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4"/>
  </p:sldMasterIdLst>
  <p:notesMasterIdLst>
    <p:notesMasterId r:id="rId23"/>
  </p:notesMasterIdLst>
  <p:sldIdLst>
    <p:sldId id="267" r:id="rId5"/>
    <p:sldId id="372" r:id="rId6"/>
    <p:sldId id="257" r:id="rId7"/>
    <p:sldId id="365" r:id="rId8"/>
    <p:sldId id="373" r:id="rId9"/>
    <p:sldId id="331" r:id="rId10"/>
    <p:sldId id="344" r:id="rId11"/>
    <p:sldId id="375" r:id="rId12"/>
    <p:sldId id="378" r:id="rId13"/>
    <p:sldId id="374" r:id="rId14"/>
    <p:sldId id="381" r:id="rId15"/>
    <p:sldId id="379" r:id="rId16"/>
    <p:sldId id="333" r:id="rId17"/>
    <p:sldId id="380" r:id="rId18"/>
    <p:sldId id="345" r:id="rId19"/>
    <p:sldId id="368" r:id="rId20"/>
    <p:sldId id="366" r:id="rId21"/>
    <p:sldId id="26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02C2BA2-C4D1-410C-821D-2DA1999C751B}">
          <p14:sldIdLst>
            <p14:sldId id="267"/>
            <p14:sldId id="372"/>
            <p14:sldId id="257"/>
            <p14:sldId id="365"/>
            <p14:sldId id="373"/>
            <p14:sldId id="331"/>
            <p14:sldId id="344"/>
            <p14:sldId id="375"/>
            <p14:sldId id="378"/>
            <p14:sldId id="374"/>
            <p14:sldId id="381"/>
            <p14:sldId id="379"/>
            <p14:sldId id="333"/>
            <p14:sldId id="380"/>
            <p14:sldId id="345"/>
            <p14:sldId id="368"/>
            <p14:sldId id="366"/>
            <p14:sldId id="26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E2A70B-8422-A407-A0AC-F4F7EE440773}" name="Santa Barone-Upeniece" initials="SB" userId="S::santa.barone-upeniece@sif.gov.lv::1a27b4a0-cc9c-4e0c-81cf-47021761a91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nga Liepa" initials="IL" lastIdx="4" clrIdx="0">
    <p:extLst>
      <p:ext uri="{19B8F6BF-5375-455C-9EA6-DF929625EA0E}">
        <p15:presenceInfo xmlns:p15="http://schemas.microsoft.com/office/powerpoint/2012/main" userId="S::inga.liepa@sif.gov.lv::d84c561f-e789-411f-a370-09e4c19b592b" providerId="AD"/>
      </p:ext>
    </p:extLst>
  </p:cmAuthor>
  <p:cmAuthor id="2" name="Santa Barone-Upeniece" initials="SBU" lastIdx="1" clrIdx="1">
    <p:extLst>
      <p:ext uri="{19B8F6BF-5375-455C-9EA6-DF929625EA0E}">
        <p15:presenceInfo xmlns:p15="http://schemas.microsoft.com/office/powerpoint/2012/main" userId="S::santa.barone-upeniece@sif.gov.lv::1a27b4a0-cc9c-4e0c-81cf-47021761a91a" providerId="AD"/>
      </p:ext>
    </p:extLst>
  </p:cmAuthor>
  <p:cmAuthor id="3" name="Liene Varslavāne" initials="LV" lastIdx="1" clrIdx="2">
    <p:extLst>
      <p:ext uri="{19B8F6BF-5375-455C-9EA6-DF929625EA0E}">
        <p15:presenceInfo xmlns:p15="http://schemas.microsoft.com/office/powerpoint/2012/main" userId="S::liene.varslavane@sif.gov.lv::a78a670d-ea6a-4a54-a9dd-65c292d561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24"/>
    <a:srgbClr val="92D050"/>
    <a:srgbClr val="DCDFDE"/>
    <a:srgbClr val="A80000"/>
    <a:srgbClr val="ED8B77"/>
    <a:srgbClr val="EA0043"/>
    <a:srgbClr val="E60042"/>
    <a:srgbClr val="FF054C"/>
    <a:srgbClr val="E86B52"/>
    <a:srgbClr val="E0B3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EA2078-8FF8-4BEA-8413-A15E3C5FBC06}" v="616" dt="2023-09-14T07:50:31.763"/>
    <p1510:client id="{E2722D3B-2555-38B2-BC32-F4B377405440}" v="4" dt="2023-09-20T10:02:09.0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ce Indriksone" userId="22f33696-f375-45fe-b757-80ca3a18563a" providerId="ADAL" clId="{105BA525-A1EB-4324-85E3-50B54B80E8B5}"/>
    <pc:docChg chg="custSel modSld">
      <pc:chgData name="Ance Indriksone" userId="22f33696-f375-45fe-b757-80ca3a18563a" providerId="ADAL" clId="{105BA525-A1EB-4324-85E3-50B54B80E8B5}" dt="2022-04-14T07:03:22.448" v="253" actId="20577"/>
      <pc:docMkLst>
        <pc:docMk/>
      </pc:docMkLst>
      <pc:sldChg chg="modNotesTx">
        <pc:chgData name="Ance Indriksone" userId="22f33696-f375-45fe-b757-80ca3a18563a" providerId="ADAL" clId="{105BA525-A1EB-4324-85E3-50B54B80E8B5}" dt="2022-04-14T07:02:23.501" v="233" actId="20577"/>
        <pc:sldMkLst>
          <pc:docMk/>
          <pc:sldMk cId="3140550482" sldId="267"/>
        </pc:sldMkLst>
      </pc:sldChg>
      <pc:sldChg chg="modNotesTx">
        <pc:chgData name="Ance Indriksone" userId="22f33696-f375-45fe-b757-80ca3a18563a" providerId="ADAL" clId="{105BA525-A1EB-4324-85E3-50B54B80E8B5}" dt="2022-04-14T06:46:21.926" v="231" actId="20577"/>
        <pc:sldMkLst>
          <pc:docMk/>
          <pc:sldMk cId="3518186977" sldId="331"/>
        </pc:sldMkLst>
      </pc:sldChg>
      <pc:sldChg chg="delCm modNotesTx">
        <pc:chgData name="Ance Indriksone" userId="22f33696-f375-45fe-b757-80ca3a18563a" providerId="ADAL" clId="{105BA525-A1EB-4324-85E3-50B54B80E8B5}" dt="2022-04-14T06:41:46.787" v="57" actId="20577"/>
        <pc:sldMkLst>
          <pc:docMk/>
          <pc:sldMk cId="2108100531" sldId="333"/>
        </pc:sldMkLst>
      </pc:sldChg>
      <pc:sldChg chg="modNotesTx">
        <pc:chgData name="Ance Indriksone" userId="22f33696-f375-45fe-b757-80ca3a18563a" providerId="ADAL" clId="{105BA525-A1EB-4324-85E3-50B54B80E8B5}" dt="2022-04-14T06:43:36.615" v="84" actId="20577"/>
        <pc:sldMkLst>
          <pc:docMk/>
          <pc:sldMk cId="3123174410" sldId="345"/>
        </pc:sldMkLst>
      </pc:sldChg>
      <pc:sldChg chg="delCm modNotesTx">
        <pc:chgData name="Ance Indriksone" userId="22f33696-f375-45fe-b757-80ca3a18563a" providerId="ADAL" clId="{105BA525-A1EB-4324-85E3-50B54B80E8B5}" dt="2022-04-14T07:03:22.448" v="253" actId="20577"/>
        <pc:sldMkLst>
          <pc:docMk/>
          <pc:sldMk cId="4048025618" sldId="365"/>
        </pc:sldMkLst>
      </pc:sldChg>
      <pc:sldChg chg="modNotesTx">
        <pc:chgData name="Ance Indriksone" userId="22f33696-f375-45fe-b757-80ca3a18563a" providerId="ADAL" clId="{105BA525-A1EB-4324-85E3-50B54B80E8B5}" dt="2022-04-14T06:45:06.771" v="93" actId="20577"/>
        <pc:sldMkLst>
          <pc:docMk/>
          <pc:sldMk cId="3025912620" sldId="368"/>
        </pc:sldMkLst>
      </pc:sldChg>
      <pc:sldChg chg="delCm">
        <pc:chgData name="Ance Indriksone" userId="22f33696-f375-45fe-b757-80ca3a18563a" providerId="ADAL" clId="{105BA525-A1EB-4324-85E3-50B54B80E8B5}" dt="2022-04-14T06:38:20.287" v="1"/>
        <pc:sldMkLst>
          <pc:docMk/>
          <pc:sldMk cId="61027809" sldId="373"/>
        </pc:sldMkLst>
      </pc:sldChg>
      <pc:sldChg chg="delCm">
        <pc:chgData name="Ance Indriksone" userId="22f33696-f375-45fe-b757-80ca3a18563a" providerId="ADAL" clId="{105BA525-A1EB-4324-85E3-50B54B80E8B5}" dt="2022-04-14T06:38:26.327" v="2"/>
        <pc:sldMkLst>
          <pc:docMk/>
          <pc:sldMk cId="2829714240" sldId="379"/>
        </pc:sldMkLst>
      </pc:sldChg>
      <pc:sldChg chg="delCm">
        <pc:chgData name="Ance Indriksone" userId="22f33696-f375-45fe-b757-80ca3a18563a" providerId="ADAL" clId="{105BA525-A1EB-4324-85E3-50B54B80E8B5}" dt="2022-04-14T06:38:47.163" v="4"/>
        <pc:sldMkLst>
          <pc:docMk/>
          <pc:sldMk cId="2694437744" sldId="380"/>
        </pc:sldMkLst>
      </pc:sldChg>
    </pc:docChg>
  </pc:docChgLst>
  <pc:docChgLst>
    <pc:chgData name="Vita Kalniņa" userId="S::vita.kalnina@sif.gov.lv::c8ad609f-3c6a-4bc0-bd3d-5c44d284e38c" providerId="AD" clId="Web-{E2722D3B-2555-38B2-BC32-F4B377405440}"/>
    <pc:docChg chg="modSld">
      <pc:chgData name="Vita Kalniņa" userId="S::vita.kalnina@sif.gov.lv::c8ad609f-3c6a-4bc0-bd3d-5c44d284e38c" providerId="AD" clId="Web-{E2722D3B-2555-38B2-BC32-F4B377405440}" dt="2023-09-20T10:02:09.077" v="3" actId="20577"/>
      <pc:docMkLst>
        <pc:docMk/>
      </pc:docMkLst>
      <pc:sldChg chg="modSp">
        <pc:chgData name="Vita Kalniņa" userId="S::vita.kalnina@sif.gov.lv::c8ad609f-3c6a-4bc0-bd3d-5c44d284e38c" providerId="AD" clId="Web-{E2722D3B-2555-38B2-BC32-F4B377405440}" dt="2023-09-20T10:02:09.077" v="3" actId="20577"/>
        <pc:sldMkLst>
          <pc:docMk/>
          <pc:sldMk cId="2857624165" sldId="268"/>
        </pc:sldMkLst>
        <pc:spChg chg="mod">
          <ac:chgData name="Vita Kalniņa" userId="S::vita.kalnina@sif.gov.lv::c8ad609f-3c6a-4bc0-bd3d-5c44d284e38c" providerId="AD" clId="Web-{E2722D3B-2555-38B2-BC32-F4B377405440}" dt="2023-09-20T10:02:09.077" v="3" actId="20577"/>
          <ac:spMkLst>
            <pc:docMk/>
            <pc:sldMk cId="2857624165" sldId="268"/>
            <ac:spMk id="2" creationId="{03010E38-542A-BF46-8379-D40FB84C6721}"/>
          </ac:spMkLst>
        </pc:spChg>
      </pc:sldChg>
    </pc:docChg>
  </pc:docChgLst>
  <pc:docChgLst>
    <pc:chgData name="Vita Kalniņa" userId="c8ad609f-3c6a-4bc0-bd3d-5c44d284e38c" providerId="ADAL" clId="{BEEA2078-8FF8-4BEA-8413-A15E3C5FBC06}"/>
    <pc:docChg chg="undo custSel delSld modSld sldOrd modSection">
      <pc:chgData name="Vita Kalniņa" userId="c8ad609f-3c6a-4bc0-bd3d-5c44d284e38c" providerId="ADAL" clId="{BEEA2078-8FF8-4BEA-8413-A15E3C5FBC06}" dt="2023-09-14T07:51:07.818" v="2563" actId="1076"/>
      <pc:docMkLst>
        <pc:docMk/>
      </pc:docMkLst>
      <pc:sldChg chg="modSp mod modNotesTx">
        <pc:chgData name="Vita Kalniņa" userId="c8ad609f-3c6a-4bc0-bd3d-5c44d284e38c" providerId="ADAL" clId="{BEEA2078-8FF8-4BEA-8413-A15E3C5FBC06}" dt="2023-09-12T13:22:52.886" v="87" actId="20577"/>
        <pc:sldMkLst>
          <pc:docMk/>
          <pc:sldMk cId="1827413646" sldId="257"/>
        </pc:sldMkLst>
        <pc:spChg chg="mod">
          <ac:chgData name="Vita Kalniņa" userId="c8ad609f-3c6a-4bc0-bd3d-5c44d284e38c" providerId="ADAL" clId="{BEEA2078-8FF8-4BEA-8413-A15E3C5FBC06}" dt="2023-09-12T13:22:27.600" v="63" actId="20577"/>
          <ac:spMkLst>
            <pc:docMk/>
            <pc:sldMk cId="1827413646" sldId="257"/>
            <ac:spMk id="4" creationId="{ECDBC015-2E6F-3041-B1B5-5A6FCBF4C54D}"/>
          </ac:spMkLst>
        </pc:spChg>
        <pc:graphicFrameChg chg="mod">
          <ac:chgData name="Vita Kalniņa" userId="c8ad609f-3c6a-4bc0-bd3d-5c44d284e38c" providerId="ADAL" clId="{BEEA2078-8FF8-4BEA-8413-A15E3C5FBC06}" dt="2023-09-12T13:22:52.886" v="87" actId="20577"/>
          <ac:graphicFrameMkLst>
            <pc:docMk/>
            <pc:sldMk cId="1827413646" sldId="257"/>
            <ac:graphicFrameMk id="16" creationId="{C5912010-243A-4A55-A365-4AB01E79BF0C}"/>
          </ac:graphicFrameMkLst>
        </pc:graphicFrameChg>
      </pc:sldChg>
      <pc:sldChg chg="modSp mod">
        <pc:chgData name="Vita Kalniņa" userId="c8ad609f-3c6a-4bc0-bd3d-5c44d284e38c" providerId="ADAL" clId="{BEEA2078-8FF8-4BEA-8413-A15E3C5FBC06}" dt="2023-09-12T13:20:59.829" v="51" actId="20577"/>
        <pc:sldMkLst>
          <pc:docMk/>
          <pc:sldMk cId="3140550482" sldId="267"/>
        </pc:sldMkLst>
        <pc:spChg chg="mod">
          <ac:chgData name="Vita Kalniņa" userId="c8ad609f-3c6a-4bc0-bd3d-5c44d284e38c" providerId="ADAL" clId="{BEEA2078-8FF8-4BEA-8413-A15E3C5FBC06}" dt="2023-09-12T13:18:02.094" v="43" actId="20577"/>
          <ac:spMkLst>
            <pc:docMk/>
            <pc:sldMk cId="3140550482" sldId="267"/>
            <ac:spMk id="2" creationId="{88B0EFC6-5A9E-B54C-ABB4-A013046ACD30}"/>
          </ac:spMkLst>
        </pc:spChg>
        <pc:spChg chg="mod">
          <ac:chgData name="Vita Kalniņa" userId="c8ad609f-3c6a-4bc0-bd3d-5c44d284e38c" providerId="ADAL" clId="{BEEA2078-8FF8-4BEA-8413-A15E3C5FBC06}" dt="2023-09-12T13:18:42.807" v="45" actId="20577"/>
          <ac:spMkLst>
            <pc:docMk/>
            <pc:sldMk cId="3140550482" sldId="267"/>
            <ac:spMk id="3" creationId="{035F0F37-9C6D-B84E-A4D1-15B38701CC50}"/>
          </ac:spMkLst>
        </pc:spChg>
        <pc:spChg chg="mod">
          <ac:chgData name="Vita Kalniņa" userId="c8ad609f-3c6a-4bc0-bd3d-5c44d284e38c" providerId="ADAL" clId="{BEEA2078-8FF8-4BEA-8413-A15E3C5FBC06}" dt="2023-09-12T13:20:59.829" v="51" actId="20577"/>
          <ac:spMkLst>
            <pc:docMk/>
            <pc:sldMk cId="3140550482" sldId="267"/>
            <ac:spMk id="5" creationId="{B14F4C1F-57A5-4EEA-B562-F6686DDCA185}"/>
          </ac:spMkLst>
        </pc:spChg>
      </pc:sldChg>
      <pc:sldChg chg="modSp mod modNotesTx">
        <pc:chgData name="Vita Kalniņa" userId="c8ad609f-3c6a-4bc0-bd3d-5c44d284e38c" providerId="ADAL" clId="{BEEA2078-8FF8-4BEA-8413-A15E3C5FBC06}" dt="2023-09-13T10:58:21.770" v="2448" actId="20577"/>
        <pc:sldMkLst>
          <pc:docMk/>
          <pc:sldMk cId="2857624165" sldId="268"/>
        </pc:sldMkLst>
        <pc:spChg chg="mod">
          <ac:chgData name="Vita Kalniņa" userId="c8ad609f-3c6a-4bc0-bd3d-5c44d284e38c" providerId="ADAL" clId="{BEEA2078-8FF8-4BEA-8413-A15E3C5FBC06}" dt="2023-09-13T10:58:21.770" v="2448" actId="20577"/>
          <ac:spMkLst>
            <pc:docMk/>
            <pc:sldMk cId="2857624165" sldId="268"/>
            <ac:spMk id="2" creationId="{03010E38-542A-BF46-8379-D40FB84C6721}"/>
          </ac:spMkLst>
        </pc:spChg>
      </pc:sldChg>
      <pc:sldChg chg="modSp mod modNotesTx">
        <pc:chgData name="Vita Kalniņa" userId="c8ad609f-3c6a-4bc0-bd3d-5c44d284e38c" providerId="ADAL" clId="{BEEA2078-8FF8-4BEA-8413-A15E3C5FBC06}" dt="2023-09-14T07:50:15.724" v="2560" actId="2711"/>
        <pc:sldMkLst>
          <pc:docMk/>
          <pc:sldMk cId="3518186977" sldId="331"/>
        </pc:sldMkLst>
        <pc:spChg chg="mod">
          <ac:chgData name="Vita Kalniņa" userId="c8ad609f-3c6a-4bc0-bd3d-5c44d284e38c" providerId="ADAL" clId="{BEEA2078-8FF8-4BEA-8413-A15E3C5FBC06}" dt="2023-09-12T15:27:20.214" v="692" actId="20577"/>
          <ac:spMkLst>
            <pc:docMk/>
            <pc:sldMk cId="3518186977" sldId="331"/>
            <ac:spMk id="2" creationId="{E677D777-188D-4ED7-A224-D1015FECE9CA}"/>
          </ac:spMkLst>
        </pc:spChg>
        <pc:spChg chg="mod">
          <ac:chgData name="Vita Kalniņa" userId="c8ad609f-3c6a-4bc0-bd3d-5c44d284e38c" providerId="ADAL" clId="{BEEA2078-8FF8-4BEA-8413-A15E3C5FBC06}" dt="2023-09-12T13:37:59.955" v="492" actId="20577"/>
          <ac:spMkLst>
            <pc:docMk/>
            <pc:sldMk cId="3518186977" sldId="331"/>
            <ac:spMk id="3" creationId="{423BAD50-CBC9-428F-BB90-BC8C380DD01E}"/>
          </ac:spMkLst>
        </pc:spChg>
        <pc:graphicFrameChg chg="mod">
          <ac:chgData name="Vita Kalniņa" userId="c8ad609f-3c6a-4bc0-bd3d-5c44d284e38c" providerId="ADAL" clId="{BEEA2078-8FF8-4BEA-8413-A15E3C5FBC06}" dt="2023-09-14T07:50:15.724" v="2560" actId="2711"/>
          <ac:graphicFrameMkLst>
            <pc:docMk/>
            <pc:sldMk cId="3518186977" sldId="331"/>
            <ac:graphicFrameMk id="9" creationId="{DF7EA562-1554-4846-9DE4-2966FAE7EF59}"/>
          </ac:graphicFrameMkLst>
        </pc:graphicFrameChg>
      </pc:sldChg>
      <pc:sldChg chg="modSp mod modNotesTx">
        <pc:chgData name="Vita Kalniņa" userId="c8ad609f-3c6a-4bc0-bd3d-5c44d284e38c" providerId="ADAL" clId="{BEEA2078-8FF8-4BEA-8413-A15E3C5FBC06}" dt="2023-09-13T10:34:53.035" v="1551" actId="20577"/>
        <pc:sldMkLst>
          <pc:docMk/>
          <pc:sldMk cId="2108100531" sldId="333"/>
        </pc:sldMkLst>
        <pc:spChg chg="mod">
          <ac:chgData name="Vita Kalniņa" userId="c8ad609f-3c6a-4bc0-bd3d-5c44d284e38c" providerId="ADAL" clId="{BEEA2078-8FF8-4BEA-8413-A15E3C5FBC06}" dt="2023-09-13T10:27:56.858" v="1464" actId="20577"/>
          <ac:spMkLst>
            <pc:docMk/>
            <pc:sldMk cId="2108100531" sldId="333"/>
            <ac:spMk id="3" creationId="{423BAD50-CBC9-428F-BB90-BC8C380DD01E}"/>
          </ac:spMkLst>
        </pc:spChg>
        <pc:graphicFrameChg chg="mod">
          <ac:chgData name="Vita Kalniņa" userId="c8ad609f-3c6a-4bc0-bd3d-5c44d284e38c" providerId="ADAL" clId="{BEEA2078-8FF8-4BEA-8413-A15E3C5FBC06}" dt="2023-09-13T10:27:48.302" v="1458" actId="14100"/>
          <ac:graphicFrameMkLst>
            <pc:docMk/>
            <pc:sldMk cId="2108100531" sldId="333"/>
            <ac:graphicFrameMk id="10" creationId="{8FBBB574-3566-452C-AC93-F57B39210CAF}"/>
          </ac:graphicFrameMkLst>
        </pc:graphicFrameChg>
      </pc:sldChg>
      <pc:sldChg chg="modSp mod modNotesTx">
        <pc:chgData name="Vita Kalniņa" userId="c8ad609f-3c6a-4bc0-bd3d-5c44d284e38c" providerId="ADAL" clId="{BEEA2078-8FF8-4BEA-8413-A15E3C5FBC06}" dt="2023-09-14T07:50:31.763" v="2561" actId="2711"/>
        <pc:sldMkLst>
          <pc:docMk/>
          <pc:sldMk cId="2838789907" sldId="344"/>
        </pc:sldMkLst>
        <pc:spChg chg="mod">
          <ac:chgData name="Vita Kalniņa" userId="c8ad609f-3c6a-4bc0-bd3d-5c44d284e38c" providerId="ADAL" clId="{BEEA2078-8FF8-4BEA-8413-A15E3C5FBC06}" dt="2023-09-12T15:27:41.687" v="698" actId="20577"/>
          <ac:spMkLst>
            <pc:docMk/>
            <pc:sldMk cId="2838789907" sldId="344"/>
            <ac:spMk id="2" creationId="{E677D777-188D-4ED7-A224-D1015FECE9CA}"/>
          </ac:spMkLst>
        </pc:spChg>
        <pc:spChg chg="mod">
          <ac:chgData name="Vita Kalniņa" userId="c8ad609f-3c6a-4bc0-bd3d-5c44d284e38c" providerId="ADAL" clId="{BEEA2078-8FF8-4BEA-8413-A15E3C5FBC06}" dt="2023-09-12T15:34:45.328" v="730" actId="20577"/>
          <ac:spMkLst>
            <pc:docMk/>
            <pc:sldMk cId="2838789907" sldId="344"/>
            <ac:spMk id="3" creationId="{423BAD50-CBC9-428F-BB90-BC8C380DD01E}"/>
          </ac:spMkLst>
        </pc:spChg>
        <pc:graphicFrameChg chg="mod">
          <ac:chgData name="Vita Kalniņa" userId="c8ad609f-3c6a-4bc0-bd3d-5c44d284e38c" providerId="ADAL" clId="{BEEA2078-8FF8-4BEA-8413-A15E3C5FBC06}" dt="2023-09-14T07:50:31.763" v="2561" actId="2711"/>
          <ac:graphicFrameMkLst>
            <pc:docMk/>
            <pc:sldMk cId="2838789907" sldId="344"/>
            <ac:graphicFrameMk id="9" creationId="{DF7EA562-1554-4846-9DE4-2966FAE7EF59}"/>
          </ac:graphicFrameMkLst>
        </pc:graphicFrameChg>
      </pc:sldChg>
      <pc:sldChg chg="modSp mod modNotesTx">
        <pc:chgData name="Vita Kalniņa" userId="c8ad609f-3c6a-4bc0-bd3d-5c44d284e38c" providerId="ADAL" clId="{BEEA2078-8FF8-4BEA-8413-A15E3C5FBC06}" dt="2023-09-13T10:37:53.627" v="1563" actId="20577"/>
        <pc:sldMkLst>
          <pc:docMk/>
          <pc:sldMk cId="3123174410" sldId="345"/>
        </pc:sldMkLst>
        <pc:spChg chg="mod">
          <ac:chgData name="Vita Kalniņa" userId="c8ad609f-3c6a-4bc0-bd3d-5c44d284e38c" providerId="ADAL" clId="{BEEA2078-8FF8-4BEA-8413-A15E3C5FBC06}" dt="2023-09-13T10:37:53.627" v="1563" actId="20577"/>
          <ac:spMkLst>
            <pc:docMk/>
            <pc:sldMk cId="3123174410" sldId="345"/>
            <ac:spMk id="4" creationId="{ECDBC015-2E6F-3041-B1B5-5A6FCBF4C54D}"/>
          </ac:spMkLst>
        </pc:spChg>
      </pc:sldChg>
      <pc:sldChg chg="modSp mod modNotesTx">
        <pc:chgData name="Vita Kalniņa" userId="c8ad609f-3c6a-4bc0-bd3d-5c44d284e38c" providerId="ADAL" clId="{BEEA2078-8FF8-4BEA-8413-A15E3C5FBC06}" dt="2023-09-14T07:49:14.046" v="2559" actId="2711"/>
        <pc:sldMkLst>
          <pc:docMk/>
          <pc:sldMk cId="4048025618" sldId="365"/>
        </pc:sldMkLst>
        <pc:spChg chg="mod">
          <ac:chgData name="Vita Kalniņa" userId="c8ad609f-3c6a-4bc0-bd3d-5c44d284e38c" providerId="ADAL" clId="{BEEA2078-8FF8-4BEA-8413-A15E3C5FBC06}" dt="2023-09-12T13:27:28.194" v="127" actId="255"/>
          <ac:spMkLst>
            <pc:docMk/>
            <pc:sldMk cId="4048025618" sldId="365"/>
            <ac:spMk id="2" creationId="{5935F978-9BB6-4875-9305-F6D28FC7E32A}"/>
          </ac:spMkLst>
        </pc:spChg>
        <pc:spChg chg="mod">
          <ac:chgData name="Vita Kalniņa" userId="c8ad609f-3c6a-4bc0-bd3d-5c44d284e38c" providerId="ADAL" clId="{BEEA2078-8FF8-4BEA-8413-A15E3C5FBC06}" dt="2023-09-14T07:49:14.046" v="2559" actId="2711"/>
          <ac:spMkLst>
            <pc:docMk/>
            <pc:sldMk cId="4048025618" sldId="365"/>
            <ac:spMk id="3" creationId="{54667E49-CFF0-4CA7-8430-3E45AB12754A}"/>
          </ac:spMkLst>
        </pc:spChg>
        <pc:spChg chg="mod">
          <ac:chgData name="Vita Kalniņa" userId="c8ad609f-3c6a-4bc0-bd3d-5c44d284e38c" providerId="ADAL" clId="{BEEA2078-8FF8-4BEA-8413-A15E3C5FBC06}" dt="2023-09-12T13:24:36.977" v="92" actId="20577"/>
          <ac:spMkLst>
            <pc:docMk/>
            <pc:sldMk cId="4048025618" sldId="365"/>
            <ac:spMk id="4" creationId="{788523FE-A0FC-4F64-8F8A-950F94C26C54}"/>
          </ac:spMkLst>
        </pc:spChg>
      </pc:sldChg>
      <pc:sldChg chg="modSp mod modNotesTx">
        <pc:chgData name="Vita Kalniņa" userId="c8ad609f-3c6a-4bc0-bd3d-5c44d284e38c" providerId="ADAL" clId="{BEEA2078-8FF8-4BEA-8413-A15E3C5FBC06}" dt="2023-09-13T10:57:59.251" v="2416" actId="20577"/>
        <pc:sldMkLst>
          <pc:docMk/>
          <pc:sldMk cId="2470691541" sldId="366"/>
        </pc:sldMkLst>
        <pc:spChg chg="mod">
          <ac:chgData name="Vita Kalniņa" userId="c8ad609f-3c6a-4bc0-bd3d-5c44d284e38c" providerId="ADAL" clId="{BEEA2078-8FF8-4BEA-8413-A15E3C5FBC06}" dt="2023-09-13T10:57:59.251" v="2416" actId="20577"/>
          <ac:spMkLst>
            <pc:docMk/>
            <pc:sldMk cId="2470691541" sldId="366"/>
            <ac:spMk id="4" creationId="{ECDBC015-2E6F-3041-B1B5-5A6FCBF4C54D}"/>
          </ac:spMkLst>
        </pc:spChg>
        <pc:spChg chg="mod">
          <ac:chgData name="Vita Kalniņa" userId="c8ad609f-3c6a-4bc0-bd3d-5c44d284e38c" providerId="ADAL" clId="{BEEA2078-8FF8-4BEA-8413-A15E3C5FBC06}" dt="2023-09-13T10:44:22.326" v="1900" actId="20577"/>
          <ac:spMkLst>
            <pc:docMk/>
            <pc:sldMk cId="2470691541" sldId="366"/>
            <ac:spMk id="12" creationId="{4612C6BA-D2EF-4E46-89B0-B4465AC9CF76}"/>
          </ac:spMkLst>
        </pc:spChg>
        <pc:spChg chg="mod">
          <ac:chgData name="Vita Kalniņa" userId="c8ad609f-3c6a-4bc0-bd3d-5c44d284e38c" providerId="ADAL" clId="{BEEA2078-8FF8-4BEA-8413-A15E3C5FBC06}" dt="2023-09-13T10:45:33.607" v="1936" actId="20577"/>
          <ac:spMkLst>
            <pc:docMk/>
            <pc:sldMk cId="2470691541" sldId="366"/>
            <ac:spMk id="15" creationId="{184FD6F7-F416-4805-AA50-36167293484D}"/>
          </ac:spMkLst>
        </pc:spChg>
        <pc:spChg chg="mod">
          <ac:chgData name="Vita Kalniņa" userId="c8ad609f-3c6a-4bc0-bd3d-5c44d284e38c" providerId="ADAL" clId="{BEEA2078-8FF8-4BEA-8413-A15E3C5FBC06}" dt="2023-09-13T10:45:48.485" v="1963" actId="20577"/>
          <ac:spMkLst>
            <pc:docMk/>
            <pc:sldMk cId="2470691541" sldId="366"/>
            <ac:spMk id="16" creationId="{EB8B6125-DC5F-49DD-A90F-B6FE133C7A0A}"/>
          </ac:spMkLst>
        </pc:spChg>
        <pc:spChg chg="mod">
          <ac:chgData name="Vita Kalniņa" userId="c8ad609f-3c6a-4bc0-bd3d-5c44d284e38c" providerId="ADAL" clId="{BEEA2078-8FF8-4BEA-8413-A15E3C5FBC06}" dt="2023-09-13T10:49:12.384" v="2257" actId="115"/>
          <ac:spMkLst>
            <pc:docMk/>
            <pc:sldMk cId="2470691541" sldId="366"/>
            <ac:spMk id="18" creationId="{85CDD707-9E67-43C9-A022-C13474AF738C}"/>
          </ac:spMkLst>
        </pc:spChg>
      </pc:sldChg>
      <pc:sldChg chg="modSp mod modNotesTx">
        <pc:chgData name="Vita Kalniņa" userId="c8ad609f-3c6a-4bc0-bd3d-5c44d284e38c" providerId="ADAL" clId="{BEEA2078-8FF8-4BEA-8413-A15E3C5FBC06}" dt="2023-09-13T10:43:49.526" v="1882" actId="5793"/>
        <pc:sldMkLst>
          <pc:docMk/>
          <pc:sldMk cId="3025912620" sldId="368"/>
        </pc:sldMkLst>
        <pc:spChg chg="mod">
          <ac:chgData name="Vita Kalniņa" userId="c8ad609f-3c6a-4bc0-bd3d-5c44d284e38c" providerId="ADAL" clId="{BEEA2078-8FF8-4BEA-8413-A15E3C5FBC06}" dt="2023-09-13T10:41:21.499" v="1742" actId="20577"/>
          <ac:spMkLst>
            <pc:docMk/>
            <pc:sldMk cId="3025912620" sldId="368"/>
            <ac:spMk id="6" creationId="{ED797BB1-258A-4371-A32A-EF508278523C}"/>
          </ac:spMkLst>
        </pc:spChg>
        <pc:graphicFrameChg chg="mod">
          <ac:chgData name="Vita Kalniņa" userId="c8ad609f-3c6a-4bc0-bd3d-5c44d284e38c" providerId="ADAL" clId="{BEEA2078-8FF8-4BEA-8413-A15E3C5FBC06}" dt="2023-09-13T10:41:43.721" v="1744" actId="478"/>
          <ac:graphicFrameMkLst>
            <pc:docMk/>
            <pc:sldMk cId="3025912620" sldId="368"/>
            <ac:graphicFrameMk id="19" creationId="{F7786787-F5D8-478D-AB75-F9DE63B120F0}"/>
          </ac:graphicFrameMkLst>
        </pc:graphicFrameChg>
      </pc:sldChg>
      <pc:sldChg chg="modSp mod ord">
        <pc:chgData name="Vita Kalniņa" userId="c8ad609f-3c6a-4bc0-bd3d-5c44d284e38c" providerId="ADAL" clId="{BEEA2078-8FF8-4BEA-8413-A15E3C5FBC06}" dt="2023-09-12T13:21:20.825" v="58" actId="20577"/>
        <pc:sldMkLst>
          <pc:docMk/>
          <pc:sldMk cId="1199582191" sldId="372"/>
        </pc:sldMkLst>
        <pc:spChg chg="mod">
          <ac:chgData name="Vita Kalniņa" userId="c8ad609f-3c6a-4bc0-bd3d-5c44d284e38c" providerId="ADAL" clId="{BEEA2078-8FF8-4BEA-8413-A15E3C5FBC06}" dt="2023-09-12T13:21:20.825" v="58" actId="20577"/>
          <ac:spMkLst>
            <pc:docMk/>
            <pc:sldMk cId="1199582191" sldId="372"/>
            <ac:spMk id="3" creationId="{423BAD50-CBC9-428F-BB90-BC8C380DD01E}"/>
          </ac:spMkLst>
        </pc:spChg>
      </pc:sldChg>
      <pc:sldChg chg="modSp mod modNotesTx">
        <pc:chgData name="Vita Kalniņa" userId="c8ad609f-3c6a-4bc0-bd3d-5c44d284e38c" providerId="ADAL" clId="{BEEA2078-8FF8-4BEA-8413-A15E3C5FBC06}" dt="2023-09-12T15:27:15.651" v="688" actId="20577"/>
        <pc:sldMkLst>
          <pc:docMk/>
          <pc:sldMk cId="61027809" sldId="373"/>
        </pc:sldMkLst>
        <pc:spChg chg="mod">
          <ac:chgData name="Vita Kalniņa" userId="c8ad609f-3c6a-4bc0-bd3d-5c44d284e38c" providerId="ADAL" clId="{BEEA2078-8FF8-4BEA-8413-A15E3C5FBC06}" dt="2023-09-12T15:27:15.651" v="688" actId="20577"/>
          <ac:spMkLst>
            <pc:docMk/>
            <pc:sldMk cId="61027809" sldId="373"/>
            <ac:spMk id="2" creationId="{E677D777-188D-4ED7-A224-D1015FECE9CA}"/>
          </ac:spMkLst>
        </pc:spChg>
        <pc:spChg chg="mod">
          <ac:chgData name="Vita Kalniņa" userId="c8ad609f-3c6a-4bc0-bd3d-5c44d284e38c" providerId="ADAL" clId="{BEEA2078-8FF8-4BEA-8413-A15E3C5FBC06}" dt="2023-09-12T13:32:44.613" v="437" actId="20577"/>
          <ac:spMkLst>
            <pc:docMk/>
            <pc:sldMk cId="61027809" sldId="373"/>
            <ac:spMk id="3" creationId="{423BAD50-CBC9-428F-BB90-BC8C380DD01E}"/>
          </ac:spMkLst>
        </pc:spChg>
        <pc:graphicFrameChg chg="mod">
          <ac:chgData name="Vita Kalniņa" userId="c8ad609f-3c6a-4bc0-bd3d-5c44d284e38c" providerId="ADAL" clId="{BEEA2078-8FF8-4BEA-8413-A15E3C5FBC06}" dt="2023-09-12T13:33:48.827" v="458" actId="20577"/>
          <ac:graphicFrameMkLst>
            <pc:docMk/>
            <pc:sldMk cId="61027809" sldId="373"/>
            <ac:graphicFrameMk id="7" creationId="{FF554CDE-C081-41F0-A0DE-70E4F843CBB9}"/>
          </ac:graphicFrameMkLst>
        </pc:graphicFrameChg>
      </pc:sldChg>
      <pc:sldChg chg="modSp mod modNotesTx">
        <pc:chgData name="Vita Kalniņa" userId="c8ad609f-3c6a-4bc0-bd3d-5c44d284e38c" providerId="ADAL" clId="{BEEA2078-8FF8-4BEA-8413-A15E3C5FBC06}" dt="2023-09-13T10:16:19.416" v="1338" actId="20577"/>
        <pc:sldMkLst>
          <pc:docMk/>
          <pc:sldMk cId="386175707" sldId="374"/>
        </pc:sldMkLst>
        <pc:spChg chg="mod">
          <ac:chgData name="Vita Kalniņa" userId="c8ad609f-3c6a-4bc0-bd3d-5c44d284e38c" providerId="ADAL" clId="{BEEA2078-8FF8-4BEA-8413-A15E3C5FBC06}" dt="2023-09-13T10:11:45.384" v="1280" actId="20577"/>
          <ac:spMkLst>
            <pc:docMk/>
            <pc:sldMk cId="386175707" sldId="374"/>
            <ac:spMk id="3" creationId="{E66FDEA9-1400-45D3-81A8-60A3F3555E15}"/>
          </ac:spMkLst>
        </pc:spChg>
        <pc:graphicFrameChg chg="mod">
          <ac:chgData name="Vita Kalniņa" userId="c8ad609f-3c6a-4bc0-bd3d-5c44d284e38c" providerId="ADAL" clId="{BEEA2078-8FF8-4BEA-8413-A15E3C5FBC06}" dt="2023-09-13T10:11:03.605" v="1276" actId="20577"/>
          <ac:graphicFrameMkLst>
            <pc:docMk/>
            <pc:sldMk cId="386175707" sldId="374"/>
            <ac:graphicFrameMk id="6" creationId="{C485870D-0154-411C-BE72-B70E00097B52}"/>
          </ac:graphicFrameMkLst>
        </pc:graphicFrameChg>
      </pc:sldChg>
      <pc:sldChg chg="addSp delSp modSp mod modNotesTx">
        <pc:chgData name="Vita Kalniņa" userId="c8ad609f-3c6a-4bc0-bd3d-5c44d284e38c" providerId="ADAL" clId="{BEEA2078-8FF8-4BEA-8413-A15E3C5FBC06}" dt="2023-09-13T09:45:50.570" v="1153"/>
        <pc:sldMkLst>
          <pc:docMk/>
          <pc:sldMk cId="3046785533" sldId="375"/>
        </pc:sldMkLst>
        <pc:spChg chg="mod">
          <ac:chgData name="Vita Kalniņa" userId="c8ad609f-3c6a-4bc0-bd3d-5c44d284e38c" providerId="ADAL" clId="{BEEA2078-8FF8-4BEA-8413-A15E3C5FBC06}" dt="2023-09-12T15:35:48.416" v="733" actId="20577"/>
          <ac:spMkLst>
            <pc:docMk/>
            <pc:sldMk cId="3046785533" sldId="375"/>
            <ac:spMk id="2" creationId="{C190232F-C768-4C11-A3E1-82D56D5D9DD8}"/>
          </ac:spMkLst>
        </pc:spChg>
        <pc:spChg chg="mod">
          <ac:chgData name="Vita Kalniņa" userId="c8ad609f-3c6a-4bc0-bd3d-5c44d284e38c" providerId="ADAL" clId="{BEEA2078-8FF8-4BEA-8413-A15E3C5FBC06}" dt="2023-09-12T15:35:55.888" v="737" actId="20577"/>
          <ac:spMkLst>
            <pc:docMk/>
            <pc:sldMk cId="3046785533" sldId="375"/>
            <ac:spMk id="3" creationId="{E66FDEA9-1400-45D3-81A8-60A3F3555E15}"/>
          </ac:spMkLst>
        </pc:spChg>
        <pc:graphicFrameChg chg="add del mod">
          <ac:chgData name="Vita Kalniņa" userId="c8ad609f-3c6a-4bc0-bd3d-5c44d284e38c" providerId="ADAL" clId="{BEEA2078-8FF8-4BEA-8413-A15E3C5FBC06}" dt="2023-09-13T09:45:50.570" v="1153"/>
          <ac:graphicFrameMkLst>
            <pc:docMk/>
            <pc:sldMk cId="3046785533" sldId="375"/>
            <ac:graphicFrameMk id="5" creationId="{4DCA19A3-AA1A-03B9-5AD9-F8D66E9AABBC}"/>
          </ac:graphicFrameMkLst>
        </pc:graphicFrameChg>
      </pc:sldChg>
      <pc:sldChg chg="del">
        <pc:chgData name="Vita Kalniņa" userId="c8ad609f-3c6a-4bc0-bd3d-5c44d284e38c" providerId="ADAL" clId="{BEEA2078-8FF8-4BEA-8413-A15E3C5FBC06}" dt="2023-09-13T10:08:21.651" v="1270" actId="47"/>
        <pc:sldMkLst>
          <pc:docMk/>
          <pc:sldMk cId="3591620937" sldId="376"/>
        </pc:sldMkLst>
      </pc:sldChg>
      <pc:sldChg chg="addSp delSp modSp mod modClrScheme chgLayout modNotesTx">
        <pc:chgData name="Vita Kalniņa" userId="c8ad609f-3c6a-4bc0-bd3d-5c44d284e38c" providerId="ADAL" clId="{BEEA2078-8FF8-4BEA-8413-A15E3C5FBC06}" dt="2023-09-13T09:59:15.079" v="1269" actId="1076"/>
        <pc:sldMkLst>
          <pc:docMk/>
          <pc:sldMk cId="2352383618" sldId="378"/>
        </pc:sldMkLst>
        <pc:spChg chg="mod ord">
          <ac:chgData name="Vita Kalniņa" userId="c8ad609f-3c6a-4bc0-bd3d-5c44d284e38c" providerId="ADAL" clId="{BEEA2078-8FF8-4BEA-8413-A15E3C5FBC06}" dt="2023-09-13T09:44:25.469" v="1151" actId="700"/>
          <ac:spMkLst>
            <pc:docMk/>
            <pc:sldMk cId="2352383618" sldId="378"/>
            <ac:spMk id="2" creationId="{C190232F-C768-4C11-A3E1-82D56D5D9DD8}"/>
          </ac:spMkLst>
        </pc:spChg>
        <pc:spChg chg="mod ord">
          <ac:chgData name="Vita Kalniņa" userId="c8ad609f-3c6a-4bc0-bd3d-5c44d284e38c" providerId="ADAL" clId="{BEEA2078-8FF8-4BEA-8413-A15E3C5FBC06}" dt="2023-09-13T09:44:25.469" v="1151" actId="700"/>
          <ac:spMkLst>
            <pc:docMk/>
            <pc:sldMk cId="2352383618" sldId="378"/>
            <ac:spMk id="3" creationId="{E66FDEA9-1400-45D3-81A8-60A3F3555E15}"/>
          </ac:spMkLst>
        </pc:spChg>
        <pc:spChg chg="mod ord">
          <ac:chgData name="Vita Kalniņa" userId="c8ad609f-3c6a-4bc0-bd3d-5c44d284e38c" providerId="ADAL" clId="{BEEA2078-8FF8-4BEA-8413-A15E3C5FBC06}" dt="2023-09-13T09:44:25.469" v="1151" actId="700"/>
          <ac:spMkLst>
            <pc:docMk/>
            <pc:sldMk cId="2352383618" sldId="378"/>
            <ac:spMk id="4" creationId="{118541DC-2FA9-42B0-9166-668FC18DB83C}"/>
          </ac:spMkLst>
        </pc:spChg>
        <pc:spChg chg="add del mod ord">
          <ac:chgData name="Vita Kalniņa" userId="c8ad609f-3c6a-4bc0-bd3d-5c44d284e38c" providerId="ADAL" clId="{BEEA2078-8FF8-4BEA-8413-A15E3C5FBC06}" dt="2023-09-13T09:44:25.469" v="1151" actId="700"/>
          <ac:spMkLst>
            <pc:docMk/>
            <pc:sldMk cId="2352383618" sldId="378"/>
            <ac:spMk id="8" creationId="{E8F7DEBA-7870-7FF5-D030-BCA36C3DBA21}"/>
          </ac:spMkLst>
        </pc:spChg>
        <pc:spChg chg="del mod">
          <ac:chgData name="Vita Kalniņa" userId="c8ad609f-3c6a-4bc0-bd3d-5c44d284e38c" providerId="ADAL" clId="{BEEA2078-8FF8-4BEA-8413-A15E3C5FBC06}" dt="2023-09-13T09:51:51.798" v="1172" actId="478"/>
          <ac:spMkLst>
            <pc:docMk/>
            <pc:sldMk cId="2352383618" sldId="378"/>
            <ac:spMk id="10" creationId="{B962F59C-2870-91F2-F1CC-C7ABD829ECE9}"/>
          </ac:spMkLst>
        </pc:spChg>
        <pc:spChg chg="mod">
          <ac:chgData name="Vita Kalniņa" userId="c8ad609f-3c6a-4bc0-bd3d-5c44d284e38c" providerId="ADAL" clId="{BEEA2078-8FF8-4BEA-8413-A15E3C5FBC06}" dt="2023-09-13T09:51:36.384" v="1168" actId="18245"/>
          <ac:spMkLst>
            <pc:docMk/>
            <pc:sldMk cId="2352383618" sldId="378"/>
            <ac:spMk id="11" creationId="{AC62C02F-A246-2BCF-3F67-7836C2F88A62}"/>
          </ac:spMkLst>
        </pc:spChg>
        <pc:spChg chg="mod">
          <ac:chgData name="Vita Kalniņa" userId="c8ad609f-3c6a-4bc0-bd3d-5c44d284e38c" providerId="ADAL" clId="{BEEA2078-8FF8-4BEA-8413-A15E3C5FBC06}" dt="2023-09-13T09:52:48.302" v="1184" actId="14100"/>
          <ac:spMkLst>
            <pc:docMk/>
            <pc:sldMk cId="2352383618" sldId="378"/>
            <ac:spMk id="12" creationId="{009EAFC5-0916-18BE-7B01-26E4F0E0BED3}"/>
          </ac:spMkLst>
        </pc:spChg>
        <pc:spChg chg="mod">
          <ac:chgData name="Vita Kalniņa" userId="c8ad609f-3c6a-4bc0-bd3d-5c44d284e38c" providerId="ADAL" clId="{BEEA2078-8FF8-4BEA-8413-A15E3C5FBC06}" dt="2023-09-13T09:53:03.022" v="1203" actId="1076"/>
          <ac:spMkLst>
            <pc:docMk/>
            <pc:sldMk cId="2352383618" sldId="378"/>
            <ac:spMk id="13" creationId="{1686B967-9978-5C4E-D78B-EF704B0FD651}"/>
          </ac:spMkLst>
        </pc:spChg>
        <pc:spChg chg="mod">
          <ac:chgData name="Vita Kalniņa" userId="c8ad609f-3c6a-4bc0-bd3d-5c44d284e38c" providerId="ADAL" clId="{BEEA2078-8FF8-4BEA-8413-A15E3C5FBC06}" dt="2023-09-13T09:51:36.384" v="1168" actId="18245"/>
          <ac:spMkLst>
            <pc:docMk/>
            <pc:sldMk cId="2352383618" sldId="378"/>
            <ac:spMk id="14" creationId="{D2339807-2DB8-0519-D776-CF62598AC339}"/>
          </ac:spMkLst>
        </pc:spChg>
        <pc:spChg chg="mod">
          <ac:chgData name="Vita Kalniņa" userId="c8ad609f-3c6a-4bc0-bd3d-5c44d284e38c" providerId="ADAL" clId="{BEEA2078-8FF8-4BEA-8413-A15E3C5FBC06}" dt="2023-09-13T09:52:58.810" v="1202" actId="1037"/>
          <ac:spMkLst>
            <pc:docMk/>
            <pc:sldMk cId="2352383618" sldId="378"/>
            <ac:spMk id="15" creationId="{6BDA0F03-D491-0604-67C6-D062E086508A}"/>
          </ac:spMkLst>
        </pc:spChg>
        <pc:spChg chg="mod">
          <ac:chgData name="Vita Kalniņa" userId="c8ad609f-3c6a-4bc0-bd3d-5c44d284e38c" providerId="ADAL" clId="{BEEA2078-8FF8-4BEA-8413-A15E3C5FBC06}" dt="2023-09-13T09:53:07.319" v="1204" actId="1076"/>
          <ac:spMkLst>
            <pc:docMk/>
            <pc:sldMk cId="2352383618" sldId="378"/>
            <ac:spMk id="16" creationId="{80D72FE1-079D-F046-302F-660DE4B426AB}"/>
          </ac:spMkLst>
        </pc:spChg>
        <pc:spChg chg="mod">
          <ac:chgData name="Vita Kalniņa" userId="c8ad609f-3c6a-4bc0-bd3d-5c44d284e38c" providerId="ADAL" clId="{BEEA2078-8FF8-4BEA-8413-A15E3C5FBC06}" dt="2023-09-13T09:51:36.384" v="1168" actId="18245"/>
          <ac:spMkLst>
            <pc:docMk/>
            <pc:sldMk cId="2352383618" sldId="378"/>
            <ac:spMk id="17" creationId="{CF81E544-2D90-BAF9-1F35-B5605BC4DB62}"/>
          </ac:spMkLst>
        </pc:spChg>
        <pc:spChg chg="mod">
          <ac:chgData name="Vita Kalniņa" userId="c8ad609f-3c6a-4bc0-bd3d-5c44d284e38c" providerId="ADAL" clId="{BEEA2078-8FF8-4BEA-8413-A15E3C5FBC06}" dt="2023-09-13T09:53:19.045" v="1245" actId="1037"/>
          <ac:spMkLst>
            <pc:docMk/>
            <pc:sldMk cId="2352383618" sldId="378"/>
            <ac:spMk id="18" creationId="{ECDFD938-B778-6211-25F3-58E1E67D80C0}"/>
          </ac:spMkLst>
        </pc:spChg>
        <pc:spChg chg="mod">
          <ac:chgData name="Vita Kalniņa" userId="c8ad609f-3c6a-4bc0-bd3d-5c44d284e38c" providerId="ADAL" clId="{BEEA2078-8FF8-4BEA-8413-A15E3C5FBC06}" dt="2023-09-13T09:53:26.913" v="1247" actId="1076"/>
          <ac:spMkLst>
            <pc:docMk/>
            <pc:sldMk cId="2352383618" sldId="378"/>
            <ac:spMk id="19" creationId="{A3CF5FBB-B22D-9749-C81F-22D839976FAC}"/>
          </ac:spMkLst>
        </pc:spChg>
        <pc:spChg chg="mod">
          <ac:chgData name="Vita Kalniņa" userId="c8ad609f-3c6a-4bc0-bd3d-5c44d284e38c" providerId="ADAL" clId="{BEEA2078-8FF8-4BEA-8413-A15E3C5FBC06}" dt="2023-09-13T09:51:36.384" v="1168" actId="18245"/>
          <ac:spMkLst>
            <pc:docMk/>
            <pc:sldMk cId="2352383618" sldId="378"/>
            <ac:spMk id="20" creationId="{99379CA2-7F60-11AE-0E58-F06CE20C9699}"/>
          </ac:spMkLst>
        </pc:spChg>
        <pc:spChg chg="del mod">
          <ac:chgData name="Vita Kalniņa" userId="c8ad609f-3c6a-4bc0-bd3d-5c44d284e38c" providerId="ADAL" clId="{BEEA2078-8FF8-4BEA-8413-A15E3C5FBC06}" dt="2023-09-13T09:51:39.830" v="1169" actId="478"/>
          <ac:spMkLst>
            <pc:docMk/>
            <pc:sldMk cId="2352383618" sldId="378"/>
            <ac:spMk id="21" creationId="{31597D7A-959C-155D-FE0D-C446778001FF}"/>
          </ac:spMkLst>
        </pc:spChg>
        <pc:spChg chg="del mod">
          <ac:chgData name="Vita Kalniņa" userId="c8ad609f-3c6a-4bc0-bd3d-5c44d284e38c" providerId="ADAL" clId="{BEEA2078-8FF8-4BEA-8413-A15E3C5FBC06}" dt="2023-09-13T09:51:49.255" v="1171" actId="478"/>
          <ac:spMkLst>
            <pc:docMk/>
            <pc:sldMk cId="2352383618" sldId="378"/>
            <ac:spMk id="22" creationId="{369032A7-BE75-C8D1-D36F-0E479CCC324F}"/>
          </ac:spMkLst>
        </pc:spChg>
        <pc:spChg chg="add del mod">
          <ac:chgData name="Vita Kalniņa" userId="c8ad609f-3c6a-4bc0-bd3d-5c44d284e38c" providerId="ADAL" clId="{BEEA2078-8FF8-4BEA-8413-A15E3C5FBC06}" dt="2023-09-13T09:56:32.851" v="1250"/>
          <ac:spMkLst>
            <pc:docMk/>
            <pc:sldMk cId="2352383618" sldId="378"/>
            <ac:spMk id="23" creationId="{74BCC4E1-1DBB-539C-9721-0FEC5A1ED8B5}"/>
          </ac:spMkLst>
        </pc:spChg>
        <pc:spChg chg="add mod">
          <ac:chgData name="Vita Kalniņa" userId="c8ad609f-3c6a-4bc0-bd3d-5c44d284e38c" providerId="ADAL" clId="{BEEA2078-8FF8-4BEA-8413-A15E3C5FBC06}" dt="2023-09-13T09:57:47.817" v="1257" actId="113"/>
          <ac:spMkLst>
            <pc:docMk/>
            <pc:sldMk cId="2352383618" sldId="378"/>
            <ac:spMk id="24" creationId="{3437F2C2-81C2-925A-77F1-8559BF6C7381}"/>
          </ac:spMkLst>
        </pc:spChg>
        <pc:spChg chg="add mod">
          <ac:chgData name="Vita Kalniņa" userId="c8ad609f-3c6a-4bc0-bd3d-5c44d284e38c" providerId="ADAL" clId="{BEEA2078-8FF8-4BEA-8413-A15E3C5FBC06}" dt="2023-09-13T09:59:15.079" v="1269" actId="1076"/>
          <ac:spMkLst>
            <pc:docMk/>
            <pc:sldMk cId="2352383618" sldId="378"/>
            <ac:spMk id="25" creationId="{7F8B047D-08F9-2D81-4749-C9D029D93B41}"/>
          </ac:spMkLst>
        </pc:spChg>
        <pc:grpChg chg="mod">
          <ac:chgData name="Vita Kalniņa" userId="c8ad609f-3c6a-4bc0-bd3d-5c44d284e38c" providerId="ADAL" clId="{BEEA2078-8FF8-4BEA-8413-A15E3C5FBC06}" dt="2023-09-13T09:53:21.497" v="1246" actId="1076"/>
          <ac:grpSpMkLst>
            <pc:docMk/>
            <pc:sldMk cId="2352383618" sldId="378"/>
            <ac:grpSpMk id="9" creationId="{94E406BD-3AEA-3EB9-3F8E-E7AF5CA2B631}"/>
          </ac:grpSpMkLst>
        </pc:grpChg>
        <pc:graphicFrameChg chg="del mod ord">
          <ac:chgData name="Vita Kalniņa" userId="c8ad609f-3c6a-4bc0-bd3d-5c44d284e38c" providerId="ADAL" clId="{BEEA2078-8FF8-4BEA-8413-A15E3C5FBC06}" dt="2023-09-13T09:51:36.384" v="1168" actId="18245"/>
          <ac:graphicFrameMkLst>
            <pc:docMk/>
            <pc:sldMk cId="2352383618" sldId="378"/>
            <ac:graphicFrameMk id="6" creationId="{C485870D-0154-411C-BE72-B70E00097B52}"/>
          </ac:graphicFrameMkLst>
        </pc:graphicFrameChg>
        <pc:picChg chg="add del mod">
          <ac:chgData name="Vita Kalniņa" userId="c8ad609f-3c6a-4bc0-bd3d-5c44d284e38c" providerId="ADAL" clId="{BEEA2078-8FF8-4BEA-8413-A15E3C5FBC06}" dt="2023-09-13T09:51:42.291" v="1170" actId="478"/>
          <ac:picMkLst>
            <pc:docMk/>
            <pc:sldMk cId="2352383618" sldId="378"/>
            <ac:picMk id="7" creationId="{17F08384-3CF9-87E6-F3F7-81B82F73FACF}"/>
          </ac:picMkLst>
        </pc:picChg>
      </pc:sldChg>
      <pc:sldChg chg="modSp mod modNotesTx">
        <pc:chgData name="Vita Kalniņa" userId="c8ad609f-3c6a-4bc0-bd3d-5c44d284e38c" providerId="ADAL" clId="{BEEA2078-8FF8-4BEA-8413-A15E3C5FBC06}" dt="2023-09-13T10:26:58.047" v="1457" actId="207"/>
        <pc:sldMkLst>
          <pc:docMk/>
          <pc:sldMk cId="2829714240" sldId="379"/>
        </pc:sldMkLst>
        <pc:spChg chg="mod">
          <ac:chgData name="Vita Kalniņa" userId="c8ad609f-3c6a-4bc0-bd3d-5c44d284e38c" providerId="ADAL" clId="{BEEA2078-8FF8-4BEA-8413-A15E3C5FBC06}" dt="2023-09-13T10:24:00.203" v="1453" actId="20577"/>
          <ac:spMkLst>
            <pc:docMk/>
            <pc:sldMk cId="2829714240" sldId="379"/>
            <ac:spMk id="3" creationId="{423BAD50-CBC9-428F-BB90-BC8C380DD01E}"/>
          </ac:spMkLst>
        </pc:spChg>
      </pc:sldChg>
      <pc:sldChg chg="addSp delSp modSp mod modNotesTx">
        <pc:chgData name="Vita Kalniņa" userId="c8ad609f-3c6a-4bc0-bd3d-5c44d284e38c" providerId="ADAL" clId="{BEEA2078-8FF8-4BEA-8413-A15E3C5FBC06}" dt="2023-09-14T07:51:07.818" v="2563" actId="1076"/>
        <pc:sldMkLst>
          <pc:docMk/>
          <pc:sldMk cId="2694437744" sldId="380"/>
        </pc:sldMkLst>
        <pc:spChg chg="mod">
          <ac:chgData name="Vita Kalniņa" userId="c8ad609f-3c6a-4bc0-bd3d-5c44d284e38c" providerId="ADAL" clId="{BEEA2078-8FF8-4BEA-8413-A15E3C5FBC06}" dt="2023-09-14T07:46:17.904" v="2490" actId="20577"/>
          <ac:spMkLst>
            <pc:docMk/>
            <pc:sldMk cId="2694437744" sldId="380"/>
            <ac:spMk id="5" creationId="{3CC0C461-B39B-4F3B-9649-C21821503885}"/>
          </ac:spMkLst>
        </pc:spChg>
        <pc:spChg chg="mod">
          <ac:chgData name="Vita Kalniņa" userId="c8ad609f-3c6a-4bc0-bd3d-5c44d284e38c" providerId="ADAL" clId="{BEEA2078-8FF8-4BEA-8413-A15E3C5FBC06}" dt="2023-09-13T10:36:02.832" v="1555" actId="20577"/>
          <ac:spMkLst>
            <pc:docMk/>
            <pc:sldMk cId="2694437744" sldId="380"/>
            <ac:spMk id="6" creationId="{E8208292-9442-473D-BEC3-AB7E6FEBA9A1}"/>
          </ac:spMkLst>
        </pc:spChg>
        <pc:spChg chg="mod">
          <ac:chgData name="Vita Kalniņa" userId="c8ad609f-3c6a-4bc0-bd3d-5c44d284e38c" providerId="ADAL" clId="{BEEA2078-8FF8-4BEA-8413-A15E3C5FBC06}" dt="2023-09-14T07:46:36.476" v="2546" actId="20577"/>
          <ac:spMkLst>
            <pc:docMk/>
            <pc:sldMk cId="2694437744" sldId="380"/>
            <ac:spMk id="8" creationId="{A95ACA99-C33D-49EE-8277-FE0BE74D2871}"/>
          </ac:spMkLst>
        </pc:spChg>
        <pc:picChg chg="add mod">
          <ac:chgData name="Vita Kalniņa" userId="c8ad609f-3c6a-4bc0-bd3d-5c44d284e38c" providerId="ADAL" clId="{BEEA2078-8FF8-4BEA-8413-A15E3C5FBC06}" dt="2023-09-14T07:51:07.818" v="2563" actId="1076"/>
          <ac:picMkLst>
            <pc:docMk/>
            <pc:sldMk cId="2694437744" sldId="380"/>
            <ac:picMk id="4" creationId="{9A1318B4-6040-C4AD-65B0-604A8A37EE3F}"/>
          </ac:picMkLst>
        </pc:picChg>
        <pc:picChg chg="add mod">
          <ac:chgData name="Vita Kalniņa" userId="c8ad609f-3c6a-4bc0-bd3d-5c44d284e38c" providerId="ADAL" clId="{BEEA2078-8FF8-4BEA-8413-A15E3C5FBC06}" dt="2023-09-14T07:47:27.367" v="2554" actId="1076"/>
          <ac:picMkLst>
            <pc:docMk/>
            <pc:sldMk cId="2694437744" sldId="380"/>
            <ac:picMk id="10" creationId="{ED0ED411-AB21-A1F4-60E9-56CCAFA45F08}"/>
          </ac:picMkLst>
        </pc:picChg>
        <pc:picChg chg="del">
          <ac:chgData name="Vita Kalniņa" userId="c8ad609f-3c6a-4bc0-bd3d-5c44d284e38c" providerId="ADAL" clId="{BEEA2078-8FF8-4BEA-8413-A15E3C5FBC06}" dt="2023-09-14T07:46:21.675" v="2491" actId="478"/>
          <ac:picMkLst>
            <pc:docMk/>
            <pc:sldMk cId="2694437744" sldId="380"/>
            <ac:picMk id="14" creationId="{C8C7472F-B8F9-46E2-892A-E4F441FFD912}"/>
          </ac:picMkLst>
        </pc:picChg>
        <pc:picChg chg="del">
          <ac:chgData name="Vita Kalniņa" userId="c8ad609f-3c6a-4bc0-bd3d-5c44d284e38c" providerId="ADAL" clId="{BEEA2078-8FF8-4BEA-8413-A15E3C5FBC06}" dt="2023-09-14T07:46:22.685" v="2492" actId="478"/>
          <ac:picMkLst>
            <pc:docMk/>
            <pc:sldMk cId="2694437744" sldId="380"/>
            <ac:picMk id="16" creationId="{50B57B4D-8846-42D5-B46E-832A61F78AF7}"/>
          </ac:picMkLst>
        </pc:picChg>
      </pc:sldChg>
      <pc:sldChg chg="addSp delSp modSp mod modNotesTx">
        <pc:chgData name="Vita Kalniņa" userId="c8ad609f-3c6a-4bc0-bd3d-5c44d284e38c" providerId="ADAL" clId="{BEEA2078-8FF8-4BEA-8413-A15E3C5FBC06}" dt="2023-09-14T07:36:56.450" v="2474" actId="1038"/>
        <pc:sldMkLst>
          <pc:docMk/>
          <pc:sldMk cId="171994372" sldId="381"/>
        </pc:sldMkLst>
        <pc:spChg chg="add del mod">
          <ac:chgData name="Vita Kalniņa" userId="c8ad609f-3c6a-4bc0-bd3d-5c44d284e38c" providerId="ADAL" clId="{BEEA2078-8FF8-4BEA-8413-A15E3C5FBC06}" dt="2023-09-13T10:17:07.357" v="1353"/>
          <ac:spMkLst>
            <pc:docMk/>
            <pc:sldMk cId="171994372" sldId="381"/>
            <ac:spMk id="7" creationId="{DD3BD1E6-6DB5-A755-A9E7-0CE02F1F1932}"/>
          </ac:spMkLst>
        </pc:spChg>
        <pc:spChg chg="add mod">
          <ac:chgData name="Vita Kalniņa" userId="c8ad609f-3c6a-4bc0-bd3d-5c44d284e38c" providerId="ADAL" clId="{BEEA2078-8FF8-4BEA-8413-A15E3C5FBC06}" dt="2023-09-14T07:36:56.450" v="2474" actId="1038"/>
          <ac:spMkLst>
            <pc:docMk/>
            <pc:sldMk cId="171994372" sldId="381"/>
            <ac:spMk id="8" creationId="{84388B37-495A-3AB0-27D0-09800A72DB87}"/>
          </ac:spMkLst>
        </pc:spChg>
        <pc:spChg chg="add mod">
          <ac:chgData name="Vita Kalniņa" userId="c8ad609f-3c6a-4bc0-bd3d-5c44d284e38c" providerId="ADAL" clId="{BEEA2078-8FF8-4BEA-8413-A15E3C5FBC06}" dt="2023-09-13T10:19:10.237" v="1394" actId="1076"/>
          <ac:spMkLst>
            <pc:docMk/>
            <pc:sldMk cId="171994372" sldId="381"/>
            <ac:spMk id="9" creationId="{048CD30F-A0E1-FB4A-69C4-7807089F1671}"/>
          </ac:spMkLst>
        </pc:spChg>
        <pc:graphicFrameChg chg="del mod">
          <ac:chgData name="Vita Kalniņa" userId="c8ad609f-3c6a-4bc0-bd3d-5c44d284e38c" providerId="ADAL" clId="{BEEA2078-8FF8-4BEA-8413-A15E3C5FBC06}" dt="2023-09-13T10:16:56.590" v="1352" actId="478"/>
          <ac:graphicFrameMkLst>
            <pc:docMk/>
            <pc:sldMk cId="171994372" sldId="381"/>
            <ac:graphicFrameMk id="6" creationId="{C485870D-0154-411C-BE72-B70E00097B52}"/>
          </ac:graphicFrameMkLst>
        </pc:graphicFrameChg>
      </pc:sldChg>
      <pc:sldChg chg="modSp del">
        <pc:chgData name="Vita Kalniņa" userId="c8ad609f-3c6a-4bc0-bd3d-5c44d284e38c" providerId="ADAL" clId="{BEEA2078-8FF8-4BEA-8413-A15E3C5FBC06}" dt="2023-09-13T09:42:09.618" v="1142" actId="2696"/>
        <pc:sldMkLst>
          <pc:docMk/>
          <pc:sldMk cId="3069905585" sldId="381"/>
        </pc:sldMkLst>
        <pc:graphicFrameChg chg="mod">
          <ac:chgData name="Vita Kalniņa" userId="c8ad609f-3c6a-4bc0-bd3d-5c44d284e38c" providerId="ADAL" clId="{BEEA2078-8FF8-4BEA-8413-A15E3C5FBC06}" dt="2023-09-13T09:41:51.504" v="1141"/>
          <ac:graphicFrameMkLst>
            <pc:docMk/>
            <pc:sldMk cId="3069905585" sldId="381"/>
            <ac:graphicFrameMk id="6" creationId="{C485870D-0154-411C-BE72-B70E00097B52}"/>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rgbClr val="DAE1E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759-4720-A8AA-2E733E86794A}"/>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759-4720-A8AA-2E733E86794A}"/>
            </c:ext>
          </c:extLst>
        </c:ser>
        <c:ser>
          <c:idx val="2"/>
          <c:order val="2"/>
          <c:tx>
            <c:strRef>
              <c:f>Sheet1!$D$1</c:f>
              <c:strCache>
                <c:ptCount val="1"/>
                <c:pt idx="0">
                  <c:v>Series 3</c:v>
                </c:pt>
              </c:strCache>
            </c:strRef>
          </c:tx>
          <c:spPr>
            <a:solidFill>
              <a:srgbClr val="800024"/>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759-4720-A8AA-2E733E86794A}"/>
            </c:ext>
          </c:extLst>
        </c:ser>
        <c:dLbls>
          <c:showLegendKey val="0"/>
          <c:showVal val="0"/>
          <c:showCatName val="0"/>
          <c:showSerName val="0"/>
          <c:showPercent val="0"/>
          <c:showBubbleSize val="0"/>
        </c:dLbls>
        <c:gapWidth val="182"/>
        <c:axId val="1698978111"/>
        <c:axId val="1698978943"/>
      </c:barChart>
      <c:catAx>
        <c:axId val="16989781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mn-ea"/>
                <a:cs typeface="+mn-cs"/>
              </a:defRPr>
            </a:pPr>
            <a:endParaRPr lang="en-US"/>
          </a:p>
        </c:txPr>
        <c:crossAx val="1698978943"/>
        <c:crosses val="autoZero"/>
        <c:auto val="1"/>
        <c:lblAlgn val="ctr"/>
        <c:lblOffset val="100"/>
        <c:noMultiLvlLbl val="0"/>
      </c:catAx>
      <c:valAx>
        <c:axId val="16989789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8978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image" Target="../media/image17.jpeg"/></Relationships>
</file>

<file path=ppt/diagrams/_rels/data11.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png"/></Relationships>
</file>

<file path=ppt/diagrams/_rels/data12.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png"/></Relationships>
</file>

<file path=ppt/diagrams/_rels/data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5" Type="http://schemas.openxmlformats.org/officeDocument/2006/relationships/image" Target="../media/image29.svg"/><Relationship Id="rId4" Type="http://schemas.openxmlformats.org/officeDocument/2006/relationships/image" Target="../media/image28.svg"/></Relationships>
</file>

<file path=ppt/diagrams/_rels/data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ata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jpeg"/></Relationships>
</file>

<file path=ppt/diagrams/_rels/drawing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image" Target="../media/image17.jpeg"/></Relationships>
</file>

<file path=ppt/diagrams/_rels/drawing11.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5" Type="http://schemas.openxmlformats.org/officeDocument/2006/relationships/image" Target="../media/image29.svg"/><Relationship Id="rId4" Type="http://schemas.openxmlformats.org/officeDocument/2006/relationships/image" Target="../media/image28.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rawing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BD0509-C327-427C-BD11-50DFD45DC9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0D436EEF-1AB3-4B2F-B3BB-EF8F71CD4873}">
      <dgm:prSet phldrT="[Text]" phldr="1"/>
      <dgm:spPr>
        <a:solidFill>
          <a:srgbClr val="800024"/>
        </a:solidFill>
      </dgm:spPr>
      <dgm:t>
        <a:bodyPr/>
        <a:lstStyle/>
        <a:p>
          <a:endParaRPr lang="lv-LV">
            <a:latin typeface="Verdana" panose="020B0604030504040204" pitchFamily="34" charset="0"/>
            <a:ea typeface="Verdana" panose="020B0604030504040204" pitchFamily="34" charset="0"/>
            <a:cs typeface="Urdu Typesetting" panose="03020402040406030203" pitchFamily="66" charset="-78"/>
          </a:endParaRPr>
        </a:p>
      </dgm:t>
    </dgm:pt>
    <dgm:pt modelId="{CC5F3B86-18CF-40B9-9718-4F59176A21B2}" type="parTrans" cxnId="{6A53DC10-68F9-4531-B73A-1024C48B5E40}">
      <dgm:prSet/>
      <dgm:spPr/>
      <dgm:t>
        <a:bodyPr/>
        <a:lstStyle/>
        <a:p>
          <a:endParaRPr lang="lv-LV"/>
        </a:p>
      </dgm:t>
    </dgm:pt>
    <dgm:pt modelId="{CF4E05E0-1EF0-44E2-B3C5-431700E968B9}" type="sibTrans" cxnId="{6A53DC10-68F9-4531-B73A-1024C48B5E40}">
      <dgm:prSet/>
      <dgm:spPr/>
      <dgm:t>
        <a:bodyPr/>
        <a:lstStyle/>
        <a:p>
          <a:endParaRPr lang="lv-LV"/>
        </a:p>
      </dgm:t>
    </dgm:pt>
    <dgm:pt modelId="{246061A8-1BC5-4A57-A91C-7DB7B7E88A6C}">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715E2C2C-BD20-432E-A573-91BA8F095BC6}" type="parTrans" cxnId="{A8A55C05-7952-43E1-996F-45D1EC7CE506}">
      <dgm:prSet/>
      <dgm:spPr/>
      <dgm:t>
        <a:bodyPr/>
        <a:lstStyle/>
        <a:p>
          <a:endParaRPr lang="lv-LV"/>
        </a:p>
      </dgm:t>
    </dgm:pt>
    <dgm:pt modelId="{8732A1C3-B38B-423F-A36D-27C7CAE63237}" type="sibTrans" cxnId="{A8A55C05-7952-43E1-996F-45D1EC7CE506}">
      <dgm:prSet/>
      <dgm:spPr/>
      <dgm:t>
        <a:bodyPr/>
        <a:lstStyle/>
        <a:p>
          <a:endParaRPr lang="lv-LV"/>
        </a:p>
      </dgm:t>
    </dgm:pt>
    <dgm:pt modelId="{A4B037DE-8BFA-419F-9834-FD998C885329}">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24AF22C1-0164-4DD4-BF64-D82AA841CED7}" type="parTrans" cxnId="{E4A91334-7943-40B8-AF7F-5B4BF3099D36}">
      <dgm:prSet/>
      <dgm:spPr/>
      <dgm:t>
        <a:bodyPr/>
        <a:lstStyle/>
        <a:p>
          <a:endParaRPr lang="lv-LV"/>
        </a:p>
      </dgm:t>
    </dgm:pt>
    <dgm:pt modelId="{63C94C42-4A8E-4060-BB35-179DEC653393}" type="sibTrans" cxnId="{E4A91334-7943-40B8-AF7F-5B4BF3099D36}">
      <dgm:prSet/>
      <dgm:spPr/>
      <dgm:t>
        <a:bodyPr/>
        <a:lstStyle/>
        <a:p>
          <a:endParaRPr lang="lv-LV"/>
        </a:p>
      </dgm:t>
    </dgm:pt>
    <dgm:pt modelId="{A6C49A90-DD37-4E24-8AFD-F7BC16C329BC}">
      <dgm:prSet phldrT="[Text]" phldr="1"/>
      <dgm:spPr>
        <a:solidFill>
          <a:srgbClr val="800024"/>
        </a:solidFill>
      </dgm:spPr>
      <dgm:t>
        <a:bodyPr/>
        <a:lstStyle/>
        <a:p>
          <a:endParaRPr lang="lv-LV">
            <a:latin typeface="Urdu Typesetting" panose="020B0604020202020204" pitchFamily="66" charset="-78"/>
            <a:ea typeface="Verdana" panose="020B0604030504040204" pitchFamily="34" charset="0"/>
            <a:cs typeface="Urdu Typesetting" panose="020B0604020202020204" pitchFamily="66" charset="-78"/>
          </a:endParaRPr>
        </a:p>
      </dgm:t>
    </dgm:pt>
    <dgm:pt modelId="{6C520024-B9FA-4846-BDA8-45A461010134}" type="parTrans" cxnId="{C80F5E96-274C-474D-8B86-0EE2372F9AAB}">
      <dgm:prSet/>
      <dgm:spPr/>
      <dgm:t>
        <a:bodyPr/>
        <a:lstStyle/>
        <a:p>
          <a:endParaRPr lang="lv-LV"/>
        </a:p>
      </dgm:t>
    </dgm:pt>
    <dgm:pt modelId="{B5534562-B3C5-4770-8B82-2304F1479621}" type="sibTrans" cxnId="{C80F5E96-274C-474D-8B86-0EE2372F9AAB}">
      <dgm:prSet/>
      <dgm:spPr/>
      <dgm:t>
        <a:bodyPr/>
        <a:lstStyle/>
        <a:p>
          <a:endParaRPr lang="lv-LV"/>
        </a:p>
      </dgm:t>
    </dgm:pt>
    <dgm:pt modelId="{F732E3C6-9AA3-4BBB-9357-AF67019861FB}">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632E120B-714A-43B7-9429-BC778941EB73}" type="parTrans" cxnId="{7CD3AF02-C673-4035-A886-266B766C5A8C}">
      <dgm:prSet/>
      <dgm:spPr/>
      <dgm:t>
        <a:bodyPr/>
        <a:lstStyle/>
        <a:p>
          <a:endParaRPr lang="lv-LV"/>
        </a:p>
      </dgm:t>
    </dgm:pt>
    <dgm:pt modelId="{89253044-EDB4-41B4-9DC9-059AC33E1AB0}" type="sibTrans" cxnId="{7CD3AF02-C673-4035-A886-266B766C5A8C}">
      <dgm:prSet/>
      <dgm:spPr/>
      <dgm:t>
        <a:bodyPr/>
        <a:lstStyle/>
        <a:p>
          <a:endParaRPr lang="lv-LV"/>
        </a:p>
      </dgm:t>
    </dgm:pt>
    <dgm:pt modelId="{D81FC688-5158-4D9C-9D7B-D0BD36CE6F12}">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F6E10024-6364-4A52-9201-F401C0716D99}" type="parTrans" cxnId="{81E70D99-2EF3-4EF3-95D6-12B2F54DCCF7}">
      <dgm:prSet/>
      <dgm:spPr/>
      <dgm:t>
        <a:bodyPr/>
        <a:lstStyle/>
        <a:p>
          <a:endParaRPr lang="lv-LV"/>
        </a:p>
      </dgm:t>
    </dgm:pt>
    <dgm:pt modelId="{FA139BCD-99C0-4EE1-900B-5B249A46858C}" type="sibTrans" cxnId="{81E70D99-2EF3-4EF3-95D6-12B2F54DCCF7}">
      <dgm:prSet/>
      <dgm:spPr/>
      <dgm:t>
        <a:bodyPr/>
        <a:lstStyle/>
        <a:p>
          <a:endParaRPr lang="lv-LV"/>
        </a:p>
      </dgm:t>
    </dgm:pt>
    <dgm:pt modelId="{9E090033-8803-4C19-A92A-B5DC425A0527}" type="pres">
      <dgm:prSet presAssocID="{70BD0509-C327-427C-BD11-50DFD45DC9CF}" presName="diagram" presStyleCnt="0">
        <dgm:presLayoutVars>
          <dgm:dir/>
          <dgm:resizeHandles val="exact"/>
        </dgm:presLayoutVars>
      </dgm:prSet>
      <dgm:spPr/>
    </dgm:pt>
    <dgm:pt modelId="{8C8ED52D-6C0D-4C20-8E45-C08555F8DB1F}" type="pres">
      <dgm:prSet presAssocID="{0D436EEF-1AB3-4B2F-B3BB-EF8F71CD4873}" presName="node" presStyleLbl="node1" presStyleIdx="0" presStyleCnt="6">
        <dgm:presLayoutVars>
          <dgm:bulletEnabled val="1"/>
        </dgm:presLayoutVars>
      </dgm:prSet>
      <dgm:spPr/>
    </dgm:pt>
    <dgm:pt modelId="{757316BB-6584-43F2-9FF2-1BA950188DAA}" type="pres">
      <dgm:prSet presAssocID="{CF4E05E0-1EF0-44E2-B3C5-431700E968B9}" presName="sibTrans" presStyleCnt="0"/>
      <dgm:spPr/>
    </dgm:pt>
    <dgm:pt modelId="{C1E861DA-E51F-4484-B4DF-F375B853F3E2}" type="pres">
      <dgm:prSet presAssocID="{246061A8-1BC5-4A57-A91C-7DB7B7E88A6C}" presName="node" presStyleLbl="node1" presStyleIdx="1" presStyleCnt="6">
        <dgm:presLayoutVars>
          <dgm:bulletEnabled val="1"/>
        </dgm:presLayoutVars>
      </dgm:prSet>
      <dgm:spPr/>
    </dgm:pt>
    <dgm:pt modelId="{51920395-ABBA-44BB-BB5F-65BDCDD93E0A}" type="pres">
      <dgm:prSet presAssocID="{8732A1C3-B38B-423F-A36D-27C7CAE63237}" presName="sibTrans" presStyleCnt="0"/>
      <dgm:spPr/>
    </dgm:pt>
    <dgm:pt modelId="{0B3FED2C-B031-4B6D-9D12-32F8CE813E44}" type="pres">
      <dgm:prSet presAssocID="{A4B037DE-8BFA-419F-9834-FD998C885329}" presName="node" presStyleLbl="node1" presStyleIdx="2" presStyleCnt="6">
        <dgm:presLayoutVars>
          <dgm:bulletEnabled val="1"/>
        </dgm:presLayoutVars>
      </dgm:prSet>
      <dgm:spPr/>
    </dgm:pt>
    <dgm:pt modelId="{D65A40C7-49F6-487C-B69F-F6C23820871C}" type="pres">
      <dgm:prSet presAssocID="{63C94C42-4A8E-4060-BB35-179DEC653393}" presName="sibTrans" presStyleCnt="0"/>
      <dgm:spPr/>
    </dgm:pt>
    <dgm:pt modelId="{0D36605E-7DD3-495D-AF92-D449F67D1459}" type="pres">
      <dgm:prSet presAssocID="{A6C49A90-DD37-4E24-8AFD-F7BC16C329BC}" presName="node" presStyleLbl="node1" presStyleIdx="3" presStyleCnt="6">
        <dgm:presLayoutVars>
          <dgm:bulletEnabled val="1"/>
        </dgm:presLayoutVars>
      </dgm:prSet>
      <dgm:spPr/>
    </dgm:pt>
    <dgm:pt modelId="{3F1AE98B-785B-4E87-A14D-9EE92B8F53D7}" type="pres">
      <dgm:prSet presAssocID="{B5534562-B3C5-4770-8B82-2304F1479621}" presName="sibTrans" presStyleCnt="0"/>
      <dgm:spPr/>
    </dgm:pt>
    <dgm:pt modelId="{39E5910C-763A-421E-ACFA-BF54B7B66C18}" type="pres">
      <dgm:prSet presAssocID="{F732E3C6-9AA3-4BBB-9357-AF67019861FB}" presName="node" presStyleLbl="node1" presStyleIdx="4" presStyleCnt="6">
        <dgm:presLayoutVars>
          <dgm:bulletEnabled val="1"/>
        </dgm:presLayoutVars>
      </dgm:prSet>
      <dgm:spPr/>
    </dgm:pt>
    <dgm:pt modelId="{A76A2483-69C7-4898-B30E-BD018E5543A3}" type="pres">
      <dgm:prSet presAssocID="{89253044-EDB4-41B4-9DC9-059AC33E1AB0}" presName="sibTrans" presStyleCnt="0"/>
      <dgm:spPr/>
    </dgm:pt>
    <dgm:pt modelId="{69F337AE-96F2-4929-AFBF-3C05B751C3F0}" type="pres">
      <dgm:prSet presAssocID="{D81FC688-5158-4D9C-9D7B-D0BD36CE6F12}" presName="node" presStyleLbl="node1" presStyleIdx="5" presStyleCnt="6">
        <dgm:presLayoutVars>
          <dgm:bulletEnabled val="1"/>
        </dgm:presLayoutVars>
      </dgm:prSet>
      <dgm:spPr/>
    </dgm:pt>
  </dgm:ptLst>
  <dgm:cxnLst>
    <dgm:cxn modelId="{7CD3AF02-C673-4035-A886-266B766C5A8C}" srcId="{70BD0509-C327-427C-BD11-50DFD45DC9CF}" destId="{F732E3C6-9AA3-4BBB-9357-AF67019861FB}" srcOrd="4" destOrd="0" parTransId="{632E120B-714A-43B7-9429-BC778941EB73}" sibTransId="{89253044-EDB4-41B4-9DC9-059AC33E1AB0}"/>
    <dgm:cxn modelId="{A8A55C05-7952-43E1-996F-45D1EC7CE506}" srcId="{70BD0509-C327-427C-BD11-50DFD45DC9CF}" destId="{246061A8-1BC5-4A57-A91C-7DB7B7E88A6C}" srcOrd="1" destOrd="0" parTransId="{715E2C2C-BD20-432E-A573-91BA8F095BC6}" sibTransId="{8732A1C3-B38B-423F-A36D-27C7CAE63237}"/>
    <dgm:cxn modelId="{6A53DC10-68F9-4531-B73A-1024C48B5E40}" srcId="{70BD0509-C327-427C-BD11-50DFD45DC9CF}" destId="{0D436EEF-1AB3-4B2F-B3BB-EF8F71CD4873}" srcOrd="0" destOrd="0" parTransId="{CC5F3B86-18CF-40B9-9718-4F59176A21B2}" sibTransId="{CF4E05E0-1EF0-44E2-B3C5-431700E968B9}"/>
    <dgm:cxn modelId="{8FB7E92E-3FC2-4CEF-AEC7-AABE8A5B048F}" type="presOf" srcId="{70BD0509-C327-427C-BD11-50DFD45DC9CF}" destId="{9E090033-8803-4C19-A92A-B5DC425A0527}" srcOrd="0" destOrd="0" presId="urn:microsoft.com/office/officeart/2005/8/layout/default"/>
    <dgm:cxn modelId="{E4A91334-7943-40B8-AF7F-5B4BF3099D36}" srcId="{70BD0509-C327-427C-BD11-50DFD45DC9CF}" destId="{A4B037DE-8BFA-419F-9834-FD998C885329}" srcOrd="2" destOrd="0" parTransId="{24AF22C1-0164-4DD4-BF64-D82AA841CED7}" sibTransId="{63C94C42-4A8E-4060-BB35-179DEC653393}"/>
    <dgm:cxn modelId="{C88C313E-6C21-4F2C-AF67-8957B9058D51}" type="presOf" srcId="{D81FC688-5158-4D9C-9D7B-D0BD36CE6F12}" destId="{69F337AE-96F2-4929-AFBF-3C05B751C3F0}" srcOrd="0" destOrd="0" presId="urn:microsoft.com/office/officeart/2005/8/layout/default"/>
    <dgm:cxn modelId="{0F53B547-AD52-45AF-9779-23A9A600F34F}" type="presOf" srcId="{A4B037DE-8BFA-419F-9834-FD998C885329}" destId="{0B3FED2C-B031-4B6D-9D12-32F8CE813E44}" srcOrd="0" destOrd="0" presId="urn:microsoft.com/office/officeart/2005/8/layout/default"/>
    <dgm:cxn modelId="{E83F976C-C11B-44C4-9F68-0DC782287B7A}" type="presOf" srcId="{246061A8-1BC5-4A57-A91C-7DB7B7E88A6C}" destId="{C1E861DA-E51F-4484-B4DF-F375B853F3E2}" srcOrd="0" destOrd="0" presId="urn:microsoft.com/office/officeart/2005/8/layout/default"/>
    <dgm:cxn modelId="{F8F04E8E-53EA-48DE-B956-252FA6E1F63F}" type="presOf" srcId="{A6C49A90-DD37-4E24-8AFD-F7BC16C329BC}" destId="{0D36605E-7DD3-495D-AF92-D449F67D1459}" srcOrd="0" destOrd="0" presId="urn:microsoft.com/office/officeart/2005/8/layout/default"/>
    <dgm:cxn modelId="{C80F5E96-274C-474D-8B86-0EE2372F9AAB}" srcId="{70BD0509-C327-427C-BD11-50DFD45DC9CF}" destId="{A6C49A90-DD37-4E24-8AFD-F7BC16C329BC}" srcOrd="3" destOrd="0" parTransId="{6C520024-B9FA-4846-BDA8-45A461010134}" sibTransId="{B5534562-B3C5-4770-8B82-2304F1479621}"/>
    <dgm:cxn modelId="{81E70D99-2EF3-4EF3-95D6-12B2F54DCCF7}" srcId="{70BD0509-C327-427C-BD11-50DFD45DC9CF}" destId="{D81FC688-5158-4D9C-9D7B-D0BD36CE6F12}" srcOrd="5" destOrd="0" parTransId="{F6E10024-6364-4A52-9201-F401C0716D99}" sibTransId="{FA139BCD-99C0-4EE1-900B-5B249A46858C}"/>
    <dgm:cxn modelId="{AAC54A9D-D1BA-4C08-9C6A-28EAE74F1117}" type="presOf" srcId="{F732E3C6-9AA3-4BBB-9357-AF67019861FB}" destId="{39E5910C-763A-421E-ACFA-BF54B7B66C18}" srcOrd="0" destOrd="0" presId="urn:microsoft.com/office/officeart/2005/8/layout/default"/>
    <dgm:cxn modelId="{C85386E4-42A1-4744-9CF2-60BD75B41732}" type="presOf" srcId="{0D436EEF-1AB3-4B2F-B3BB-EF8F71CD4873}" destId="{8C8ED52D-6C0D-4C20-8E45-C08555F8DB1F}" srcOrd="0" destOrd="0" presId="urn:microsoft.com/office/officeart/2005/8/layout/default"/>
    <dgm:cxn modelId="{BD551B20-5B99-4318-A983-BEC0FEC50509}" type="presParOf" srcId="{9E090033-8803-4C19-A92A-B5DC425A0527}" destId="{8C8ED52D-6C0D-4C20-8E45-C08555F8DB1F}" srcOrd="0" destOrd="0" presId="urn:microsoft.com/office/officeart/2005/8/layout/default"/>
    <dgm:cxn modelId="{A28E9D5A-8ADB-40D2-A10E-C83AF9F36EB2}" type="presParOf" srcId="{9E090033-8803-4C19-A92A-B5DC425A0527}" destId="{757316BB-6584-43F2-9FF2-1BA950188DAA}" srcOrd="1" destOrd="0" presId="urn:microsoft.com/office/officeart/2005/8/layout/default"/>
    <dgm:cxn modelId="{7D734BA3-8309-4387-96D3-141ADD5A3B9B}" type="presParOf" srcId="{9E090033-8803-4C19-A92A-B5DC425A0527}" destId="{C1E861DA-E51F-4484-B4DF-F375B853F3E2}" srcOrd="2" destOrd="0" presId="urn:microsoft.com/office/officeart/2005/8/layout/default"/>
    <dgm:cxn modelId="{7CA63578-C48C-4654-8EC0-D7F66D44EAC5}" type="presParOf" srcId="{9E090033-8803-4C19-A92A-B5DC425A0527}" destId="{51920395-ABBA-44BB-BB5F-65BDCDD93E0A}" srcOrd="3" destOrd="0" presId="urn:microsoft.com/office/officeart/2005/8/layout/default"/>
    <dgm:cxn modelId="{8E28F3F6-9B8E-4FA2-9541-9B7509563005}" type="presParOf" srcId="{9E090033-8803-4C19-A92A-B5DC425A0527}" destId="{0B3FED2C-B031-4B6D-9D12-32F8CE813E44}" srcOrd="4" destOrd="0" presId="urn:microsoft.com/office/officeart/2005/8/layout/default"/>
    <dgm:cxn modelId="{9FAD61DC-90BA-425F-A0A6-2144BC05CF5A}" type="presParOf" srcId="{9E090033-8803-4C19-A92A-B5DC425A0527}" destId="{D65A40C7-49F6-487C-B69F-F6C23820871C}" srcOrd="5" destOrd="0" presId="urn:microsoft.com/office/officeart/2005/8/layout/default"/>
    <dgm:cxn modelId="{56BDD181-082C-45BC-BE6E-64A9AE1A037B}" type="presParOf" srcId="{9E090033-8803-4C19-A92A-B5DC425A0527}" destId="{0D36605E-7DD3-495D-AF92-D449F67D1459}" srcOrd="6" destOrd="0" presId="urn:microsoft.com/office/officeart/2005/8/layout/default"/>
    <dgm:cxn modelId="{5C0F2C5A-5662-4168-B7C6-936AC01649F9}" type="presParOf" srcId="{9E090033-8803-4C19-A92A-B5DC425A0527}" destId="{3F1AE98B-785B-4E87-A14D-9EE92B8F53D7}" srcOrd="7" destOrd="0" presId="urn:microsoft.com/office/officeart/2005/8/layout/default"/>
    <dgm:cxn modelId="{7CC82A8F-F42F-4780-B060-76A69D799CE1}" type="presParOf" srcId="{9E090033-8803-4C19-A92A-B5DC425A0527}" destId="{39E5910C-763A-421E-ACFA-BF54B7B66C18}" srcOrd="8" destOrd="0" presId="urn:microsoft.com/office/officeart/2005/8/layout/default"/>
    <dgm:cxn modelId="{14208553-004C-403E-BEE3-A488075D261D}" type="presParOf" srcId="{9E090033-8803-4C19-A92A-B5DC425A0527}" destId="{A76A2483-69C7-4898-B30E-BD018E5543A3}" srcOrd="9" destOrd="0" presId="urn:microsoft.com/office/officeart/2005/8/layout/default"/>
    <dgm:cxn modelId="{CA160C39-9FDC-4CB7-94AD-1E5CB18FA324}" type="presParOf" srcId="{9E090033-8803-4C19-A92A-B5DC425A0527}" destId="{69F337AE-96F2-4929-AFBF-3C05B751C3F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45847A34-EFEB-4381-9CC9-B4D54CEF506D}" type="doc">
      <dgm:prSet loTypeId="urn:microsoft.com/office/officeart/2005/8/layout/pList2" loCatId="list" qsTypeId="urn:microsoft.com/office/officeart/2005/8/quickstyle/simple1" qsCatId="simple" csTypeId="urn:microsoft.com/office/officeart/2005/8/colors/accent2_3" csCatId="accent2" phldr="1"/>
      <dgm:spPr/>
      <dgm:t>
        <a:bodyPr/>
        <a:lstStyle/>
        <a:p>
          <a:endParaRPr lang="lv-LV"/>
        </a:p>
      </dgm:t>
    </dgm:pt>
    <dgm:pt modelId="{6FACAC93-D29D-4773-B197-17769EB01611}">
      <dgm:prSet phldrT="[Teksts]" custT="1"/>
      <dgm:spPr/>
      <dgm:t>
        <a:bodyPr tIns="324000"/>
        <a:lstStyle/>
        <a:p>
          <a:pPr marL="0" marR="0" lvl="0" indent="0" algn="ctr" defTabSz="800100" eaLnBrk="1" fontAlgn="auto" latinLnBrk="0" hangingPunct="1">
            <a:lnSpc>
              <a:spcPct val="90000"/>
            </a:lnSpc>
            <a:spcBef>
              <a:spcPct val="0"/>
            </a:spcBef>
            <a:spcAft>
              <a:spcPts val="1200"/>
            </a:spcAft>
            <a:buClrTx/>
            <a:buSzTx/>
            <a:buFontTx/>
            <a:buNone/>
            <a:tabLst/>
            <a:defRPr/>
          </a:pPr>
          <a:r>
            <a:rPr lang="lv-LV" sz="1800" b="1" kern="1200">
              <a:latin typeface="+mn-lt"/>
            </a:rPr>
            <a:t>Ja tiek iesaistīti brīvprātīgā darba veicēji: </a:t>
          </a:r>
        </a:p>
        <a:p>
          <a:pPr marL="0" marR="0" lvl="0" indent="0" algn="ctr" defTabSz="800100" eaLnBrk="1" fontAlgn="auto" latinLnBrk="0" hangingPunct="1">
            <a:lnSpc>
              <a:spcPct val="90000"/>
            </a:lnSpc>
            <a:spcBef>
              <a:spcPct val="0"/>
            </a:spcBef>
            <a:spcAft>
              <a:spcPts val="1200"/>
            </a:spcAft>
            <a:buClrTx/>
            <a:buSzTx/>
            <a:buFontTx/>
            <a:buNone/>
            <a:tabLst/>
            <a:defRPr/>
          </a:pPr>
          <a:r>
            <a:rPr lang="lv-LV" sz="1400" kern="1200">
              <a:latin typeface="+mn-lt"/>
            </a:rPr>
            <a:t>tiek slēgti brīvprātīgā darba līgumi (norādīti konkrēti darba pienākumi) </a:t>
          </a:r>
        </a:p>
        <a:p>
          <a:pPr marL="0" marR="0" lvl="0" indent="0" algn="ctr" defTabSz="800100" eaLnBrk="1" fontAlgn="auto" latinLnBrk="0" hangingPunct="1">
            <a:lnSpc>
              <a:spcPct val="90000"/>
            </a:lnSpc>
            <a:spcBef>
              <a:spcPct val="0"/>
            </a:spcBef>
            <a:spcAft>
              <a:spcPts val="1200"/>
            </a:spcAft>
            <a:buClrTx/>
            <a:buSzTx/>
            <a:buFontTx/>
            <a:buNone/>
            <a:tabLst/>
            <a:defRPr/>
          </a:pPr>
          <a:r>
            <a:rPr lang="lv-LV" sz="1400" b="1" i="1" u="sng" kern="1200">
              <a:latin typeface="+mn-lt"/>
            </a:rPr>
            <a:t>Lūdzam projekta pieteikumam personāla CV nepievienot.</a:t>
          </a:r>
          <a:r>
            <a:rPr lang="lv-LV" sz="1400" b="0" i="0" u="sng" kern="1200">
              <a:latin typeface="+mn-lt"/>
            </a:rPr>
            <a:t> </a:t>
          </a:r>
          <a:endParaRPr lang="lv-LV" sz="1800" u="sng" kern="1200">
            <a:solidFill>
              <a:prstClr val="white"/>
            </a:solidFill>
            <a:latin typeface="+mn-lt"/>
            <a:ea typeface="Verdana" panose="020B0604030504040204" pitchFamily="34" charset="0"/>
            <a:cs typeface="+mn-cs"/>
          </a:endParaRPr>
        </a:p>
      </dgm:t>
    </dgm:pt>
    <dgm:pt modelId="{7E476122-E439-4F07-AC44-3CB0B0E6C58A}" type="par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B4BEA8DB-D65E-41DD-8061-E4DA68B0748B}" type="sib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14DF1E5E-477F-4F4C-8994-15F46D8E78B7}">
      <dgm:prSet phldrT="[Teksts]" custT="1"/>
      <dgm:spPr/>
      <dgm:t>
        <a:bodyPr tIns="324000"/>
        <a:lstStyle/>
        <a:p>
          <a:r>
            <a:rPr lang="lv-LV" sz="1800" b="1"/>
            <a:t>Projekta īstenošanu nedrīkst nodot trešajai pusei</a:t>
          </a:r>
        </a:p>
        <a:p>
          <a:r>
            <a:rPr lang="lv-LV" sz="1400" b="0"/>
            <a:t>Pakalpojumu sniedzējus var piesaistīt tikai konkrētu aktivitāšu īstenošanai pasākuma ietvaros</a:t>
          </a:r>
        </a:p>
      </dgm:t>
    </dgm:pt>
    <dgm:pt modelId="{82BEE959-C549-4C84-90EE-06139F7094D6}" type="par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93DE5D49-38F6-41B9-AD16-83CF86342571}" type="sib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B5EE76F3-2EAE-45BF-909C-04D9C7FE209C}" type="pres">
      <dgm:prSet presAssocID="{45847A34-EFEB-4381-9CC9-B4D54CEF506D}" presName="Name0" presStyleCnt="0">
        <dgm:presLayoutVars>
          <dgm:dir/>
          <dgm:resizeHandles val="exact"/>
        </dgm:presLayoutVars>
      </dgm:prSet>
      <dgm:spPr/>
    </dgm:pt>
    <dgm:pt modelId="{9C43EA4B-C1EE-42BA-9868-91E5BE8387B2}" type="pres">
      <dgm:prSet presAssocID="{45847A34-EFEB-4381-9CC9-B4D54CEF506D}" presName="bkgdShp" presStyleLbl="alignAccFollowNode1" presStyleIdx="0" presStyleCnt="1"/>
      <dgm:spPr/>
    </dgm:pt>
    <dgm:pt modelId="{ED71E6C6-CB3C-4CEB-82AF-CD6CFD854286}" type="pres">
      <dgm:prSet presAssocID="{45847A34-EFEB-4381-9CC9-B4D54CEF506D}" presName="linComp" presStyleCnt="0"/>
      <dgm:spPr/>
    </dgm:pt>
    <dgm:pt modelId="{AA114080-EFFE-41AC-B0AC-1EC9B7DCFD26}" type="pres">
      <dgm:prSet presAssocID="{6FACAC93-D29D-4773-B197-17769EB01611}" presName="compNode" presStyleCnt="0"/>
      <dgm:spPr/>
    </dgm:pt>
    <dgm:pt modelId="{CE19B5C7-22EB-4A79-8E25-03865F9B7E79}" type="pres">
      <dgm:prSet presAssocID="{6FACAC93-D29D-4773-B197-17769EB01611}" presName="node" presStyleLbl="node1" presStyleIdx="0" presStyleCnt="2" custLinFactNeighborX="354" custLinFactNeighborY="135">
        <dgm:presLayoutVars>
          <dgm:bulletEnabled val="1"/>
        </dgm:presLayoutVars>
      </dgm:prSet>
      <dgm:spPr/>
    </dgm:pt>
    <dgm:pt modelId="{BCDE64E4-8D75-435F-99F5-51177FA2EA31}" type="pres">
      <dgm:prSet presAssocID="{6FACAC93-D29D-4773-B197-17769EB01611}" presName="invisiNode" presStyleLbl="node1" presStyleIdx="0" presStyleCnt="2"/>
      <dgm:spPr/>
    </dgm:pt>
    <dgm:pt modelId="{C20DC599-BA22-4A94-BB7F-F2F855AC2321}" type="pres">
      <dgm:prSet presAssocID="{6FACAC93-D29D-4773-B197-17769EB01611}" presName="imagNode" presStyleLbl="fgImgPlace1" presStyleIdx="0" presStyleCnt="2" custScaleY="131256"/>
      <dgm:spPr>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dgm:spPr>
    </dgm:pt>
    <dgm:pt modelId="{932E76DC-1406-48EB-9A1D-AF46F9EBD571}" type="pres">
      <dgm:prSet presAssocID="{B4BEA8DB-D65E-41DD-8061-E4DA68B0748B}" presName="sibTrans" presStyleLbl="sibTrans2D1" presStyleIdx="0" presStyleCnt="0"/>
      <dgm:spPr/>
    </dgm:pt>
    <dgm:pt modelId="{C9A7CD1D-4FFA-4E12-98FA-8EDAB71E826D}" type="pres">
      <dgm:prSet presAssocID="{14DF1E5E-477F-4F4C-8994-15F46D8E78B7}" presName="compNode" presStyleCnt="0"/>
      <dgm:spPr/>
    </dgm:pt>
    <dgm:pt modelId="{58C0CF54-A8CE-4FB9-AAB9-8A24FD0777D6}" type="pres">
      <dgm:prSet presAssocID="{14DF1E5E-477F-4F4C-8994-15F46D8E78B7}" presName="node" presStyleLbl="node1" presStyleIdx="1" presStyleCnt="2">
        <dgm:presLayoutVars>
          <dgm:bulletEnabled val="1"/>
        </dgm:presLayoutVars>
      </dgm:prSet>
      <dgm:spPr/>
    </dgm:pt>
    <dgm:pt modelId="{ED21AE05-4EC3-4485-AD54-18EE598E4068}" type="pres">
      <dgm:prSet presAssocID="{14DF1E5E-477F-4F4C-8994-15F46D8E78B7}" presName="invisiNode" presStyleLbl="node1" presStyleIdx="1" presStyleCnt="2"/>
      <dgm:spPr/>
    </dgm:pt>
    <dgm:pt modelId="{1576FBAE-E528-459B-8CB2-A84D0DE4747C}" type="pres">
      <dgm:prSet presAssocID="{14DF1E5E-477F-4F4C-8994-15F46D8E78B7}" presName="imagNode" presStyleLbl="fgImgPlace1" presStyleIdx="1" presStyleCnt="2" custScaleY="131256"/>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97" t="-29297" r="297" b="-8703"/>
          </a:stretch>
        </a:blipFill>
      </dgm:spPr>
    </dgm:pt>
  </dgm:ptLst>
  <dgm:cxnLst>
    <dgm:cxn modelId="{DA217B6A-DA97-4AC2-B38F-241324E13C6F}" srcId="{45847A34-EFEB-4381-9CC9-B4D54CEF506D}" destId="{14DF1E5E-477F-4F4C-8994-15F46D8E78B7}" srcOrd="1" destOrd="0" parTransId="{82BEE959-C549-4C84-90EE-06139F7094D6}" sibTransId="{93DE5D49-38F6-41B9-AD16-83CF86342571}"/>
    <dgm:cxn modelId="{34E7464E-E923-415C-8C5D-6BE68AA412C8}" srcId="{45847A34-EFEB-4381-9CC9-B4D54CEF506D}" destId="{6FACAC93-D29D-4773-B197-17769EB01611}" srcOrd="0" destOrd="0" parTransId="{7E476122-E439-4F07-AC44-3CB0B0E6C58A}" sibTransId="{B4BEA8DB-D65E-41DD-8061-E4DA68B0748B}"/>
    <dgm:cxn modelId="{0E18887C-B19F-4AD7-B1BC-96C1C1CB11DC}" type="presOf" srcId="{45847A34-EFEB-4381-9CC9-B4D54CEF506D}" destId="{B5EE76F3-2EAE-45BF-909C-04D9C7FE209C}" srcOrd="0" destOrd="0" presId="urn:microsoft.com/office/officeart/2005/8/layout/pList2"/>
    <dgm:cxn modelId="{0E809487-E473-40A4-8A74-FDE49B82ED95}" type="presOf" srcId="{B4BEA8DB-D65E-41DD-8061-E4DA68B0748B}" destId="{932E76DC-1406-48EB-9A1D-AF46F9EBD571}" srcOrd="0" destOrd="0" presId="urn:microsoft.com/office/officeart/2005/8/layout/pList2"/>
    <dgm:cxn modelId="{0BFA48D1-BF49-4C30-8770-6A05F2AF122A}" type="presOf" srcId="{6FACAC93-D29D-4773-B197-17769EB01611}" destId="{CE19B5C7-22EB-4A79-8E25-03865F9B7E79}" srcOrd="0" destOrd="0" presId="urn:microsoft.com/office/officeart/2005/8/layout/pList2"/>
    <dgm:cxn modelId="{3CC625FB-9A3E-4E30-9E87-36953ABD6028}" type="presOf" srcId="{14DF1E5E-477F-4F4C-8994-15F46D8E78B7}" destId="{58C0CF54-A8CE-4FB9-AAB9-8A24FD0777D6}" srcOrd="0" destOrd="0" presId="urn:microsoft.com/office/officeart/2005/8/layout/pList2"/>
    <dgm:cxn modelId="{42EA7B35-97C1-4D54-A512-4DFFEF1A9D78}" type="presParOf" srcId="{B5EE76F3-2EAE-45BF-909C-04D9C7FE209C}" destId="{9C43EA4B-C1EE-42BA-9868-91E5BE8387B2}" srcOrd="0" destOrd="0" presId="urn:microsoft.com/office/officeart/2005/8/layout/pList2"/>
    <dgm:cxn modelId="{9DFA67FA-524D-463E-B1C7-7AAE62A95410}" type="presParOf" srcId="{B5EE76F3-2EAE-45BF-909C-04D9C7FE209C}" destId="{ED71E6C6-CB3C-4CEB-82AF-CD6CFD854286}" srcOrd="1" destOrd="0" presId="urn:microsoft.com/office/officeart/2005/8/layout/pList2"/>
    <dgm:cxn modelId="{61E1D360-467E-42E5-87EC-891988BADDCC}" type="presParOf" srcId="{ED71E6C6-CB3C-4CEB-82AF-CD6CFD854286}" destId="{AA114080-EFFE-41AC-B0AC-1EC9B7DCFD26}" srcOrd="0" destOrd="0" presId="urn:microsoft.com/office/officeart/2005/8/layout/pList2"/>
    <dgm:cxn modelId="{EF051599-7F91-49A4-BEF5-7C9CE92F1C09}" type="presParOf" srcId="{AA114080-EFFE-41AC-B0AC-1EC9B7DCFD26}" destId="{CE19B5C7-22EB-4A79-8E25-03865F9B7E79}" srcOrd="0" destOrd="0" presId="urn:microsoft.com/office/officeart/2005/8/layout/pList2"/>
    <dgm:cxn modelId="{14BA8FC5-DA88-46D7-AB82-274F192FAB7A}" type="presParOf" srcId="{AA114080-EFFE-41AC-B0AC-1EC9B7DCFD26}" destId="{BCDE64E4-8D75-435F-99F5-51177FA2EA31}" srcOrd="1" destOrd="0" presId="urn:microsoft.com/office/officeart/2005/8/layout/pList2"/>
    <dgm:cxn modelId="{D79514BB-040A-4712-85E9-952FB0885D55}" type="presParOf" srcId="{AA114080-EFFE-41AC-B0AC-1EC9B7DCFD26}" destId="{C20DC599-BA22-4A94-BB7F-F2F855AC2321}" srcOrd="2" destOrd="0" presId="urn:microsoft.com/office/officeart/2005/8/layout/pList2"/>
    <dgm:cxn modelId="{82469892-1AB3-4C71-B297-6B8AFB0C4B10}" type="presParOf" srcId="{ED71E6C6-CB3C-4CEB-82AF-CD6CFD854286}" destId="{932E76DC-1406-48EB-9A1D-AF46F9EBD571}" srcOrd="1" destOrd="0" presId="urn:microsoft.com/office/officeart/2005/8/layout/pList2"/>
    <dgm:cxn modelId="{178F8D63-90ED-42D5-8793-F6AE1D92CB36}" type="presParOf" srcId="{ED71E6C6-CB3C-4CEB-82AF-CD6CFD854286}" destId="{C9A7CD1D-4FFA-4E12-98FA-8EDAB71E826D}" srcOrd="2" destOrd="0" presId="urn:microsoft.com/office/officeart/2005/8/layout/pList2"/>
    <dgm:cxn modelId="{E569609B-F113-431A-9B97-8B1F40FD73DE}" type="presParOf" srcId="{C9A7CD1D-4FFA-4E12-98FA-8EDAB71E826D}" destId="{58C0CF54-A8CE-4FB9-AAB9-8A24FD0777D6}" srcOrd="0" destOrd="0" presId="urn:microsoft.com/office/officeart/2005/8/layout/pList2"/>
    <dgm:cxn modelId="{68A67A4F-80F6-4AEC-B7AA-6DC2160777DD}" type="presParOf" srcId="{C9A7CD1D-4FFA-4E12-98FA-8EDAB71E826D}" destId="{ED21AE05-4EC3-4485-AD54-18EE598E4068}" srcOrd="1" destOrd="0" presId="urn:microsoft.com/office/officeart/2005/8/layout/pList2"/>
    <dgm:cxn modelId="{00C55244-3ACC-4DCB-8EE4-FBB34B554847}" type="presParOf" srcId="{C9A7CD1D-4FFA-4E12-98FA-8EDAB71E826D}" destId="{1576FBAE-E528-459B-8CB2-A84D0DE4747C}" srcOrd="2" destOrd="0" presId="urn:microsoft.com/office/officeart/2005/8/layout/p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B035EFF-25DC-45A9-B6D6-1B3C333F9ECD}" type="doc">
      <dgm:prSet loTypeId="urn:microsoft.com/office/officeart/2005/8/layout/hList2" loCatId="picture" qsTypeId="urn:microsoft.com/office/officeart/2005/8/quickstyle/simple2" qsCatId="simple" csTypeId="urn:microsoft.com/office/officeart/2005/8/colors/accent2_1" csCatId="accent2" phldr="1"/>
      <dgm:spPr/>
      <dgm:t>
        <a:bodyPr/>
        <a:lstStyle/>
        <a:p>
          <a:endParaRPr lang="lv-LV"/>
        </a:p>
      </dgm:t>
    </dgm:pt>
    <dgm:pt modelId="{A0B19F9A-DDDD-4F3D-B46B-BDC6BB941AB5}">
      <dgm:prSet phldrT="[Teksts]"/>
      <dgm:spPr/>
      <dgm:t>
        <a:bodyPr/>
        <a:lstStyle/>
        <a:p>
          <a:r>
            <a:rPr lang="lv-LV"/>
            <a:t> </a:t>
          </a:r>
        </a:p>
      </dgm:t>
    </dgm:pt>
    <dgm:pt modelId="{A82E502A-C952-4A16-B7E9-162FE564382D}" type="parTrans" cxnId="{84B864C0-2874-4106-A3F1-6F0CFBFA33E0}">
      <dgm:prSet/>
      <dgm:spPr/>
      <dgm:t>
        <a:bodyPr/>
        <a:lstStyle/>
        <a:p>
          <a:endParaRPr lang="lv-LV"/>
        </a:p>
      </dgm:t>
    </dgm:pt>
    <dgm:pt modelId="{549DEB44-A4AF-4192-B1A8-E08CEC923E2E}" type="sibTrans" cxnId="{84B864C0-2874-4106-A3F1-6F0CFBFA33E0}">
      <dgm:prSet/>
      <dgm:spPr/>
      <dgm:t>
        <a:bodyPr/>
        <a:lstStyle/>
        <a:p>
          <a:endParaRPr lang="lv-LV"/>
        </a:p>
      </dgm:t>
    </dgm:pt>
    <dgm:pt modelId="{0D89D9D7-2856-4FDE-8714-5931A50F8B31}">
      <dgm:prSet phldrT="[Teksts]" custT="1"/>
      <dgm:spPr/>
      <dgm:t>
        <a:bodyPr/>
        <a:lstStyle/>
        <a:p>
          <a:pPr algn="ctr">
            <a:buNone/>
          </a:pPr>
          <a:r>
            <a:rPr lang="lv-LV" sz="1500" b="1"/>
            <a:t>3.1.1. </a:t>
          </a:r>
        </a:p>
      </dgm:t>
    </dgm:pt>
    <dgm:pt modelId="{36202C7C-D5C7-4E54-B2AF-10803DFAB6FF}" type="parTrans" cxnId="{175B1EC8-B0CF-4DEA-9081-EB8567F3CB50}">
      <dgm:prSet/>
      <dgm:spPr/>
      <dgm:t>
        <a:bodyPr/>
        <a:lstStyle/>
        <a:p>
          <a:endParaRPr lang="lv-LV"/>
        </a:p>
      </dgm:t>
    </dgm:pt>
    <dgm:pt modelId="{AE3B1524-5F85-45F0-9A6E-69C52ABE5098}" type="sibTrans" cxnId="{175B1EC8-B0CF-4DEA-9081-EB8567F3CB50}">
      <dgm:prSet/>
      <dgm:spPr/>
      <dgm:t>
        <a:bodyPr/>
        <a:lstStyle/>
        <a:p>
          <a:endParaRPr lang="lv-LV"/>
        </a:p>
      </dgm:t>
    </dgm:pt>
    <dgm:pt modelId="{F896DAE0-9ACB-4E3F-BA19-63EF4E6C44E0}">
      <dgm:prSet phldrT="[Teksts]"/>
      <dgm:spPr/>
      <dgm:t>
        <a:bodyPr/>
        <a:lstStyle/>
        <a:p>
          <a:r>
            <a:rPr lang="lv-LV"/>
            <a:t> </a:t>
          </a:r>
        </a:p>
      </dgm:t>
    </dgm:pt>
    <dgm:pt modelId="{00F059AB-9587-4A8A-B6D9-31C5E29393F7}" type="parTrans" cxnId="{F05D5A1E-BE7E-47A3-9FB9-1ED5982B584B}">
      <dgm:prSet/>
      <dgm:spPr/>
      <dgm:t>
        <a:bodyPr/>
        <a:lstStyle/>
        <a:p>
          <a:endParaRPr lang="lv-LV"/>
        </a:p>
      </dgm:t>
    </dgm:pt>
    <dgm:pt modelId="{46397F09-BA3A-478F-BB92-E31C40FEED2D}" type="sibTrans" cxnId="{F05D5A1E-BE7E-47A3-9FB9-1ED5982B584B}">
      <dgm:prSet/>
      <dgm:spPr/>
      <dgm:t>
        <a:bodyPr/>
        <a:lstStyle/>
        <a:p>
          <a:endParaRPr lang="lv-LV"/>
        </a:p>
      </dgm:t>
    </dgm:pt>
    <dgm:pt modelId="{FA49F8E2-AC56-4E14-8B68-42BBE0CB8C62}">
      <dgm:prSet phldrT="[Teksts]" custT="1"/>
      <dgm:spPr/>
      <dgm:t>
        <a:bodyPr/>
        <a:lstStyle/>
        <a:p>
          <a:pPr algn="ctr">
            <a:buNone/>
          </a:pPr>
          <a:r>
            <a:rPr lang="lv-LV" sz="1500" b="1"/>
            <a:t>3.1.2. </a:t>
          </a:r>
        </a:p>
      </dgm:t>
    </dgm:pt>
    <dgm:pt modelId="{99CAD2CD-8D69-453B-9F3C-01BBC17731DD}" type="parTrans" cxnId="{C4EA3BC3-6188-4275-A7CE-6E68146BB85E}">
      <dgm:prSet/>
      <dgm:spPr/>
      <dgm:t>
        <a:bodyPr/>
        <a:lstStyle/>
        <a:p>
          <a:endParaRPr lang="lv-LV"/>
        </a:p>
      </dgm:t>
    </dgm:pt>
    <dgm:pt modelId="{6CEB2306-4126-46AD-8841-4B7800EF4F2D}" type="sibTrans" cxnId="{C4EA3BC3-6188-4275-A7CE-6E68146BB85E}">
      <dgm:prSet/>
      <dgm:spPr/>
      <dgm:t>
        <a:bodyPr/>
        <a:lstStyle/>
        <a:p>
          <a:endParaRPr lang="lv-LV"/>
        </a:p>
      </dgm:t>
    </dgm:pt>
    <dgm:pt modelId="{C67F0A28-F5B5-47DB-B2B2-6F0E3C9C46B3}">
      <dgm:prSet phldrT="[Teksts]"/>
      <dgm:spPr/>
      <dgm:t>
        <a:bodyPr/>
        <a:lstStyle/>
        <a:p>
          <a:r>
            <a:rPr lang="lv-LV"/>
            <a:t> </a:t>
          </a:r>
        </a:p>
      </dgm:t>
    </dgm:pt>
    <dgm:pt modelId="{12641C34-6F9E-4F58-ABDB-5C0E47489335}" type="parTrans" cxnId="{1CFD553E-DC6A-451C-B8AD-8912A65F246F}">
      <dgm:prSet/>
      <dgm:spPr/>
      <dgm:t>
        <a:bodyPr/>
        <a:lstStyle/>
        <a:p>
          <a:endParaRPr lang="lv-LV"/>
        </a:p>
      </dgm:t>
    </dgm:pt>
    <dgm:pt modelId="{DF3BB91F-DF39-451A-B680-B2932A513FE2}" type="sibTrans" cxnId="{1CFD553E-DC6A-451C-B8AD-8912A65F246F}">
      <dgm:prSet/>
      <dgm:spPr/>
      <dgm:t>
        <a:bodyPr/>
        <a:lstStyle/>
        <a:p>
          <a:endParaRPr lang="lv-LV"/>
        </a:p>
      </dgm:t>
    </dgm:pt>
    <dgm:pt modelId="{FCDF2747-E848-47E6-962B-EC8663B85898}">
      <dgm:prSet phldrT="[Teksts]" custT="1"/>
      <dgm:spPr/>
      <dgm:t>
        <a:bodyPr/>
        <a:lstStyle/>
        <a:p>
          <a:pPr algn="ctr">
            <a:buNone/>
          </a:pPr>
          <a:r>
            <a:rPr lang="lv-LV" sz="1500" b="1"/>
            <a:t>3.1.3. </a:t>
          </a:r>
        </a:p>
      </dgm:t>
    </dgm:pt>
    <dgm:pt modelId="{4F1556EA-DC42-42D5-8858-7E2148BA03CA}" type="parTrans" cxnId="{4003BE94-5830-4286-A148-9928E5E6D857}">
      <dgm:prSet/>
      <dgm:spPr/>
      <dgm:t>
        <a:bodyPr/>
        <a:lstStyle/>
        <a:p>
          <a:endParaRPr lang="lv-LV"/>
        </a:p>
      </dgm:t>
    </dgm:pt>
    <dgm:pt modelId="{41F0E122-DC10-45EE-BBB9-B5F3B1BD3026}" type="sibTrans" cxnId="{4003BE94-5830-4286-A148-9928E5E6D857}">
      <dgm:prSet/>
      <dgm:spPr/>
      <dgm:t>
        <a:bodyPr/>
        <a:lstStyle/>
        <a:p>
          <a:endParaRPr lang="lv-LV"/>
        </a:p>
      </dgm:t>
    </dgm:pt>
    <dgm:pt modelId="{215B8895-F0E4-41D2-9DDF-9AEFC2154488}">
      <dgm:prSet custT="1"/>
      <dgm:spPr/>
      <dgm:t>
        <a:bodyPr/>
        <a:lstStyle/>
        <a:p>
          <a:pPr algn="ctr">
            <a:buNone/>
          </a:pPr>
          <a:endParaRPr lang="lv-LV" sz="1500" b="1"/>
        </a:p>
      </dgm:t>
    </dgm:pt>
    <dgm:pt modelId="{F18FA2B9-24A3-4FE6-84C2-B0FEA00A01E8}" type="parTrans" cxnId="{71EA64B3-3C1D-4BA6-A0C9-49BA0A3FA8F7}">
      <dgm:prSet/>
      <dgm:spPr/>
      <dgm:t>
        <a:bodyPr/>
        <a:lstStyle/>
        <a:p>
          <a:endParaRPr lang="lv-LV"/>
        </a:p>
      </dgm:t>
    </dgm:pt>
    <dgm:pt modelId="{DBC13460-9D0B-46DB-9606-96188B462F33}" type="sibTrans" cxnId="{71EA64B3-3C1D-4BA6-A0C9-49BA0A3FA8F7}">
      <dgm:prSet/>
      <dgm:spPr/>
      <dgm:t>
        <a:bodyPr/>
        <a:lstStyle/>
        <a:p>
          <a:endParaRPr lang="lv-LV"/>
        </a:p>
      </dgm:t>
    </dgm:pt>
    <dgm:pt modelId="{5C3AD8F8-5932-4A78-8C10-6FADE816ADAD}">
      <dgm:prSet custT="1"/>
      <dgm:spPr/>
      <dgm:t>
        <a:bodyPr/>
        <a:lstStyle/>
        <a:p>
          <a:pPr algn="ctr">
            <a:buNone/>
          </a:pPr>
          <a:endParaRPr lang="lv-LV" sz="1500" b="0"/>
        </a:p>
      </dgm:t>
    </dgm:pt>
    <dgm:pt modelId="{89C71965-4324-40F9-9099-FE4A461D9933}" type="parTrans" cxnId="{3BEB46BD-B283-45DA-9993-EAD86D9D38C9}">
      <dgm:prSet/>
      <dgm:spPr/>
      <dgm:t>
        <a:bodyPr/>
        <a:lstStyle/>
        <a:p>
          <a:endParaRPr lang="lv-LV"/>
        </a:p>
      </dgm:t>
    </dgm:pt>
    <dgm:pt modelId="{319A56D3-D7AE-449C-8F45-B1675B53BB50}" type="sibTrans" cxnId="{3BEB46BD-B283-45DA-9993-EAD86D9D38C9}">
      <dgm:prSet/>
      <dgm:spPr/>
      <dgm:t>
        <a:bodyPr/>
        <a:lstStyle/>
        <a:p>
          <a:endParaRPr lang="lv-LV"/>
        </a:p>
      </dgm:t>
    </dgm:pt>
    <dgm:pt modelId="{9FF009D1-004C-4852-AFE6-77258294F73E}">
      <dgm:prSet custT="1"/>
      <dgm:spPr/>
      <dgm:t>
        <a:bodyPr/>
        <a:lstStyle/>
        <a:p>
          <a:pPr algn="ctr">
            <a:buNone/>
          </a:pPr>
          <a:r>
            <a:rPr lang="lv-LV" sz="1500" b="0"/>
            <a:t>biedrība vai nodibinājums</a:t>
          </a:r>
        </a:p>
      </dgm:t>
    </dgm:pt>
    <dgm:pt modelId="{F65CC76B-B488-4CD4-854A-491A60FA8C5E}" type="parTrans" cxnId="{687A1D17-BCA6-43E9-BFC2-A14715C04434}">
      <dgm:prSet/>
      <dgm:spPr/>
      <dgm:t>
        <a:bodyPr/>
        <a:lstStyle/>
        <a:p>
          <a:endParaRPr lang="lv-LV"/>
        </a:p>
      </dgm:t>
    </dgm:pt>
    <dgm:pt modelId="{46F0C982-8E3E-4201-820C-AEF5F3362E96}" type="sibTrans" cxnId="{687A1D17-BCA6-43E9-BFC2-A14715C04434}">
      <dgm:prSet/>
      <dgm:spPr/>
      <dgm:t>
        <a:bodyPr/>
        <a:lstStyle/>
        <a:p>
          <a:endParaRPr lang="lv-LV"/>
        </a:p>
      </dgm:t>
    </dgm:pt>
    <dgm:pt modelId="{0FE41709-975A-4C27-8809-B75ED463EBE0}">
      <dgm:prSet custT="1"/>
      <dgm:spPr/>
      <dgm:t>
        <a:bodyPr/>
        <a:lstStyle/>
        <a:p>
          <a:pPr algn="ctr">
            <a:buNone/>
          </a:pPr>
          <a:endParaRPr lang="lv-LV" sz="1500" b="1"/>
        </a:p>
      </dgm:t>
    </dgm:pt>
    <dgm:pt modelId="{C96F2F9B-FA4D-4F0B-8977-981DF2A3161C}" type="parTrans" cxnId="{B91B1E76-AAD3-46ED-A3E1-BAF5BED69CB4}">
      <dgm:prSet/>
      <dgm:spPr/>
      <dgm:t>
        <a:bodyPr/>
        <a:lstStyle/>
        <a:p>
          <a:endParaRPr lang="lv-LV"/>
        </a:p>
      </dgm:t>
    </dgm:pt>
    <dgm:pt modelId="{906BAAE3-B0E7-4286-8209-8AB88DD2CF2A}" type="sibTrans" cxnId="{B91B1E76-AAD3-46ED-A3E1-BAF5BED69CB4}">
      <dgm:prSet/>
      <dgm:spPr/>
      <dgm:t>
        <a:bodyPr/>
        <a:lstStyle/>
        <a:p>
          <a:endParaRPr lang="lv-LV"/>
        </a:p>
      </dgm:t>
    </dgm:pt>
    <dgm:pt modelId="{19857023-857C-43EF-B280-2BA5EAA3B847}">
      <dgm:prSet custT="1"/>
      <dgm:spPr/>
      <dgm:t>
        <a:bodyPr/>
        <a:lstStyle/>
        <a:p>
          <a:pPr algn="ctr">
            <a:buNone/>
          </a:pPr>
          <a:r>
            <a:rPr lang="lv-LV" sz="1500" b="0"/>
            <a:t>Projekta iesniedzējs </a:t>
          </a:r>
          <a:r>
            <a:rPr lang="lv-LV" sz="1500" b="1"/>
            <a:t>pēdējos 2 gadus nepārtraukti darbojas mazākumtautību jomā </a:t>
          </a:r>
          <a:r>
            <a:rPr lang="lv-LV" sz="1500" b="0"/>
            <a:t>vai </a:t>
          </a:r>
          <a:r>
            <a:rPr lang="lv-LV" sz="1500" b="1"/>
            <a:t>saliedētas pilsoniskās sabiedrības attīstības jomā</a:t>
          </a:r>
        </a:p>
      </dgm:t>
    </dgm:pt>
    <dgm:pt modelId="{A4A3A4AA-DDC1-40D0-9A0A-D3A11CD9B7F7}" type="parTrans" cxnId="{3951E772-B868-4DCF-8FA3-78CFCF6FDEDC}">
      <dgm:prSet/>
      <dgm:spPr/>
      <dgm:t>
        <a:bodyPr/>
        <a:lstStyle/>
        <a:p>
          <a:endParaRPr lang="lv-LV"/>
        </a:p>
      </dgm:t>
    </dgm:pt>
    <dgm:pt modelId="{B0319CDE-4125-4E50-AB87-AC1949B9D3FB}" type="sibTrans" cxnId="{3951E772-B868-4DCF-8FA3-78CFCF6FDEDC}">
      <dgm:prSet/>
      <dgm:spPr/>
      <dgm:t>
        <a:bodyPr/>
        <a:lstStyle/>
        <a:p>
          <a:endParaRPr lang="lv-LV"/>
        </a:p>
      </dgm:t>
    </dgm:pt>
    <dgm:pt modelId="{21FA83E0-1E6E-4F67-B6AF-D22E6C7220A2}">
      <dgm:prSet custT="1"/>
      <dgm:spPr/>
      <dgm:t>
        <a:bodyPr/>
        <a:lstStyle/>
        <a:p>
          <a:pPr algn="ctr">
            <a:buNone/>
          </a:pPr>
          <a:endParaRPr lang="lv-LV" sz="1500" b="1"/>
        </a:p>
      </dgm:t>
    </dgm:pt>
    <dgm:pt modelId="{9B13DC13-E192-4444-867F-19670FA37F32}" type="parTrans" cxnId="{76C93E76-5D35-4EAF-A260-65A4AC50C524}">
      <dgm:prSet/>
      <dgm:spPr/>
      <dgm:t>
        <a:bodyPr/>
        <a:lstStyle/>
        <a:p>
          <a:endParaRPr lang="lv-LV"/>
        </a:p>
      </dgm:t>
    </dgm:pt>
    <dgm:pt modelId="{4060BD6C-E323-41B4-9D45-43340D7D95D5}" type="sibTrans" cxnId="{76C93E76-5D35-4EAF-A260-65A4AC50C524}">
      <dgm:prSet/>
      <dgm:spPr/>
      <dgm:t>
        <a:bodyPr/>
        <a:lstStyle/>
        <a:p>
          <a:endParaRPr lang="lv-LV"/>
        </a:p>
      </dgm:t>
    </dgm:pt>
    <dgm:pt modelId="{41123111-101E-4F7F-B90E-86DF432A720E}">
      <dgm:prSet phldrT="[Teksts]" custT="1"/>
      <dgm:spPr/>
      <dgm:t>
        <a:bodyPr/>
        <a:lstStyle/>
        <a:p>
          <a:pPr algn="ctr">
            <a:buNone/>
          </a:pPr>
          <a:r>
            <a:rPr lang="lv-LV" sz="1500" b="0"/>
            <a:t>Latvijas Republikā reģistrēta</a:t>
          </a:r>
        </a:p>
      </dgm:t>
    </dgm:pt>
    <dgm:pt modelId="{4B961C78-4FB8-46B2-8AA6-E8E0D4658213}" type="parTrans" cxnId="{5D82D9B9-7D9F-4B81-82AD-A5EFCD499781}">
      <dgm:prSet/>
      <dgm:spPr/>
      <dgm:t>
        <a:bodyPr/>
        <a:lstStyle/>
        <a:p>
          <a:endParaRPr lang="lv-LV"/>
        </a:p>
      </dgm:t>
    </dgm:pt>
    <dgm:pt modelId="{5F7CDAEE-816A-4A2C-8318-BE2653DAA745}" type="sibTrans" cxnId="{5D82D9B9-7D9F-4B81-82AD-A5EFCD499781}">
      <dgm:prSet/>
      <dgm:spPr/>
      <dgm:t>
        <a:bodyPr/>
        <a:lstStyle/>
        <a:p>
          <a:endParaRPr lang="lv-LV"/>
        </a:p>
      </dgm:t>
    </dgm:pt>
    <dgm:pt modelId="{61BD6B6D-EEE2-4993-8984-FDDB17A71902}">
      <dgm:prSet custT="1"/>
      <dgm:spPr/>
      <dgm:t>
        <a:bodyPr/>
        <a:lstStyle/>
        <a:p>
          <a:pPr algn="ctr">
            <a:buNone/>
          </a:pPr>
          <a:endParaRPr lang="lv-LV" sz="1500" b="1"/>
        </a:p>
      </dgm:t>
    </dgm:pt>
    <dgm:pt modelId="{08ACD0EF-8BCC-4D9E-8937-6A18ACD298E3}" type="parTrans" cxnId="{A4704DAC-5C59-4968-8155-849A3479055F}">
      <dgm:prSet/>
      <dgm:spPr/>
      <dgm:t>
        <a:bodyPr/>
        <a:lstStyle/>
        <a:p>
          <a:endParaRPr lang="lv-LV"/>
        </a:p>
      </dgm:t>
    </dgm:pt>
    <dgm:pt modelId="{CFD4971E-70AE-4C62-B60B-7BB38DFD9DED}" type="sibTrans" cxnId="{A4704DAC-5C59-4968-8155-849A3479055F}">
      <dgm:prSet/>
      <dgm:spPr/>
      <dgm:t>
        <a:bodyPr/>
        <a:lstStyle/>
        <a:p>
          <a:endParaRPr lang="lv-LV"/>
        </a:p>
      </dgm:t>
    </dgm:pt>
    <dgm:pt modelId="{82163824-74BB-4161-94B5-F8AFD45C404A}">
      <dgm:prSet phldrT="[Teksts]" custT="1"/>
      <dgm:spPr/>
      <dgm:t>
        <a:bodyPr/>
        <a:lstStyle/>
        <a:p>
          <a:pPr algn="ctr">
            <a:buNone/>
          </a:pPr>
          <a:r>
            <a:rPr lang="lv-LV" sz="1500" b="0"/>
            <a:t>Projektu iesniedzējs neatbilst nevienam no Publisko iepirkumu likuma 42.panta pirmajā daļā minētajiem kandidātu un pretendentu izslēgšanas gadījumiem, t.sk. </a:t>
          </a:r>
          <a:r>
            <a:rPr lang="lv-LV" sz="1500" b="1"/>
            <a:t>nav nodokļu parāda, kas pārsniedz 150 EUR</a:t>
          </a:r>
        </a:p>
      </dgm:t>
    </dgm:pt>
    <dgm:pt modelId="{6ECE437D-E083-4554-833F-EAE8BB2477AC}" type="parTrans" cxnId="{3E824C45-2648-47A7-BA3F-623A7968917A}">
      <dgm:prSet/>
      <dgm:spPr/>
      <dgm:t>
        <a:bodyPr/>
        <a:lstStyle/>
        <a:p>
          <a:endParaRPr lang="lv-LV"/>
        </a:p>
      </dgm:t>
    </dgm:pt>
    <dgm:pt modelId="{1B68F3CB-901A-4ED5-9871-498957CB790D}" type="sibTrans" cxnId="{3E824C45-2648-47A7-BA3F-623A7968917A}">
      <dgm:prSet/>
      <dgm:spPr/>
      <dgm:t>
        <a:bodyPr/>
        <a:lstStyle/>
        <a:p>
          <a:endParaRPr lang="lv-LV"/>
        </a:p>
      </dgm:t>
    </dgm:pt>
    <dgm:pt modelId="{8C53A788-06EE-4A01-99C3-DC3BBAEC44AB}">
      <dgm:prSet phldrT="[Teksts]" custT="1"/>
      <dgm:spPr/>
      <dgm:t>
        <a:bodyPr/>
        <a:lstStyle/>
        <a:p>
          <a:pPr algn="ctr">
            <a:buNone/>
          </a:pPr>
          <a:endParaRPr lang="lv-LV" sz="1500" b="1"/>
        </a:p>
      </dgm:t>
    </dgm:pt>
    <dgm:pt modelId="{A272842E-8CE3-49EC-8DC8-9B187EAB513F}" type="parTrans" cxnId="{49E37C1E-95FE-470E-BE0E-B6DA1E71C7A7}">
      <dgm:prSet/>
      <dgm:spPr/>
      <dgm:t>
        <a:bodyPr/>
        <a:lstStyle/>
        <a:p>
          <a:endParaRPr lang="lv-LV"/>
        </a:p>
      </dgm:t>
    </dgm:pt>
    <dgm:pt modelId="{DFE7FE17-4323-4E9D-809F-05F536698D3E}" type="sibTrans" cxnId="{49E37C1E-95FE-470E-BE0E-B6DA1E71C7A7}">
      <dgm:prSet/>
      <dgm:spPr/>
      <dgm:t>
        <a:bodyPr/>
        <a:lstStyle/>
        <a:p>
          <a:endParaRPr lang="lv-LV"/>
        </a:p>
      </dgm:t>
    </dgm:pt>
    <dgm:pt modelId="{9187DCF2-1DFA-4D69-9A93-FB4EA0C35B0E}">
      <dgm:prSet phldrT="[Teksts]" custT="1"/>
      <dgm:spPr/>
      <dgm:t>
        <a:bodyPr/>
        <a:lstStyle/>
        <a:p>
          <a:pPr algn="ctr">
            <a:buNone/>
          </a:pPr>
          <a:endParaRPr lang="lv-LV" sz="1500" b="1"/>
        </a:p>
      </dgm:t>
    </dgm:pt>
    <dgm:pt modelId="{C8BFA8BF-6564-4701-B07B-D15D4DE85C7B}" type="parTrans" cxnId="{BF7995D7-4C9B-45C2-BBB7-459773402053}">
      <dgm:prSet/>
      <dgm:spPr/>
      <dgm:t>
        <a:bodyPr/>
        <a:lstStyle/>
        <a:p>
          <a:endParaRPr lang="lv-LV"/>
        </a:p>
      </dgm:t>
    </dgm:pt>
    <dgm:pt modelId="{F0E423A3-07C5-464E-8ED8-86309C164B8F}" type="sibTrans" cxnId="{BF7995D7-4C9B-45C2-BBB7-459773402053}">
      <dgm:prSet/>
      <dgm:spPr/>
      <dgm:t>
        <a:bodyPr/>
        <a:lstStyle/>
        <a:p>
          <a:endParaRPr lang="lv-LV"/>
        </a:p>
      </dgm:t>
    </dgm:pt>
    <dgm:pt modelId="{C7769C4D-4FEC-41D6-8012-C4F0546B1FD8}">
      <dgm:prSet custT="1"/>
      <dgm:spPr/>
      <dgm:t>
        <a:bodyPr/>
        <a:lstStyle/>
        <a:p>
          <a:pPr algn="ctr">
            <a:buNone/>
          </a:pPr>
          <a:endParaRPr lang="lv-LV" sz="1500" b="1"/>
        </a:p>
      </dgm:t>
    </dgm:pt>
    <dgm:pt modelId="{07D6F170-0BD3-44B0-A2D9-5D436DEBA15B}" type="parTrans" cxnId="{05C5F49B-D242-4910-AAF5-D78A3F6B9A32}">
      <dgm:prSet/>
      <dgm:spPr/>
      <dgm:t>
        <a:bodyPr/>
        <a:lstStyle/>
        <a:p>
          <a:endParaRPr lang="lv-LV"/>
        </a:p>
      </dgm:t>
    </dgm:pt>
    <dgm:pt modelId="{6D61495D-95B6-491A-8199-D9D18FB1FD00}" type="sibTrans" cxnId="{05C5F49B-D242-4910-AAF5-D78A3F6B9A32}">
      <dgm:prSet/>
      <dgm:spPr/>
      <dgm:t>
        <a:bodyPr/>
        <a:lstStyle/>
        <a:p>
          <a:endParaRPr lang="lv-LV"/>
        </a:p>
      </dgm:t>
    </dgm:pt>
    <dgm:pt modelId="{D1BAA738-CA05-4BF7-9F92-BBEB204963E1}">
      <dgm:prSet phldrT="[Teksts]" custT="1"/>
      <dgm:spPr/>
      <dgm:t>
        <a:bodyPr/>
        <a:lstStyle/>
        <a:p>
          <a:pPr algn="ctr">
            <a:buNone/>
          </a:pPr>
          <a:r>
            <a:rPr lang="lv-LV" sz="1500" b="0"/>
            <a:t>Projektu iesniedzējs </a:t>
          </a:r>
          <a:r>
            <a:rPr lang="lv-LV" sz="1500" b="1"/>
            <a:t>par tām pašām projekta attiecināmajām izmaksām,</a:t>
          </a:r>
          <a:r>
            <a:rPr lang="lv-LV" sz="1500" b="0"/>
            <a:t> par kurām iesniegts līdzfinansējuma pieteikums, </a:t>
          </a:r>
          <a:r>
            <a:rPr lang="lv-LV" sz="1500" b="1"/>
            <a:t>nav saņēmis un nesaņems finansējumu no citiem avotiem</a:t>
          </a:r>
        </a:p>
      </dgm:t>
    </dgm:pt>
    <dgm:pt modelId="{590FAACD-9AFF-4BE3-ABCB-F248750E389D}" type="parTrans" cxnId="{BBDD28BD-2D4B-435F-8595-A1D18335F388}">
      <dgm:prSet/>
      <dgm:spPr/>
      <dgm:t>
        <a:bodyPr/>
        <a:lstStyle/>
        <a:p>
          <a:endParaRPr lang="lv-LV"/>
        </a:p>
      </dgm:t>
    </dgm:pt>
    <dgm:pt modelId="{B1F6A7DB-7979-4DE5-BBCF-AE88DF9D26DF}" type="sibTrans" cxnId="{BBDD28BD-2D4B-435F-8595-A1D18335F388}">
      <dgm:prSet/>
      <dgm:spPr/>
      <dgm:t>
        <a:bodyPr/>
        <a:lstStyle/>
        <a:p>
          <a:endParaRPr lang="lv-LV"/>
        </a:p>
      </dgm:t>
    </dgm:pt>
    <dgm:pt modelId="{61C6D25C-A6A4-465E-BD2C-8380B930DC25}">
      <dgm:prSet phldrT="[Teksts]" custT="1"/>
      <dgm:spPr/>
      <dgm:t>
        <a:bodyPr/>
        <a:lstStyle/>
        <a:p>
          <a:pPr algn="ctr">
            <a:buNone/>
          </a:pPr>
          <a:endParaRPr lang="lv-LV" sz="1500" b="1"/>
        </a:p>
      </dgm:t>
    </dgm:pt>
    <dgm:pt modelId="{6748AFE2-7CE3-4DDE-9288-240D2DD8B5C9}" type="parTrans" cxnId="{EE713543-128F-4A02-9C3F-B0E9FE8FB610}">
      <dgm:prSet/>
      <dgm:spPr/>
      <dgm:t>
        <a:bodyPr/>
        <a:lstStyle/>
        <a:p>
          <a:endParaRPr lang="lv-LV"/>
        </a:p>
      </dgm:t>
    </dgm:pt>
    <dgm:pt modelId="{9CE1CBC4-3F51-4CD0-BD7C-F7534085DF3F}" type="sibTrans" cxnId="{EE713543-128F-4A02-9C3F-B0E9FE8FB610}">
      <dgm:prSet/>
      <dgm:spPr/>
      <dgm:t>
        <a:bodyPr/>
        <a:lstStyle/>
        <a:p>
          <a:endParaRPr lang="lv-LV"/>
        </a:p>
      </dgm:t>
    </dgm:pt>
    <dgm:pt modelId="{5EBD580D-98CD-43A1-8140-8AABC6DBF28B}" type="pres">
      <dgm:prSet presAssocID="{0B035EFF-25DC-45A9-B6D6-1B3C333F9ECD}" presName="linearFlow" presStyleCnt="0">
        <dgm:presLayoutVars>
          <dgm:dir/>
          <dgm:animLvl val="lvl"/>
          <dgm:resizeHandles/>
        </dgm:presLayoutVars>
      </dgm:prSet>
      <dgm:spPr/>
    </dgm:pt>
    <dgm:pt modelId="{8B9F5BA0-DA66-4CE6-8DDF-031A7E506E88}" type="pres">
      <dgm:prSet presAssocID="{A0B19F9A-DDDD-4F3D-B46B-BDC6BB941AB5}" presName="compositeNode" presStyleCnt="0">
        <dgm:presLayoutVars>
          <dgm:bulletEnabled val="1"/>
        </dgm:presLayoutVars>
      </dgm:prSet>
      <dgm:spPr/>
    </dgm:pt>
    <dgm:pt modelId="{A5473B64-FF97-4C18-973E-CEF869655027}" type="pres">
      <dgm:prSet presAssocID="{A0B19F9A-DDDD-4F3D-B46B-BDC6BB941AB5}"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E5AE0477-CC66-471E-9131-872D5A86E661}" type="pres">
      <dgm:prSet presAssocID="{A0B19F9A-DDDD-4F3D-B46B-BDC6BB941AB5}" presName="childNode" presStyleLbl="node1" presStyleIdx="0" presStyleCnt="3" custScaleX="224245" custScaleY="93889" custLinFactNeighborX="1140" custLinFactNeighborY="-5549">
        <dgm:presLayoutVars>
          <dgm:bulletEnabled val="1"/>
        </dgm:presLayoutVars>
      </dgm:prSet>
      <dgm:spPr/>
    </dgm:pt>
    <dgm:pt modelId="{DC5CF198-E08A-46BE-8683-2BE0275B7BEF}" type="pres">
      <dgm:prSet presAssocID="{A0B19F9A-DDDD-4F3D-B46B-BDC6BB941AB5}" presName="parentNode" presStyleLbl="revTx" presStyleIdx="0" presStyleCnt="3">
        <dgm:presLayoutVars>
          <dgm:chMax val="0"/>
          <dgm:bulletEnabled val="1"/>
        </dgm:presLayoutVars>
      </dgm:prSet>
      <dgm:spPr/>
    </dgm:pt>
    <dgm:pt modelId="{BBCCE11F-EC9E-499A-8745-40DABF1A405F}" type="pres">
      <dgm:prSet presAssocID="{549DEB44-A4AF-4192-B1A8-E08CEC923E2E}" presName="sibTrans" presStyleCnt="0"/>
      <dgm:spPr/>
    </dgm:pt>
    <dgm:pt modelId="{71810910-0036-4138-90FD-C5E45CC90A1E}" type="pres">
      <dgm:prSet presAssocID="{F896DAE0-9ACB-4E3F-BA19-63EF4E6C44E0}" presName="compositeNode" presStyleCnt="0">
        <dgm:presLayoutVars>
          <dgm:bulletEnabled val="1"/>
        </dgm:presLayoutVars>
      </dgm:prSet>
      <dgm:spPr/>
    </dgm:pt>
    <dgm:pt modelId="{D868974A-D267-434F-8517-49530806FCD4}" type="pres">
      <dgm:prSet presAssocID="{F896DAE0-9ACB-4E3F-BA19-63EF4E6C44E0}" presName="image"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16FA2135-9BCB-4C18-8D44-642A19433D03}" type="pres">
      <dgm:prSet presAssocID="{F896DAE0-9ACB-4E3F-BA19-63EF4E6C44E0}" presName="childNode" presStyleLbl="node1" presStyleIdx="1" presStyleCnt="3" custScaleX="223132" custScaleY="93889" custLinFactNeighborX="1140" custLinFactNeighborY="-5549">
        <dgm:presLayoutVars>
          <dgm:bulletEnabled val="1"/>
        </dgm:presLayoutVars>
      </dgm:prSet>
      <dgm:spPr/>
    </dgm:pt>
    <dgm:pt modelId="{ACED15AF-02A6-4948-A35C-BFBA7F7D8F33}" type="pres">
      <dgm:prSet presAssocID="{F896DAE0-9ACB-4E3F-BA19-63EF4E6C44E0}" presName="parentNode" presStyleLbl="revTx" presStyleIdx="1" presStyleCnt="3">
        <dgm:presLayoutVars>
          <dgm:chMax val="0"/>
          <dgm:bulletEnabled val="1"/>
        </dgm:presLayoutVars>
      </dgm:prSet>
      <dgm:spPr/>
    </dgm:pt>
    <dgm:pt modelId="{FAE4B0E3-0896-4E3D-A5E2-D9AA6473699D}" type="pres">
      <dgm:prSet presAssocID="{46397F09-BA3A-478F-BB92-E31C40FEED2D}" presName="sibTrans" presStyleCnt="0"/>
      <dgm:spPr/>
    </dgm:pt>
    <dgm:pt modelId="{783338AF-FC81-4FE7-9753-A54105494AAD}" type="pres">
      <dgm:prSet presAssocID="{C67F0A28-F5B5-47DB-B2B2-6F0E3C9C46B3}" presName="compositeNode" presStyleCnt="0">
        <dgm:presLayoutVars>
          <dgm:bulletEnabled val="1"/>
        </dgm:presLayoutVars>
      </dgm:prSet>
      <dgm:spPr/>
    </dgm:pt>
    <dgm:pt modelId="{F5D9533E-BDA1-41CF-83C9-A2BEBF994985}" type="pres">
      <dgm:prSet presAssocID="{C67F0A28-F5B5-47DB-B2B2-6F0E3C9C46B3}" presName="image"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FD0D190F-6EE1-4175-AF09-F45FD702FF5C}" type="pres">
      <dgm:prSet presAssocID="{C67F0A28-F5B5-47DB-B2B2-6F0E3C9C46B3}" presName="childNode" presStyleLbl="node1" presStyleIdx="2" presStyleCnt="3" custScaleX="248130" custScaleY="93889" custLinFactNeighborX="1140" custLinFactNeighborY="-5549">
        <dgm:presLayoutVars>
          <dgm:bulletEnabled val="1"/>
        </dgm:presLayoutVars>
      </dgm:prSet>
      <dgm:spPr/>
    </dgm:pt>
    <dgm:pt modelId="{DB011482-0B6A-4BC9-B68E-A014D6C19B6F}" type="pres">
      <dgm:prSet presAssocID="{C67F0A28-F5B5-47DB-B2B2-6F0E3C9C46B3}" presName="parentNode" presStyleLbl="revTx" presStyleIdx="2" presStyleCnt="3">
        <dgm:presLayoutVars>
          <dgm:chMax val="0"/>
          <dgm:bulletEnabled val="1"/>
        </dgm:presLayoutVars>
      </dgm:prSet>
      <dgm:spPr/>
    </dgm:pt>
  </dgm:ptLst>
  <dgm:cxnLst>
    <dgm:cxn modelId="{2B7B010A-0E61-4BA9-8A82-900557788742}" type="presOf" srcId="{21FA83E0-1E6E-4F67-B6AF-D22E6C7220A2}" destId="{E5AE0477-CC66-471E-9131-872D5A86E661}" srcOrd="0" destOrd="6" presId="urn:microsoft.com/office/officeart/2005/8/layout/hList2"/>
    <dgm:cxn modelId="{9950D612-5678-417D-A9EB-DB27A90AC737}" type="presOf" srcId="{0FE41709-975A-4C27-8809-B75ED463EBE0}" destId="{E5AE0477-CC66-471E-9131-872D5A86E661}" srcOrd="0" destOrd="4" presId="urn:microsoft.com/office/officeart/2005/8/layout/hList2"/>
    <dgm:cxn modelId="{687A1D17-BCA6-43E9-BFC2-A14715C04434}" srcId="{A0B19F9A-DDDD-4F3D-B46B-BDC6BB941AB5}" destId="{9FF009D1-004C-4852-AFE6-77258294F73E}" srcOrd="3" destOrd="0" parTransId="{F65CC76B-B488-4CD4-854A-491A60FA8C5E}" sibTransId="{46F0C982-8E3E-4201-820C-AEF5F3362E96}"/>
    <dgm:cxn modelId="{2FD8FB1C-45C2-41BC-BF9B-206DBA23598D}" type="presOf" srcId="{FA49F8E2-AC56-4E14-8B68-42BBE0CB8C62}" destId="{16FA2135-9BCB-4C18-8D44-642A19433D03}" srcOrd="0" destOrd="0" presId="urn:microsoft.com/office/officeart/2005/8/layout/hList2"/>
    <dgm:cxn modelId="{F05D5A1E-BE7E-47A3-9FB9-1ED5982B584B}" srcId="{0B035EFF-25DC-45A9-B6D6-1B3C333F9ECD}" destId="{F896DAE0-9ACB-4E3F-BA19-63EF4E6C44E0}" srcOrd="1" destOrd="0" parTransId="{00F059AB-9587-4A8A-B6D9-31C5E29393F7}" sibTransId="{46397F09-BA3A-478F-BB92-E31C40FEED2D}"/>
    <dgm:cxn modelId="{49E37C1E-95FE-470E-BE0E-B6DA1E71C7A7}" srcId="{F896DAE0-9ACB-4E3F-BA19-63EF4E6C44E0}" destId="{8C53A788-06EE-4A01-99C3-DC3BBAEC44AB}" srcOrd="1" destOrd="0" parTransId="{A272842E-8CE3-49EC-8DC8-9B187EAB513F}" sibTransId="{DFE7FE17-4323-4E9D-809F-05F536698D3E}"/>
    <dgm:cxn modelId="{25A10024-EF5C-43F3-862F-B8752AC88F41}" type="presOf" srcId="{61BD6B6D-EEE2-4993-8984-FDDB17A71902}" destId="{16FA2135-9BCB-4C18-8D44-642A19433D03}" srcOrd="0" destOrd="3" presId="urn:microsoft.com/office/officeart/2005/8/layout/hList2"/>
    <dgm:cxn modelId="{A9158D31-F7CE-4373-BAAC-335DEB350355}" type="presOf" srcId="{9187DCF2-1DFA-4D69-9A93-FB4EA0C35B0E}" destId="{E5AE0477-CC66-471E-9131-872D5A86E661}" srcOrd="0" destOrd="1" presId="urn:microsoft.com/office/officeart/2005/8/layout/hList2"/>
    <dgm:cxn modelId="{8D6E313A-56A5-41FB-BE9C-336E2E2417B3}" type="presOf" srcId="{C7769C4D-4FEC-41D6-8012-C4F0546B1FD8}" destId="{FD0D190F-6EE1-4175-AF09-F45FD702FF5C}" srcOrd="0" destOrd="3" presId="urn:microsoft.com/office/officeart/2005/8/layout/hList2"/>
    <dgm:cxn modelId="{1CFD553E-DC6A-451C-B8AD-8912A65F246F}" srcId="{0B035EFF-25DC-45A9-B6D6-1B3C333F9ECD}" destId="{C67F0A28-F5B5-47DB-B2B2-6F0E3C9C46B3}" srcOrd="2" destOrd="0" parTransId="{12641C34-6F9E-4F58-ABDB-5C0E47489335}" sibTransId="{DF3BB91F-DF39-451A-B680-B2932A513FE2}"/>
    <dgm:cxn modelId="{EE713543-128F-4A02-9C3F-B0E9FE8FB610}" srcId="{C67F0A28-F5B5-47DB-B2B2-6F0E3C9C46B3}" destId="{61C6D25C-A6A4-465E-BD2C-8380B930DC25}" srcOrd="1" destOrd="0" parTransId="{6748AFE2-7CE3-4DDE-9288-240D2DD8B5C9}" sibTransId="{9CE1CBC4-3F51-4CD0-BD7C-F7534085DF3F}"/>
    <dgm:cxn modelId="{A1767944-9DFA-4EEE-9298-640919B22E1B}" type="presOf" srcId="{82163824-74BB-4161-94B5-F8AFD45C404A}" destId="{16FA2135-9BCB-4C18-8D44-642A19433D03}" srcOrd="0" destOrd="2" presId="urn:microsoft.com/office/officeart/2005/8/layout/hList2"/>
    <dgm:cxn modelId="{3E824C45-2648-47A7-BA3F-623A7968917A}" srcId="{F896DAE0-9ACB-4E3F-BA19-63EF4E6C44E0}" destId="{82163824-74BB-4161-94B5-F8AFD45C404A}" srcOrd="2" destOrd="0" parTransId="{6ECE437D-E083-4554-833F-EAE8BB2477AC}" sibTransId="{1B68F3CB-901A-4ED5-9871-498957CB790D}"/>
    <dgm:cxn modelId="{219A954C-62DF-4814-BC57-04070207052A}" type="presOf" srcId="{215B8895-F0E4-41D2-9DDF-9AEFC2154488}" destId="{16FA2135-9BCB-4C18-8D44-642A19433D03}" srcOrd="0" destOrd="4" presId="urn:microsoft.com/office/officeart/2005/8/layout/hList2"/>
    <dgm:cxn modelId="{3951E772-B868-4DCF-8FA3-78CFCF6FDEDC}" srcId="{A0B19F9A-DDDD-4F3D-B46B-BDC6BB941AB5}" destId="{19857023-857C-43EF-B280-2BA5EAA3B847}" srcOrd="5" destOrd="0" parTransId="{A4A3A4AA-DDC1-40D0-9A0A-D3A11CD9B7F7}" sibTransId="{B0319CDE-4125-4E50-AB87-AC1949B9D3FB}"/>
    <dgm:cxn modelId="{B91B1E76-AAD3-46ED-A3E1-BAF5BED69CB4}" srcId="{A0B19F9A-DDDD-4F3D-B46B-BDC6BB941AB5}" destId="{0FE41709-975A-4C27-8809-B75ED463EBE0}" srcOrd="4" destOrd="0" parTransId="{C96F2F9B-FA4D-4F0B-8977-981DF2A3161C}" sibTransId="{906BAAE3-B0E7-4286-8209-8AB88DD2CF2A}"/>
    <dgm:cxn modelId="{76C93E76-5D35-4EAF-A260-65A4AC50C524}" srcId="{A0B19F9A-DDDD-4F3D-B46B-BDC6BB941AB5}" destId="{21FA83E0-1E6E-4F67-B6AF-D22E6C7220A2}" srcOrd="6" destOrd="0" parTransId="{9B13DC13-E192-4444-867F-19670FA37F32}" sibTransId="{4060BD6C-E323-41B4-9D45-43340D7D95D5}"/>
    <dgm:cxn modelId="{B9DFE68B-0207-414E-B736-355873365BFC}" type="presOf" srcId="{D1BAA738-CA05-4BF7-9F92-BBEB204963E1}" destId="{FD0D190F-6EE1-4175-AF09-F45FD702FF5C}" srcOrd="0" destOrd="2" presId="urn:microsoft.com/office/officeart/2005/8/layout/hList2"/>
    <dgm:cxn modelId="{BD2FB891-8226-4397-B954-5D02463AB87D}" type="presOf" srcId="{61C6D25C-A6A4-465E-BD2C-8380B930DC25}" destId="{FD0D190F-6EE1-4175-AF09-F45FD702FF5C}" srcOrd="0" destOrd="1" presId="urn:microsoft.com/office/officeart/2005/8/layout/hList2"/>
    <dgm:cxn modelId="{4003BE94-5830-4286-A148-9928E5E6D857}" srcId="{C67F0A28-F5B5-47DB-B2B2-6F0E3C9C46B3}" destId="{FCDF2747-E848-47E6-962B-EC8663B85898}" srcOrd="0" destOrd="0" parTransId="{4F1556EA-DC42-42D5-8858-7E2148BA03CA}" sibTransId="{41F0E122-DC10-45EE-BBB9-B5F3B1BD3026}"/>
    <dgm:cxn modelId="{05C5F49B-D242-4910-AAF5-D78A3F6B9A32}" srcId="{C67F0A28-F5B5-47DB-B2B2-6F0E3C9C46B3}" destId="{C7769C4D-4FEC-41D6-8012-C4F0546B1FD8}" srcOrd="3" destOrd="0" parTransId="{07D6F170-0BD3-44B0-A2D9-5D436DEBA15B}" sibTransId="{6D61495D-95B6-491A-8199-D9D18FB1FD00}"/>
    <dgm:cxn modelId="{32D4FFA8-1223-4D3F-9773-A9CF41A7E252}" type="presOf" srcId="{0D89D9D7-2856-4FDE-8714-5931A50F8B31}" destId="{E5AE0477-CC66-471E-9131-872D5A86E661}" srcOrd="0" destOrd="0" presId="urn:microsoft.com/office/officeart/2005/8/layout/hList2"/>
    <dgm:cxn modelId="{A4704DAC-5C59-4968-8155-849A3479055F}" srcId="{F896DAE0-9ACB-4E3F-BA19-63EF4E6C44E0}" destId="{61BD6B6D-EEE2-4993-8984-FDDB17A71902}" srcOrd="3" destOrd="0" parTransId="{08ACD0EF-8BCC-4D9E-8937-6A18ACD298E3}" sibTransId="{CFD4971E-70AE-4C62-B60B-7BB38DFD9DED}"/>
    <dgm:cxn modelId="{71EA64B3-3C1D-4BA6-A0C9-49BA0A3FA8F7}" srcId="{F896DAE0-9ACB-4E3F-BA19-63EF4E6C44E0}" destId="{215B8895-F0E4-41D2-9DDF-9AEFC2154488}" srcOrd="4" destOrd="0" parTransId="{F18FA2B9-24A3-4FE6-84C2-B0FEA00A01E8}" sibTransId="{DBC13460-9D0B-46DB-9606-96188B462F33}"/>
    <dgm:cxn modelId="{5D82D9B9-7D9F-4B81-82AD-A5EFCD499781}" srcId="{A0B19F9A-DDDD-4F3D-B46B-BDC6BB941AB5}" destId="{41123111-101E-4F7F-B90E-86DF432A720E}" srcOrd="2" destOrd="0" parTransId="{4B961C78-4FB8-46B2-8AA6-E8E0D4658213}" sibTransId="{5F7CDAEE-816A-4A2C-8318-BE2653DAA745}"/>
    <dgm:cxn modelId="{BBDD28BD-2D4B-435F-8595-A1D18335F388}" srcId="{C67F0A28-F5B5-47DB-B2B2-6F0E3C9C46B3}" destId="{D1BAA738-CA05-4BF7-9F92-BBEB204963E1}" srcOrd="2" destOrd="0" parTransId="{590FAACD-9AFF-4BE3-ABCB-F248750E389D}" sibTransId="{B1F6A7DB-7979-4DE5-BBCF-AE88DF9D26DF}"/>
    <dgm:cxn modelId="{3BEB46BD-B283-45DA-9993-EAD86D9D38C9}" srcId="{C67F0A28-F5B5-47DB-B2B2-6F0E3C9C46B3}" destId="{5C3AD8F8-5932-4A78-8C10-6FADE816ADAD}" srcOrd="4" destOrd="0" parTransId="{89C71965-4324-40F9-9099-FE4A461D9933}" sibTransId="{319A56D3-D7AE-449C-8F45-B1675B53BB50}"/>
    <dgm:cxn modelId="{84B864C0-2874-4106-A3F1-6F0CFBFA33E0}" srcId="{0B035EFF-25DC-45A9-B6D6-1B3C333F9ECD}" destId="{A0B19F9A-DDDD-4F3D-B46B-BDC6BB941AB5}" srcOrd="0" destOrd="0" parTransId="{A82E502A-C952-4A16-B7E9-162FE564382D}" sibTransId="{549DEB44-A4AF-4192-B1A8-E08CEC923E2E}"/>
    <dgm:cxn modelId="{C4EA3BC3-6188-4275-A7CE-6E68146BB85E}" srcId="{F896DAE0-9ACB-4E3F-BA19-63EF4E6C44E0}" destId="{FA49F8E2-AC56-4E14-8B68-42BBE0CB8C62}" srcOrd="0" destOrd="0" parTransId="{99CAD2CD-8D69-453B-9F3C-01BBC17731DD}" sibTransId="{6CEB2306-4126-46AD-8841-4B7800EF4F2D}"/>
    <dgm:cxn modelId="{87C7C9C3-00A2-42B3-A819-8C26BA042556}" type="presOf" srcId="{5C3AD8F8-5932-4A78-8C10-6FADE816ADAD}" destId="{FD0D190F-6EE1-4175-AF09-F45FD702FF5C}" srcOrd="0" destOrd="4" presId="urn:microsoft.com/office/officeart/2005/8/layout/hList2"/>
    <dgm:cxn modelId="{175B1EC8-B0CF-4DEA-9081-EB8567F3CB50}" srcId="{A0B19F9A-DDDD-4F3D-B46B-BDC6BB941AB5}" destId="{0D89D9D7-2856-4FDE-8714-5931A50F8B31}" srcOrd="0" destOrd="0" parTransId="{36202C7C-D5C7-4E54-B2AF-10803DFAB6FF}" sibTransId="{AE3B1524-5F85-45F0-9A6E-69C52ABE5098}"/>
    <dgm:cxn modelId="{4F9FC2D1-3BA2-4B61-A724-07304F09C505}" type="presOf" srcId="{9FF009D1-004C-4852-AFE6-77258294F73E}" destId="{E5AE0477-CC66-471E-9131-872D5A86E661}" srcOrd="0" destOrd="3" presId="urn:microsoft.com/office/officeart/2005/8/layout/hList2"/>
    <dgm:cxn modelId="{ECA858D3-1626-4183-A6B5-F9055208698F}" type="presOf" srcId="{FCDF2747-E848-47E6-962B-EC8663B85898}" destId="{FD0D190F-6EE1-4175-AF09-F45FD702FF5C}" srcOrd="0" destOrd="0" presId="urn:microsoft.com/office/officeart/2005/8/layout/hList2"/>
    <dgm:cxn modelId="{BF7995D7-4C9B-45C2-BBB7-459773402053}" srcId="{A0B19F9A-DDDD-4F3D-B46B-BDC6BB941AB5}" destId="{9187DCF2-1DFA-4D69-9A93-FB4EA0C35B0E}" srcOrd="1" destOrd="0" parTransId="{C8BFA8BF-6564-4701-B07B-D15D4DE85C7B}" sibTransId="{F0E423A3-07C5-464E-8ED8-86309C164B8F}"/>
    <dgm:cxn modelId="{0003A1E3-F875-41CD-A892-107F3F5497B2}" type="presOf" srcId="{8C53A788-06EE-4A01-99C3-DC3BBAEC44AB}" destId="{16FA2135-9BCB-4C18-8D44-642A19433D03}" srcOrd="0" destOrd="1" presId="urn:microsoft.com/office/officeart/2005/8/layout/hList2"/>
    <dgm:cxn modelId="{8DFD3DEC-6786-41C9-8670-D33772403151}" type="presOf" srcId="{A0B19F9A-DDDD-4F3D-B46B-BDC6BB941AB5}" destId="{DC5CF198-E08A-46BE-8683-2BE0275B7BEF}" srcOrd="0" destOrd="0" presId="urn:microsoft.com/office/officeart/2005/8/layout/hList2"/>
    <dgm:cxn modelId="{B0CCF9EC-7EB0-4590-A639-63AB79275187}" type="presOf" srcId="{F896DAE0-9ACB-4E3F-BA19-63EF4E6C44E0}" destId="{ACED15AF-02A6-4948-A35C-BFBA7F7D8F33}" srcOrd="0" destOrd="0" presId="urn:microsoft.com/office/officeart/2005/8/layout/hList2"/>
    <dgm:cxn modelId="{32C2F9ED-FE2D-48F1-9A4D-9D9D236DAEFA}" type="presOf" srcId="{C67F0A28-F5B5-47DB-B2B2-6F0E3C9C46B3}" destId="{DB011482-0B6A-4BC9-B68E-A014D6C19B6F}" srcOrd="0" destOrd="0" presId="urn:microsoft.com/office/officeart/2005/8/layout/hList2"/>
    <dgm:cxn modelId="{4E77EFEF-3DCE-40C5-9928-AF25AF54F3D1}" type="presOf" srcId="{19857023-857C-43EF-B280-2BA5EAA3B847}" destId="{E5AE0477-CC66-471E-9131-872D5A86E661}" srcOrd="0" destOrd="5" presId="urn:microsoft.com/office/officeart/2005/8/layout/hList2"/>
    <dgm:cxn modelId="{1450D2F2-6553-450C-8400-41E31BD23CD6}" type="presOf" srcId="{0B035EFF-25DC-45A9-B6D6-1B3C333F9ECD}" destId="{5EBD580D-98CD-43A1-8140-8AABC6DBF28B}" srcOrd="0" destOrd="0" presId="urn:microsoft.com/office/officeart/2005/8/layout/hList2"/>
    <dgm:cxn modelId="{25A9D9F2-4948-4817-9C3A-1DE55DA35E73}" type="presOf" srcId="{41123111-101E-4F7F-B90E-86DF432A720E}" destId="{E5AE0477-CC66-471E-9131-872D5A86E661}" srcOrd="0" destOrd="2" presId="urn:microsoft.com/office/officeart/2005/8/layout/hList2"/>
    <dgm:cxn modelId="{9A136FC0-3A1F-4FDA-8DE8-1C9638BFDD6D}" type="presParOf" srcId="{5EBD580D-98CD-43A1-8140-8AABC6DBF28B}" destId="{8B9F5BA0-DA66-4CE6-8DDF-031A7E506E88}" srcOrd="0" destOrd="0" presId="urn:microsoft.com/office/officeart/2005/8/layout/hList2"/>
    <dgm:cxn modelId="{8A83A218-CE85-4CBD-8C63-A99ED0A8C9A0}" type="presParOf" srcId="{8B9F5BA0-DA66-4CE6-8DDF-031A7E506E88}" destId="{A5473B64-FF97-4C18-973E-CEF869655027}" srcOrd="0" destOrd="0" presId="urn:microsoft.com/office/officeart/2005/8/layout/hList2"/>
    <dgm:cxn modelId="{357E0650-6C87-4BCC-96AC-89BE4F6A5652}" type="presParOf" srcId="{8B9F5BA0-DA66-4CE6-8DDF-031A7E506E88}" destId="{E5AE0477-CC66-471E-9131-872D5A86E661}" srcOrd="1" destOrd="0" presId="urn:microsoft.com/office/officeart/2005/8/layout/hList2"/>
    <dgm:cxn modelId="{1793BE75-70CC-4B4F-A4C5-3EE2536628A2}" type="presParOf" srcId="{8B9F5BA0-DA66-4CE6-8DDF-031A7E506E88}" destId="{DC5CF198-E08A-46BE-8683-2BE0275B7BEF}" srcOrd="2" destOrd="0" presId="urn:microsoft.com/office/officeart/2005/8/layout/hList2"/>
    <dgm:cxn modelId="{FB460B0B-B1EB-46D3-9B0E-2645163BF560}" type="presParOf" srcId="{5EBD580D-98CD-43A1-8140-8AABC6DBF28B}" destId="{BBCCE11F-EC9E-499A-8745-40DABF1A405F}" srcOrd="1" destOrd="0" presId="urn:microsoft.com/office/officeart/2005/8/layout/hList2"/>
    <dgm:cxn modelId="{21B65AA9-5987-4B7F-A253-88EDF5649EC4}" type="presParOf" srcId="{5EBD580D-98CD-43A1-8140-8AABC6DBF28B}" destId="{71810910-0036-4138-90FD-C5E45CC90A1E}" srcOrd="2" destOrd="0" presId="urn:microsoft.com/office/officeart/2005/8/layout/hList2"/>
    <dgm:cxn modelId="{13975F60-1F4F-4EE7-A100-6D79EA447F14}" type="presParOf" srcId="{71810910-0036-4138-90FD-C5E45CC90A1E}" destId="{D868974A-D267-434F-8517-49530806FCD4}" srcOrd="0" destOrd="0" presId="urn:microsoft.com/office/officeart/2005/8/layout/hList2"/>
    <dgm:cxn modelId="{2D029398-2CF1-4CAB-9504-7239AD79FAE1}" type="presParOf" srcId="{71810910-0036-4138-90FD-C5E45CC90A1E}" destId="{16FA2135-9BCB-4C18-8D44-642A19433D03}" srcOrd="1" destOrd="0" presId="urn:microsoft.com/office/officeart/2005/8/layout/hList2"/>
    <dgm:cxn modelId="{DFFDBAD1-8847-4B41-ADE3-3D95E6AE2251}" type="presParOf" srcId="{71810910-0036-4138-90FD-C5E45CC90A1E}" destId="{ACED15AF-02A6-4948-A35C-BFBA7F7D8F33}" srcOrd="2" destOrd="0" presId="urn:microsoft.com/office/officeart/2005/8/layout/hList2"/>
    <dgm:cxn modelId="{DF4E59BA-4061-45DC-B279-FDDAD39BD89C}" type="presParOf" srcId="{5EBD580D-98CD-43A1-8140-8AABC6DBF28B}" destId="{FAE4B0E3-0896-4E3D-A5E2-D9AA6473699D}" srcOrd="3" destOrd="0" presId="urn:microsoft.com/office/officeart/2005/8/layout/hList2"/>
    <dgm:cxn modelId="{3C608E52-C0E8-4E7E-895D-8D15C2884E70}" type="presParOf" srcId="{5EBD580D-98CD-43A1-8140-8AABC6DBF28B}" destId="{783338AF-FC81-4FE7-9753-A54105494AAD}" srcOrd="4" destOrd="0" presId="urn:microsoft.com/office/officeart/2005/8/layout/hList2"/>
    <dgm:cxn modelId="{EF9F78A3-B430-4D49-BAC2-EB6AD46AD641}" type="presParOf" srcId="{783338AF-FC81-4FE7-9753-A54105494AAD}" destId="{F5D9533E-BDA1-41CF-83C9-A2BEBF994985}" srcOrd="0" destOrd="0" presId="urn:microsoft.com/office/officeart/2005/8/layout/hList2"/>
    <dgm:cxn modelId="{5C70CE21-2919-49B7-ADE6-B513BF279577}" type="presParOf" srcId="{783338AF-FC81-4FE7-9753-A54105494AAD}" destId="{FD0D190F-6EE1-4175-AF09-F45FD702FF5C}" srcOrd="1" destOrd="0" presId="urn:microsoft.com/office/officeart/2005/8/layout/hList2"/>
    <dgm:cxn modelId="{76892272-B51A-4CE5-92B7-267BBC0C2244}" type="presParOf" srcId="{783338AF-FC81-4FE7-9753-A54105494AAD}" destId="{DB011482-0B6A-4BC9-B68E-A014D6C19B6F}"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B035EFF-25DC-45A9-B6D6-1B3C333F9ECD}" type="doc">
      <dgm:prSet loTypeId="urn:microsoft.com/office/officeart/2005/8/layout/hList2" loCatId="picture" qsTypeId="urn:microsoft.com/office/officeart/2005/8/quickstyle/simple1" qsCatId="simple" csTypeId="urn:microsoft.com/office/officeart/2005/8/colors/accent2_1" csCatId="accent2" phldr="1"/>
      <dgm:spPr/>
      <dgm:t>
        <a:bodyPr/>
        <a:lstStyle/>
        <a:p>
          <a:endParaRPr lang="lv-LV"/>
        </a:p>
      </dgm:t>
    </dgm:pt>
    <dgm:pt modelId="{A0B19F9A-DDDD-4F3D-B46B-BDC6BB941AB5}">
      <dgm:prSet phldrT="[Teksts]"/>
      <dgm:spPr/>
      <dgm:t>
        <a:bodyPr/>
        <a:lstStyle/>
        <a:p>
          <a:r>
            <a:rPr lang="lv-LV"/>
            <a:t> </a:t>
          </a:r>
        </a:p>
      </dgm:t>
    </dgm:pt>
    <dgm:pt modelId="{A82E502A-C952-4A16-B7E9-162FE564382D}" type="parTrans" cxnId="{84B864C0-2874-4106-A3F1-6F0CFBFA33E0}">
      <dgm:prSet/>
      <dgm:spPr/>
      <dgm:t>
        <a:bodyPr/>
        <a:lstStyle/>
        <a:p>
          <a:endParaRPr lang="lv-LV"/>
        </a:p>
      </dgm:t>
    </dgm:pt>
    <dgm:pt modelId="{549DEB44-A4AF-4192-B1A8-E08CEC923E2E}" type="sibTrans" cxnId="{84B864C0-2874-4106-A3F1-6F0CFBFA33E0}">
      <dgm:prSet/>
      <dgm:spPr/>
      <dgm:t>
        <a:bodyPr/>
        <a:lstStyle/>
        <a:p>
          <a:endParaRPr lang="lv-LV"/>
        </a:p>
      </dgm:t>
    </dgm:pt>
    <dgm:pt modelId="{0D89D9D7-2856-4FDE-8714-5931A50F8B31}">
      <dgm:prSet phldrT="[Teksts]" custT="1"/>
      <dgm:spPr/>
      <dgm:t>
        <a:bodyPr/>
        <a:lstStyle/>
        <a:p>
          <a:pPr algn="ctr">
            <a:buNone/>
          </a:pPr>
          <a:r>
            <a:rPr lang="lv-LV" sz="1400" b="1"/>
            <a:t>5.9.1.</a:t>
          </a:r>
        </a:p>
      </dgm:t>
    </dgm:pt>
    <dgm:pt modelId="{36202C7C-D5C7-4E54-B2AF-10803DFAB6FF}" type="parTrans" cxnId="{175B1EC8-B0CF-4DEA-9081-EB8567F3CB50}">
      <dgm:prSet/>
      <dgm:spPr/>
      <dgm:t>
        <a:bodyPr/>
        <a:lstStyle/>
        <a:p>
          <a:endParaRPr lang="lv-LV"/>
        </a:p>
      </dgm:t>
    </dgm:pt>
    <dgm:pt modelId="{AE3B1524-5F85-45F0-9A6E-69C52ABE5098}" type="sibTrans" cxnId="{175B1EC8-B0CF-4DEA-9081-EB8567F3CB50}">
      <dgm:prSet/>
      <dgm:spPr/>
      <dgm:t>
        <a:bodyPr/>
        <a:lstStyle/>
        <a:p>
          <a:endParaRPr lang="lv-LV"/>
        </a:p>
      </dgm:t>
    </dgm:pt>
    <dgm:pt modelId="{4BBFE445-01BB-43B2-A28D-603BFAE29133}">
      <dgm:prSet phldrT="[Teksts]" custT="1"/>
      <dgm:spPr/>
      <dgm:t>
        <a:bodyPr/>
        <a:lstStyle/>
        <a:p>
          <a:pPr algn="ctr">
            <a:buNone/>
          </a:pPr>
          <a:r>
            <a:rPr lang="lv-LV" sz="1400" b="1"/>
            <a:t>Projekta ieguldījums programmas mērķa sasniegšanai</a:t>
          </a:r>
        </a:p>
      </dgm:t>
    </dgm:pt>
    <dgm:pt modelId="{F0E63D87-75F8-46FE-A21F-939460947D8D}" type="parTrans" cxnId="{EFD600F5-AAE3-482C-A689-7051D63E4DA9}">
      <dgm:prSet/>
      <dgm:spPr/>
      <dgm:t>
        <a:bodyPr/>
        <a:lstStyle/>
        <a:p>
          <a:endParaRPr lang="lv-LV"/>
        </a:p>
      </dgm:t>
    </dgm:pt>
    <dgm:pt modelId="{6DC619DB-458B-4A03-BA7A-04989F6524DB}" type="sibTrans" cxnId="{EFD600F5-AAE3-482C-A689-7051D63E4DA9}">
      <dgm:prSet/>
      <dgm:spPr/>
      <dgm:t>
        <a:bodyPr/>
        <a:lstStyle/>
        <a:p>
          <a:endParaRPr lang="lv-LV"/>
        </a:p>
      </dgm:t>
    </dgm:pt>
    <dgm:pt modelId="{F896DAE0-9ACB-4E3F-BA19-63EF4E6C44E0}">
      <dgm:prSet phldrT="[Teksts]"/>
      <dgm:spPr/>
      <dgm:t>
        <a:bodyPr/>
        <a:lstStyle/>
        <a:p>
          <a:r>
            <a:rPr lang="lv-LV"/>
            <a:t> </a:t>
          </a:r>
        </a:p>
      </dgm:t>
    </dgm:pt>
    <dgm:pt modelId="{00F059AB-9587-4A8A-B6D9-31C5E29393F7}" type="parTrans" cxnId="{F05D5A1E-BE7E-47A3-9FB9-1ED5982B584B}">
      <dgm:prSet/>
      <dgm:spPr/>
      <dgm:t>
        <a:bodyPr/>
        <a:lstStyle/>
        <a:p>
          <a:endParaRPr lang="lv-LV"/>
        </a:p>
      </dgm:t>
    </dgm:pt>
    <dgm:pt modelId="{46397F09-BA3A-478F-BB92-E31C40FEED2D}" type="sibTrans" cxnId="{F05D5A1E-BE7E-47A3-9FB9-1ED5982B584B}">
      <dgm:prSet/>
      <dgm:spPr/>
      <dgm:t>
        <a:bodyPr/>
        <a:lstStyle/>
        <a:p>
          <a:endParaRPr lang="lv-LV"/>
        </a:p>
      </dgm:t>
    </dgm:pt>
    <dgm:pt modelId="{FA49F8E2-AC56-4E14-8B68-42BBE0CB8C62}">
      <dgm:prSet phldrT="[Teksts]" custT="1"/>
      <dgm:spPr/>
      <dgm:t>
        <a:bodyPr/>
        <a:lstStyle/>
        <a:p>
          <a:pPr algn="ctr">
            <a:buNone/>
          </a:pPr>
          <a:r>
            <a:rPr lang="lv-LV" sz="1400" b="1"/>
            <a:t>5.9.2.</a:t>
          </a:r>
        </a:p>
      </dgm:t>
    </dgm:pt>
    <dgm:pt modelId="{99CAD2CD-8D69-453B-9F3C-01BBC17731DD}" type="parTrans" cxnId="{C4EA3BC3-6188-4275-A7CE-6E68146BB85E}">
      <dgm:prSet/>
      <dgm:spPr/>
      <dgm:t>
        <a:bodyPr/>
        <a:lstStyle/>
        <a:p>
          <a:endParaRPr lang="lv-LV"/>
        </a:p>
      </dgm:t>
    </dgm:pt>
    <dgm:pt modelId="{6CEB2306-4126-46AD-8841-4B7800EF4F2D}" type="sibTrans" cxnId="{C4EA3BC3-6188-4275-A7CE-6E68146BB85E}">
      <dgm:prSet/>
      <dgm:spPr/>
      <dgm:t>
        <a:bodyPr/>
        <a:lstStyle/>
        <a:p>
          <a:endParaRPr lang="lv-LV"/>
        </a:p>
      </dgm:t>
    </dgm:pt>
    <dgm:pt modelId="{04E7D5C4-B7BF-4347-941E-05EE55DD853A}">
      <dgm:prSet phldrT="[Teksts]" custT="1"/>
      <dgm:spPr/>
      <dgm:t>
        <a:bodyPr/>
        <a:lstStyle/>
        <a:p>
          <a:pPr algn="ctr">
            <a:buNone/>
          </a:pPr>
          <a:r>
            <a:rPr lang="lv-LV" sz="1400" b="1"/>
            <a:t>Projekta aktivitāšu novērtējums</a:t>
          </a:r>
        </a:p>
      </dgm:t>
    </dgm:pt>
    <dgm:pt modelId="{93C0B116-C7E3-4972-825B-58E8EAA262D2}" type="parTrans" cxnId="{A4D86ED0-F2E0-4AAE-A83D-A5FC75B75C8C}">
      <dgm:prSet/>
      <dgm:spPr/>
      <dgm:t>
        <a:bodyPr/>
        <a:lstStyle/>
        <a:p>
          <a:endParaRPr lang="lv-LV"/>
        </a:p>
      </dgm:t>
    </dgm:pt>
    <dgm:pt modelId="{86A52FC0-BBA8-45BF-A2D6-06DC5BD58A34}" type="sibTrans" cxnId="{A4D86ED0-F2E0-4AAE-A83D-A5FC75B75C8C}">
      <dgm:prSet/>
      <dgm:spPr/>
      <dgm:t>
        <a:bodyPr/>
        <a:lstStyle/>
        <a:p>
          <a:endParaRPr lang="lv-LV"/>
        </a:p>
      </dgm:t>
    </dgm:pt>
    <dgm:pt modelId="{C67F0A28-F5B5-47DB-B2B2-6F0E3C9C46B3}">
      <dgm:prSet phldrT="[Teksts]"/>
      <dgm:spPr/>
      <dgm:t>
        <a:bodyPr/>
        <a:lstStyle/>
        <a:p>
          <a:r>
            <a:rPr lang="lv-LV"/>
            <a:t> </a:t>
          </a:r>
        </a:p>
      </dgm:t>
    </dgm:pt>
    <dgm:pt modelId="{12641C34-6F9E-4F58-ABDB-5C0E47489335}" type="parTrans" cxnId="{1CFD553E-DC6A-451C-B8AD-8912A65F246F}">
      <dgm:prSet/>
      <dgm:spPr/>
      <dgm:t>
        <a:bodyPr/>
        <a:lstStyle/>
        <a:p>
          <a:endParaRPr lang="lv-LV"/>
        </a:p>
      </dgm:t>
    </dgm:pt>
    <dgm:pt modelId="{DF3BB91F-DF39-451A-B680-B2932A513FE2}" type="sibTrans" cxnId="{1CFD553E-DC6A-451C-B8AD-8912A65F246F}">
      <dgm:prSet/>
      <dgm:spPr/>
      <dgm:t>
        <a:bodyPr/>
        <a:lstStyle/>
        <a:p>
          <a:endParaRPr lang="lv-LV"/>
        </a:p>
      </dgm:t>
    </dgm:pt>
    <dgm:pt modelId="{FCDF2747-E848-47E6-962B-EC8663B85898}">
      <dgm:prSet phldrT="[Teksts]" custT="1"/>
      <dgm:spPr/>
      <dgm:t>
        <a:bodyPr/>
        <a:lstStyle/>
        <a:p>
          <a:pPr algn="ctr">
            <a:buNone/>
          </a:pPr>
          <a:r>
            <a:rPr lang="lv-LV" sz="1400" b="1"/>
            <a:t>5.9.3.</a:t>
          </a:r>
        </a:p>
      </dgm:t>
    </dgm:pt>
    <dgm:pt modelId="{4F1556EA-DC42-42D5-8858-7E2148BA03CA}" type="parTrans" cxnId="{4003BE94-5830-4286-A148-9928E5E6D857}">
      <dgm:prSet/>
      <dgm:spPr/>
      <dgm:t>
        <a:bodyPr/>
        <a:lstStyle/>
        <a:p>
          <a:endParaRPr lang="lv-LV"/>
        </a:p>
      </dgm:t>
    </dgm:pt>
    <dgm:pt modelId="{41F0E122-DC10-45EE-BBB9-B5F3B1BD3026}" type="sibTrans" cxnId="{4003BE94-5830-4286-A148-9928E5E6D857}">
      <dgm:prSet/>
      <dgm:spPr/>
      <dgm:t>
        <a:bodyPr/>
        <a:lstStyle/>
        <a:p>
          <a:endParaRPr lang="lv-LV"/>
        </a:p>
      </dgm:t>
    </dgm:pt>
    <dgm:pt modelId="{6E6BEDA1-2950-4CA6-9E42-7C5032220330}">
      <dgm:prSet phldrT="[Teksts]"/>
      <dgm:spPr/>
      <dgm:t>
        <a:bodyPr/>
        <a:lstStyle/>
        <a:p>
          <a:endParaRPr lang="lv-LV"/>
        </a:p>
      </dgm:t>
    </dgm:pt>
    <dgm:pt modelId="{0EE2C379-9282-49F0-B21E-D2646C5C2CA6}" type="parTrans" cxnId="{6022BFFA-C25A-4530-9469-70994115F401}">
      <dgm:prSet/>
      <dgm:spPr/>
      <dgm:t>
        <a:bodyPr/>
        <a:lstStyle/>
        <a:p>
          <a:endParaRPr lang="lv-LV"/>
        </a:p>
      </dgm:t>
    </dgm:pt>
    <dgm:pt modelId="{170D4DBA-793A-4D01-A622-DD70ECF1FD22}" type="sibTrans" cxnId="{6022BFFA-C25A-4530-9469-70994115F401}">
      <dgm:prSet/>
      <dgm:spPr/>
      <dgm:t>
        <a:bodyPr/>
        <a:lstStyle/>
        <a:p>
          <a:endParaRPr lang="lv-LV"/>
        </a:p>
      </dgm:t>
    </dgm:pt>
    <dgm:pt modelId="{DB4BC340-8BD3-4EFD-A336-BC69038A4EE5}">
      <dgm:prSet phldrT="[Teksts]"/>
      <dgm:spPr/>
      <dgm:t>
        <a:bodyPr/>
        <a:lstStyle/>
        <a:p>
          <a:endParaRPr lang="lv-LV"/>
        </a:p>
      </dgm:t>
    </dgm:pt>
    <dgm:pt modelId="{2B027696-1484-4BAE-AB27-AE0ACE898D42}" type="parTrans" cxnId="{917744E0-297D-40F6-AAF2-E8324A243253}">
      <dgm:prSet/>
      <dgm:spPr/>
      <dgm:t>
        <a:bodyPr/>
        <a:lstStyle/>
        <a:p>
          <a:endParaRPr lang="lv-LV"/>
        </a:p>
      </dgm:t>
    </dgm:pt>
    <dgm:pt modelId="{7A764632-DD38-40F2-A18E-723DA958C29F}" type="sibTrans" cxnId="{917744E0-297D-40F6-AAF2-E8324A243253}">
      <dgm:prSet/>
      <dgm:spPr/>
      <dgm:t>
        <a:bodyPr/>
        <a:lstStyle/>
        <a:p>
          <a:endParaRPr lang="lv-LV"/>
        </a:p>
      </dgm:t>
    </dgm:pt>
    <dgm:pt modelId="{49FAD218-B8F5-4F39-B084-E0B965AB3C93}">
      <dgm:prSet phldrT="[Teksts]"/>
      <dgm:spPr/>
      <dgm:t>
        <a:bodyPr/>
        <a:lstStyle/>
        <a:p>
          <a:endParaRPr lang="lv-LV"/>
        </a:p>
      </dgm:t>
    </dgm:pt>
    <dgm:pt modelId="{EC0D1476-BAAD-4344-A1CC-3431A765952F}" type="parTrans" cxnId="{FEF32F57-40E9-4815-BCCB-17EF4782BF83}">
      <dgm:prSet/>
      <dgm:spPr/>
      <dgm:t>
        <a:bodyPr/>
        <a:lstStyle/>
        <a:p>
          <a:endParaRPr lang="lv-LV"/>
        </a:p>
      </dgm:t>
    </dgm:pt>
    <dgm:pt modelId="{95CF5658-B333-4713-AB33-2894977B437F}" type="sibTrans" cxnId="{FEF32F57-40E9-4815-BCCB-17EF4782BF83}">
      <dgm:prSet/>
      <dgm:spPr/>
      <dgm:t>
        <a:bodyPr/>
        <a:lstStyle/>
        <a:p>
          <a:endParaRPr lang="lv-LV"/>
        </a:p>
      </dgm:t>
    </dgm:pt>
    <dgm:pt modelId="{93B503A7-BCB0-48A6-BAE3-C01284A01134}">
      <dgm:prSet custT="1"/>
      <dgm:spPr/>
      <dgm:t>
        <a:bodyPr/>
        <a:lstStyle/>
        <a:p>
          <a:pPr algn="ctr">
            <a:buNone/>
          </a:pPr>
          <a:r>
            <a:rPr lang="lv-LV" sz="1400" b="1"/>
            <a:t>5.9.4.</a:t>
          </a:r>
        </a:p>
      </dgm:t>
    </dgm:pt>
    <dgm:pt modelId="{F85CA38B-9991-4478-98C3-10245C293201}" type="parTrans" cxnId="{D75DD63F-CF8A-4464-8F00-E55BDE02BDB1}">
      <dgm:prSet/>
      <dgm:spPr/>
      <dgm:t>
        <a:bodyPr/>
        <a:lstStyle/>
        <a:p>
          <a:endParaRPr lang="lv-LV"/>
        </a:p>
      </dgm:t>
    </dgm:pt>
    <dgm:pt modelId="{69428351-7E8D-4131-8A42-C0DF6EC3B1F6}" type="sibTrans" cxnId="{D75DD63F-CF8A-4464-8F00-E55BDE02BDB1}">
      <dgm:prSet/>
      <dgm:spPr/>
      <dgm:t>
        <a:bodyPr/>
        <a:lstStyle/>
        <a:p>
          <a:endParaRPr lang="lv-LV"/>
        </a:p>
      </dgm:t>
    </dgm:pt>
    <dgm:pt modelId="{3675069D-CB02-4A87-9752-E3E5A8983FF1}">
      <dgm:prSet custT="1"/>
      <dgm:spPr/>
      <dgm:t>
        <a:bodyPr/>
        <a:lstStyle/>
        <a:p>
          <a:pPr algn="ctr">
            <a:buNone/>
          </a:pPr>
          <a:r>
            <a:rPr lang="lv-LV" sz="1400" b="1"/>
            <a:t>5.9.5.</a:t>
          </a:r>
        </a:p>
      </dgm:t>
    </dgm:pt>
    <dgm:pt modelId="{0D4C37DD-DB38-49C3-9187-466EB3FB5C66}" type="parTrans" cxnId="{B9EA3132-B5A3-4529-9A0A-84782353FB77}">
      <dgm:prSet/>
      <dgm:spPr/>
      <dgm:t>
        <a:bodyPr/>
        <a:lstStyle/>
        <a:p>
          <a:endParaRPr lang="lv-LV"/>
        </a:p>
      </dgm:t>
    </dgm:pt>
    <dgm:pt modelId="{93588477-1A60-49E6-BA49-7A2F9468DC00}" type="sibTrans" cxnId="{B9EA3132-B5A3-4529-9A0A-84782353FB77}">
      <dgm:prSet/>
      <dgm:spPr/>
      <dgm:t>
        <a:bodyPr/>
        <a:lstStyle/>
        <a:p>
          <a:endParaRPr lang="lv-LV"/>
        </a:p>
      </dgm:t>
    </dgm:pt>
    <dgm:pt modelId="{EBF6684A-B07C-4FEE-8A28-6CBBC8791E4D}">
      <dgm:prSet custT="1"/>
      <dgm:spPr/>
      <dgm:t>
        <a:bodyPr/>
        <a:lstStyle/>
        <a:p>
          <a:pPr algn="ctr">
            <a:buNone/>
          </a:pPr>
          <a:r>
            <a:rPr lang="lv-LV" sz="1400" b="1" i="0"/>
            <a:t>5.9.6.</a:t>
          </a:r>
        </a:p>
      </dgm:t>
    </dgm:pt>
    <dgm:pt modelId="{9308F36B-28D8-48C6-B30D-768E149F693A}" type="parTrans" cxnId="{3A9F51BE-F9B6-4ECB-B27C-BB5C4EBC8CF7}">
      <dgm:prSet/>
      <dgm:spPr/>
      <dgm:t>
        <a:bodyPr/>
        <a:lstStyle/>
        <a:p>
          <a:endParaRPr lang="lv-LV"/>
        </a:p>
      </dgm:t>
    </dgm:pt>
    <dgm:pt modelId="{FAEA3A67-9B76-42D8-9E98-6BC0943C3247}" type="sibTrans" cxnId="{3A9F51BE-F9B6-4ECB-B27C-BB5C4EBC8CF7}">
      <dgm:prSet/>
      <dgm:spPr/>
      <dgm:t>
        <a:bodyPr/>
        <a:lstStyle/>
        <a:p>
          <a:endParaRPr lang="lv-LV"/>
        </a:p>
      </dgm:t>
    </dgm:pt>
    <dgm:pt modelId="{BC2A8875-FC44-4547-831F-73991DAF1CB2}">
      <dgm:prSet phldrT="[Teksts]" custT="1"/>
      <dgm:spPr/>
      <dgm:t>
        <a:bodyPr/>
        <a:lstStyle/>
        <a:p>
          <a:pPr algn="ctr">
            <a:buNone/>
          </a:pPr>
          <a:endParaRPr lang="lv-LV" sz="1400" b="1"/>
        </a:p>
      </dgm:t>
    </dgm:pt>
    <dgm:pt modelId="{E511B6FB-77D1-4729-AF26-DF61BB60FBCF}" type="parTrans" cxnId="{80F9FF5A-4355-4191-A46F-4DFD8B548D20}">
      <dgm:prSet/>
      <dgm:spPr/>
      <dgm:t>
        <a:bodyPr/>
        <a:lstStyle/>
        <a:p>
          <a:endParaRPr lang="lv-LV"/>
        </a:p>
      </dgm:t>
    </dgm:pt>
    <dgm:pt modelId="{C18E4E24-DD22-4BCD-9497-A207875CC01A}" type="sibTrans" cxnId="{80F9FF5A-4355-4191-A46F-4DFD8B548D20}">
      <dgm:prSet/>
      <dgm:spPr/>
      <dgm:t>
        <a:bodyPr/>
        <a:lstStyle/>
        <a:p>
          <a:endParaRPr lang="lv-LV"/>
        </a:p>
      </dgm:t>
    </dgm:pt>
    <dgm:pt modelId="{44C3E82A-CF7D-4835-92BA-B3C4EA367587}">
      <dgm:prSet phldrT="[Teksts]" custT="1"/>
      <dgm:spPr/>
      <dgm:t>
        <a:bodyPr/>
        <a:lstStyle/>
        <a:p>
          <a:pPr algn="ctr">
            <a:buNone/>
          </a:pPr>
          <a:endParaRPr lang="lv-LV" sz="1400" b="1"/>
        </a:p>
      </dgm:t>
    </dgm:pt>
    <dgm:pt modelId="{DF10E144-4297-4EF4-A911-225EBBB3C5BD}" type="parTrans" cxnId="{2E5B0514-2919-4568-B725-4F2DCA58E75E}">
      <dgm:prSet/>
      <dgm:spPr/>
      <dgm:t>
        <a:bodyPr/>
        <a:lstStyle/>
        <a:p>
          <a:endParaRPr lang="lv-LV"/>
        </a:p>
      </dgm:t>
    </dgm:pt>
    <dgm:pt modelId="{30C2921E-08B6-4CCE-8FB2-DEAFF2E7844D}" type="sibTrans" cxnId="{2E5B0514-2919-4568-B725-4F2DCA58E75E}">
      <dgm:prSet/>
      <dgm:spPr/>
      <dgm:t>
        <a:bodyPr/>
        <a:lstStyle/>
        <a:p>
          <a:endParaRPr lang="lv-LV"/>
        </a:p>
      </dgm:t>
    </dgm:pt>
    <dgm:pt modelId="{214C8645-9576-4CF8-82C6-4C6B9B3046C2}">
      <dgm:prSet phldrT="[Teksts]" custT="1"/>
      <dgm:spPr/>
      <dgm:t>
        <a:bodyPr/>
        <a:lstStyle/>
        <a:p>
          <a:pPr algn="ctr">
            <a:buNone/>
          </a:pPr>
          <a:r>
            <a:rPr lang="lv-LV" sz="1400" b="1"/>
            <a:t>Projektā sagaidāmo rezultātu atbilstība paredzētajām aktivitātēm</a:t>
          </a:r>
        </a:p>
      </dgm:t>
    </dgm:pt>
    <dgm:pt modelId="{1B29DA45-3523-4E9B-8492-C6C2BF1A2AED}" type="parTrans" cxnId="{B333BCD1-EDD6-40BD-9ED2-B5AC69FB9433}">
      <dgm:prSet/>
      <dgm:spPr/>
      <dgm:t>
        <a:bodyPr/>
        <a:lstStyle/>
        <a:p>
          <a:endParaRPr lang="lv-LV"/>
        </a:p>
      </dgm:t>
    </dgm:pt>
    <dgm:pt modelId="{1ADEA747-FD9D-4299-839E-03D4AD21D412}" type="sibTrans" cxnId="{B333BCD1-EDD6-40BD-9ED2-B5AC69FB9433}">
      <dgm:prSet/>
      <dgm:spPr/>
      <dgm:t>
        <a:bodyPr/>
        <a:lstStyle/>
        <a:p>
          <a:endParaRPr lang="lv-LV"/>
        </a:p>
      </dgm:t>
    </dgm:pt>
    <dgm:pt modelId="{08D87969-2C8B-485D-B78C-DAC82EC145C3}">
      <dgm:prSet phldrT="[Teksts]" custT="1"/>
      <dgm:spPr/>
      <dgm:t>
        <a:bodyPr/>
        <a:lstStyle/>
        <a:p>
          <a:pPr algn="ctr">
            <a:buNone/>
          </a:pPr>
          <a:endParaRPr lang="lv-LV" sz="1400" b="1"/>
        </a:p>
      </dgm:t>
    </dgm:pt>
    <dgm:pt modelId="{0DB9A5DF-1E15-47CF-9A0A-2F349930D314}" type="parTrans" cxnId="{8E85CFF6-E580-4822-9ACA-FD4F328CA9D4}">
      <dgm:prSet/>
      <dgm:spPr/>
      <dgm:t>
        <a:bodyPr/>
        <a:lstStyle/>
        <a:p>
          <a:endParaRPr lang="lv-LV"/>
        </a:p>
      </dgm:t>
    </dgm:pt>
    <dgm:pt modelId="{ACFB02AA-DCFB-4E0D-BEAF-674368E64925}" type="sibTrans" cxnId="{8E85CFF6-E580-4822-9ACA-FD4F328CA9D4}">
      <dgm:prSet/>
      <dgm:spPr/>
      <dgm:t>
        <a:bodyPr/>
        <a:lstStyle/>
        <a:p>
          <a:endParaRPr lang="lv-LV"/>
        </a:p>
      </dgm:t>
    </dgm:pt>
    <dgm:pt modelId="{B3FD9175-466D-4498-B028-3687DFFD9D4D}">
      <dgm:prSet custT="1"/>
      <dgm:spPr/>
      <dgm:t>
        <a:bodyPr/>
        <a:lstStyle/>
        <a:p>
          <a:pPr algn="ctr">
            <a:buNone/>
          </a:pPr>
          <a:r>
            <a:rPr lang="lv-LV" sz="1400" b="1"/>
            <a:t>Mērķa grupas raksturojums, kādas ir izvēlētās metodes darbam ar mērķa grupu un cik tās ir atbilstošas projekta mērķu sasniegšanai</a:t>
          </a:r>
        </a:p>
      </dgm:t>
    </dgm:pt>
    <dgm:pt modelId="{F7D9389E-E65C-42AE-B324-D4BE1CE0EE60}" type="parTrans" cxnId="{6F661F3F-C668-4B7B-A9AD-A8938F9126A9}">
      <dgm:prSet/>
      <dgm:spPr/>
      <dgm:t>
        <a:bodyPr/>
        <a:lstStyle/>
        <a:p>
          <a:endParaRPr lang="lv-LV"/>
        </a:p>
      </dgm:t>
    </dgm:pt>
    <dgm:pt modelId="{1E1983B8-6479-433E-965A-EA746466B84A}" type="sibTrans" cxnId="{6F661F3F-C668-4B7B-A9AD-A8938F9126A9}">
      <dgm:prSet/>
      <dgm:spPr/>
      <dgm:t>
        <a:bodyPr/>
        <a:lstStyle/>
        <a:p>
          <a:endParaRPr lang="lv-LV"/>
        </a:p>
      </dgm:t>
    </dgm:pt>
    <dgm:pt modelId="{815AD90E-2EA5-4CD7-9521-78AB7324F1AA}">
      <dgm:prSet custT="1"/>
      <dgm:spPr/>
      <dgm:t>
        <a:bodyPr/>
        <a:lstStyle/>
        <a:p>
          <a:pPr algn="ctr">
            <a:buNone/>
          </a:pPr>
          <a:endParaRPr lang="lv-LV" sz="1400" b="1"/>
        </a:p>
      </dgm:t>
    </dgm:pt>
    <dgm:pt modelId="{C123B9A0-5552-449D-AF1D-6536474CAA70}" type="parTrans" cxnId="{BF0DBBCA-07E0-4A6A-BA99-027B1B6EDCA5}">
      <dgm:prSet/>
      <dgm:spPr/>
      <dgm:t>
        <a:bodyPr/>
        <a:lstStyle/>
        <a:p>
          <a:endParaRPr lang="lv-LV"/>
        </a:p>
      </dgm:t>
    </dgm:pt>
    <dgm:pt modelId="{2C8E583F-0649-4E1D-952C-5E53464F7B21}" type="sibTrans" cxnId="{BF0DBBCA-07E0-4A6A-BA99-027B1B6EDCA5}">
      <dgm:prSet/>
      <dgm:spPr/>
      <dgm:t>
        <a:bodyPr/>
        <a:lstStyle/>
        <a:p>
          <a:endParaRPr lang="lv-LV"/>
        </a:p>
      </dgm:t>
    </dgm:pt>
    <dgm:pt modelId="{9D8F38E7-7F76-4AC4-94E5-4501D8CD7B5B}">
      <dgm:prSet custT="1"/>
      <dgm:spPr/>
      <dgm:t>
        <a:bodyPr/>
        <a:lstStyle/>
        <a:p>
          <a:pPr algn="ctr">
            <a:buNone/>
          </a:pPr>
          <a:r>
            <a:rPr lang="lv-LV" sz="1400" b="1"/>
            <a:t>Publicitāte</a:t>
          </a:r>
        </a:p>
      </dgm:t>
    </dgm:pt>
    <dgm:pt modelId="{5A2D75F9-5E86-4877-86C9-A6C3E9DC2ADB}" type="parTrans" cxnId="{ACFE172D-72E1-467F-B3A0-F4DABCD50178}">
      <dgm:prSet/>
      <dgm:spPr/>
      <dgm:t>
        <a:bodyPr/>
        <a:lstStyle/>
        <a:p>
          <a:endParaRPr lang="lv-LV"/>
        </a:p>
      </dgm:t>
    </dgm:pt>
    <dgm:pt modelId="{E75E4FF6-0537-4D77-BE44-F92DDEAC0390}" type="sibTrans" cxnId="{ACFE172D-72E1-467F-B3A0-F4DABCD50178}">
      <dgm:prSet/>
      <dgm:spPr/>
      <dgm:t>
        <a:bodyPr/>
        <a:lstStyle/>
        <a:p>
          <a:endParaRPr lang="lv-LV"/>
        </a:p>
      </dgm:t>
    </dgm:pt>
    <dgm:pt modelId="{F2620E60-B39B-473C-98A9-0C4404A3A220}">
      <dgm:prSet custT="1"/>
      <dgm:spPr/>
      <dgm:t>
        <a:bodyPr/>
        <a:lstStyle/>
        <a:p>
          <a:pPr algn="ctr">
            <a:buNone/>
          </a:pPr>
          <a:endParaRPr lang="lv-LV" sz="1400" b="1"/>
        </a:p>
      </dgm:t>
    </dgm:pt>
    <dgm:pt modelId="{49EC6ED2-3BCB-4213-A445-098F635166DF}" type="parTrans" cxnId="{36E6C417-83A0-4BCC-824F-7A8D4C8E7E76}">
      <dgm:prSet/>
      <dgm:spPr/>
      <dgm:t>
        <a:bodyPr/>
        <a:lstStyle/>
        <a:p>
          <a:endParaRPr lang="lv-LV"/>
        </a:p>
      </dgm:t>
    </dgm:pt>
    <dgm:pt modelId="{4AA84D37-DDB7-4D85-8645-BA8C084994C6}" type="sibTrans" cxnId="{36E6C417-83A0-4BCC-824F-7A8D4C8E7E76}">
      <dgm:prSet/>
      <dgm:spPr/>
      <dgm:t>
        <a:bodyPr/>
        <a:lstStyle/>
        <a:p>
          <a:endParaRPr lang="lv-LV"/>
        </a:p>
      </dgm:t>
    </dgm:pt>
    <dgm:pt modelId="{71FDDDC2-F735-4CDF-BEED-4F9381811C83}">
      <dgm:prSet custT="1"/>
      <dgm:spPr/>
      <dgm:t>
        <a:bodyPr/>
        <a:lstStyle/>
        <a:p>
          <a:pPr algn="ctr">
            <a:buNone/>
          </a:pPr>
          <a:r>
            <a:rPr lang="lv-LV" sz="1400" b="1" i="0"/>
            <a:t>Plānoto izmaksu atbilstība plānotajām aktivitātēm un rezultātiem</a:t>
          </a:r>
        </a:p>
      </dgm:t>
    </dgm:pt>
    <dgm:pt modelId="{59A8B010-D490-4754-940C-2D5793E660AD}" type="parTrans" cxnId="{85CF2505-FE43-4CBB-9047-79E1E4D19D21}">
      <dgm:prSet/>
      <dgm:spPr/>
      <dgm:t>
        <a:bodyPr/>
        <a:lstStyle/>
        <a:p>
          <a:endParaRPr lang="lv-LV"/>
        </a:p>
      </dgm:t>
    </dgm:pt>
    <dgm:pt modelId="{8CBCC934-10FF-4664-AF0D-BE9028403FE6}" type="sibTrans" cxnId="{85CF2505-FE43-4CBB-9047-79E1E4D19D21}">
      <dgm:prSet/>
      <dgm:spPr/>
      <dgm:t>
        <a:bodyPr/>
        <a:lstStyle/>
        <a:p>
          <a:endParaRPr lang="lv-LV"/>
        </a:p>
      </dgm:t>
    </dgm:pt>
    <dgm:pt modelId="{388D4E92-8DAB-4B5F-B4C5-14F761B337BD}">
      <dgm:prSet custT="1"/>
      <dgm:spPr/>
      <dgm:t>
        <a:bodyPr/>
        <a:lstStyle/>
        <a:p>
          <a:pPr algn="ctr">
            <a:buNone/>
          </a:pPr>
          <a:endParaRPr lang="lv-LV" sz="1400" b="1" i="0"/>
        </a:p>
      </dgm:t>
    </dgm:pt>
    <dgm:pt modelId="{7403ED6F-F252-43DE-906C-57304756D0D0}" type="parTrans" cxnId="{7A644552-CC37-41D5-A388-7150183630D0}">
      <dgm:prSet/>
      <dgm:spPr/>
      <dgm:t>
        <a:bodyPr/>
        <a:lstStyle/>
        <a:p>
          <a:endParaRPr lang="lv-LV"/>
        </a:p>
      </dgm:t>
    </dgm:pt>
    <dgm:pt modelId="{6A25D507-CEFC-4294-96B8-5D3D6BFEE647}" type="sibTrans" cxnId="{7A644552-CC37-41D5-A388-7150183630D0}">
      <dgm:prSet/>
      <dgm:spPr/>
      <dgm:t>
        <a:bodyPr/>
        <a:lstStyle/>
        <a:p>
          <a:endParaRPr lang="lv-LV"/>
        </a:p>
      </dgm:t>
    </dgm:pt>
    <dgm:pt modelId="{98AE6682-A350-4E49-A33E-50E5EF4CA910}">
      <dgm:prSet phldrT="[Teksts]" custT="1"/>
      <dgm:spPr/>
      <dgm:t>
        <a:bodyPr/>
        <a:lstStyle/>
        <a:p>
          <a:pPr algn="ctr">
            <a:buNone/>
          </a:pPr>
          <a:r>
            <a:rPr lang="lv-LV" sz="1200" b="0"/>
            <a:t>Maksimāli vērtējums – </a:t>
          </a:r>
        </a:p>
      </dgm:t>
    </dgm:pt>
    <dgm:pt modelId="{ED9D6601-E427-4799-8581-AEF6D56570CE}" type="parTrans" cxnId="{F3688BA1-7634-41BB-9F46-3B17967A3DA9}">
      <dgm:prSet/>
      <dgm:spPr/>
      <dgm:t>
        <a:bodyPr/>
        <a:lstStyle/>
        <a:p>
          <a:endParaRPr lang="lv-LV"/>
        </a:p>
      </dgm:t>
    </dgm:pt>
    <dgm:pt modelId="{C7A18BC2-EB64-4306-8A3A-CE3078A3B2E0}" type="sibTrans" cxnId="{F3688BA1-7634-41BB-9F46-3B17967A3DA9}">
      <dgm:prSet/>
      <dgm:spPr/>
      <dgm:t>
        <a:bodyPr/>
        <a:lstStyle/>
        <a:p>
          <a:endParaRPr lang="lv-LV"/>
        </a:p>
      </dgm:t>
    </dgm:pt>
    <dgm:pt modelId="{C7A9F5E7-12D4-458B-BE79-7BFD04C735F3}">
      <dgm:prSet phldrT="[Teksts]" custT="1"/>
      <dgm:spPr/>
      <dgm:t>
        <a:bodyPr/>
        <a:lstStyle/>
        <a:p>
          <a:pPr algn="ctr">
            <a:buNone/>
          </a:pPr>
          <a:endParaRPr lang="lv-LV" sz="1200" b="1"/>
        </a:p>
      </dgm:t>
    </dgm:pt>
    <dgm:pt modelId="{113E96C3-A2C3-4809-A93E-5873AA8575E8}" type="parTrans" cxnId="{C254AE80-20C1-4FB7-B1DF-FBF3CAD69506}">
      <dgm:prSet/>
      <dgm:spPr/>
      <dgm:t>
        <a:bodyPr/>
        <a:lstStyle/>
        <a:p>
          <a:endParaRPr lang="lv-LV"/>
        </a:p>
      </dgm:t>
    </dgm:pt>
    <dgm:pt modelId="{63BA3506-5FEE-43CB-8B72-A745736E3BC0}" type="sibTrans" cxnId="{C254AE80-20C1-4FB7-B1DF-FBF3CAD69506}">
      <dgm:prSet/>
      <dgm:spPr/>
      <dgm:t>
        <a:bodyPr/>
        <a:lstStyle/>
        <a:p>
          <a:endParaRPr lang="lv-LV"/>
        </a:p>
      </dgm:t>
    </dgm:pt>
    <dgm:pt modelId="{1EAA35BC-326C-4A2D-86B4-C7D898417809}">
      <dgm:prSet phldrT="[Teksts]" custT="1"/>
      <dgm:spPr/>
      <dgm:t>
        <a:bodyPr/>
        <a:lstStyle/>
        <a:p>
          <a:pPr algn="ctr">
            <a:buNone/>
          </a:pPr>
          <a:r>
            <a:rPr lang="lv-LV" sz="1200" b="0"/>
            <a:t>Jāiegūst </a:t>
          </a:r>
          <a:r>
            <a:rPr lang="lv-LV" sz="1200" b="1" u="sng">
              <a:solidFill>
                <a:srgbClr val="C00000"/>
              </a:solidFill>
            </a:rPr>
            <a:t>vismaz 2 punkti</a:t>
          </a:r>
        </a:p>
      </dgm:t>
    </dgm:pt>
    <dgm:pt modelId="{D3975E9B-5EC9-424C-BB04-48BBEF54A814}" type="parTrans" cxnId="{CB5786B4-C949-4CF8-B0F5-72F9FBD82167}">
      <dgm:prSet/>
      <dgm:spPr/>
      <dgm:t>
        <a:bodyPr/>
        <a:lstStyle/>
        <a:p>
          <a:endParaRPr lang="lv-LV"/>
        </a:p>
      </dgm:t>
    </dgm:pt>
    <dgm:pt modelId="{122E4B3A-0501-4D04-8051-F7CA541259BB}" type="sibTrans" cxnId="{CB5786B4-C949-4CF8-B0F5-72F9FBD82167}">
      <dgm:prSet/>
      <dgm:spPr/>
      <dgm:t>
        <a:bodyPr/>
        <a:lstStyle/>
        <a:p>
          <a:endParaRPr lang="lv-LV"/>
        </a:p>
      </dgm:t>
    </dgm:pt>
    <dgm:pt modelId="{BAFE1F73-3A89-4F4E-9092-F1FFB9518B7D}">
      <dgm:prSet phldrT="[Teksts]" custT="1"/>
      <dgm:spPr/>
      <dgm:t>
        <a:bodyPr/>
        <a:lstStyle/>
        <a:p>
          <a:pPr algn="ctr">
            <a:buNone/>
          </a:pPr>
          <a:endParaRPr lang="lv-LV" sz="1200" b="0"/>
        </a:p>
      </dgm:t>
    </dgm:pt>
    <dgm:pt modelId="{E6994827-C754-4B04-9E99-796DB79075AB}" type="parTrans" cxnId="{C6CA4023-6C90-49C3-8C9C-9C6A0A897A82}">
      <dgm:prSet/>
      <dgm:spPr/>
      <dgm:t>
        <a:bodyPr/>
        <a:lstStyle/>
        <a:p>
          <a:endParaRPr lang="lv-LV"/>
        </a:p>
      </dgm:t>
    </dgm:pt>
    <dgm:pt modelId="{76C3305F-30D3-4F21-BFD8-951387D49E03}" type="sibTrans" cxnId="{C6CA4023-6C90-49C3-8C9C-9C6A0A897A82}">
      <dgm:prSet/>
      <dgm:spPr/>
      <dgm:t>
        <a:bodyPr/>
        <a:lstStyle/>
        <a:p>
          <a:endParaRPr lang="lv-LV"/>
        </a:p>
      </dgm:t>
    </dgm:pt>
    <dgm:pt modelId="{3C4986F8-6B9E-40AE-BF20-9A1754E0760E}">
      <dgm:prSet phldrT="[Teksts]" custT="1"/>
      <dgm:spPr/>
      <dgm:t>
        <a:bodyPr/>
        <a:lstStyle/>
        <a:p>
          <a:pPr algn="ctr">
            <a:buNone/>
          </a:pPr>
          <a:r>
            <a:rPr lang="lv-LV" sz="1200" b="1" u="sng">
              <a:solidFill>
                <a:srgbClr val="C00000"/>
              </a:solidFill>
            </a:rPr>
            <a:t>3 punkti</a:t>
          </a:r>
        </a:p>
      </dgm:t>
    </dgm:pt>
    <dgm:pt modelId="{7D085166-53A5-4286-BE48-C29C0BECFA0E}" type="parTrans" cxnId="{953FCAAB-981C-404E-AF73-58CB74B11278}">
      <dgm:prSet/>
      <dgm:spPr/>
      <dgm:t>
        <a:bodyPr/>
        <a:lstStyle/>
        <a:p>
          <a:endParaRPr lang="lv-LV"/>
        </a:p>
      </dgm:t>
    </dgm:pt>
    <dgm:pt modelId="{BB0ADE69-54A3-479B-A8AE-3812F9FC82B6}" type="sibTrans" cxnId="{953FCAAB-981C-404E-AF73-58CB74B11278}">
      <dgm:prSet/>
      <dgm:spPr/>
      <dgm:t>
        <a:bodyPr/>
        <a:lstStyle/>
        <a:p>
          <a:endParaRPr lang="lv-LV"/>
        </a:p>
      </dgm:t>
    </dgm:pt>
    <dgm:pt modelId="{EFD914CD-F93E-470B-A032-04970BFD0D7A}">
      <dgm:prSet phldrT="[Teksts]" custT="1"/>
      <dgm:spPr/>
      <dgm:t>
        <a:bodyPr/>
        <a:lstStyle/>
        <a:p>
          <a:pPr algn="ctr">
            <a:buNone/>
          </a:pPr>
          <a:r>
            <a:rPr lang="lv-LV" sz="1200" b="0"/>
            <a:t>Maksimāli vērtējums – </a:t>
          </a:r>
        </a:p>
      </dgm:t>
    </dgm:pt>
    <dgm:pt modelId="{B59E758E-DDA4-41A6-B954-700DFAB5DA84}" type="parTrans" cxnId="{A5A18A98-7030-437D-867E-5A3D64A49ACC}">
      <dgm:prSet/>
      <dgm:spPr/>
      <dgm:t>
        <a:bodyPr/>
        <a:lstStyle/>
        <a:p>
          <a:endParaRPr lang="lv-LV"/>
        </a:p>
      </dgm:t>
    </dgm:pt>
    <dgm:pt modelId="{68F8CB34-9DBC-4A81-A30B-0A3033F03F82}" type="sibTrans" cxnId="{A5A18A98-7030-437D-867E-5A3D64A49ACC}">
      <dgm:prSet/>
      <dgm:spPr/>
      <dgm:t>
        <a:bodyPr/>
        <a:lstStyle/>
        <a:p>
          <a:endParaRPr lang="lv-LV"/>
        </a:p>
      </dgm:t>
    </dgm:pt>
    <dgm:pt modelId="{5168C25C-1B3B-4E4C-8F7B-4EE175DEF04D}">
      <dgm:prSet phldrT="[Teksts]" custT="1"/>
      <dgm:spPr/>
      <dgm:t>
        <a:bodyPr/>
        <a:lstStyle/>
        <a:p>
          <a:pPr algn="ctr">
            <a:buNone/>
          </a:pPr>
          <a:endParaRPr lang="lv-LV" sz="1400" b="1"/>
        </a:p>
      </dgm:t>
    </dgm:pt>
    <dgm:pt modelId="{C89CC958-D92E-4CF9-93F5-530889A92F38}" type="parTrans" cxnId="{EEB7B59F-646D-4FA8-A27F-18F46B83E159}">
      <dgm:prSet/>
      <dgm:spPr/>
      <dgm:t>
        <a:bodyPr/>
        <a:lstStyle/>
        <a:p>
          <a:endParaRPr lang="lv-LV"/>
        </a:p>
      </dgm:t>
    </dgm:pt>
    <dgm:pt modelId="{6B14AC0F-D3BF-4FCF-9F99-92EFF35D8808}" type="sibTrans" cxnId="{EEB7B59F-646D-4FA8-A27F-18F46B83E159}">
      <dgm:prSet/>
      <dgm:spPr/>
      <dgm:t>
        <a:bodyPr/>
        <a:lstStyle/>
        <a:p>
          <a:endParaRPr lang="lv-LV"/>
        </a:p>
      </dgm:t>
    </dgm:pt>
    <dgm:pt modelId="{5B511487-B29A-4073-81D5-98B183D3CEDA}">
      <dgm:prSet custT="1"/>
      <dgm:spPr/>
      <dgm:t>
        <a:bodyPr/>
        <a:lstStyle/>
        <a:p>
          <a:pPr algn="ctr">
            <a:buNone/>
          </a:pPr>
          <a:r>
            <a:rPr lang="lv-LV" sz="1200" b="1" u="sng">
              <a:solidFill>
                <a:srgbClr val="C00000"/>
              </a:solidFill>
            </a:rPr>
            <a:t>3 punkti</a:t>
          </a:r>
        </a:p>
      </dgm:t>
    </dgm:pt>
    <dgm:pt modelId="{306A7A78-8112-4F9A-BC20-C98BB441AD02}" type="parTrans" cxnId="{5E5F91A6-1BE6-4593-AB61-AF29FE0E2617}">
      <dgm:prSet/>
      <dgm:spPr/>
      <dgm:t>
        <a:bodyPr/>
        <a:lstStyle/>
        <a:p>
          <a:endParaRPr lang="lv-LV"/>
        </a:p>
      </dgm:t>
    </dgm:pt>
    <dgm:pt modelId="{AEB5F876-6058-4073-A9E2-AAB669C2AD62}" type="sibTrans" cxnId="{5E5F91A6-1BE6-4593-AB61-AF29FE0E2617}">
      <dgm:prSet/>
      <dgm:spPr/>
      <dgm:t>
        <a:bodyPr/>
        <a:lstStyle/>
        <a:p>
          <a:endParaRPr lang="lv-LV"/>
        </a:p>
      </dgm:t>
    </dgm:pt>
    <dgm:pt modelId="{8D92B289-C76C-438E-8206-F868F223982E}">
      <dgm:prSet custT="1"/>
      <dgm:spPr/>
      <dgm:t>
        <a:bodyPr/>
        <a:lstStyle/>
        <a:p>
          <a:pPr algn="ctr">
            <a:buNone/>
          </a:pPr>
          <a:endParaRPr lang="lv-LV" sz="1200" b="0"/>
        </a:p>
      </dgm:t>
    </dgm:pt>
    <dgm:pt modelId="{50AE2E2C-5A9C-47B0-A3B7-B3345B3F4538}" type="parTrans" cxnId="{6264E407-CDF3-4328-B8FC-5172D7E85DE1}">
      <dgm:prSet/>
      <dgm:spPr/>
      <dgm:t>
        <a:bodyPr/>
        <a:lstStyle/>
        <a:p>
          <a:endParaRPr lang="lv-LV"/>
        </a:p>
      </dgm:t>
    </dgm:pt>
    <dgm:pt modelId="{7E9D468C-9C27-4FF7-94C6-BD39FE0D09EA}" type="sibTrans" cxnId="{6264E407-CDF3-4328-B8FC-5172D7E85DE1}">
      <dgm:prSet/>
      <dgm:spPr/>
      <dgm:t>
        <a:bodyPr/>
        <a:lstStyle/>
        <a:p>
          <a:endParaRPr lang="lv-LV"/>
        </a:p>
      </dgm:t>
    </dgm:pt>
    <dgm:pt modelId="{5C5F1A53-029F-4AE9-8AF5-E8AF7E210D85}">
      <dgm:prSet custT="1"/>
      <dgm:spPr/>
      <dgm:t>
        <a:bodyPr/>
        <a:lstStyle/>
        <a:p>
          <a:pPr algn="ctr">
            <a:buNone/>
          </a:pPr>
          <a:r>
            <a:rPr lang="lv-LV" sz="1200" b="0"/>
            <a:t>Jāiegūst </a:t>
          </a:r>
          <a:r>
            <a:rPr lang="lv-LV" sz="1200" b="1" u="sng">
              <a:solidFill>
                <a:srgbClr val="C00000"/>
              </a:solidFill>
            </a:rPr>
            <a:t>vismaz 2 punkti</a:t>
          </a:r>
        </a:p>
      </dgm:t>
    </dgm:pt>
    <dgm:pt modelId="{56AE3741-405F-42E1-BEFC-88E9E68ABA64}" type="parTrans" cxnId="{E68A49E0-95B1-4492-8FBA-5EC7BE1E8904}">
      <dgm:prSet/>
      <dgm:spPr/>
      <dgm:t>
        <a:bodyPr/>
        <a:lstStyle/>
        <a:p>
          <a:endParaRPr lang="lv-LV"/>
        </a:p>
      </dgm:t>
    </dgm:pt>
    <dgm:pt modelId="{4F18AEBB-4C91-4094-98D3-74E18D8D2C95}" type="sibTrans" cxnId="{E68A49E0-95B1-4492-8FBA-5EC7BE1E8904}">
      <dgm:prSet/>
      <dgm:spPr/>
      <dgm:t>
        <a:bodyPr/>
        <a:lstStyle/>
        <a:p>
          <a:endParaRPr lang="lv-LV"/>
        </a:p>
      </dgm:t>
    </dgm:pt>
    <dgm:pt modelId="{215B8895-F0E4-41D2-9DDF-9AEFC2154488}">
      <dgm:prSet custT="1"/>
      <dgm:spPr/>
      <dgm:t>
        <a:bodyPr/>
        <a:lstStyle/>
        <a:p>
          <a:pPr algn="ctr">
            <a:buNone/>
          </a:pPr>
          <a:endParaRPr lang="lv-LV" sz="1400" b="1"/>
        </a:p>
      </dgm:t>
    </dgm:pt>
    <dgm:pt modelId="{F18FA2B9-24A3-4FE6-84C2-B0FEA00A01E8}" type="parTrans" cxnId="{71EA64B3-3C1D-4BA6-A0C9-49BA0A3FA8F7}">
      <dgm:prSet/>
      <dgm:spPr/>
      <dgm:t>
        <a:bodyPr/>
        <a:lstStyle/>
        <a:p>
          <a:endParaRPr lang="lv-LV"/>
        </a:p>
      </dgm:t>
    </dgm:pt>
    <dgm:pt modelId="{DBC13460-9D0B-46DB-9606-96188B462F33}" type="sibTrans" cxnId="{71EA64B3-3C1D-4BA6-A0C9-49BA0A3FA8F7}">
      <dgm:prSet/>
      <dgm:spPr/>
      <dgm:t>
        <a:bodyPr/>
        <a:lstStyle/>
        <a:p>
          <a:endParaRPr lang="lv-LV"/>
        </a:p>
      </dgm:t>
    </dgm:pt>
    <dgm:pt modelId="{6F1E0F93-A179-491D-A273-13D0ADAB19C7}">
      <dgm:prSet custT="1"/>
      <dgm:spPr/>
      <dgm:t>
        <a:bodyPr/>
        <a:lstStyle/>
        <a:p>
          <a:pPr algn="ctr">
            <a:buNone/>
          </a:pPr>
          <a:r>
            <a:rPr lang="lv-LV" sz="1200" b="0"/>
            <a:t>Maksimāli vērtējums – </a:t>
          </a:r>
        </a:p>
      </dgm:t>
    </dgm:pt>
    <dgm:pt modelId="{D5CF68D0-D60F-4C29-B68C-42ADB4B66707}" type="parTrans" cxnId="{43789D75-F3BD-4A31-BCCC-8F417B0B89B8}">
      <dgm:prSet/>
      <dgm:spPr/>
      <dgm:t>
        <a:bodyPr/>
        <a:lstStyle/>
        <a:p>
          <a:endParaRPr lang="lv-LV"/>
        </a:p>
      </dgm:t>
    </dgm:pt>
    <dgm:pt modelId="{5B107690-1E9D-40BC-9F9B-14E33448D202}" type="sibTrans" cxnId="{43789D75-F3BD-4A31-BCCC-8F417B0B89B8}">
      <dgm:prSet/>
      <dgm:spPr/>
      <dgm:t>
        <a:bodyPr/>
        <a:lstStyle/>
        <a:p>
          <a:endParaRPr lang="lv-LV"/>
        </a:p>
      </dgm:t>
    </dgm:pt>
    <dgm:pt modelId="{8592D713-F343-4943-A323-FA3147ED5CF3}">
      <dgm:prSet custT="1"/>
      <dgm:spPr/>
      <dgm:t>
        <a:bodyPr/>
        <a:lstStyle/>
        <a:p>
          <a:pPr algn="ctr">
            <a:buNone/>
          </a:pPr>
          <a:endParaRPr lang="lv-LV" sz="1400" b="1"/>
        </a:p>
      </dgm:t>
    </dgm:pt>
    <dgm:pt modelId="{AA806E49-C05F-4B54-B639-338084B90A57}" type="parTrans" cxnId="{52EDB19E-652C-4419-AD0F-42106CF9D80C}">
      <dgm:prSet/>
      <dgm:spPr/>
      <dgm:t>
        <a:bodyPr/>
        <a:lstStyle/>
        <a:p>
          <a:endParaRPr lang="lv-LV"/>
        </a:p>
      </dgm:t>
    </dgm:pt>
    <dgm:pt modelId="{D6640C8C-DAB2-431F-8C45-18245B478E10}" type="sibTrans" cxnId="{52EDB19E-652C-4419-AD0F-42106CF9D80C}">
      <dgm:prSet/>
      <dgm:spPr/>
      <dgm:t>
        <a:bodyPr/>
        <a:lstStyle/>
        <a:p>
          <a:endParaRPr lang="lv-LV"/>
        </a:p>
      </dgm:t>
    </dgm:pt>
    <dgm:pt modelId="{DABCF393-4AA2-42B7-9308-0B4438C0186B}">
      <dgm:prSet custT="1"/>
      <dgm:spPr/>
      <dgm:t>
        <a:bodyPr/>
        <a:lstStyle/>
        <a:p>
          <a:pPr algn="ctr">
            <a:buNone/>
          </a:pPr>
          <a:r>
            <a:rPr lang="lv-LV" sz="1200" b="1" u="sng">
              <a:solidFill>
                <a:srgbClr val="C00000"/>
              </a:solidFill>
            </a:rPr>
            <a:t>3 punkti</a:t>
          </a:r>
        </a:p>
      </dgm:t>
    </dgm:pt>
    <dgm:pt modelId="{78B66F73-2BA0-4F3A-9A75-6CC94EBFE47F}" type="parTrans" cxnId="{6703836A-F0FE-466A-AA69-88E468B24A4D}">
      <dgm:prSet/>
      <dgm:spPr/>
      <dgm:t>
        <a:bodyPr/>
        <a:lstStyle/>
        <a:p>
          <a:endParaRPr lang="lv-LV"/>
        </a:p>
      </dgm:t>
    </dgm:pt>
    <dgm:pt modelId="{DFA97D73-13B1-4B80-8402-EBF422C0D46D}" type="sibTrans" cxnId="{6703836A-F0FE-466A-AA69-88E468B24A4D}">
      <dgm:prSet/>
      <dgm:spPr/>
      <dgm:t>
        <a:bodyPr/>
        <a:lstStyle/>
        <a:p>
          <a:endParaRPr lang="lv-LV"/>
        </a:p>
      </dgm:t>
    </dgm:pt>
    <dgm:pt modelId="{097B6B42-B123-49E4-9D87-66588F175A4A}">
      <dgm:prSet custT="1"/>
      <dgm:spPr/>
      <dgm:t>
        <a:bodyPr/>
        <a:lstStyle/>
        <a:p>
          <a:pPr algn="ctr">
            <a:buNone/>
          </a:pPr>
          <a:endParaRPr lang="lv-LV" sz="1200" b="0"/>
        </a:p>
      </dgm:t>
    </dgm:pt>
    <dgm:pt modelId="{41F9A713-1CAA-4060-B5B2-276EDD9CBA5F}" type="parTrans" cxnId="{905C5CC1-FDCF-4608-AD63-E25ECFC68287}">
      <dgm:prSet/>
      <dgm:spPr/>
      <dgm:t>
        <a:bodyPr/>
        <a:lstStyle/>
        <a:p>
          <a:endParaRPr lang="lv-LV"/>
        </a:p>
      </dgm:t>
    </dgm:pt>
    <dgm:pt modelId="{E3DE88E7-7B49-450C-84D7-3C14BF350FB4}" type="sibTrans" cxnId="{905C5CC1-FDCF-4608-AD63-E25ECFC68287}">
      <dgm:prSet/>
      <dgm:spPr/>
      <dgm:t>
        <a:bodyPr/>
        <a:lstStyle/>
        <a:p>
          <a:endParaRPr lang="lv-LV"/>
        </a:p>
      </dgm:t>
    </dgm:pt>
    <dgm:pt modelId="{81D756EB-9534-4FE7-852E-47B6947C7632}">
      <dgm:prSet custT="1"/>
      <dgm:spPr/>
      <dgm:t>
        <a:bodyPr/>
        <a:lstStyle/>
        <a:p>
          <a:pPr algn="ctr">
            <a:buNone/>
          </a:pPr>
          <a:r>
            <a:rPr lang="lv-LV" sz="1200" b="0"/>
            <a:t>Jāiegūst </a:t>
          </a:r>
          <a:r>
            <a:rPr lang="lv-LV" sz="1200" b="1" u="sng">
              <a:solidFill>
                <a:srgbClr val="C00000"/>
              </a:solidFill>
            </a:rPr>
            <a:t>vismaz 2 punkti</a:t>
          </a:r>
        </a:p>
      </dgm:t>
    </dgm:pt>
    <dgm:pt modelId="{77E1E609-84DE-456F-A02B-AB4769B5125E}" type="parTrans" cxnId="{67DE38AA-F27E-4D32-8592-E9CC351613EE}">
      <dgm:prSet/>
      <dgm:spPr/>
      <dgm:t>
        <a:bodyPr/>
        <a:lstStyle/>
        <a:p>
          <a:endParaRPr lang="lv-LV"/>
        </a:p>
      </dgm:t>
    </dgm:pt>
    <dgm:pt modelId="{AD8FB292-2B65-4939-A712-EC441C5C0D53}" type="sibTrans" cxnId="{67DE38AA-F27E-4D32-8592-E9CC351613EE}">
      <dgm:prSet/>
      <dgm:spPr/>
      <dgm:t>
        <a:bodyPr/>
        <a:lstStyle/>
        <a:p>
          <a:endParaRPr lang="lv-LV"/>
        </a:p>
      </dgm:t>
    </dgm:pt>
    <dgm:pt modelId="{ECB021D2-C5BF-4A47-9BC9-5BA5B647F829}">
      <dgm:prSet custT="1"/>
      <dgm:spPr/>
      <dgm:t>
        <a:bodyPr/>
        <a:lstStyle/>
        <a:p>
          <a:pPr algn="ctr">
            <a:buNone/>
          </a:pPr>
          <a:endParaRPr lang="lv-LV" sz="1400" b="1"/>
        </a:p>
      </dgm:t>
    </dgm:pt>
    <dgm:pt modelId="{77DF5FFE-4DD6-4444-A112-39DFA3338523}" type="parTrans" cxnId="{3F0F2FFD-8336-419B-96D2-93C0FB42846A}">
      <dgm:prSet/>
      <dgm:spPr/>
      <dgm:t>
        <a:bodyPr/>
        <a:lstStyle/>
        <a:p>
          <a:endParaRPr lang="lv-LV"/>
        </a:p>
      </dgm:t>
    </dgm:pt>
    <dgm:pt modelId="{7D6AE520-5476-49D7-9949-07335BB2BB02}" type="sibTrans" cxnId="{3F0F2FFD-8336-419B-96D2-93C0FB42846A}">
      <dgm:prSet/>
      <dgm:spPr/>
      <dgm:t>
        <a:bodyPr/>
        <a:lstStyle/>
        <a:p>
          <a:endParaRPr lang="lv-LV"/>
        </a:p>
      </dgm:t>
    </dgm:pt>
    <dgm:pt modelId="{6C88E990-C1FF-4139-BC06-E9D394856DD5}">
      <dgm:prSet custT="1"/>
      <dgm:spPr/>
      <dgm:t>
        <a:bodyPr/>
        <a:lstStyle/>
        <a:p>
          <a:pPr algn="ctr">
            <a:buNone/>
          </a:pPr>
          <a:r>
            <a:rPr lang="lv-LV" sz="1200" b="0" i="0"/>
            <a:t>Maksimāli vērtējums – </a:t>
          </a:r>
        </a:p>
      </dgm:t>
    </dgm:pt>
    <dgm:pt modelId="{9891C578-AC82-4D40-8CC3-8AEF95124C0B}" type="parTrans" cxnId="{9B2B2D40-59CA-4D91-9C59-78A49C7E5DD2}">
      <dgm:prSet/>
      <dgm:spPr/>
      <dgm:t>
        <a:bodyPr/>
        <a:lstStyle/>
        <a:p>
          <a:endParaRPr lang="lv-LV"/>
        </a:p>
      </dgm:t>
    </dgm:pt>
    <dgm:pt modelId="{42FFD989-E95E-4C5A-9068-6EFD91CBE492}" type="sibTrans" cxnId="{9B2B2D40-59CA-4D91-9C59-78A49C7E5DD2}">
      <dgm:prSet/>
      <dgm:spPr/>
      <dgm:t>
        <a:bodyPr/>
        <a:lstStyle/>
        <a:p>
          <a:endParaRPr lang="lv-LV"/>
        </a:p>
      </dgm:t>
    </dgm:pt>
    <dgm:pt modelId="{6171D23C-7ABB-4F92-A284-088AEA978863}">
      <dgm:prSet custT="1"/>
      <dgm:spPr/>
      <dgm:t>
        <a:bodyPr/>
        <a:lstStyle/>
        <a:p>
          <a:pPr algn="ctr">
            <a:buNone/>
          </a:pPr>
          <a:endParaRPr lang="lv-LV" sz="1400" b="1" i="0"/>
        </a:p>
      </dgm:t>
    </dgm:pt>
    <dgm:pt modelId="{03A2D2BC-E9A2-4356-99FF-BB7E2DAD08DC}" type="parTrans" cxnId="{4C801D22-8CB1-403D-AD63-D6D32B26A947}">
      <dgm:prSet/>
      <dgm:spPr/>
      <dgm:t>
        <a:bodyPr/>
        <a:lstStyle/>
        <a:p>
          <a:endParaRPr lang="lv-LV"/>
        </a:p>
      </dgm:t>
    </dgm:pt>
    <dgm:pt modelId="{5AAB288D-5AE6-4F03-A590-0ABA12622CF3}" type="sibTrans" cxnId="{4C801D22-8CB1-403D-AD63-D6D32B26A947}">
      <dgm:prSet/>
      <dgm:spPr/>
      <dgm:t>
        <a:bodyPr/>
        <a:lstStyle/>
        <a:p>
          <a:endParaRPr lang="lv-LV"/>
        </a:p>
      </dgm:t>
    </dgm:pt>
    <dgm:pt modelId="{D068A637-E0AD-45A7-A3BC-C3D5DE7DB0A7}">
      <dgm:prSet custT="1"/>
      <dgm:spPr/>
      <dgm:t>
        <a:bodyPr/>
        <a:lstStyle/>
        <a:p>
          <a:pPr algn="ctr">
            <a:buNone/>
          </a:pPr>
          <a:r>
            <a:rPr lang="lv-LV" sz="1200" b="1" i="0" u="sng">
              <a:solidFill>
                <a:srgbClr val="C00000"/>
              </a:solidFill>
            </a:rPr>
            <a:t>3 punkti</a:t>
          </a:r>
        </a:p>
      </dgm:t>
    </dgm:pt>
    <dgm:pt modelId="{43BA018D-A517-41C9-8646-99C72F795759}" type="parTrans" cxnId="{0540993B-5679-4C60-B52C-CD8257DC0B1B}">
      <dgm:prSet/>
      <dgm:spPr/>
      <dgm:t>
        <a:bodyPr/>
        <a:lstStyle/>
        <a:p>
          <a:endParaRPr lang="lv-LV"/>
        </a:p>
      </dgm:t>
    </dgm:pt>
    <dgm:pt modelId="{488860B5-A1E3-4EA8-991D-B0B6B029411E}" type="sibTrans" cxnId="{0540993B-5679-4C60-B52C-CD8257DC0B1B}">
      <dgm:prSet/>
      <dgm:spPr/>
      <dgm:t>
        <a:bodyPr/>
        <a:lstStyle/>
        <a:p>
          <a:endParaRPr lang="lv-LV"/>
        </a:p>
      </dgm:t>
    </dgm:pt>
    <dgm:pt modelId="{0E4FDCC2-0886-43D3-B661-7673A1EDA718}">
      <dgm:prSet custT="1"/>
      <dgm:spPr/>
      <dgm:t>
        <a:bodyPr/>
        <a:lstStyle/>
        <a:p>
          <a:pPr algn="ctr">
            <a:buNone/>
          </a:pPr>
          <a:endParaRPr lang="lv-LV" sz="1200" b="0" i="0"/>
        </a:p>
      </dgm:t>
    </dgm:pt>
    <dgm:pt modelId="{D67C46D9-C9C4-45A3-8209-35A5F1438CA4}" type="parTrans" cxnId="{EDF49554-7491-4ADC-AA8A-F53E4688509D}">
      <dgm:prSet/>
      <dgm:spPr/>
      <dgm:t>
        <a:bodyPr/>
        <a:lstStyle/>
        <a:p>
          <a:endParaRPr lang="lv-LV"/>
        </a:p>
      </dgm:t>
    </dgm:pt>
    <dgm:pt modelId="{B50B8441-8383-43A5-978B-FD67B7C6C9B2}" type="sibTrans" cxnId="{EDF49554-7491-4ADC-AA8A-F53E4688509D}">
      <dgm:prSet/>
      <dgm:spPr/>
      <dgm:t>
        <a:bodyPr/>
        <a:lstStyle/>
        <a:p>
          <a:endParaRPr lang="lv-LV"/>
        </a:p>
      </dgm:t>
    </dgm:pt>
    <dgm:pt modelId="{C00AEB5D-FE8D-41B7-80B0-F6E8E38D9CF0}">
      <dgm:prSet custT="1"/>
      <dgm:spPr/>
      <dgm:t>
        <a:bodyPr/>
        <a:lstStyle/>
        <a:p>
          <a:pPr algn="ctr">
            <a:buNone/>
          </a:pPr>
          <a:r>
            <a:rPr lang="lv-LV" sz="1200" b="0" i="0"/>
            <a:t>Jāiegūst </a:t>
          </a:r>
          <a:r>
            <a:rPr lang="lv-LV" sz="1200" b="1" i="0" u="sng">
              <a:solidFill>
                <a:srgbClr val="C00000"/>
              </a:solidFill>
            </a:rPr>
            <a:t>vismaz 2 punkti</a:t>
          </a:r>
        </a:p>
      </dgm:t>
    </dgm:pt>
    <dgm:pt modelId="{BA8FE718-A8C5-4DB5-9EF5-F3052D1B5ECA}" type="parTrans" cxnId="{ABCEC7DF-F372-42F8-B118-96CCDDF27A58}">
      <dgm:prSet/>
      <dgm:spPr/>
      <dgm:t>
        <a:bodyPr/>
        <a:lstStyle/>
        <a:p>
          <a:endParaRPr lang="lv-LV"/>
        </a:p>
      </dgm:t>
    </dgm:pt>
    <dgm:pt modelId="{A7EF812D-7B22-4302-AB99-D38A31759704}" type="sibTrans" cxnId="{ABCEC7DF-F372-42F8-B118-96CCDDF27A58}">
      <dgm:prSet/>
      <dgm:spPr/>
      <dgm:t>
        <a:bodyPr/>
        <a:lstStyle/>
        <a:p>
          <a:endParaRPr lang="lv-LV"/>
        </a:p>
      </dgm:t>
    </dgm:pt>
    <dgm:pt modelId="{17BC48B4-F4C3-4A4E-9DEE-488165076A82}">
      <dgm:prSet custT="1"/>
      <dgm:spPr/>
      <dgm:t>
        <a:bodyPr/>
        <a:lstStyle/>
        <a:p>
          <a:pPr algn="ctr">
            <a:buNone/>
          </a:pPr>
          <a:endParaRPr lang="lv-LV" sz="1400" b="1" i="0"/>
        </a:p>
      </dgm:t>
    </dgm:pt>
    <dgm:pt modelId="{587CD772-6612-4967-A58A-9CEDBABEFD82}" type="parTrans" cxnId="{672CF099-B3BD-4060-BB7B-83CE7FE9EEE5}">
      <dgm:prSet/>
      <dgm:spPr/>
      <dgm:t>
        <a:bodyPr/>
        <a:lstStyle/>
        <a:p>
          <a:endParaRPr lang="lv-LV"/>
        </a:p>
      </dgm:t>
    </dgm:pt>
    <dgm:pt modelId="{885744FD-629B-4C04-8261-94E2A98DD257}" type="sibTrans" cxnId="{672CF099-B3BD-4060-BB7B-83CE7FE9EEE5}">
      <dgm:prSet/>
      <dgm:spPr/>
      <dgm:t>
        <a:bodyPr/>
        <a:lstStyle/>
        <a:p>
          <a:endParaRPr lang="lv-LV"/>
        </a:p>
      </dgm:t>
    </dgm:pt>
    <dgm:pt modelId="{4B07853A-2D20-4484-80AE-92801CC197D1}">
      <dgm:prSet phldrT="[Teksts]" custT="1"/>
      <dgm:spPr/>
      <dgm:t>
        <a:bodyPr/>
        <a:lstStyle/>
        <a:p>
          <a:pPr algn="ctr">
            <a:buNone/>
          </a:pPr>
          <a:r>
            <a:rPr lang="lv-LV" sz="1200" b="0"/>
            <a:t>Maksimāli vērtējums – </a:t>
          </a:r>
        </a:p>
      </dgm:t>
    </dgm:pt>
    <dgm:pt modelId="{57BD2461-18D7-4C8C-A706-4889680360AA}" type="parTrans" cxnId="{3B7C5BEE-0600-4C56-A64B-6981C64B7B52}">
      <dgm:prSet/>
      <dgm:spPr/>
      <dgm:t>
        <a:bodyPr/>
        <a:lstStyle/>
        <a:p>
          <a:endParaRPr lang="lv-LV"/>
        </a:p>
      </dgm:t>
    </dgm:pt>
    <dgm:pt modelId="{24E8F048-CEF0-44B6-B5F3-D0A623F0A243}" type="sibTrans" cxnId="{3B7C5BEE-0600-4C56-A64B-6981C64B7B52}">
      <dgm:prSet/>
      <dgm:spPr/>
      <dgm:t>
        <a:bodyPr/>
        <a:lstStyle/>
        <a:p>
          <a:endParaRPr lang="lv-LV"/>
        </a:p>
      </dgm:t>
    </dgm:pt>
    <dgm:pt modelId="{E1B6D298-6A34-47DB-B626-A97828869F1F}">
      <dgm:prSet phldrT="[Teksts]" custT="1"/>
      <dgm:spPr/>
      <dgm:t>
        <a:bodyPr/>
        <a:lstStyle/>
        <a:p>
          <a:pPr algn="ctr">
            <a:buNone/>
          </a:pPr>
          <a:endParaRPr lang="lv-LV" sz="1400" b="1"/>
        </a:p>
      </dgm:t>
    </dgm:pt>
    <dgm:pt modelId="{C2959DF0-01A0-449E-AAE0-7CDF1CB3CEEC}" type="parTrans" cxnId="{45EFD4C8-9961-4C53-8D5F-A8162C641F5B}">
      <dgm:prSet/>
      <dgm:spPr/>
      <dgm:t>
        <a:bodyPr/>
        <a:lstStyle/>
        <a:p>
          <a:endParaRPr lang="lv-LV"/>
        </a:p>
      </dgm:t>
    </dgm:pt>
    <dgm:pt modelId="{16CAFEB7-9CFE-4360-8AB1-B579E6A872BD}" type="sibTrans" cxnId="{45EFD4C8-9961-4C53-8D5F-A8162C641F5B}">
      <dgm:prSet/>
      <dgm:spPr/>
      <dgm:t>
        <a:bodyPr/>
        <a:lstStyle/>
        <a:p>
          <a:endParaRPr lang="lv-LV"/>
        </a:p>
      </dgm:t>
    </dgm:pt>
    <dgm:pt modelId="{A89F8429-D325-4854-B385-A367937923EF}">
      <dgm:prSet custT="1"/>
      <dgm:spPr/>
      <dgm:t>
        <a:bodyPr/>
        <a:lstStyle/>
        <a:p>
          <a:pPr algn="ctr">
            <a:buNone/>
          </a:pPr>
          <a:r>
            <a:rPr lang="lv-LV" sz="1200" b="1" u="sng">
              <a:solidFill>
                <a:srgbClr val="C00000"/>
              </a:solidFill>
            </a:rPr>
            <a:t>3 punkti</a:t>
          </a:r>
        </a:p>
      </dgm:t>
    </dgm:pt>
    <dgm:pt modelId="{C0DD939D-C3B2-40BD-A3E2-107351479229}" type="parTrans" cxnId="{03235CF6-71F6-4C97-A657-01EDDFDC627E}">
      <dgm:prSet/>
      <dgm:spPr/>
      <dgm:t>
        <a:bodyPr/>
        <a:lstStyle/>
        <a:p>
          <a:endParaRPr lang="lv-LV"/>
        </a:p>
      </dgm:t>
    </dgm:pt>
    <dgm:pt modelId="{2CBABA6A-696B-43D2-80E0-A7DD48F3777C}" type="sibTrans" cxnId="{03235CF6-71F6-4C97-A657-01EDDFDC627E}">
      <dgm:prSet/>
      <dgm:spPr/>
      <dgm:t>
        <a:bodyPr/>
        <a:lstStyle/>
        <a:p>
          <a:endParaRPr lang="lv-LV"/>
        </a:p>
      </dgm:t>
    </dgm:pt>
    <dgm:pt modelId="{5C3AD8F8-5932-4A78-8C10-6FADE816ADAD}">
      <dgm:prSet custT="1"/>
      <dgm:spPr/>
      <dgm:t>
        <a:bodyPr/>
        <a:lstStyle/>
        <a:p>
          <a:pPr algn="ctr">
            <a:buNone/>
          </a:pPr>
          <a:endParaRPr lang="lv-LV" sz="1200" b="0"/>
        </a:p>
      </dgm:t>
    </dgm:pt>
    <dgm:pt modelId="{89C71965-4324-40F9-9099-FE4A461D9933}" type="parTrans" cxnId="{3BEB46BD-B283-45DA-9993-EAD86D9D38C9}">
      <dgm:prSet/>
      <dgm:spPr/>
      <dgm:t>
        <a:bodyPr/>
        <a:lstStyle/>
        <a:p>
          <a:endParaRPr lang="lv-LV"/>
        </a:p>
      </dgm:t>
    </dgm:pt>
    <dgm:pt modelId="{319A56D3-D7AE-449C-8F45-B1675B53BB50}" type="sibTrans" cxnId="{3BEB46BD-B283-45DA-9993-EAD86D9D38C9}">
      <dgm:prSet/>
      <dgm:spPr/>
      <dgm:t>
        <a:bodyPr/>
        <a:lstStyle/>
        <a:p>
          <a:endParaRPr lang="lv-LV"/>
        </a:p>
      </dgm:t>
    </dgm:pt>
    <dgm:pt modelId="{01626919-CFAF-41F4-B114-9A57EB969584}">
      <dgm:prSet custT="1"/>
      <dgm:spPr/>
      <dgm:t>
        <a:bodyPr/>
        <a:lstStyle/>
        <a:p>
          <a:pPr algn="ctr">
            <a:buNone/>
          </a:pPr>
          <a:r>
            <a:rPr lang="lv-LV" sz="1200" b="0"/>
            <a:t>Maksimāli vērtējums – </a:t>
          </a:r>
        </a:p>
      </dgm:t>
    </dgm:pt>
    <dgm:pt modelId="{4C61455C-D247-4A1C-B993-33DCF71C2C17}" type="parTrans" cxnId="{B4F4664C-1F83-42C2-AF24-108E7664C2B1}">
      <dgm:prSet/>
      <dgm:spPr/>
      <dgm:t>
        <a:bodyPr/>
        <a:lstStyle/>
        <a:p>
          <a:endParaRPr lang="lv-LV"/>
        </a:p>
      </dgm:t>
    </dgm:pt>
    <dgm:pt modelId="{91441A89-11E6-45C7-B1D5-266F2D43A273}" type="sibTrans" cxnId="{B4F4664C-1F83-42C2-AF24-108E7664C2B1}">
      <dgm:prSet/>
      <dgm:spPr/>
      <dgm:t>
        <a:bodyPr/>
        <a:lstStyle/>
        <a:p>
          <a:endParaRPr lang="lv-LV"/>
        </a:p>
      </dgm:t>
    </dgm:pt>
    <dgm:pt modelId="{8E6D5DF0-8CF1-4DBF-A9A4-8EF855955709}">
      <dgm:prSet custT="1"/>
      <dgm:spPr/>
      <dgm:t>
        <a:bodyPr/>
        <a:lstStyle/>
        <a:p>
          <a:pPr algn="ctr">
            <a:buNone/>
          </a:pPr>
          <a:endParaRPr lang="lv-LV" sz="1400" b="1"/>
        </a:p>
      </dgm:t>
    </dgm:pt>
    <dgm:pt modelId="{80960BC4-04D2-489A-9A6A-191275BDCC10}" type="parTrans" cxnId="{22FFD49F-FEEB-4CBE-B730-84FE15FF9AA1}">
      <dgm:prSet/>
      <dgm:spPr/>
      <dgm:t>
        <a:bodyPr/>
        <a:lstStyle/>
        <a:p>
          <a:endParaRPr lang="lv-LV"/>
        </a:p>
      </dgm:t>
    </dgm:pt>
    <dgm:pt modelId="{C32B903A-309F-4A93-9F1D-34AFB8A453DA}" type="sibTrans" cxnId="{22FFD49F-FEEB-4CBE-B730-84FE15FF9AA1}">
      <dgm:prSet/>
      <dgm:spPr/>
      <dgm:t>
        <a:bodyPr/>
        <a:lstStyle/>
        <a:p>
          <a:endParaRPr lang="lv-LV"/>
        </a:p>
      </dgm:t>
    </dgm:pt>
    <dgm:pt modelId="{E68156A1-DE19-457A-B6E5-E204E9CA0562}">
      <dgm:prSet custT="1"/>
      <dgm:spPr/>
      <dgm:t>
        <a:bodyPr/>
        <a:lstStyle/>
        <a:p>
          <a:pPr algn="ctr">
            <a:buNone/>
          </a:pPr>
          <a:r>
            <a:rPr lang="lv-LV" sz="1200" b="1" u="sng">
              <a:solidFill>
                <a:srgbClr val="C00000"/>
              </a:solidFill>
            </a:rPr>
            <a:t>2 punkts</a:t>
          </a:r>
        </a:p>
      </dgm:t>
    </dgm:pt>
    <dgm:pt modelId="{051246C4-0D8B-46D4-AA38-4E42A77CD20D}" type="parTrans" cxnId="{3F402A9C-E892-43A6-A1B8-DEF2F3CEDF5D}">
      <dgm:prSet/>
      <dgm:spPr/>
      <dgm:t>
        <a:bodyPr/>
        <a:lstStyle/>
        <a:p>
          <a:endParaRPr lang="lv-LV"/>
        </a:p>
      </dgm:t>
    </dgm:pt>
    <dgm:pt modelId="{2FD870FE-0617-4FDF-B996-31398071F467}" type="sibTrans" cxnId="{3F402A9C-E892-43A6-A1B8-DEF2F3CEDF5D}">
      <dgm:prSet/>
      <dgm:spPr/>
      <dgm:t>
        <a:bodyPr/>
        <a:lstStyle/>
        <a:p>
          <a:endParaRPr lang="lv-LV"/>
        </a:p>
      </dgm:t>
    </dgm:pt>
    <dgm:pt modelId="{ED69599B-1A7D-4D04-A554-DAD4B2A23FBD}">
      <dgm:prSet custT="1"/>
      <dgm:spPr/>
      <dgm:t>
        <a:bodyPr/>
        <a:lstStyle/>
        <a:p>
          <a:pPr algn="ctr">
            <a:buNone/>
          </a:pPr>
          <a:endParaRPr lang="lv-LV" sz="1200" b="0"/>
        </a:p>
      </dgm:t>
    </dgm:pt>
    <dgm:pt modelId="{9373761A-507A-4337-992D-12F90FBE3126}" type="parTrans" cxnId="{E4A541EC-8B6B-4033-A8E6-689F2CC2D7AE}">
      <dgm:prSet/>
      <dgm:spPr/>
      <dgm:t>
        <a:bodyPr/>
        <a:lstStyle/>
        <a:p>
          <a:endParaRPr lang="lv-LV"/>
        </a:p>
      </dgm:t>
    </dgm:pt>
    <dgm:pt modelId="{5D669C6D-709A-407C-88EB-0B82AE485EBE}" type="sibTrans" cxnId="{E4A541EC-8B6B-4033-A8E6-689F2CC2D7AE}">
      <dgm:prSet/>
      <dgm:spPr/>
      <dgm:t>
        <a:bodyPr/>
        <a:lstStyle/>
        <a:p>
          <a:endParaRPr lang="lv-LV"/>
        </a:p>
      </dgm:t>
    </dgm:pt>
    <dgm:pt modelId="{98F24FE3-75CD-4B87-9897-ECA748523310}">
      <dgm:prSet custT="1"/>
      <dgm:spPr/>
      <dgm:t>
        <a:bodyPr/>
        <a:lstStyle/>
        <a:p>
          <a:pPr algn="ctr">
            <a:buNone/>
          </a:pPr>
          <a:endParaRPr lang="lv-LV" sz="1400" b="1"/>
        </a:p>
      </dgm:t>
    </dgm:pt>
    <dgm:pt modelId="{683AD28D-E2EC-4303-9A9A-E5F5C4015391}" type="parTrans" cxnId="{31C26479-B768-44F9-9CE1-C5C749D7D7E8}">
      <dgm:prSet/>
      <dgm:spPr/>
      <dgm:t>
        <a:bodyPr/>
        <a:lstStyle/>
        <a:p>
          <a:endParaRPr lang="lv-LV"/>
        </a:p>
      </dgm:t>
    </dgm:pt>
    <dgm:pt modelId="{773FDC14-4EEC-4B73-8439-BE8240C45360}" type="sibTrans" cxnId="{31C26479-B768-44F9-9CE1-C5C749D7D7E8}">
      <dgm:prSet/>
      <dgm:spPr/>
      <dgm:t>
        <a:bodyPr/>
        <a:lstStyle/>
        <a:p>
          <a:endParaRPr lang="lv-LV"/>
        </a:p>
      </dgm:t>
    </dgm:pt>
    <dgm:pt modelId="{5EBD580D-98CD-43A1-8140-8AABC6DBF28B}" type="pres">
      <dgm:prSet presAssocID="{0B035EFF-25DC-45A9-B6D6-1B3C333F9ECD}" presName="linearFlow" presStyleCnt="0">
        <dgm:presLayoutVars>
          <dgm:dir/>
          <dgm:animLvl val="lvl"/>
          <dgm:resizeHandles/>
        </dgm:presLayoutVars>
      </dgm:prSet>
      <dgm:spPr/>
    </dgm:pt>
    <dgm:pt modelId="{8B9F5BA0-DA66-4CE6-8DDF-031A7E506E88}" type="pres">
      <dgm:prSet presAssocID="{A0B19F9A-DDDD-4F3D-B46B-BDC6BB941AB5}" presName="compositeNode" presStyleCnt="0">
        <dgm:presLayoutVars>
          <dgm:bulletEnabled val="1"/>
        </dgm:presLayoutVars>
      </dgm:prSet>
      <dgm:spPr/>
    </dgm:pt>
    <dgm:pt modelId="{A5473B64-FF97-4C18-973E-CEF869655027}" type="pres">
      <dgm:prSet presAssocID="{A0B19F9A-DDDD-4F3D-B46B-BDC6BB941AB5}" presName="imag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E5AE0477-CC66-471E-9131-872D5A86E661}" type="pres">
      <dgm:prSet presAssocID="{A0B19F9A-DDDD-4F3D-B46B-BDC6BB941AB5}" presName="childNode" presStyleLbl="node1" presStyleIdx="0" presStyleCnt="6" custScaleX="224245" custScaleY="112683" custLinFactNeighborX="5030" custLinFactNeighborY="7371">
        <dgm:presLayoutVars>
          <dgm:bulletEnabled val="1"/>
        </dgm:presLayoutVars>
      </dgm:prSet>
      <dgm:spPr/>
    </dgm:pt>
    <dgm:pt modelId="{DC5CF198-E08A-46BE-8683-2BE0275B7BEF}" type="pres">
      <dgm:prSet presAssocID="{A0B19F9A-DDDD-4F3D-B46B-BDC6BB941AB5}" presName="parentNode" presStyleLbl="revTx" presStyleIdx="0" presStyleCnt="6">
        <dgm:presLayoutVars>
          <dgm:chMax val="0"/>
          <dgm:bulletEnabled val="1"/>
        </dgm:presLayoutVars>
      </dgm:prSet>
      <dgm:spPr/>
    </dgm:pt>
    <dgm:pt modelId="{BBCCE11F-EC9E-499A-8745-40DABF1A405F}" type="pres">
      <dgm:prSet presAssocID="{549DEB44-A4AF-4192-B1A8-E08CEC923E2E}" presName="sibTrans" presStyleCnt="0"/>
      <dgm:spPr/>
    </dgm:pt>
    <dgm:pt modelId="{71810910-0036-4138-90FD-C5E45CC90A1E}" type="pres">
      <dgm:prSet presAssocID="{F896DAE0-9ACB-4E3F-BA19-63EF4E6C44E0}" presName="compositeNode" presStyleCnt="0">
        <dgm:presLayoutVars>
          <dgm:bulletEnabled val="1"/>
        </dgm:presLayoutVars>
      </dgm:prSet>
      <dgm:spPr/>
    </dgm:pt>
    <dgm:pt modelId="{D868974A-D267-434F-8517-49530806FCD4}" type="pres">
      <dgm:prSet presAssocID="{F896DAE0-9ACB-4E3F-BA19-63EF4E6C44E0}" presName="image" presStyleLbl="fgImgPlace1" presStyleIdx="1"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16FA2135-9BCB-4C18-8D44-642A19433D03}" type="pres">
      <dgm:prSet presAssocID="{F896DAE0-9ACB-4E3F-BA19-63EF4E6C44E0}" presName="childNode" presStyleLbl="node1" presStyleIdx="1" presStyleCnt="6" custScaleX="223132" custScaleY="112683" custLinFactNeighborX="5030" custLinFactNeighborY="7371">
        <dgm:presLayoutVars>
          <dgm:bulletEnabled val="1"/>
        </dgm:presLayoutVars>
      </dgm:prSet>
      <dgm:spPr/>
    </dgm:pt>
    <dgm:pt modelId="{ACED15AF-02A6-4948-A35C-BFBA7F7D8F33}" type="pres">
      <dgm:prSet presAssocID="{F896DAE0-9ACB-4E3F-BA19-63EF4E6C44E0}" presName="parentNode" presStyleLbl="revTx" presStyleIdx="1" presStyleCnt="6">
        <dgm:presLayoutVars>
          <dgm:chMax val="0"/>
          <dgm:bulletEnabled val="1"/>
        </dgm:presLayoutVars>
      </dgm:prSet>
      <dgm:spPr/>
    </dgm:pt>
    <dgm:pt modelId="{FAE4B0E3-0896-4E3D-A5E2-D9AA6473699D}" type="pres">
      <dgm:prSet presAssocID="{46397F09-BA3A-478F-BB92-E31C40FEED2D}" presName="sibTrans" presStyleCnt="0"/>
      <dgm:spPr/>
    </dgm:pt>
    <dgm:pt modelId="{783338AF-FC81-4FE7-9753-A54105494AAD}" type="pres">
      <dgm:prSet presAssocID="{C67F0A28-F5B5-47DB-B2B2-6F0E3C9C46B3}" presName="compositeNode" presStyleCnt="0">
        <dgm:presLayoutVars>
          <dgm:bulletEnabled val="1"/>
        </dgm:presLayoutVars>
      </dgm:prSet>
      <dgm:spPr/>
    </dgm:pt>
    <dgm:pt modelId="{F5D9533E-BDA1-41CF-83C9-A2BEBF994985}" type="pres">
      <dgm:prSet presAssocID="{C67F0A28-F5B5-47DB-B2B2-6F0E3C9C46B3}" presName="image" presStyleLbl="fgImgPlace1" presStyleIdx="2"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FD0D190F-6EE1-4175-AF09-F45FD702FF5C}" type="pres">
      <dgm:prSet presAssocID="{C67F0A28-F5B5-47DB-B2B2-6F0E3C9C46B3}" presName="childNode" presStyleLbl="node1" presStyleIdx="2" presStyleCnt="6" custScaleX="248130" custScaleY="112683" custLinFactNeighborX="5030" custLinFactNeighborY="7371">
        <dgm:presLayoutVars>
          <dgm:bulletEnabled val="1"/>
        </dgm:presLayoutVars>
      </dgm:prSet>
      <dgm:spPr/>
    </dgm:pt>
    <dgm:pt modelId="{DB011482-0B6A-4BC9-B68E-A014D6C19B6F}" type="pres">
      <dgm:prSet presAssocID="{C67F0A28-F5B5-47DB-B2B2-6F0E3C9C46B3}" presName="parentNode" presStyleLbl="revTx" presStyleIdx="2" presStyleCnt="6">
        <dgm:presLayoutVars>
          <dgm:chMax val="0"/>
          <dgm:bulletEnabled val="1"/>
        </dgm:presLayoutVars>
      </dgm:prSet>
      <dgm:spPr/>
    </dgm:pt>
    <dgm:pt modelId="{A69F4E19-923C-4440-B857-15A88C1218F9}" type="pres">
      <dgm:prSet presAssocID="{DF3BB91F-DF39-451A-B680-B2932A513FE2}" presName="sibTrans" presStyleCnt="0"/>
      <dgm:spPr/>
    </dgm:pt>
    <dgm:pt modelId="{FB602E8E-F144-4A97-9543-EF32BBE79295}" type="pres">
      <dgm:prSet presAssocID="{DB4BC340-8BD3-4EFD-A336-BC69038A4EE5}" presName="compositeNode" presStyleCnt="0">
        <dgm:presLayoutVars>
          <dgm:bulletEnabled val="1"/>
        </dgm:presLayoutVars>
      </dgm:prSet>
      <dgm:spPr/>
    </dgm:pt>
    <dgm:pt modelId="{119E52B2-31A3-4EB8-BFBA-94770792758A}" type="pres">
      <dgm:prSet presAssocID="{DB4BC340-8BD3-4EFD-A336-BC69038A4EE5}" presName="image" presStyleLbl="fgImgPlace1" presStyleIdx="3"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0BCD9545-810D-4FAF-A337-4BC4BCA7DA5E}" type="pres">
      <dgm:prSet presAssocID="{DB4BC340-8BD3-4EFD-A336-BC69038A4EE5}" presName="childNode" presStyleLbl="node1" presStyleIdx="3" presStyleCnt="6" custScaleX="293476" custScaleY="112683" custLinFactNeighborX="5030" custLinFactNeighborY="7371">
        <dgm:presLayoutVars>
          <dgm:bulletEnabled val="1"/>
        </dgm:presLayoutVars>
      </dgm:prSet>
      <dgm:spPr/>
    </dgm:pt>
    <dgm:pt modelId="{C76AE621-F7F9-470B-B0B1-DE08B8341C84}" type="pres">
      <dgm:prSet presAssocID="{DB4BC340-8BD3-4EFD-A336-BC69038A4EE5}" presName="parentNode" presStyleLbl="revTx" presStyleIdx="3" presStyleCnt="6">
        <dgm:presLayoutVars>
          <dgm:chMax val="0"/>
          <dgm:bulletEnabled val="1"/>
        </dgm:presLayoutVars>
      </dgm:prSet>
      <dgm:spPr/>
    </dgm:pt>
    <dgm:pt modelId="{D7B20333-285F-4363-A623-CF91D536144F}" type="pres">
      <dgm:prSet presAssocID="{7A764632-DD38-40F2-A18E-723DA958C29F}" presName="sibTrans" presStyleCnt="0"/>
      <dgm:spPr/>
    </dgm:pt>
    <dgm:pt modelId="{1FF99423-797F-4767-8854-FC7A8ED304B4}" type="pres">
      <dgm:prSet presAssocID="{49FAD218-B8F5-4F39-B084-E0B965AB3C93}" presName="compositeNode" presStyleCnt="0">
        <dgm:presLayoutVars>
          <dgm:bulletEnabled val="1"/>
        </dgm:presLayoutVars>
      </dgm:prSet>
      <dgm:spPr/>
    </dgm:pt>
    <dgm:pt modelId="{AD59FBA6-4724-4E5B-8BEF-D084D2F43045}" type="pres">
      <dgm:prSet presAssocID="{49FAD218-B8F5-4F39-B084-E0B965AB3C93}" presName="image" presStyleLbl="fgImgPlace1" presStyleIdx="4"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869B6AC1-C597-4C41-BC55-8B07CE8D414B}" type="pres">
      <dgm:prSet presAssocID="{49FAD218-B8F5-4F39-B084-E0B965AB3C93}" presName="childNode" presStyleLbl="node1" presStyleIdx="4" presStyleCnt="6" custScaleX="185074" custScaleY="112683" custLinFactNeighborX="5030" custLinFactNeighborY="7371">
        <dgm:presLayoutVars>
          <dgm:bulletEnabled val="1"/>
        </dgm:presLayoutVars>
      </dgm:prSet>
      <dgm:spPr/>
    </dgm:pt>
    <dgm:pt modelId="{06DF9F93-2E50-4FB6-BEA7-041A37E73B45}" type="pres">
      <dgm:prSet presAssocID="{49FAD218-B8F5-4F39-B084-E0B965AB3C93}" presName="parentNode" presStyleLbl="revTx" presStyleIdx="4" presStyleCnt="6">
        <dgm:presLayoutVars>
          <dgm:chMax val="0"/>
          <dgm:bulletEnabled val="1"/>
        </dgm:presLayoutVars>
      </dgm:prSet>
      <dgm:spPr/>
    </dgm:pt>
    <dgm:pt modelId="{083C36BA-9F1C-4E31-83BE-8875490F2684}" type="pres">
      <dgm:prSet presAssocID="{95CF5658-B333-4713-AB33-2894977B437F}" presName="sibTrans" presStyleCnt="0"/>
      <dgm:spPr/>
    </dgm:pt>
    <dgm:pt modelId="{C3743EC2-D209-4035-8A62-3743F080CE8D}" type="pres">
      <dgm:prSet presAssocID="{6E6BEDA1-2950-4CA6-9E42-7C5032220330}" presName="compositeNode" presStyleCnt="0">
        <dgm:presLayoutVars>
          <dgm:bulletEnabled val="1"/>
        </dgm:presLayoutVars>
      </dgm:prSet>
      <dgm:spPr/>
    </dgm:pt>
    <dgm:pt modelId="{009E31B8-8183-4E2A-B54E-4AB01BCA7F6D}" type="pres">
      <dgm:prSet presAssocID="{6E6BEDA1-2950-4CA6-9E42-7C5032220330}" presName="image" presStyleLbl="fgImgPlace1" presStyleIdx="5"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11BE7287-3F98-4BC0-95A0-DA96E3845131}" type="pres">
      <dgm:prSet presAssocID="{6E6BEDA1-2950-4CA6-9E42-7C5032220330}" presName="childNode" presStyleLbl="node1" presStyleIdx="5" presStyleCnt="6" custScaleX="209326" custScaleY="112683" custLinFactNeighborX="5030" custLinFactNeighborY="7371">
        <dgm:presLayoutVars>
          <dgm:bulletEnabled val="1"/>
        </dgm:presLayoutVars>
      </dgm:prSet>
      <dgm:spPr/>
    </dgm:pt>
    <dgm:pt modelId="{C9CED925-2FCD-4D43-A548-8682D3B5DB36}" type="pres">
      <dgm:prSet presAssocID="{6E6BEDA1-2950-4CA6-9E42-7C5032220330}" presName="parentNode" presStyleLbl="revTx" presStyleIdx="5" presStyleCnt="6">
        <dgm:presLayoutVars>
          <dgm:chMax val="0"/>
          <dgm:bulletEnabled val="1"/>
        </dgm:presLayoutVars>
      </dgm:prSet>
      <dgm:spPr/>
    </dgm:pt>
  </dgm:ptLst>
  <dgm:cxnLst>
    <dgm:cxn modelId="{9E549D00-2E3B-48A2-A338-7C8C3D1EC8BC}" type="presOf" srcId="{C7A9F5E7-12D4-458B-BE79-7BFD04C735F3}" destId="{E5AE0477-CC66-471E-9131-872D5A86E661}" srcOrd="0" destOrd="3" presId="urn:microsoft.com/office/officeart/2005/8/layout/hList2"/>
    <dgm:cxn modelId="{A758E901-D87E-447A-8964-948303AAA4B6}" type="presOf" srcId="{D068A637-E0AD-45A7-A3BC-C3D5DE7DB0A7}" destId="{11BE7287-3F98-4BC0-95A0-DA96E3845131}" srcOrd="0" destOrd="5" presId="urn:microsoft.com/office/officeart/2005/8/layout/hList2"/>
    <dgm:cxn modelId="{85CF2505-FE43-4CBB-9047-79E1E4D19D21}" srcId="{6E6BEDA1-2950-4CA6-9E42-7C5032220330}" destId="{71FDDDC2-F735-4CDF-BEED-4F9381811C83}" srcOrd="2" destOrd="0" parTransId="{59A8B010-D490-4754-940C-2D5793E660AD}" sibTransId="{8CBCC934-10FF-4664-AF0D-BE9028403FE6}"/>
    <dgm:cxn modelId="{6264E407-CDF3-4328-B8FC-5172D7E85DE1}" srcId="{F896DAE0-9ACB-4E3F-BA19-63EF4E6C44E0}" destId="{8D92B289-C76C-438E-8206-F868F223982E}" srcOrd="6" destOrd="0" parTransId="{50AE2E2C-5A9C-47B0-A3B7-B3345B3F4538}" sibTransId="{7E9D468C-9C27-4FF7-94C6-BD39FE0D09EA}"/>
    <dgm:cxn modelId="{FA416A08-1FC0-4A46-9F35-25010FF939CA}" type="presOf" srcId="{4B07853A-2D20-4484-80AE-92801CC197D1}" destId="{FD0D190F-6EE1-4175-AF09-F45FD702FF5C}" srcOrd="0" destOrd="4" presId="urn:microsoft.com/office/officeart/2005/8/layout/hList2"/>
    <dgm:cxn modelId="{6E455409-59E2-4326-B199-BE90032B727A}" type="presOf" srcId="{4BBFE445-01BB-43B2-A28D-603BFAE29133}" destId="{E5AE0477-CC66-471E-9131-872D5A86E661}" srcOrd="0" destOrd="2" presId="urn:microsoft.com/office/officeart/2005/8/layout/hList2"/>
    <dgm:cxn modelId="{0D5EAA0F-89BE-4BCF-9F58-F1C0DF460F91}" type="presOf" srcId="{ECB021D2-C5BF-4A47-9BC9-5BA5B647F829}" destId="{0BCD9545-810D-4FAF-A337-4BC4BCA7DA5E}" srcOrd="0" destOrd="8" presId="urn:microsoft.com/office/officeart/2005/8/layout/hList2"/>
    <dgm:cxn modelId="{2E5B0514-2919-4568-B725-4F2DCA58E75E}" srcId="{F896DAE0-9ACB-4E3F-BA19-63EF4E6C44E0}" destId="{44C3E82A-CF7D-4835-92BA-B3C4EA367587}" srcOrd="1" destOrd="0" parTransId="{DF10E144-4297-4EF4-A911-225EBBB3C5BD}" sibTransId="{30C2921E-08B6-4CCE-8FB2-DEAFF2E7844D}"/>
    <dgm:cxn modelId="{8B6D1C15-F73C-4671-8ED0-BA0342FC854C}" type="presOf" srcId="{5B511487-B29A-4073-81D5-98B183D3CEDA}" destId="{16FA2135-9BCB-4C18-8D44-642A19433D03}" srcOrd="0" destOrd="5" presId="urn:microsoft.com/office/officeart/2005/8/layout/hList2"/>
    <dgm:cxn modelId="{36E6C417-83A0-4BCC-824F-7A8D4C8E7E76}" srcId="{49FAD218-B8F5-4F39-B084-E0B965AB3C93}" destId="{F2620E60-B39B-473C-98A9-0C4404A3A220}" srcOrd="1" destOrd="0" parTransId="{49EC6ED2-3BCB-4213-A445-098F635166DF}" sibTransId="{4AA84D37-DDB7-4D85-8645-BA8C084994C6}"/>
    <dgm:cxn modelId="{2FD8FB1C-45C2-41BC-BF9B-206DBA23598D}" type="presOf" srcId="{FA49F8E2-AC56-4E14-8B68-42BBE0CB8C62}" destId="{16FA2135-9BCB-4C18-8D44-642A19433D03}" srcOrd="0" destOrd="0" presId="urn:microsoft.com/office/officeart/2005/8/layout/hList2"/>
    <dgm:cxn modelId="{F05D5A1E-BE7E-47A3-9FB9-1ED5982B584B}" srcId="{0B035EFF-25DC-45A9-B6D6-1B3C333F9ECD}" destId="{F896DAE0-9ACB-4E3F-BA19-63EF4E6C44E0}" srcOrd="1" destOrd="0" parTransId="{00F059AB-9587-4A8A-B6D9-31C5E29393F7}" sibTransId="{46397F09-BA3A-478F-BB92-E31C40FEED2D}"/>
    <dgm:cxn modelId="{4C801D22-8CB1-403D-AD63-D6D32B26A947}" srcId="{6E6BEDA1-2950-4CA6-9E42-7C5032220330}" destId="{6171D23C-7ABB-4F92-A284-088AEA978863}" srcOrd="3" destOrd="0" parTransId="{03A2D2BC-E9A2-4356-99FF-BB7E2DAD08DC}" sibTransId="{5AAB288D-5AE6-4F03-A590-0ABA12622CF3}"/>
    <dgm:cxn modelId="{C6CA4023-6C90-49C3-8C9C-9C6A0A897A82}" srcId="{A0B19F9A-DDDD-4F3D-B46B-BDC6BB941AB5}" destId="{BAFE1F73-3A89-4F4E-9092-F1FFB9518B7D}" srcOrd="6" destOrd="0" parTransId="{E6994827-C754-4B04-9E99-796DB79075AB}" sibTransId="{76C3305F-30D3-4F21-BFD8-951387D49E03}"/>
    <dgm:cxn modelId="{ABAD2224-EA64-4F6F-8C19-C2B5912F2E30}" type="presOf" srcId="{6F1E0F93-A179-491D-A273-13D0ADAB19C7}" destId="{0BCD9545-810D-4FAF-A337-4BC4BCA7DA5E}" srcOrd="0" destOrd="4" presId="urn:microsoft.com/office/officeart/2005/8/layout/hList2"/>
    <dgm:cxn modelId="{5451C227-59C1-4CD1-BD43-CD1BFE1F44EA}" type="presOf" srcId="{0E4FDCC2-0886-43D3-B661-7673A1EDA718}" destId="{11BE7287-3F98-4BC0-95A0-DA96E3845131}" srcOrd="0" destOrd="6" presId="urn:microsoft.com/office/officeart/2005/8/layout/hList2"/>
    <dgm:cxn modelId="{ACFE172D-72E1-467F-B3A0-F4DABCD50178}" srcId="{49FAD218-B8F5-4F39-B084-E0B965AB3C93}" destId="{9D8F38E7-7F76-4AC4-94E5-4501D8CD7B5B}" srcOrd="2" destOrd="0" parTransId="{5A2D75F9-5E86-4877-86C9-A6C3E9DC2ADB}" sibTransId="{E75E4FF6-0537-4D77-BE44-F92DDEAC0390}"/>
    <dgm:cxn modelId="{B9EA3132-B5A3-4529-9A0A-84782353FB77}" srcId="{49FAD218-B8F5-4F39-B084-E0B965AB3C93}" destId="{3675069D-CB02-4A87-9752-E3E5A8983FF1}" srcOrd="0" destOrd="0" parTransId="{0D4C37DD-DB38-49C3-9187-466EB3FB5C66}" sibTransId="{93588477-1A60-49E6-BA49-7A2F9468DC00}"/>
    <dgm:cxn modelId="{0540993B-5679-4C60-B52C-CD8257DC0B1B}" srcId="{6E6BEDA1-2950-4CA6-9E42-7C5032220330}" destId="{D068A637-E0AD-45A7-A3BC-C3D5DE7DB0A7}" srcOrd="5" destOrd="0" parTransId="{43BA018D-A517-41C9-8646-99C72F795759}" sibTransId="{488860B5-A1E3-4EA8-991D-B0B6B029411E}"/>
    <dgm:cxn modelId="{9188AD3B-CBBF-4BF9-B968-47CE62462753}" type="presOf" srcId="{6C88E990-C1FF-4139-BC06-E9D394856DD5}" destId="{11BE7287-3F98-4BC0-95A0-DA96E3845131}" srcOrd="0" destOrd="4" presId="urn:microsoft.com/office/officeart/2005/8/layout/hList2"/>
    <dgm:cxn modelId="{1CFD553E-DC6A-451C-B8AD-8912A65F246F}" srcId="{0B035EFF-25DC-45A9-B6D6-1B3C333F9ECD}" destId="{C67F0A28-F5B5-47DB-B2B2-6F0E3C9C46B3}" srcOrd="2" destOrd="0" parTransId="{12641C34-6F9E-4F58-ABDB-5C0E47489335}" sibTransId="{DF3BB91F-DF39-451A-B680-B2932A513FE2}"/>
    <dgm:cxn modelId="{6F661F3F-C668-4B7B-A9AD-A8938F9126A9}" srcId="{DB4BC340-8BD3-4EFD-A336-BC69038A4EE5}" destId="{B3FD9175-466D-4498-B028-3687DFFD9D4D}" srcOrd="2" destOrd="0" parTransId="{F7D9389E-E65C-42AE-B324-D4BE1CE0EE60}" sibTransId="{1E1983B8-6479-433E-965A-EA746466B84A}"/>
    <dgm:cxn modelId="{D75DD63F-CF8A-4464-8F00-E55BDE02BDB1}" srcId="{DB4BC340-8BD3-4EFD-A336-BC69038A4EE5}" destId="{93B503A7-BCB0-48A6-BAE3-C01284A01134}" srcOrd="0" destOrd="0" parTransId="{F85CA38B-9991-4478-98C3-10245C293201}" sibTransId="{69428351-7E8D-4131-8A42-C0DF6EC3B1F6}"/>
    <dgm:cxn modelId="{9B2B2D40-59CA-4D91-9C59-78A49C7E5DD2}" srcId="{6E6BEDA1-2950-4CA6-9E42-7C5032220330}" destId="{6C88E990-C1FF-4139-BC06-E9D394856DD5}" srcOrd="4" destOrd="0" parTransId="{9891C578-AC82-4D40-8CC3-8AEF95124C0B}" sibTransId="{42FFD989-E95E-4C5A-9068-6EFD91CBE492}"/>
    <dgm:cxn modelId="{A1C1715C-12B9-445C-A26B-D3F3F3B15451}" type="presOf" srcId="{9D8F38E7-7F76-4AC4-94E5-4501D8CD7B5B}" destId="{869B6AC1-C597-4C41-BC55-8B07CE8D414B}" srcOrd="0" destOrd="2" presId="urn:microsoft.com/office/officeart/2005/8/layout/hList2"/>
    <dgm:cxn modelId="{4ACF745C-8B14-4314-9A5F-F52278906B16}" type="presOf" srcId="{F2620E60-B39B-473C-98A9-0C4404A3A220}" destId="{869B6AC1-C597-4C41-BC55-8B07CE8D414B}" srcOrd="0" destOrd="1" presId="urn:microsoft.com/office/officeart/2005/8/layout/hList2"/>
    <dgm:cxn modelId="{6D3DC244-D452-46DC-874B-79AFCED5538F}" type="presOf" srcId="{44C3E82A-CF7D-4835-92BA-B3C4EA367587}" destId="{16FA2135-9BCB-4C18-8D44-642A19433D03}" srcOrd="0" destOrd="1" presId="urn:microsoft.com/office/officeart/2005/8/layout/hList2"/>
    <dgm:cxn modelId="{432BE649-3F9A-44DD-8F8F-6A4179DFC152}" type="presOf" srcId="{C00AEB5D-FE8D-41B7-80B0-F6E8E38D9CF0}" destId="{11BE7287-3F98-4BC0-95A0-DA96E3845131}" srcOrd="0" destOrd="7" presId="urn:microsoft.com/office/officeart/2005/8/layout/hList2"/>
    <dgm:cxn modelId="{41C91C4A-7289-41F3-97DD-0AB646BC51EC}" type="presOf" srcId="{71FDDDC2-F735-4CDF-BEED-4F9381811C83}" destId="{11BE7287-3F98-4BC0-95A0-DA96E3845131}" srcOrd="0" destOrd="2" presId="urn:microsoft.com/office/officeart/2005/8/layout/hList2"/>
    <dgm:cxn modelId="{7C974E6A-C78D-4B15-89DE-965CABAFDA6F}" type="presOf" srcId="{6E6BEDA1-2950-4CA6-9E42-7C5032220330}" destId="{C9CED925-2FCD-4D43-A548-8682D3B5DB36}" srcOrd="0" destOrd="0" presId="urn:microsoft.com/office/officeart/2005/8/layout/hList2"/>
    <dgm:cxn modelId="{6703836A-F0FE-466A-AA69-88E468B24A4D}" srcId="{DB4BC340-8BD3-4EFD-A336-BC69038A4EE5}" destId="{DABCF393-4AA2-42B7-9308-0B4438C0186B}" srcOrd="5" destOrd="0" parTransId="{78B66F73-2BA0-4F3A-9A75-6CC94EBFE47F}" sibTransId="{DFA97D73-13B1-4B80-8402-EBF422C0D46D}"/>
    <dgm:cxn modelId="{DF6EF06B-B620-410B-89FB-1333C916C349}" type="presOf" srcId="{EFD914CD-F93E-470B-A032-04970BFD0D7A}" destId="{16FA2135-9BCB-4C18-8D44-642A19433D03}" srcOrd="0" destOrd="4" presId="urn:microsoft.com/office/officeart/2005/8/layout/hList2"/>
    <dgm:cxn modelId="{B4F4664C-1F83-42C2-AF24-108E7664C2B1}" srcId="{49FAD218-B8F5-4F39-B084-E0B965AB3C93}" destId="{01626919-CFAF-41F4-B114-9A57EB969584}" srcOrd="4" destOrd="0" parTransId="{4C61455C-D247-4A1C-B993-33DCF71C2C17}" sibTransId="{91441A89-11E6-45C7-B1D5-266F2D43A273}"/>
    <dgm:cxn modelId="{219A954C-62DF-4814-BC57-04070207052A}" type="presOf" srcId="{215B8895-F0E4-41D2-9DDF-9AEFC2154488}" destId="{16FA2135-9BCB-4C18-8D44-642A19433D03}" srcOrd="0" destOrd="8" presId="urn:microsoft.com/office/officeart/2005/8/layout/hList2"/>
    <dgm:cxn modelId="{5735294D-5596-4B58-9A04-6272ED9989B3}" type="presOf" srcId="{01626919-CFAF-41F4-B114-9A57EB969584}" destId="{869B6AC1-C597-4C41-BC55-8B07CE8D414B}" srcOrd="0" destOrd="4" presId="urn:microsoft.com/office/officeart/2005/8/layout/hList2"/>
    <dgm:cxn modelId="{C0B2474E-ED92-4692-B3BE-4FA793108EBB}" type="presOf" srcId="{08D87969-2C8B-485D-B78C-DAC82EC145C3}" destId="{FD0D190F-6EE1-4175-AF09-F45FD702FF5C}" srcOrd="0" destOrd="1" presId="urn:microsoft.com/office/officeart/2005/8/layout/hList2"/>
    <dgm:cxn modelId="{85925A6E-B66F-451B-ABC2-5A5380C8D983}" type="presOf" srcId="{EBF6684A-B07C-4FEE-8A28-6CBBC8791E4D}" destId="{11BE7287-3F98-4BC0-95A0-DA96E3845131}" srcOrd="0" destOrd="0" presId="urn:microsoft.com/office/officeart/2005/8/layout/hList2"/>
    <dgm:cxn modelId="{F87D4C50-E0B3-4EC0-87CE-82B0CF3872ED}" type="presOf" srcId="{98F24FE3-75CD-4B87-9897-ECA748523310}" destId="{869B6AC1-C597-4C41-BC55-8B07CE8D414B}" srcOrd="0" destOrd="7" presId="urn:microsoft.com/office/officeart/2005/8/layout/hList2"/>
    <dgm:cxn modelId="{7A644552-CC37-41D5-A388-7150183630D0}" srcId="{6E6BEDA1-2950-4CA6-9E42-7C5032220330}" destId="{388D4E92-8DAB-4B5F-B4C5-14F761B337BD}" srcOrd="1" destOrd="0" parTransId="{7403ED6F-F252-43DE-906C-57304756D0D0}" sibTransId="{6A25D507-CEFC-4294-96B8-5D3D6BFEE647}"/>
    <dgm:cxn modelId="{92008653-3B3C-4850-8B13-67687A70ABCC}" type="presOf" srcId="{8E6D5DF0-8CF1-4DBF-A9A4-8EF855955709}" destId="{869B6AC1-C597-4C41-BC55-8B07CE8D414B}" srcOrd="0" destOrd="3" presId="urn:microsoft.com/office/officeart/2005/8/layout/hList2"/>
    <dgm:cxn modelId="{EDF49554-7491-4ADC-AA8A-F53E4688509D}" srcId="{6E6BEDA1-2950-4CA6-9E42-7C5032220330}" destId="{0E4FDCC2-0886-43D3-B661-7673A1EDA718}" srcOrd="6" destOrd="0" parTransId="{D67C46D9-C9C4-45A3-8209-35A5F1438CA4}" sibTransId="{B50B8441-8383-43A5-978B-FD67B7C6C9B2}"/>
    <dgm:cxn modelId="{505E1A75-39BC-417D-B4DC-37E97A50F761}" type="presOf" srcId="{17BC48B4-F4C3-4A4E-9DEE-488165076A82}" destId="{11BE7287-3F98-4BC0-95A0-DA96E3845131}" srcOrd="0" destOrd="8" presId="urn:microsoft.com/office/officeart/2005/8/layout/hList2"/>
    <dgm:cxn modelId="{43789D75-F3BD-4A31-BCCC-8F417B0B89B8}" srcId="{DB4BC340-8BD3-4EFD-A336-BC69038A4EE5}" destId="{6F1E0F93-A179-491D-A273-13D0ADAB19C7}" srcOrd="4" destOrd="0" parTransId="{D5CF68D0-D60F-4C29-B68C-42ADB4B66707}" sibTransId="{5B107690-1E9D-40BC-9F9B-14E33448D202}"/>
    <dgm:cxn modelId="{FEF32F57-40E9-4815-BCCB-17EF4782BF83}" srcId="{0B035EFF-25DC-45A9-B6D6-1B3C333F9ECD}" destId="{49FAD218-B8F5-4F39-B084-E0B965AB3C93}" srcOrd="4" destOrd="0" parTransId="{EC0D1476-BAAD-4344-A1CC-3431A765952F}" sibTransId="{95CF5658-B333-4713-AB33-2894977B437F}"/>
    <dgm:cxn modelId="{E48BD478-8507-4417-93B0-5A3CBEA6F545}" type="presOf" srcId="{E1B6D298-6A34-47DB-B626-A97828869F1F}" destId="{FD0D190F-6EE1-4175-AF09-F45FD702FF5C}" srcOrd="0" destOrd="3" presId="urn:microsoft.com/office/officeart/2005/8/layout/hList2"/>
    <dgm:cxn modelId="{31C26479-B768-44F9-9CE1-C5C749D7D7E8}" srcId="{49FAD218-B8F5-4F39-B084-E0B965AB3C93}" destId="{98F24FE3-75CD-4B87-9897-ECA748523310}" srcOrd="7" destOrd="0" parTransId="{683AD28D-E2EC-4303-9A9A-E5F5C4015391}" sibTransId="{773FDC14-4EEC-4B73-8439-BE8240C45360}"/>
    <dgm:cxn modelId="{35192C7A-B28C-44C5-B398-56E754C9B1BA}" type="presOf" srcId="{81D756EB-9534-4FE7-852E-47B6947C7632}" destId="{0BCD9545-810D-4FAF-A337-4BC4BCA7DA5E}" srcOrd="0" destOrd="7" presId="urn:microsoft.com/office/officeart/2005/8/layout/hList2"/>
    <dgm:cxn modelId="{80F9FF5A-4355-4191-A46F-4DFD8B548D20}" srcId="{A0B19F9A-DDDD-4F3D-B46B-BDC6BB941AB5}" destId="{BC2A8875-FC44-4547-831F-73991DAF1CB2}" srcOrd="1" destOrd="0" parTransId="{E511B6FB-77D1-4729-AF26-DF61BB60FBCF}" sibTransId="{C18E4E24-DD22-4BCD-9497-A207875CC01A}"/>
    <dgm:cxn modelId="{C254AE80-20C1-4FB7-B1DF-FBF3CAD69506}" srcId="{A0B19F9A-DDDD-4F3D-B46B-BDC6BB941AB5}" destId="{C7A9F5E7-12D4-458B-BE79-7BFD04C735F3}" srcOrd="3" destOrd="0" parTransId="{113E96C3-A2C3-4809-A93E-5873AA8575E8}" sibTransId="{63BA3506-5FEE-43CB-8B72-A745736E3BC0}"/>
    <dgm:cxn modelId="{C9143D81-F554-41A6-884F-C46F97B81DAD}" type="presOf" srcId="{ED69599B-1A7D-4D04-A554-DAD4B2A23FBD}" destId="{869B6AC1-C597-4C41-BC55-8B07CE8D414B}" srcOrd="0" destOrd="6" presId="urn:microsoft.com/office/officeart/2005/8/layout/hList2"/>
    <dgm:cxn modelId="{2A25BD81-31CA-4121-967C-7A6ACEA9AE8B}" type="presOf" srcId="{DB4BC340-8BD3-4EFD-A336-BC69038A4EE5}" destId="{C76AE621-F7F9-470B-B0B1-DE08B8341C84}" srcOrd="0" destOrd="0" presId="urn:microsoft.com/office/officeart/2005/8/layout/hList2"/>
    <dgm:cxn modelId="{C0390884-4CEE-4FA9-91AC-5753C4083B07}" type="presOf" srcId="{04E7D5C4-B7BF-4347-941E-05EE55DD853A}" destId="{16FA2135-9BCB-4C18-8D44-642A19433D03}" srcOrd="0" destOrd="2" presId="urn:microsoft.com/office/officeart/2005/8/layout/hList2"/>
    <dgm:cxn modelId="{01923F88-9540-4300-BE4F-CEBC2338EEF1}" type="presOf" srcId="{214C8645-9576-4CF8-82C6-4C6B9B3046C2}" destId="{FD0D190F-6EE1-4175-AF09-F45FD702FF5C}" srcOrd="0" destOrd="2" presId="urn:microsoft.com/office/officeart/2005/8/layout/hList2"/>
    <dgm:cxn modelId="{FF4CDA8D-FAB9-4CD6-9618-057143360DAA}" type="presOf" srcId="{B3FD9175-466D-4498-B028-3687DFFD9D4D}" destId="{0BCD9545-810D-4FAF-A337-4BC4BCA7DA5E}" srcOrd="0" destOrd="2" presId="urn:microsoft.com/office/officeart/2005/8/layout/hList2"/>
    <dgm:cxn modelId="{4003BE94-5830-4286-A148-9928E5E6D857}" srcId="{C67F0A28-F5B5-47DB-B2B2-6F0E3C9C46B3}" destId="{FCDF2747-E848-47E6-962B-EC8663B85898}" srcOrd="0" destOrd="0" parTransId="{4F1556EA-DC42-42D5-8858-7E2148BA03CA}" sibTransId="{41F0E122-DC10-45EE-BBB9-B5F3B1BD3026}"/>
    <dgm:cxn modelId="{6BCE3398-E344-4105-8417-64B2D0ADB98D}" type="presOf" srcId="{8D92B289-C76C-438E-8206-F868F223982E}" destId="{16FA2135-9BCB-4C18-8D44-642A19433D03}" srcOrd="0" destOrd="6" presId="urn:microsoft.com/office/officeart/2005/8/layout/hList2"/>
    <dgm:cxn modelId="{A5A18A98-7030-437D-867E-5A3D64A49ACC}" srcId="{F896DAE0-9ACB-4E3F-BA19-63EF4E6C44E0}" destId="{EFD914CD-F93E-470B-A032-04970BFD0D7A}" srcOrd="4" destOrd="0" parTransId="{B59E758E-DDA4-41A6-B954-700DFAB5DA84}" sibTransId="{68F8CB34-9DBC-4A81-A30B-0A3033F03F82}"/>
    <dgm:cxn modelId="{672CF099-B3BD-4060-BB7B-83CE7FE9EEE5}" srcId="{6E6BEDA1-2950-4CA6-9E42-7C5032220330}" destId="{17BC48B4-F4C3-4A4E-9DEE-488165076A82}" srcOrd="8" destOrd="0" parTransId="{587CD772-6612-4967-A58A-9CEDBABEFD82}" sibTransId="{885744FD-629B-4C04-8261-94E2A98DD257}"/>
    <dgm:cxn modelId="{3F402A9C-E892-43A6-A1B8-DEF2F3CEDF5D}" srcId="{49FAD218-B8F5-4F39-B084-E0B965AB3C93}" destId="{E68156A1-DE19-457A-B6E5-E204E9CA0562}" srcOrd="5" destOrd="0" parTransId="{051246C4-0D8B-46D4-AA38-4E42A77CD20D}" sibTransId="{2FD870FE-0617-4FDF-B996-31398071F467}"/>
    <dgm:cxn modelId="{52EDB19E-652C-4419-AD0F-42106CF9D80C}" srcId="{DB4BC340-8BD3-4EFD-A336-BC69038A4EE5}" destId="{8592D713-F343-4943-A323-FA3147ED5CF3}" srcOrd="3" destOrd="0" parTransId="{AA806E49-C05F-4B54-B639-338084B90A57}" sibTransId="{D6640C8C-DAB2-431F-8C45-18245B478E10}"/>
    <dgm:cxn modelId="{EEB7B59F-646D-4FA8-A27F-18F46B83E159}" srcId="{F896DAE0-9ACB-4E3F-BA19-63EF4E6C44E0}" destId="{5168C25C-1B3B-4E4C-8F7B-4EE175DEF04D}" srcOrd="3" destOrd="0" parTransId="{C89CC958-D92E-4CF9-93F5-530889A92F38}" sibTransId="{6B14AC0F-D3BF-4FCF-9F99-92EFF35D8808}"/>
    <dgm:cxn modelId="{22FFD49F-FEEB-4CBE-B730-84FE15FF9AA1}" srcId="{49FAD218-B8F5-4F39-B084-E0B965AB3C93}" destId="{8E6D5DF0-8CF1-4DBF-A9A4-8EF855955709}" srcOrd="3" destOrd="0" parTransId="{80960BC4-04D2-489A-9A6A-191275BDCC10}" sibTransId="{C32B903A-309F-4A93-9F1D-34AFB8A453DA}"/>
    <dgm:cxn modelId="{4C500EA1-4E55-49F3-AB00-6F259DA287D0}" type="presOf" srcId="{388D4E92-8DAB-4B5F-B4C5-14F761B337BD}" destId="{11BE7287-3F98-4BC0-95A0-DA96E3845131}" srcOrd="0" destOrd="1" presId="urn:microsoft.com/office/officeart/2005/8/layout/hList2"/>
    <dgm:cxn modelId="{F3688BA1-7634-41BB-9F46-3B17967A3DA9}" srcId="{A0B19F9A-DDDD-4F3D-B46B-BDC6BB941AB5}" destId="{98AE6682-A350-4E49-A33E-50E5EF4CA910}" srcOrd="4" destOrd="0" parTransId="{ED9D6601-E427-4799-8581-AEF6D56570CE}" sibTransId="{C7A18BC2-EB64-4306-8A3A-CE3078A3B2E0}"/>
    <dgm:cxn modelId="{5E5F91A6-1BE6-4593-AB61-AF29FE0E2617}" srcId="{F896DAE0-9ACB-4E3F-BA19-63EF4E6C44E0}" destId="{5B511487-B29A-4073-81D5-98B183D3CEDA}" srcOrd="5" destOrd="0" parTransId="{306A7A78-8112-4F9A-BC20-C98BB441AD02}" sibTransId="{AEB5F876-6058-4073-A9E2-AAB669C2AD62}"/>
    <dgm:cxn modelId="{520685A7-12D0-43FD-9A75-91BE3EC37BAB}" type="presOf" srcId="{DABCF393-4AA2-42B7-9308-0B4438C0186B}" destId="{0BCD9545-810D-4FAF-A337-4BC4BCA7DA5E}" srcOrd="0" destOrd="5" presId="urn:microsoft.com/office/officeart/2005/8/layout/hList2"/>
    <dgm:cxn modelId="{32D4FFA8-1223-4D3F-9773-A9CF41A7E252}" type="presOf" srcId="{0D89D9D7-2856-4FDE-8714-5931A50F8B31}" destId="{E5AE0477-CC66-471E-9131-872D5A86E661}" srcOrd="0" destOrd="0" presId="urn:microsoft.com/office/officeart/2005/8/layout/hList2"/>
    <dgm:cxn modelId="{DF9316A9-57D9-4EF2-9B4C-34EAF92397BD}" type="presOf" srcId="{3675069D-CB02-4A87-9752-E3E5A8983FF1}" destId="{869B6AC1-C597-4C41-BC55-8B07CE8D414B}" srcOrd="0" destOrd="0" presId="urn:microsoft.com/office/officeart/2005/8/layout/hList2"/>
    <dgm:cxn modelId="{67DE38AA-F27E-4D32-8592-E9CC351613EE}" srcId="{DB4BC340-8BD3-4EFD-A336-BC69038A4EE5}" destId="{81D756EB-9534-4FE7-852E-47B6947C7632}" srcOrd="7" destOrd="0" parTransId="{77E1E609-84DE-456F-A02B-AB4769B5125E}" sibTransId="{AD8FB292-2B65-4939-A712-EC441C5C0D53}"/>
    <dgm:cxn modelId="{953FCAAB-981C-404E-AF73-58CB74B11278}" srcId="{A0B19F9A-DDDD-4F3D-B46B-BDC6BB941AB5}" destId="{3C4986F8-6B9E-40AE-BF20-9A1754E0760E}" srcOrd="5" destOrd="0" parTransId="{7D085166-53A5-4286-BE48-C29C0BECFA0E}" sibTransId="{BB0ADE69-54A3-479B-A8AE-3812F9FC82B6}"/>
    <dgm:cxn modelId="{65FDD3AD-A4A0-4A08-BF53-3F85504A2F9D}" type="presOf" srcId="{097B6B42-B123-49E4-9D87-66588F175A4A}" destId="{0BCD9545-810D-4FAF-A337-4BC4BCA7DA5E}" srcOrd="0" destOrd="6" presId="urn:microsoft.com/office/officeart/2005/8/layout/hList2"/>
    <dgm:cxn modelId="{71EA64B3-3C1D-4BA6-A0C9-49BA0A3FA8F7}" srcId="{F896DAE0-9ACB-4E3F-BA19-63EF4E6C44E0}" destId="{215B8895-F0E4-41D2-9DDF-9AEFC2154488}" srcOrd="8" destOrd="0" parTransId="{F18FA2B9-24A3-4FE6-84C2-B0FEA00A01E8}" sibTransId="{DBC13460-9D0B-46DB-9606-96188B462F33}"/>
    <dgm:cxn modelId="{CB5786B4-C949-4CF8-B0F5-72F9FBD82167}" srcId="{A0B19F9A-DDDD-4F3D-B46B-BDC6BB941AB5}" destId="{1EAA35BC-326C-4A2D-86B4-C7D898417809}" srcOrd="7" destOrd="0" parTransId="{D3975E9B-5EC9-424C-BB04-48BBEF54A814}" sibTransId="{122E4B3A-0501-4D04-8051-F7CA541259BB}"/>
    <dgm:cxn modelId="{431A61B5-A407-4D27-BCFC-34B8FBBED2C3}" type="presOf" srcId="{49FAD218-B8F5-4F39-B084-E0B965AB3C93}" destId="{06DF9F93-2E50-4FB6-BEA7-041A37E73B45}" srcOrd="0" destOrd="0" presId="urn:microsoft.com/office/officeart/2005/8/layout/hList2"/>
    <dgm:cxn modelId="{3BEB46BD-B283-45DA-9993-EAD86D9D38C9}" srcId="{C67F0A28-F5B5-47DB-B2B2-6F0E3C9C46B3}" destId="{5C3AD8F8-5932-4A78-8C10-6FADE816ADAD}" srcOrd="6" destOrd="0" parTransId="{89C71965-4324-40F9-9099-FE4A461D9933}" sibTransId="{319A56D3-D7AE-449C-8F45-B1675B53BB50}"/>
    <dgm:cxn modelId="{9C1C1FBE-1A10-4CB9-8190-4A4A856D9C02}" type="presOf" srcId="{1EAA35BC-326C-4A2D-86B4-C7D898417809}" destId="{E5AE0477-CC66-471E-9131-872D5A86E661}" srcOrd="0" destOrd="7" presId="urn:microsoft.com/office/officeart/2005/8/layout/hList2"/>
    <dgm:cxn modelId="{3A9F51BE-F9B6-4ECB-B27C-BB5C4EBC8CF7}" srcId="{6E6BEDA1-2950-4CA6-9E42-7C5032220330}" destId="{EBF6684A-B07C-4FEE-8A28-6CBBC8791E4D}" srcOrd="0" destOrd="0" parTransId="{9308F36B-28D8-48C6-B30D-768E149F693A}" sibTransId="{FAEA3A67-9B76-42D8-9E98-6BC0943C3247}"/>
    <dgm:cxn modelId="{33AB0FBF-DF4E-45E6-BA02-BC26898CBF90}" type="presOf" srcId="{BAFE1F73-3A89-4F4E-9092-F1FFB9518B7D}" destId="{E5AE0477-CC66-471E-9131-872D5A86E661}" srcOrd="0" destOrd="6" presId="urn:microsoft.com/office/officeart/2005/8/layout/hList2"/>
    <dgm:cxn modelId="{1DE9E4BF-FBB5-455B-B694-8F0911EFF4A7}" type="presOf" srcId="{8592D713-F343-4943-A323-FA3147ED5CF3}" destId="{0BCD9545-810D-4FAF-A337-4BC4BCA7DA5E}" srcOrd="0" destOrd="3" presId="urn:microsoft.com/office/officeart/2005/8/layout/hList2"/>
    <dgm:cxn modelId="{84B864C0-2874-4106-A3F1-6F0CFBFA33E0}" srcId="{0B035EFF-25DC-45A9-B6D6-1B3C333F9ECD}" destId="{A0B19F9A-DDDD-4F3D-B46B-BDC6BB941AB5}" srcOrd="0" destOrd="0" parTransId="{A82E502A-C952-4A16-B7E9-162FE564382D}" sibTransId="{549DEB44-A4AF-4192-B1A8-E08CEC923E2E}"/>
    <dgm:cxn modelId="{905C5CC1-FDCF-4608-AD63-E25ECFC68287}" srcId="{DB4BC340-8BD3-4EFD-A336-BC69038A4EE5}" destId="{097B6B42-B123-49E4-9D87-66588F175A4A}" srcOrd="6" destOrd="0" parTransId="{41F9A713-1CAA-4060-B5B2-276EDD9CBA5F}" sibTransId="{E3DE88E7-7B49-450C-84D7-3C14BF350FB4}"/>
    <dgm:cxn modelId="{7356B2C1-44B9-4CC9-A935-1C734FBA9B84}" type="presOf" srcId="{BC2A8875-FC44-4547-831F-73991DAF1CB2}" destId="{E5AE0477-CC66-471E-9131-872D5A86E661}" srcOrd="0" destOrd="1" presId="urn:microsoft.com/office/officeart/2005/8/layout/hList2"/>
    <dgm:cxn modelId="{C4EA3BC3-6188-4275-A7CE-6E68146BB85E}" srcId="{F896DAE0-9ACB-4E3F-BA19-63EF4E6C44E0}" destId="{FA49F8E2-AC56-4E14-8B68-42BBE0CB8C62}" srcOrd="0" destOrd="0" parTransId="{99CAD2CD-8D69-453B-9F3C-01BBC17731DD}" sibTransId="{6CEB2306-4126-46AD-8841-4B7800EF4F2D}"/>
    <dgm:cxn modelId="{87C7C9C3-00A2-42B3-A819-8C26BA042556}" type="presOf" srcId="{5C3AD8F8-5932-4A78-8C10-6FADE816ADAD}" destId="{FD0D190F-6EE1-4175-AF09-F45FD702FF5C}" srcOrd="0" destOrd="6" presId="urn:microsoft.com/office/officeart/2005/8/layout/hList2"/>
    <dgm:cxn modelId="{E046FBC5-7406-4DCE-BCB2-9A554ED1454C}" type="presOf" srcId="{5C5F1A53-029F-4AE9-8AF5-E8AF7E210D85}" destId="{16FA2135-9BCB-4C18-8D44-642A19433D03}" srcOrd="0" destOrd="7" presId="urn:microsoft.com/office/officeart/2005/8/layout/hList2"/>
    <dgm:cxn modelId="{2A9561C6-6D46-433C-8072-351F445A6036}" type="presOf" srcId="{E68156A1-DE19-457A-B6E5-E204E9CA0562}" destId="{869B6AC1-C597-4C41-BC55-8B07CE8D414B}" srcOrd="0" destOrd="5" presId="urn:microsoft.com/office/officeart/2005/8/layout/hList2"/>
    <dgm:cxn modelId="{175B1EC8-B0CF-4DEA-9081-EB8567F3CB50}" srcId="{A0B19F9A-DDDD-4F3D-B46B-BDC6BB941AB5}" destId="{0D89D9D7-2856-4FDE-8714-5931A50F8B31}" srcOrd="0" destOrd="0" parTransId="{36202C7C-D5C7-4E54-B2AF-10803DFAB6FF}" sibTransId="{AE3B1524-5F85-45F0-9A6E-69C52ABE5098}"/>
    <dgm:cxn modelId="{45EFD4C8-9961-4C53-8D5F-A8162C641F5B}" srcId="{C67F0A28-F5B5-47DB-B2B2-6F0E3C9C46B3}" destId="{E1B6D298-6A34-47DB-B626-A97828869F1F}" srcOrd="3" destOrd="0" parTransId="{C2959DF0-01A0-449E-AAE0-7CDF1CB3CEEC}" sibTransId="{16CAFEB7-9CFE-4360-8AB1-B579E6A872BD}"/>
    <dgm:cxn modelId="{BF0DBBCA-07E0-4A6A-BA99-027B1B6EDCA5}" srcId="{DB4BC340-8BD3-4EFD-A336-BC69038A4EE5}" destId="{815AD90E-2EA5-4CD7-9521-78AB7324F1AA}" srcOrd="1" destOrd="0" parTransId="{C123B9A0-5552-449D-AF1D-6536474CAA70}" sibTransId="{2C8E583F-0649-4E1D-952C-5E53464F7B21}"/>
    <dgm:cxn modelId="{AAA9F3CC-2DA2-4B0F-A3B9-FBA977BA2B06}" type="presOf" srcId="{6171D23C-7ABB-4F92-A284-088AEA978863}" destId="{11BE7287-3F98-4BC0-95A0-DA96E3845131}" srcOrd="0" destOrd="3" presId="urn:microsoft.com/office/officeart/2005/8/layout/hList2"/>
    <dgm:cxn modelId="{32A8E1CF-5B6D-417D-9FC6-1FCAAD639676}" type="presOf" srcId="{815AD90E-2EA5-4CD7-9521-78AB7324F1AA}" destId="{0BCD9545-810D-4FAF-A337-4BC4BCA7DA5E}" srcOrd="0" destOrd="1" presId="urn:microsoft.com/office/officeart/2005/8/layout/hList2"/>
    <dgm:cxn modelId="{A4D86ED0-F2E0-4AAE-A83D-A5FC75B75C8C}" srcId="{F896DAE0-9ACB-4E3F-BA19-63EF4E6C44E0}" destId="{04E7D5C4-B7BF-4347-941E-05EE55DD853A}" srcOrd="2" destOrd="0" parTransId="{93C0B116-C7E3-4972-825B-58E8EAA262D2}" sibTransId="{86A52FC0-BBA8-45BF-A2D6-06DC5BD58A34}"/>
    <dgm:cxn modelId="{B333BCD1-EDD6-40BD-9ED2-B5AC69FB9433}" srcId="{C67F0A28-F5B5-47DB-B2B2-6F0E3C9C46B3}" destId="{214C8645-9576-4CF8-82C6-4C6B9B3046C2}" srcOrd="2" destOrd="0" parTransId="{1B29DA45-3523-4E9B-8492-C6C2BF1A2AED}" sibTransId="{1ADEA747-FD9D-4299-839E-03D4AD21D412}"/>
    <dgm:cxn modelId="{ECA858D3-1626-4183-A6B5-F9055208698F}" type="presOf" srcId="{FCDF2747-E848-47E6-962B-EC8663B85898}" destId="{FD0D190F-6EE1-4175-AF09-F45FD702FF5C}" srcOrd="0" destOrd="0" presId="urn:microsoft.com/office/officeart/2005/8/layout/hList2"/>
    <dgm:cxn modelId="{CE680DD5-5C0D-46F8-9359-E4BC9A945B77}" type="presOf" srcId="{5168C25C-1B3B-4E4C-8F7B-4EE175DEF04D}" destId="{16FA2135-9BCB-4C18-8D44-642A19433D03}" srcOrd="0" destOrd="3" presId="urn:microsoft.com/office/officeart/2005/8/layout/hList2"/>
    <dgm:cxn modelId="{ABCEC7DF-F372-42F8-B118-96CCDDF27A58}" srcId="{6E6BEDA1-2950-4CA6-9E42-7C5032220330}" destId="{C00AEB5D-FE8D-41B7-80B0-F6E8E38D9CF0}" srcOrd="7" destOrd="0" parTransId="{BA8FE718-A8C5-4DB5-9EF5-F3052D1B5ECA}" sibTransId="{A7EF812D-7B22-4302-AB99-D38A31759704}"/>
    <dgm:cxn modelId="{917744E0-297D-40F6-AAF2-E8324A243253}" srcId="{0B035EFF-25DC-45A9-B6D6-1B3C333F9ECD}" destId="{DB4BC340-8BD3-4EFD-A336-BC69038A4EE5}" srcOrd="3" destOrd="0" parTransId="{2B027696-1484-4BAE-AB27-AE0ACE898D42}" sibTransId="{7A764632-DD38-40F2-A18E-723DA958C29F}"/>
    <dgm:cxn modelId="{E68A49E0-95B1-4492-8FBA-5EC7BE1E8904}" srcId="{F896DAE0-9ACB-4E3F-BA19-63EF4E6C44E0}" destId="{5C5F1A53-029F-4AE9-8AF5-E8AF7E210D85}" srcOrd="7" destOrd="0" parTransId="{56AE3741-405F-42E1-BEFC-88E9E68ABA64}" sibTransId="{4F18AEBB-4C91-4094-98D3-74E18D8D2C95}"/>
    <dgm:cxn modelId="{101B78E5-9306-4015-8FCD-E07384602094}" type="presOf" srcId="{3C4986F8-6B9E-40AE-BF20-9A1754E0760E}" destId="{E5AE0477-CC66-471E-9131-872D5A86E661}" srcOrd="0" destOrd="5" presId="urn:microsoft.com/office/officeart/2005/8/layout/hList2"/>
    <dgm:cxn modelId="{601A0EE8-F83A-445A-9228-D74FC100E18A}" type="presOf" srcId="{A89F8429-D325-4854-B385-A367937923EF}" destId="{FD0D190F-6EE1-4175-AF09-F45FD702FF5C}" srcOrd="0" destOrd="5" presId="urn:microsoft.com/office/officeart/2005/8/layout/hList2"/>
    <dgm:cxn modelId="{8DFD3DEC-6786-41C9-8670-D33772403151}" type="presOf" srcId="{A0B19F9A-DDDD-4F3D-B46B-BDC6BB941AB5}" destId="{DC5CF198-E08A-46BE-8683-2BE0275B7BEF}" srcOrd="0" destOrd="0" presId="urn:microsoft.com/office/officeart/2005/8/layout/hList2"/>
    <dgm:cxn modelId="{E4A541EC-8B6B-4033-A8E6-689F2CC2D7AE}" srcId="{49FAD218-B8F5-4F39-B084-E0B965AB3C93}" destId="{ED69599B-1A7D-4D04-A554-DAD4B2A23FBD}" srcOrd="6" destOrd="0" parTransId="{9373761A-507A-4337-992D-12F90FBE3126}" sibTransId="{5D669C6D-709A-407C-88EB-0B82AE485EBE}"/>
    <dgm:cxn modelId="{B0CCF9EC-7EB0-4590-A639-63AB79275187}" type="presOf" srcId="{F896DAE0-9ACB-4E3F-BA19-63EF4E6C44E0}" destId="{ACED15AF-02A6-4948-A35C-BFBA7F7D8F33}" srcOrd="0" destOrd="0" presId="urn:microsoft.com/office/officeart/2005/8/layout/hList2"/>
    <dgm:cxn modelId="{32C2F9ED-FE2D-48F1-9A4D-9D9D236DAEFA}" type="presOf" srcId="{C67F0A28-F5B5-47DB-B2B2-6F0E3C9C46B3}" destId="{DB011482-0B6A-4BC9-B68E-A014D6C19B6F}" srcOrd="0" destOrd="0" presId="urn:microsoft.com/office/officeart/2005/8/layout/hList2"/>
    <dgm:cxn modelId="{3B7C5BEE-0600-4C56-A64B-6981C64B7B52}" srcId="{C67F0A28-F5B5-47DB-B2B2-6F0E3C9C46B3}" destId="{4B07853A-2D20-4484-80AE-92801CC197D1}" srcOrd="4" destOrd="0" parTransId="{57BD2461-18D7-4C8C-A706-4889680360AA}" sibTransId="{24E8F048-CEF0-44B6-B5F3-D0A623F0A243}"/>
    <dgm:cxn modelId="{55696DEF-1456-4DE6-9C16-044D2082287C}" type="presOf" srcId="{98AE6682-A350-4E49-A33E-50E5EF4CA910}" destId="{E5AE0477-CC66-471E-9131-872D5A86E661}" srcOrd="0" destOrd="4" presId="urn:microsoft.com/office/officeart/2005/8/layout/hList2"/>
    <dgm:cxn modelId="{1450D2F2-6553-450C-8400-41E31BD23CD6}" type="presOf" srcId="{0B035EFF-25DC-45A9-B6D6-1B3C333F9ECD}" destId="{5EBD580D-98CD-43A1-8140-8AABC6DBF28B}" srcOrd="0" destOrd="0" presId="urn:microsoft.com/office/officeart/2005/8/layout/hList2"/>
    <dgm:cxn modelId="{EFD600F5-AAE3-482C-A689-7051D63E4DA9}" srcId="{A0B19F9A-DDDD-4F3D-B46B-BDC6BB941AB5}" destId="{4BBFE445-01BB-43B2-A28D-603BFAE29133}" srcOrd="2" destOrd="0" parTransId="{F0E63D87-75F8-46FE-A21F-939460947D8D}" sibTransId="{6DC619DB-458B-4A03-BA7A-04989F6524DB}"/>
    <dgm:cxn modelId="{03235CF6-71F6-4C97-A657-01EDDFDC627E}" srcId="{C67F0A28-F5B5-47DB-B2B2-6F0E3C9C46B3}" destId="{A89F8429-D325-4854-B385-A367937923EF}" srcOrd="5" destOrd="0" parTransId="{C0DD939D-C3B2-40BD-A3E2-107351479229}" sibTransId="{2CBABA6A-696B-43D2-80E0-A7DD48F3777C}"/>
    <dgm:cxn modelId="{8E85CFF6-E580-4822-9ACA-FD4F328CA9D4}" srcId="{C67F0A28-F5B5-47DB-B2B2-6F0E3C9C46B3}" destId="{08D87969-2C8B-485D-B78C-DAC82EC145C3}" srcOrd="1" destOrd="0" parTransId="{0DB9A5DF-1E15-47CF-9A0A-2F349930D314}" sibTransId="{ACFB02AA-DCFB-4E0D-BEAF-674368E64925}"/>
    <dgm:cxn modelId="{6022BFFA-C25A-4530-9469-70994115F401}" srcId="{0B035EFF-25DC-45A9-B6D6-1B3C333F9ECD}" destId="{6E6BEDA1-2950-4CA6-9E42-7C5032220330}" srcOrd="5" destOrd="0" parTransId="{0EE2C379-9282-49F0-B21E-D2646C5C2CA6}" sibTransId="{170D4DBA-793A-4D01-A622-DD70ECF1FD22}"/>
    <dgm:cxn modelId="{32E532FC-1746-4712-99AF-CC6AE9143AE9}" type="presOf" srcId="{93B503A7-BCB0-48A6-BAE3-C01284A01134}" destId="{0BCD9545-810D-4FAF-A337-4BC4BCA7DA5E}" srcOrd="0" destOrd="0" presId="urn:microsoft.com/office/officeart/2005/8/layout/hList2"/>
    <dgm:cxn modelId="{3F0F2FFD-8336-419B-96D2-93C0FB42846A}" srcId="{DB4BC340-8BD3-4EFD-A336-BC69038A4EE5}" destId="{ECB021D2-C5BF-4A47-9BC9-5BA5B647F829}" srcOrd="8" destOrd="0" parTransId="{77DF5FFE-4DD6-4444-A112-39DFA3338523}" sibTransId="{7D6AE520-5476-49D7-9949-07335BB2BB02}"/>
    <dgm:cxn modelId="{9A136FC0-3A1F-4FDA-8DE8-1C9638BFDD6D}" type="presParOf" srcId="{5EBD580D-98CD-43A1-8140-8AABC6DBF28B}" destId="{8B9F5BA0-DA66-4CE6-8DDF-031A7E506E88}" srcOrd="0" destOrd="0" presId="urn:microsoft.com/office/officeart/2005/8/layout/hList2"/>
    <dgm:cxn modelId="{8A83A218-CE85-4CBD-8C63-A99ED0A8C9A0}" type="presParOf" srcId="{8B9F5BA0-DA66-4CE6-8DDF-031A7E506E88}" destId="{A5473B64-FF97-4C18-973E-CEF869655027}" srcOrd="0" destOrd="0" presId="urn:microsoft.com/office/officeart/2005/8/layout/hList2"/>
    <dgm:cxn modelId="{357E0650-6C87-4BCC-96AC-89BE4F6A5652}" type="presParOf" srcId="{8B9F5BA0-DA66-4CE6-8DDF-031A7E506E88}" destId="{E5AE0477-CC66-471E-9131-872D5A86E661}" srcOrd="1" destOrd="0" presId="urn:microsoft.com/office/officeart/2005/8/layout/hList2"/>
    <dgm:cxn modelId="{1793BE75-70CC-4B4F-A4C5-3EE2536628A2}" type="presParOf" srcId="{8B9F5BA0-DA66-4CE6-8DDF-031A7E506E88}" destId="{DC5CF198-E08A-46BE-8683-2BE0275B7BEF}" srcOrd="2" destOrd="0" presId="urn:microsoft.com/office/officeart/2005/8/layout/hList2"/>
    <dgm:cxn modelId="{FB460B0B-B1EB-46D3-9B0E-2645163BF560}" type="presParOf" srcId="{5EBD580D-98CD-43A1-8140-8AABC6DBF28B}" destId="{BBCCE11F-EC9E-499A-8745-40DABF1A405F}" srcOrd="1" destOrd="0" presId="urn:microsoft.com/office/officeart/2005/8/layout/hList2"/>
    <dgm:cxn modelId="{21B65AA9-5987-4B7F-A253-88EDF5649EC4}" type="presParOf" srcId="{5EBD580D-98CD-43A1-8140-8AABC6DBF28B}" destId="{71810910-0036-4138-90FD-C5E45CC90A1E}" srcOrd="2" destOrd="0" presId="urn:microsoft.com/office/officeart/2005/8/layout/hList2"/>
    <dgm:cxn modelId="{13975F60-1F4F-4EE7-A100-6D79EA447F14}" type="presParOf" srcId="{71810910-0036-4138-90FD-C5E45CC90A1E}" destId="{D868974A-D267-434F-8517-49530806FCD4}" srcOrd="0" destOrd="0" presId="urn:microsoft.com/office/officeart/2005/8/layout/hList2"/>
    <dgm:cxn modelId="{2D029398-2CF1-4CAB-9504-7239AD79FAE1}" type="presParOf" srcId="{71810910-0036-4138-90FD-C5E45CC90A1E}" destId="{16FA2135-9BCB-4C18-8D44-642A19433D03}" srcOrd="1" destOrd="0" presId="urn:microsoft.com/office/officeart/2005/8/layout/hList2"/>
    <dgm:cxn modelId="{DFFDBAD1-8847-4B41-ADE3-3D95E6AE2251}" type="presParOf" srcId="{71810910-0036-4138-90FD-C5E45CC90A1E}" destId="{ACED15AF-02A6-4948-A35C-BFBA7F7D8F33}" srcOrd="2" destOrd="0" presId="urn:microsoft.com/office/officeart/2005/8/layout/hList2"/>
    <dgm:cxn modelId="{DF4E59BA-4061-45DC-B279-FDDAD39BD89C}" type="presParOf" srcId="{5EBD580D-98CD-43A1-8140-8AABC6DBF28B}" destId="{FAE4B0E3-0896-4E3D-A5E2-D9AA6473699D}" srcOrd="3" destOrd="0" presId="urn:microsoft.com/office/officeart/2005/8/layout/hList2"/>
    <dgm:cxn modelId="{3C608E52-C0E8-4E7E-895D-8D15C2884E70}" type="presParOf" srcId="{5EBD580D-98CD-43A1-8140-8AABC6DBF28B}" destId="{783338AF-FC81-4FE7-9753-A54105494AAD}" srcOrd="4" destOrd="0" presId="urn:microsoft.com/office/officeart/2005/8/layout/hList2"/>
    <dgm:cxn modelId="{EF9F78A3-B430-4D49-BAC2-EB6AD46AD641}" type="presParOf" srcId="{783338AF-FC81-4FE7-9753-A54105494AAD}" destId="{F5D9533E-BDA1-41CF-83C9-A2BEBF994985}" srcOrd="0" destOrd="0" presId="urn:microsoft.com/office/officeart/2005/8/layout/hList2"/>
    <dgm:cxn modelId="{5C70CE21-2919-49B7-ADE6-B513BF279577}" type="presParOf" srcId="{783338AF-FC81-4FE7-9753-A54105494AAD}" destId="{FD0D190F-6EE1-4175-AF09-F45FD702FF5C}" srcOrd="1" destOrd="0" presId="urn:microsoft.com/office/officeart/2005/8/layout/hList2"/>
    <dgm:cxn modelId="{76892272-B51A-4CE5-92B7-267BBC0C2244}" type="presParOf" srcId="{783338AF-FC81-4FE7-9753-A54105494AAD}" destId="{DB011482-0B6A-4BC9-B68E-A014D6C19B6F}" srcOrd="2" destOrd="0" presId="urn:microsoft.com/office/officeart/2005/8/layout/hList2"/>
    <dgm:cxn modelId="{A39EC33B-C9F8-4174-ABF1-F790B420A524}" type="presParOf" srcId="{5EBD580D-98CD-43A1-8140-8AABC6DBF28B}" destId="{A69F4E19-923C-4440-B857-15A88C1218F9}" srcOrd="5" destOrd="0" presId="urn:microsoft.com/office/officeart/2005/8/layout/hList2"/>
    <dgm:cxn modelId="{DECD20F2-FCB1-412F-A342-4EB448E5F98F}" type="presParOf" srcId="{5EBD580D-98CD-43A1-8140-8AABC6DBF28B}" destId="{FB602E8E-F144-4A97-9543-EF32BBE79295}" srcOrd="6" destOrd="0" presId="urn:microsoft.com/office/officeart/2005/8/layout/hList2"/>
    <dgm:cxn modelId="{8D85250C-49F3-4E3D-808B-52C3EB592BA5}" type="presParOf" srcId="{FB602E8E-F144-4A97-9543-EF32BBE79295}" destId="{119E52B2-31A3-4EB8-BFBA-94770792758A}" srcOrd="0" destOrd="0" presId="urn:microsoft.com/office/officeart/2005/8/layout/hList2"/>
    <dgm:cxn modelId="{63BE211B-46EC-42D0-B496-D5C740549833}" type="presParOf" srcId="{FB602E8E-F144-4A97-9543-EF32BBE79295}" destId="{0BCD9545-810D-4FAF-A337-4BC4BCA7DA5E}" srcOrd="1" destOrd="0" presId="urn:microsoft.com/office/officeart/2005/8/layout/hList2"/>
    <dgm:cxn modelId="{68559388-D88B-4A41-BEAB-A0112FEA1BA9}" type="presParOf" srcId="{FB602E8E-F144-4A97-9543-EF32BBE79295}" destId="{C76AE621-F7F9-470B-B0B1-DE08B8341C84}" srcOrd="2" destOrd="0" presId="urn:microsoft.com/office/officeart/2005/8/layout/hList2"/>
    <dgm:cxn modelId="{38DA9DB2-AFE7-450A-8D39-6E9DE8F70E1A}" type="presParOf" srcId="{5EBD580D-98CD-43A1-8140-8AABC6DBF28B}" destId="{D7B20333-285F-4363-A623-CF91D536144F}" srcOrd="7" destOrd="0" presId="urn:microsoft.com/office/officeart/2005/8/layout/hList2"/>
    <dgm:cxn modelId="{2EE202B7-2FFF-4D81-93C3-EE99B56E0D2E}" type="presParOf" srcId="{5EBD580D-98CD-43A1-8140-8AABC6DBF28B}" destId="{1FF99423-797F-4767-8854-FC7A8ED304B4}" srcOrd="8" destOrd="0" presId="urn:microsoft.com/office/officeart/2005/8/layout/hList2"/>
    <dgm:cxn modelId="{69C3D251-8B71-41A1-AF74-9D8E7E00BD8D}" type="presParOf" srcId="{1FF99423-797F-4767-8854-FC7A8ED304B4}" destId="{AD59FBA6-4724-4E5B-8BEF-D084D2F43045}" srcOrd="0" destOrd="0" presId="urn:microsoft.com/office/officeart/2005/8/layout/hList2"/>
    <dgm:cxn modelId="{8E7EE7C5-EE0C-4225-954F-BDACC7C5D01E}" type="presParOf" srcId="{1FF99423-797F-4767-8854-FC7A8ED304B4}" destId="{869B6AC1-C597-4C41-BC55-8B07CE8D414B}" srcOrd="1" destOrd="0" presId="urn:microsoft.com/office/officeart/2005/8/layout/hList2"/>
    <dgm:cxn modelId="{8061D54E-5E27-4283-BEA8-52DBB067425E}" type="presParOf" srcId="{1FF99423-797F-4767-8854-FC7A8ED304B4}" destId="{06DF9F93-2E50-4FB6-BEA7-041A37E73B45}" srcOrd="2" destOrd="0" presId="urn:microsoft.com/office/officeart/2005/8/layout/hList2"/>
    <dgm:cxn modelId="{123B822D-7A5D-4146-A176-725E38F67DAC}" type="presParOf" srcId="{5EBD580D-98CD-43A1-8140-8AABC6DBF28B}" destId="{083C36BA-9F1C-4E31-83BE-8875490F2684}" srcOrd="9" destOrd="0" presId="urn:microsoft.com/office/officeart/2005/8/layout/hList2"/>
    <dgm:cxn modelId="{3F1F7DAE-224A-43C0-BDBB-A23BC94CB5BF}" type="presParOf" srcId="{5EBD580D-98CD-43A1-8140-8AABC6DBF28B}" destId="{C3743EC2-D209-4035-8A62-3743F080CE8D}" srcOrd="10" destOrd="0" presId="urn:microsoft.com/office/officeart/2005/8/layout/hList2"/>
    <dgm:cxn modelId="{339BC5A2-D91F-406A-9659-74C2F412DC17}" type="presParOf" srcId="{C3743EC2-D209-4035-8A62-3743F080CE8D}" destId="{009E31B8-8183-4E2A-B54E-4AB01BCA7F6D}" srcOrd="0" destOrd="0" presId="urn:microsoft.com/office/officeart/2005/8/layout/hList2"/>
    <dgm:cxn modelId="{51B38ADA-CB72-41DB-B70A-8F5C3706B603}" type="presParOf" srcId="{C3743EC2-D209-4035-8A62-3743F080CE8D}" destId="{11BE7287-3F98-4BC0-95A0-DA96E3845131}" srcOrd="1" destOrd="0" presId="urn:microsoft.com/office/officeart/2005/8/layout/hList2"/>
    <dgm:cxn modelId="{F7DA90B5-A1F5-4C79-88AD-849A21964A6F}" type="presParOf" srcId="{C3743EC2-D209-4035-8A62-3743F080CE8D}" destId="{C9CED925-2FCD-4D43-A548-8682D3B5DB36}"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EA72EAE-10E0-446C-BD85-1C8E3DF6264B}" type="doc">
      <dgm:prSet loTypeId="urn:microsoft.com/office/officeart/2005/8/layout/hList2" loCatId="list" qsTypeId="urn:microsoft.com/office/officeart/2005/8/quickstyle/simple1" qsCatId="simple" csTypeId="urn:microsoft.com/office/officeart/2005/8/colors/accent2_3" csCatId="accent2" phldr="1"/>
      <dgm:spPr/>
      <dgm:t>
        <a:bodyPr/>
        <a:lstStyle/>
        <a:p>
          <a:endParaRPr lang="lv-LV"/>
        </a:p>
      </dgm:t>
    </dgm:pt>
    <dgm:pt modelId="{206659B4-5D47-4FD2-93B1-B837F161AB76}">
      <dgm:prSet phldrT="[Teksts]" custT="1"/>
      <dgm:spPr/>
      <dgm:t>
        <a:bodyPr tIns="288000" anchor="t"/>
        <a:lstStyle/>
        <a:p>
          <a:pPr indent="0" algn="l">
            <a:buFontTx/>
            <a:buNone/>
          </a:pPr>
          <a:endParaRPr lang="lv-LV" sz="12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7E5CDD4D-ADDE-494F-A15D-5F292C03E1DB}" type="par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B2EB06DE-C8C4-4C12-B311-D50CB4952708}" type="sib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32E334A3-4F2D-4678-9064-C2C46CE1475A}">
      <dgm:prSet phldrT="[Teksts]" custT="1"/>
      <dgm:spPr/>
      <dgm:t>
        <a:bodyPr tIns="288000" anchor="t"/>
        <a:lstStyle/>
        <a:p>
          <a:pPr indent="0">
            <a:buNone/>
          </a:pPr>
          <a:endParaRPr lang="lv-LV" sz="1200">
            <a:latin typeface="Verdana" panose="020B0604030504040204" pitchFamily="34" charset="0"/>
            <a:ea typeface="Verdana" panose="020B0604030504040204" pitchFamily="34" charset="0"/>
          </a:endParaRPr>
        </a:p>
      </dgm:t>
    </dgm:pt>
    <dgm:pt modelId="{8C86E5B3-1A72-4FB5-BDF6-3B5E52F8416A}" type="par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8141E8B9-D1C4-4B9C-A607-822CE99B1D18}" type="sib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8C251FFB-0C74-4567-91B9-F28D0F18C3F5}">
      <dgm:prSet custT="1"/>
      <dgm:spPr/>
      <dgm:t>
        <a:bodyPr lIns="86400" tIns="324000" rIns="86400" bIns="86400"/>
        <a:lstStyle/>
        <a:p>
          <a:pPr indent="0">
            <a:buFontTx/>
            <a:buNone/>
          </a:pPr>
          <a:endParaRPr lang="lv-LV" sz="1200">
            <a:latin typeface="Verdana" panose="020B0604030504040204" pitchFamily="34" charset="0"/>
            <a:ea typeface="Verdana" panose="020B0604030504040204" pitchFamily="34" charset="0"/>
          </a:endParaRPr>
        </a:p>
      </dgm:t>
    </dgm:pt>
    <dgm:pt modelId="{AB37F2A6-5614-4C3F-8579-2D6D4343E0CF}" type="parTrans" cxnId="{62AF9B87-DA03-4A5F-897C-9CE1AF7AC3BF}">
      <dgm:prSet/>
      <dgm:spPr/>
      <dgm:t>
        <a:bodyPr/>
        <a:lstStyle/>
        <a:p>
          <a:endParaRPr lang="lv-LV" sz="1200">
            <a:latin typeface="Verdana" panose="020B0604030504040204" pitchFamily="34" charset="0"/>
            <a:ea typeface="Verdana" panose="020B0604030504040204" pitchFamily="34" charset="0"/>
          </a:endParaRPr>
        </a:p>
      </dgm:t>
    </dgm:pt>
    <dgm:pt modelId="{EE62D15C-5235-418D-9BE1-010696282444}" type="sibTrans" cxnId="{62AF9B87-DA03-4A5F-897C-9CE1AF7AC3BF}">
      <dgm:prSet/>
      <dgm:spPr/>
      <dgm:t>
        <a:bodyPr/>
        <a:lstStyle/>
        <a:p>
          <a:endParaRPr lang="lv-LV" sz="1200">
            <a:latin typeface="Verdana" panose="020B0604030504040204" pitchFamily="34" charset="0"/>
            <a:ea typeface="Verdana" panose="020B0604030504040204" pitchFamily="34" charset="0"/>
          </a:endParaRPr>
        </a:p>
      </dgm:t>
    </dgm:pt>
    <dgm:pt modelId="{339F7770-5755-413C-BCB1-6007A88F9F08}">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mn-lt"/>
              <a:ea typeface="Verdana" panose="020B0604030504040204" pitchFamily="34" charset="0"/>
              <a:cs typeface="+mn-cs"/>
            </a:rPr>
            <a:t>ir radušās projekta īstenošanas laikā</a:t>
          </a:r>
        </a:p>
      </dgm:t>
    </dgm:pt>
    <dgm:pt modelId="{4B6C02BB-3C14-4537-9F5E-A53E348F4AC9}" type="parTrans" cxnId="{AE53052B-63DE-4ACD-AC87-76B22BD628D0}">
      <dgm:prSet/>
      <dgm:spPr/>
      <dgm:t>
        <a:bodyPr/>
        <a:lstStyle/>
        <a:p>
          <a:endParaRPr lang="lv-LV" sz="1200">
            <a:latin typeface="Verdana" panose="020B0604030504040204" pitchFamily="34" charset="0"/>
            <a:ea typeface="Verdana" panose="020B0604030504040204" pitchFamily="34" charset="0"/>
          </a:endParaRPr>
        </a:p>
      </dgm:t>
    </dgm:pt>
    <dgm:pt modelId="{F7987E35-9928-4843-A436-914718B62AF2}" type="sibTrans" cxnId="{AE53052B-63DE-4ACD-AC87-76B22BD628D0}">
      <dgm:prSet/>
      <dgm:spPr/>
      <dgm:t>
        <a:bodyPr/>
        <a:lstStyle/>
        <a:p>
          <a:endParaRPr lang="lv-LV" sz="1200">
            <a:latin typeface="Verdana" panose="020B0604030504040204" pitchFamily="34" charset="0"/>
            <a:ea typeface="Verdana" panose="020B0604030504040204" pitchFamily="34" charset="0"/>
          </a:endParaRPr>
        </a:p>
      </dgm:t>
    </dgm:pt>
    <dgm:pt modelId="{CC77675A-3525-4D87-9D1E-B06C33A21227}">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cs typeface="+mn-cs"/>
            </a:rPr>
            <a:t>ir uzskaitītas projekta īstenotāja grāmatvedības uzskaitē</a:t>
          </a:r>
        </a:p>
      </dgm:t>
    </dgm:pt>
    <dgm:pt modelId="{1C39AD33-D0C5-44F3-826F-A736EE1F18C6}" type="parTrans" cxnId="{7FDCD3E6-FE8B-4452-AA1B-A6AD13F2D903}">
      <dgm:prSet/>
      <dgm:spPr/>
      <dgm:t>
        <a:bodyPr/>
        <a:lstStyle/>
        <a:p>
          <a:endParaRPr lang="lv-LV" sz="1200">
            <a:latin typeface="Verdana" panose="020B0604030504040204" pitchFamily="34" charset="0"/>
            <a:ea typeface="Verdana" panose="020B0604030504040204" pitchFamily="34" charset="0"/>
          </a:endParaRPr>
        </a:p>
      </dgm:t>
    </dgm:pt>
    <dgm:pt modelId="{648AD481-4ECD-4B0E-97DB-F4B08B61E08E}" type="sibTrans" cxnId="{7FDCD3E6-FE8B-4452-AA1B-A6AD13F2D903}">
      <dgm:prSet/>
      <dgm:spPr/>
      <dgm:t>
        <a:bodyPr/>
        <a:lstStyle/>
        <a:p>
          <a:endParaRPr lang="lv-LV" sz="1200">
            <a:latin typeface="Verdana" panose="020B0604030504040204" pitchFamily="34" charset="0"/>
            <a:ea typeface="Verdana" panose="020B0604030504040204" pitchFamily="34" charset="0"/>
          </a:endParaRPr>
        </a:p>
      </dgm:t>
    </dgm:pt>
    <dgm:pt modelId="{ABFCF715-C2C8-4AEF-B6C7-260F01099CF4}">
      <dgm:prSet custT="1"/>
      <dgm:spPr/>
      <dgm:t>
        <a:bodyPr lIns="86400" tIns="324000" rIns="86400" bIns="86400"/>
        <a:lstStyle/>
        <a:p>
          <a:pPr marL="144000" indent="-144000">
            <a:buFont typeface="Arial" panose="020B0604020202020204" pitchFamily="34" charset="0"/>
            <a:buChar char="•"/>
          </a:pPr>
          <a:r>
            <a:rPr lang="lv-LV" sz="1600">
              <a:latin typeface="Verdana" panose="020B0604030504040204" pitchFamily="34" charset="0"/>
              <a:ea typeface="Verdana" panose="020B0604030504040204" pitchFamily="34" charset="0"/>
            </a:rPr>
            <a:t>ir nepieciešamas projekta aktivitāšu īstenošanai</a:t>
          </a:r>
        </a:p>
      </dgm:t>
    </dgm:pt>
    <dgm:pt modelId="{C9E8E3C0-0681-4A11-8891-7485FBEEC4AF}" type="parTrans" cxnId="{22AD8666-2A51-4E31-B454-475FF50077A2}">
      <dgm:prSet/>
      <dgm:spPr/>
      <dgm:t>
        <a:bodyPr/>
        <a:lstStyle/>
        <a:p>
          <a:endParaRPr lang="lv-LV" sz="1200">
            <a:latin typeface="Verdana" panose="020B0604030504040204" pitchFamily="34" charset="0"/>
            <a:ea typeface="Verdana" panose="020B0604030504040204" pitchFamily="34" charset="0"/>
          </a:endParaRPr>
        </a:p>
      </dgm:t>
    </dgm:pt>
    <dgm:pt modelId="{69B8D88E-E035-4F53-80D7-90E12BDAD503}" type="sibTrans" cxnId="{22AD8666-2A51-4E31-B454-475FF50077A2}">
      <dgm:prSet/>
      <dgm:spPr/>
      <dgm:t>
        <a:bodyPr/>
        <a:lstStyle/>
        <a:p>
          <a:endParaRPr lang="lv-LV" sz="1200">
            <a:latin typeface="Verdana" panose="020B0604030504040204" pitchFamily="34" charset="0"/>
            <a:ea typeface="Verdana" panose="020B0604030504040204" pitchFamily="34" charset="0"/>
          </a:endParaRPr>
        </a:p>
      </dgm:t>
    </dgm:pt>
    <dgm:pt modelId="{5EFE4D8F-F022-41F2-9436-DE2B6F705297}">
      <dgm:prSet custT="1"/>
      <dgm:spPr/>
      <dgm:t>
        <a:bodyPr lIns="86400" tIns="324000" rIns="86400" bIns="86400"/>
        <a:lstStyle/>
        <a:p>
          <a:pPr marL="144000" indent="-144000">
            <a:buFont typeface="Arial" panose="020B0604020202020204" pitchFamily="34" charset="0"/>
            <a:buChar char="•"/>
          </a:pPr>
          <a:r>
            <a:rPr lang="lv-LV" sz="1600">
              <a:latin typeface="Verdana" panose="020B0604030504040204" pitchFamily="34" charset="0"/>
              <a:ea typeface="Verdana" panose="020B0604030504040204" pitchFamily="34" charset="0"/>
            </a:rPr>
            <a:t>ir paredzētas apstiprinātajā projekta pieteikumā</a:t>
          </a:r>
        </a:p>
      </dgm:t>
    </dgm:pt>
    <dgm:pt modelId="{775828B1-2FF6-41BC-A14B-78B1FE1B63E8}" type="parTrans" cxnId="{BB35BE80-1835-4021-982D-D05DF08C2242}">
      <dgm:prSet/>
      <dgm:spPr/>
      <dgm:t>
        <a:bodyPr/>
        <a:lstStyle/>
        <a:p>
          <a:endParaRPr lang="lv-LV" sz="1200">
            <a:latin typeface="Verdana" panose="020B0604030504040204" pitchFamily="34" charset="0"/>
            <a:ea typeface="Verdana" panose="020B0604030504040204" pitchFamily="34" charset="0"/>
          </a:endParaRPr>
        </a:p>
      </dgm:t>
    </dgm:pt>
    <dgm:pt modelId="{12E3C399-B31F-470A-A21E-FAA6DC608176}" type="sibTrans" cxnId="{BB35BE80-1835-4021-982D-D05DF08C2242}">
      <dgm:prSet/>
      <dgm:spPr/>
      <dgm:t>
        <a:bodyPr/>
        <a:lstStyle/>
        <a:p>
          <a:endParaRPr lang="lv-LV" sz="1200">
            <a:latin typeface="Verdana" panose="020B0604030504040204" pitchFamily="34" charset="0"/>
            <a:ea typeface="Verdana" panose="020B0604030504040204" pitchFamily="34" charset="0"/>
          </a:endParaRPr>
        </a:p>
      </dgm:t>
    </dgm:pt>
    <dgm:pt modelId="{447F9446-580F-4CE9-ABBB-C5D88AF8C297}">
      <dgm:prSet custT="1"/>
      <dgm:spPr/>
      <dgm:t>
        <a:bodyPr lIns="86400" tIns="324000" rIns="86400" bIns="86400"/>
        <a:lstStyle/>
        <a:p>
          <a:pPr marL="144000" indent="-144000">
            <a:buFont typeface="Arial" panose="020B0604020202020204" pitchFamily="34" charset="0"/>
            <a:buChar char="•"/>
          </a:pPr>
          <a:endParaRPr lang="lv-LV" sz="1600">
            <a:latin typeface="Verdana" panose="020B0604030504040204" pitchFamily="34" charset="0"/>
            <a:ea typeface="Verdana" panose="020B0604030504040204" pitchFamily="34" charset="0"/>
          </a:endParaRPr>
        </a:p>
      </dgm:t>
    </dgm:pt>
    <dgm:pt modelId="{A31437B7-396A-43E6-9536-231A95CEE478}" type="parTrans" cxnId="{A3526AD8-F148-4902-B23A-B780424F0519}">
      <dgm:prSet/>
      <dgm:spPr/>
      <dgm:t>
        <a:bodyPr/>
        <a:lstStyle/>
        <a:p>
          <a:endParaRPr lang="lv-LV" sz="1200">
            <a:latin typeface="Verdana" panose="020B0604030504040204" pitchFamily="34" charset="0"/>
            <a:ea typeface="Verdana" panose="020B0604030504040204" pitchFamily="34" charset="0"/>
          </a:endParaRPr>
        </a:p>
      </dgm:t>
    </dgm:pt>
    <dgm:pt modelId="{30D0888C-3121-44A2-95A0-35CE38AE2C78}" type="sibTrans" cxnId="{A3526AD8-F148-4902-B23A-B780424F0519}">
      <dgm:prSet/>
      <dgm:spPr/>
      <dgm:t>
        <a:bodyPr/>
        <a:lstStyle/>
        <a:p>
          <a:endParaRPr lang="lv-LV" sz="1200">
            <a:latin typeface="Verdana" panose="020B0604030504040204" pitchFamily="34" charset="0"/>
            <a:ea typeface="Verdana" panose="020B0604030504040204" pitchFamily="34" charset="0"/>
          </a:endParaRPr>
        </a:p>
      </dgm:t>
    </dgm:pt>
    <dgm:pt modelId="{667DD3B9-E9C3-4C9F-8FBC-19C91375B46F}">
      <dgm:prSet custT="1"/>
      <dgm:spPr/>
      <dgm:t>
        <a:bodyPr lIns="86400" tIns="324000" rIns="86400" bIns="86400"/>
        <a:lstStyle/>
        <a:p>
          <a:pPr marL="144000" indent="-144000">
            <a:buFont typeface="Arial" panose="020B0604020202020204" pitchFamily="34" charset="0"/>
            <a:buChar char="•"/>
          </a:pPr>
          <a:r>
            <a:rPr lang="lv-LV" sz="1600">
              <a:latin typeface="Verdana" panose="020B0604030504040204" pitchFamily="34" charset="0"/>
              <a:ea typeface="Verdana" panose="020B0604030504040204" pitchFamily="34" charset="0"/>
            </a:rPr>
            <a:t>ir veiktas, ievērojot drošas finanšu vadības principus</a:t>
          </a:r>
        </a:p>
      </dgm:t>
    </dgm:pt>
    <dgm:pt modelId="{3DACCC48-B55F-4705-A367-F92CDB8B114C}" type="parTrans" cxnId="{363215F0-6590-4510-9FCF-96D10B6C99F4}">
      <dgm:prSet/>
      <dgm:spPr/>
      <dgm:t>
        <a:bodyPr/>
        <a:lstStyle/>
        <a:p>
          <a:endParaRPr lang="lv-LV" sz="1200">
            <a:latin typeface="Verdana" panose="020B0604030504040204" pitchFamily="34" charset="0"/>
            <a:ea typeface="Verdana" panose="020B0604030504040204" pitchFamily="34" charset="0"/>
          </a:endParaRPr>
        </a:p>
      </dgm:t>
    </dgm:pt>
    <dgm:pt modelId="{D61E6F49-CE7D-42E2-9A57-DAFC3B9BFB0A}" type="sibTrans" cxnId="{363215F0-6590-4510-9FCF-96D10B6C99F4}">
      <dgm:prSet/>
      <dgm:spPr/>
      <dgm:t>
        <a:bodyPr/>
        <a:lstStyle/>
        <a:p>
          <a:endParaRPr lang="lv-LV" sz="1200">
            <a:latin typeface="Verdana" panose="020B0604030504040204" pitchFamily="34" charset="0"/>
            <a:ea typeface="Verdana" panose="020B0604030504040204" pitchFamily="34" charset="0"/>
          </a:endParaRPr>
        </a:p>
      </dgm:t>
    </dgm:pt>
    <dgm:pt modelId="{BC9326F6-85A2-4740-B308-BFCC999D06C2}">
      <dgm:prSet custT="1"/>
      <dgm:spPr/>
      <dgm:t>
        <a:bodyPr lIns="86400" tIns="324000" rIns="86400" bIns="86400"/>
        <a:lstStyle/>
        <a:p>
          <a:pPr marL="144000" indent="-144000">
            <a:buFont typeface="Arial" panose="020B0604020202020204" pitchFamily="34" charset="0"/>
            <a:buChar char="•"/>
          </a:pPr>
          <a:endParaRPr lang="lv-LV" sz="1600">
            <a:latin typeface="Verdana" panose="020B0604030504040204" pitchFamily="34" charset="0"/>
            <a:ea typeface="Verdana" panose="020B0604030504040204" pitchFamily="34" charset="0"/>
          </a:endParaRPr>
        </a:p>
      </dgm:t>
    </dgm:pt>
    <dgm:pt modelId="{2F174E8C-456F-459B-BBAE-A7CFF920F4E9}" type="parTrans" cxnId="{1F115DEF-0CA6-40A5-A547-22D510079558}">
      <dgm:prSet/>
      <dgm:spPr/>
      <dgm:t>
        <a:bodyPr/>
        <a:lstStyle/>
        <a:p>
          <a:endParaRPr lang="lv-LV" sz="1200">
            <a:latin typeface="Verdana" panose="020B0604030504040204" pitchFamily="34" charset="0"/>
            <a:ea typeface="Verdana" panose="020B0604030504040204" pitchFamily="34" charset="0"/>
          </a:endParaRPr>
        </a:p>
      </dgm:t>
    </dgm:pt>
    <dgm:pt modelId="{D388FBE4-44A0-4822-BCF7-B683B3AC3842}" type="sibTrans" cxnId="{1F115DEF-0CA6-40A5-A547-22D510079558}">
      <dgm:prSet/>
      <dgm:spPr/>
      <dgm:t>
        <a:bodyPr/>
        <a:lstStyle/>
        <a:p>
          <a:endParaRPr lang="lv-LV" sz="1200">
            <a:latin typeface="Verdana" panose="020B0604030504040204" pitchFamily="34" charset="0"/>
            <a:ea typeface="Verdana" panose="020B0604030504040204" pitchFamily="34" charset="0"/>
          </a:endParaRPr>
        </a:p>
      </dgm:t>
    </dgm:pt>
    <dgm:pt modelId="{DC9EC270-3A15-4973-B7D1-CD7793C2C058}">
      <dgm:prSet custT="1"/>
      <dgm:spPr/>
      <dgm:t>
        <a:bodyPr lIns="86400" tIns="324000" rIns="86400" bIns="86400"/>
        <a:lstStyle/>
        <a:p>
          <a:pPr marL="144000" indent="-144000">
            <a:buFont typeface="Arial" panose="020B0604020202020204" pitchFamily="34" charset="0"/>
            <a:buChar char="•"/>
          </a:pPr>
          <a:r>
            <a:rPr lang="lv-LV" sz="1600">
              <a:latin typeface="Verdana" panose="020B0604030504040204" pitchFamily="34" charset="0"/>
              <a:ea typeface="Verdana" panose="020B0604030504040204" pitchFamily="34" charset="0"/>
            </a:rPr>
            <a:t>ir ievēroti izmaksu lietderības, ekonomiskuma un efektivitātes principi</a:t>
          </a:r>
        </a:p>
      </dgm:t>
    </dgm:pt>
    <dgm:pt modelId="{B3859882-4829-42E0-A51C-31BAA3B21FD4}" type="parTrans" cxnId="{3DEE63CA-B833-47D4-8403-5A99EE71C855}">
      <dgm:prSet/>
      <dgm:spPr/>
      <dgm:t>
        <a:bodyPr/>
        <a:lstStyle/>
        <a:p>
          <a:endParaRPr lang="lv-LV" sz="1200">
            <a:latin typeface="Verdana" panose="020B0604030504040204" pitchFamily="34" charset="0"/>
            <a:ea typeface="Verdana" panose="020B0604030504040204" pitchFamily="34" charset="0"/>
          </a:endParaRPr>
        </a:p>
      </dgm:t>
    </dgm:pt>
    <dgm:pt modelId="{13DA030A-A727-4320-9142-2F67D5F0D758}" type="sibTrans" cxnId="{3DEE63CA-B833-47D4-8403-5A99EE71C855}">
      <dgm:prSet/>
      <dgm:spPr/>
      <dgm:t>
        <a:bodyPr/>
        <a:lstStyle/>
        <a:p>
          <a:endParaRPr lang="lv-LV" sz="1200">
            <a:latin typeface="Verdana" panose="020B0604030504040204" pitchFamily="34" charset="0"/>
            <a:ea typeface="Verdana" panose="020B0604030504040204" pitchFamily="34" charset="0"/>
          </a:endParaRPr>
        </a:p>
      </dgm:t>
    </dgm:pt>
    <dgm:pt modelId="{B0EAB85B-2ECD-4675-8B2A-E50FE8BFBD54}">
      <dgm:prSet custT="1"/>
      <dgm:spPr/>
      <dgm:t>
        <a:bodyPr lIns="86400" tIns="324000" rIns="86400" bIns="86400"/>
        <a:lstStyle/>
        <a:p>
          <a:pPr marL="144000" indent="-144000">
            <a:buFont typeface="Arial" panose="020B0604020202020204" pitchFamily="34" charset="0"/>
            <a:buChar char="•"/>
          </a:pPr>
          <a:endParaRPr lang="lv-LV" sz="1600">
            <a:latin typeface="Verdana" panose="020B0604030504040204" pitchFamily="34" charset="0"/>
            <a:ea typeface="Verdana" panose="020B0604030504040204" pitchFamily="34" charset="0"/>
          </a:endParaRPr>
        </a:p>
      </dgm:t>
    </dgm:pt>
    <dgm:pt modelId="{AA58C1F8-0E7D-46A4-896E-7FF7446FD0BF}" type="parTrans" cxnId="{D65C7606-F3A6-4269-B65A-25100BCA81FF}">
      <dgm:prSet/>
      <dgm:spPr/>
      <dgm:t>
        <a:bodyPr/>
        <a:lstStyle/>
        <a:p>
          <a:endParaRPr lang="lv-LV" sz="1200">
            <a:latin typeface="Verdana" panose="020B0604030504040204" pitchFamily="34" charset="0"/>
            <a:ea typeface="Verdana" panose="020B0604030504040204" pitchFamily="34" charset="0"/>
          </a:endParaRPr>
        </a:p>
      </dgm:t>
    </dgm:pt>
    <dgm:pt modelId="{42A33B74-9237-4753-8ECE-7C94DE5D07FC}" type="sibTrans" cxnId="{D65C7606-F3A6-4269-B65A-25100BCA81FF}">
      <dgm:prSet/>
      <dgm:spPr/>
      <dgm:t>
        <a:bodyPr/>
        <a:lstStyle/>
        <a:p>
          <a:endParaRPr lang="lv-LV" sz="1200">
            <a:latin typeface="Verdana" panose="020B0604030504040204" pitchFamily="34" charset="0"/>
            <a:ea typeface="Verdana" panose="020B0604030504040204" pitchFamily="34" charset="0"/>
          </a:endParaRPr>
        </a:p>
      </dgm:t>
    </dgm:pt>
    <dgm:pt modelId="{64DCDE4E-357E-4CDF-804C-EBAAF4CAF2F5}">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mn-lt"/>
              <a:ea typeface="Verdana" panose="020B0604030504040204" pitchFamily="34" charset="0"/>
              <a:cs typeface="+mn-cs"/>
            </a:rPr>
            <a:t>ir faktiski veiktas</a:t>
          </a:r>
        </a:p>
      </dgm:t>
    </dgm:pt>
    <dgm:pt modelId="{2883334D-F1DD-4C3F-BC71-B8CCC5872A60}" type="parTrans" cxnId="{B5AAD48A-AF9B-4277-A2DF-18A733FB6EC0}">
      <dgm:prSet/>
      <dgm:spPr/>
      <dgm:t>
        <a:bodyPr/>
        <a:lstStyle/>
        <a:p>
          <a:endParaRPr lang="lv-LV" sz="1200">
            <a:latin typeface="Verdana" panose="020B0604030504040204" pitchFamily="34" charset="0"/>
            <a:ea typeface="Verdana" panose="020B0604030504040204" pitchFamily="34" charset="0"/>
          </a:endParaRPr>
        </a:p>
      </dgm:t>
    </dgm:pt>
    <dgm:pt modelId="{4AA5F28D-B48F-4D80-9CA2-975C1CF4BBB8}" type="sibTrans" cxnId="{B5AAD48A-AF9B-4277-A2DF-18A733FB6EC0}">
      <dgm:prSet/>
      <dgm:spPr/>
      <dgm:t>
        <a:bodyPr/>
        <a:lstStyle/>
        <a:p>
          <a:endParaRPr lang="lv-LV" sz="1200">
            <a:latin typeface="Verdana" panose="020B0604030504040204" pitchFamily="34" charset="0"/>
            <a:ea typeface="Verdana" panose="020B0604030504040204" pitchFamily="34" charset="0"/>
          </a:endParaRPr>
        </a:p>
      </dgm:t>
    </dgm:pt>
    <dgm:pt modelId="{EFBEFACA-C0E4-4D28-AA9D-8B5A46350225}">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mn-lt"/>
            <a:ea typeface="Verdana" panose="020B0604030504040204" pitchFamily="34" charset="0"/>
            <a:cs typeface="+mn-cs"/>
          </a:endParaRPr>
        </a:p>
      </dgm:t>
    </dgm:pt>
    <dgm:pt modelId="{E07729D4-C8E1-46B5-BDC5-64DE884F621E}" type="parTrans" cxnId="{3F2E3485-4D19-4C74-BEE1-41A103777AA3}">
      <dgm:prSet/>
      <dgm:spPr/>
      <dgm:t>
        <a:bodyPr/>
        <a:lstStyle/>
        <a:p>
          <a:endParaRPr lang="lv-LV" sz="1200">
            <a:latin typeface="Verdana" panose="020B0604030504040204" pitchFamily="34" charset="0"/>
            <a:ea typeface="Verdana" panose="020B0604030504040204" pitchFamily="34" charset="0"/>
          </a:endParaRPr>
        </a:p>
      </dgm:t>
    </dgm:pt>
    <dgm:pt modelId="{66542651-C21F-4BB8-A6CD-117FCE2FEB91}" type="sibTrans" cxnId="{3F2E3485-4D19-4C74-BEE1-41A103777AA3}">
      <dgm:prSet/>
      <dgm:spPr/>
      <dgm:t>
        <a:bodyPr/>
        <a:lstStyle/>
        <a:p>
          <a:endParaRPr lang="lv-LV" sz="1200">
            <a:latin typeface="Verdana" panose="020B0604030504040204" pitchFamily="34" charset="0"/>
            <a:ea typeface="Verdana" panose="020B0604030504040204" pitchFamily="34" charset="0"/>
          </a:endParaRPr>
        </a:p>
      </dgm:t>
    </dgm:pt>
    <dgm:pt modelId="{16451CA4-E43D-46D8-8477-D52CE54C0A88}">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mn-lt"/>
            <a:ea typeface="Verdana" panose="020B0604030504040204" pitchFamily="34" charset="0"/>
            <a:cs typeface="+mn-cs"/>
          </a:endParaRPr>
        </a:p>
      </dgm:t>
    </dgm:pt>
    <dgm:pt modelId="{4F1AC99A-D06B-44E3-B41E-D60F1936577E}" type="parTrans" cxnId="{8A9C52D1-5B15-4086-A1F0-BDC676A0A3A7}">
      <dgm:prSet/>
      <dgm:spPr/>
      <dgm:t>
        <a:bodyPr/>
        <a:lstStyle/>
        <a:p>
          <a:endParaRPr lang="lv-LV" sz="1200">
            <a:latin typeface="Verdana" panose="020B0604030504040204" pitchFamily="34" charset="0"/>
            <a:ea typeface="Verdana" panose="020B0604030504040204" pitchFamily="34" charset="0"/>
          </a:endParaRPr>
        </a:p>
      </dgm:t>
    </dgm:pt>
    <dgm:pt modelId="{31BD3306-8B67-4C00-B46E-4FDA4441ED5A}" type="sibTrans" cxnId="{8A9C52D1-5B15-4086-A1F0-BDC676A0A3A7}">
      <dgm:prSet/>
      <dgm:spPr/>
      <dgm:t>
        <a:bodyPr/>
        <a:lstStyle/>
        <a:p>
          <a:endParaRPr lang="lv-LV" sz="1200">
            <a:latin typeface="Verdana" panose="020B0604030504040204" pitchFamily="34" charset="0"/>
            <a:ea typeface="Verdana" panose="020B0604030504040204" pitchFamily="34" charset="0"/>
          </a:endParaRPr>
        </a:p>
      </dgm:t>
    </dgm:pt>
    <dgm:pt modelId="{E01E0330-F0D9-4AB4-AD99-45FBF976516B}">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mn-lt"/>
              <a:ea typeface="Verdana" panose="020B0604030504040204" pitchFamily="34" charset="0"/>
              <a:cs typeface="+mn-cs"/>
            </a:rPr>
            <a:t>tās reāli apmaksājis projekta īstenotājs </a:t>
          </a:r>
          <a:r>
            <a:rPr lang="lv-LV" sz="1600" kern="1200">
              <a:latin typeface="+mn-lt"/>
            </a:rPr>
            <a:t>līdz projekta noslēguma pārskata iesniegšanas dienai</a:t>
          </a:r>
          <a:endParaRPr lang="lv-LV" sz="1600" kern="1200">
            <a:latin typeface="+mn-lt"/>
            <a:ea typeface="Verdana" panose="020B0604030504040204" pitchFamily="34" charset="0"/>
            <a:cs typeface="+mn-cs"/>
          </a:endParaRPr>
        </a:p>
      </dgm:t>
    </dgm:pt>
    <dgm:pt modelId="{4ECFB790-8009-4561-A420-F36A8A271BC9}" type="parTrans" cxnId="{C894200E-64C6-499F-904C-148FE6E10D0E}">
      <dgm:prSet/>
      <dgm:spPr/>
      <dgm:t>
        <a:bodyPr/>
        <a:lstStyle/>
        <a:p>
          <a:endParaRPr lang="lv-LV" sz="1200">
            <a:latin typeface="Verdana" panose="020B0604030504040204" pitchFamily="34" charset="0"/>
            <a:ea typeface="Verdana" panose="020B0604030504040204" pitchFamily="34" charset="0"/>
          </a:endParaRPr>
        </a:p>
      </dgm:t>
    </dgm:pt>
    <dgm:pt modelId="{F86EAE58-FECB-4EBD-B716-98481038971D}" type="sibTrans" cxnId="{C894200E-64C6-499F-904C-148FE6E10D0E}">
      <dgm:prSet/>
      <dgm:spPr/>
      <dgm:t>
        <a:bodyPr/>
        <a:lstStyle/>
        <a:p>
          <a:endParaRPr lang="lv-LV" sz="1200">
            <a:latin typeface="Verdana" panose="020B0604030504040204" pitchFamily="34" charset="0"/>
            <a:ea typeface="Verdana" panose="020B0604030504040204" pitchFamily="34" charset="0"/>
          </a:endParaRPr>
        </a:p>
      </dgm:t>
    </dgm:pt>
    <dgm:pt modelId="{EE5AEFA6-1C28-4536-B9DF-5EAD16D1E711}">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cs typeface="+mn-cs"/>
            </a:rPr>
            <a:t>ir identificējamas, nodalītas no pārējām izmaksām un pārbaudāmas</a:t>
          </a:r>
        </a:p>
      </dgm:t>
    </dgm:pt>
    <dgm:pt modelId="{0DCA4438-DFD4-40DC-9554-46477CF2C59C}" type="parTrans" cxnId="{D155328B-CFDE-4BFE-905C-E00B4315F27E}">
      <dgm:prSet/>
      <dgm:spPr/>
      <dgm:t>
        <a:bodyPr/>
        <a:lstStyle/>
        <a:p>
          <a:endParaRPr lang="lv-LV" sz="1200">
            <a:latin typeface="Verdana" panose="020B0604030504040204" pitchFamily="34" charset="0"/>
            <a:ea typeface="Verdana" panose="020B0604030504040204" pitchFamily="34" charset="0"/>
          </a:endParaRPr>
        </a:p>
      </dgm:t>
    </dgm:pt>
    <dgm:pt modelId="{064DED4A-BCAF-4FC3-B674-A8B143D9B2A9}" type="sibTrans" cxnId="{D155328B-CFDE-4BFE-905C-E00B4315F27E}">
      <dgm:prSet/>
      <dgm:spPr/>
      <dgm:t>
        <a:bodyPr/>
        <a:lstStyle/>
        <a:p>
          <a:endParaRPr lang="lv-LV" sz="1200">
            <a:latin typeface="Verdana" panose="020B0604030504040204" pitchFamily="34" charset="0"/>
            <a:ea typeface="Verdana" panose="020B0604030504040204" pitchFamily="34" charset="0"/>
          </a:endParaRPr>
        </a:p>
      </dgm:t>
    </dgm:pt>
    <dgm:pt modelId="{0104AC8C-ECFA-4383-B23A-479D955B42E6}">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8FFBB65A-DE18-483C-BB4A-8B54843E3342}" type="parTrans" cxnId="{1A7663FA-739E-4B13-A16E-2B21976E6D70}">
      <dgm:prSet/>
      <dgm:spPr/>
      <dgm:t>
        <a:bodyPr/>
        <a:lstStyle/>
        <a:p>
          <a:endParaRPr lang="lv-LV" sz="1200">
            <a:latin typeface="Verdana" panose="020B0604030504040204" pitchFamily="34" charset="0"/>
            <a:ea typeface="Verdana" panose="020B0604030504040204" pitchFamily="34" charset="0"/>
          </a:endParaRPr>
        </a:p>
      </dgm:t>
    </dgm:pt>
    <dgm:pt modelId="{DF822918-B982-4F14-95EC-CAF6D49698D5}" type="sibTrans" cxnId="{1A7663FA-739E-4B13-A16E-2B21976E6D70}">
      <dgm:prSet/>
      <dgm:spPr/>
      <dgm:t>
        <a:bodyPr/>
        <a:lstStyle/>
        <a:p>
          <a:endParaRPr lang="lv-LV" sz="1200">
            <a:latin typeface="Verdana" panose="020B0604030504040204" pitchFamily="34" charset="0"/>
            <a:ea typeface="Verdana" panose="020B0604030504040204" pitchFamily="34" charset="0"/>
          </a:endParaRPr>
        </a:p>
      </dgm:t>
    </dgm:pt>
    <dgm:pt modelId="{438123C8-08C7-4B09-9856-21713B19CA34}">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cs typeface="+mn-cs"/>
            </a:rPr>
            <a:t>tās apliecina attiecīgu attaisnojuma dokumentu oriģināli</a:t>
          </a:r>
        </a:p>
      </dgm:t>
    </dgm:pt>
    <dgm:pt modelId="{2F34EB4B-600B-4032-85FB-32ACF4787E41}" type="parTrans" cxnId="{150948EA-6979-4AC9-BEEF-7A51C6AD58A5}">
      <dgm:prSet/>
      <dgm:spPr/>
      <dgm:t>
        <a:bodyPr/>
        <a:lstStyle/>
        <a:p>
          <a:endParaRPr lang="lv-LV" sz="1200">
            <a:latin typeface="Verdana" panose="020B0604030504040204" pitchFamily="34" charset="0"/>
            <a:ea typeface="Verdana" panose="020B0604030504040204" pitchFamily="34" charset="0"/>
          </a:endParaRPr>
        </a:p>
      </dgm:t>
    </dgm:pt>
    <dgm:pt modelId="{83C54ABF-4D64-400E-97A8-68F63FA12EDE}" type="sibTrans" cxnId="{150948EA-6979-4AC9-BEEF-7A51C6AD58A5}">
      <dgm:prSet/>
      <dgm:spPr/>
      <dgm:t>
        <a:bodyPr/>
        <a:lstStyle/>
        <a:p>
          <a:endParaRPr lang="lv-LV" sz="1200">
            <a:latin typeface="Verdana" panose="020B0604030504040204" pitchFamily="34" charset="0"/>
            <a:ea typeface="Verdana" panose="020B0604030504040204" pitchFamily="34" charset="0"/>
          </a:endParaRPr>
        </a:p>
      </dgm:t>
    </dgm:pt>
    <dgm:pt modelId="{EA97FA23-714E-4EE7-8563-802B7F6811BB}">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8979D8D4-3678-49A2-B070-0767EB192E44}" type="parTrans" cxnId="{ECF797C0-8663-4423-99D3-FE64AB9DE797}">
      <dgm:prSet/>
      <dgm:spPr/>
      <dgm:t>
        <a:bodyPr/>
        <a:lstStyle/>
        <a:p>
          <a:endParaRPr lang="lv-LV" sz="1200">
            <a:latin typeface="Verdana" panose="020B0604030504040204" pitchFamily="34" charset="0"/>
            <a:ea typeface="Verdana" panose="020B0604030504040204" pitchFamily="34" charset="0"/>
          </a:endParaRPr>
        </a:p>
      </dgm:t>
    </dgm:pt>
    <dgm:pt modelId="{9C11B3D1-5C70-4DAC-B187-C5219B787301}" type="sibTrans" cxnId="{ECF797C0-8663-4423-99D3-FE64AB9DE797}">
      <dgm:prSet/>
      <dgm:spPr/>
      <dgm:t>
        <a:bodyPr/>
        <a:lstStyle/>
        <a:p>
          <a:endParaRPr lang="lv-LV" sz="1200">
            <a:latin typeface="Verdana" panose="020B0604030504040204" pitchFamily="34" charset="0"/>
            <a:ea typeface="Verdana" panose="020B0604030504040204" pitchFamily="34" charset="0"/>
          </a:endParaRPr>
        </a:p>
      </dgm:t>
    </dgm:pt>
    <dgm:pt modelId="{4DA41707-DDDD-4538-846D-AC609BB611ED}">
      <dgm:prSet custT="1"/>
      <dgm:spPr/>
      <dgm:t>
        <a:bodyPr lIns="86400" tIns="324000" rIns="86400" bIns="86400"/>
        <a:lstStyle/>
        <a:p>
          <a:pPr marL="144000" indent="-144000">
            <a:buFont typeface="Arial" panose="020B0604020202020204" pitchFamily="34" charset="0"/>
            <a:buChar char="•"/>
          </a:pPr>
          <a:endParaRPr lang="lv-LV" sz="1600">
            <a:latin typeface="Verdana" panose="020B0604030504040204" pitchFamily="34" charset="0"/>
            <a:ea typeface="Verdana" panose="020B0604030504040204" pitchFamily="34" charset="0"/>
          </a:endParaRPr>
        </a:p>
      </dgm:t>
    </dgm:pt>
    <dgm:pt modelId="{27FC1A8C-A007-4DF9-AB44-44768DC62CE8}" type="parTrans" cxnId="{F49DBBD2-0FC0-4E02-BA07-027BF687237C}">
      <dgm:prSet/>
      <dgm:spPr/>
      <dgm:t>
        <a:bodyPr/>
        <a:lstStyle/>
        <a:p>
          <a:endParaRPr lang="lv-LV"/>
        </a:p>
      </dgm:t>
    </dgm:pt>
    <dgm:pt modelId="{BF50A168-7C70-4C38-99F3-7115F4125441}" type="sibTrans" cxnId="{F49DBBD2-0FC0-4E02-BA07-027BF687237C}">
      <dgm:prSet/>
      <dgm:spPr/>
      <dgm:t>
        <a:bodyPr/>
        <a:lstStyle/>
        <a:p>
          <a:endParaRPr lang="lv-LV"/>
        </a:p>
      </dgm:t>
    </dgm:pt>
    <dgm:pt modelId="{12DA57B7-D7DF-43B8-9F8A-817438C7B277}">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mn-lt"/>
            <a:ea typeface="Verdana" panose="020B0604030504040204" pitchFamily="34" charset="0"/>
            <a:cs typeface="+mn-cs"/>
          </a:endParaRPr>
        </a:p>
      </dgm:t>
    </dgm:pt>
    <dgm:pt modelId="{270A1E19-4866-4B1F-911D-4CD5F58C9908}" type="parTrans" cxnId="{2FE426ED-25F4-4EF4-9BE2-BF0DFD3A126C}">
      <dgm:prSet/>
      <dgm:spPr/>
      <dgm:t>
        <a:bodyPr/>
        <a:lstStyle/>
        <a:p>
          <a:endParaRPr lang="lv-LV"/>
        </a:p>
      </dgm:t>
    </dgm:pt>
    <dgm:pt modelId="{CDC5F321-961C-44E9-8B17-C348E39D587E}" type="sibTrans" cxnId="{2FE426ED-25F4-4EF4-9BE2-BF0DFD3A126C}">
      <dgm:prSet/>
      <dgm:spPr/>
      <dgm:t>
        <a:bodyPr/>
        <a:lstStyle/>
        <a:p>
          <a:endParaRPr lang="lv-LV"/>
        </a:p>
      </dgm:t>
    </dgm:pt>
    <dgm:pt modelId="{FA85D008-FD12-4A5A-AAF5-850DEE53B775}">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cs typeface="+mn-cs"/>
          </a:endParaRPr>
        </a:p>
      </dgm:t>
    </dgm:pt>
    <dgm:pt modelId="{9B488D5A-C601-4F83-A24E-74BAE378F567}" type="parTrans" cxnId="{437719FE-6148-4771-9EA2-83932F2786BC}">
      <dgm:prSet/>
      <dgm:spPr/>
      <dgm:t>
        <a:bodyPr/>
        <a:lstStyle/>
        <a:p>
          <a:endParaRPr lang="lv-LV"/>
        </a:p>
      </dgm:t>
    </dgm:pt>
    <dgm:pt modelId="{23670CB1-F9F2-42AA-B105-7485CDA54A99}" type="sibTrans" cxnId="{437719FE-6148-4771-9EA2-83932F2786BC}">
      <dgm:prSet/>
      <dgm:spPr/>
      <dgm:t>
        <a:bodyPr/>
        <a:lstStyle/>
        <a:p>
          <a:endParaRPr lang="lv-LV"/>
        </a:p>
      </dgm:t>
    </dgm:pt>
    <dgm:pt modelId="{5E5B4441-23C6-469B-A0E8-5AE3B628055B}" type="pres">
      <dgm:prSet presAssocID="{CEA72EAE-10E0-446C-BD85-1C8E3DF6264B}" presName="linearFlow" presStyleCnt="0">
        <dgm:presLayoutVars>
          <dgm:dir/>
          <dgm:animLvl val="lvl"/>
          <dgm:resizeHandles/>
        </dgm:presLayoutVars>
      </dgm:prSet>
      <dgm:spPr/>
    </dgm:pt>
    <dgm:pt modelId="{DF7B7684-EBC7-42FD-9A60-738EF8D1C7E7}" type="pres">
      <dgm:prSet presAssocID="{8C251FFB-0C74-4567-91B9-F28D0F18C3F5}" presName="compositeNode" presStyleCnt="0">
        <dgm:presLayoutVars>
          <dgm:bulletEnabled val="1"/>
        </dgm:presLayoutVars>
      </dgm:prSet>
      <dgm:spPr/>
    </dgm:pt>
    <dgm:pt modelId="{3AE53908-76D9-4B36-B3FC-3F1E5B9B786B}" type="pres">
      <dgm:prSet presAssocID="{8C251FFB-0C74-4567-91B9-F28D0F18C3F5}" presName="image" presStyleLbl="fgImgPlace1" presStyleIdx="0" presStyleCnt="3" custLinFactNeighborX="4017" custLinFactNeighborY="-13807"/>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3A7E204C-ACD7-4AF9-8A7C-D54AE53D4699}" type="pres">
      <dgm:prSet presAssocID="{8C251FFB-0C74-4567-91B9-F28D0F18C3F5}" presName="childNode" presStyleLbl="node1" presStyleIdx="0" presStyleCnt="3" custScaleX="152569" custScaleY="111118">
        <dgm:presLayoutVars>
          <dgm:bulletEnabled val="1"/>
        </dgm:presLayoutVars>
      </dgm:prSet>
      <dgm:spPr/>
    </dgm:pt>
    <dgm:pt modelId="{D69F0F0C-388F-4373-B424-A5207B4713B9}" type="pres">
      <dgm:prSet presAssocID="{8C251FFB-0C74-4567-91B9-F28D0F18C3F5}" presName="parentNode" presStyleLbl="revTx" presStyleIdx="0" presStyleCnt="3">
        <dgm:presLayoutVars>
          <dgm:chMax val="0"/>
          <dgm:bulletEnabled val="1"/>
        </dgm:presLayoutVars>
      </dgm:prSet>
      <dgm:spPr/>
    </dgm:pt>
    <dgm:pt modelId="{A5AEEF4A-4584-4C36-BF99-3ACF0610D450}" type="pres">
      <dgm:prSet presAssocID="{EE62D15C-5235-418D-9BE1-010696282444}" presName="sibTrans" presStyleCnt="0"/>
      <dgm:spPr/>
    </dgm:pt>
    <dgm:pt modelId="{43FF6FA6-6AC4-4DBB-9007-5E236764FABA}" type="pres">
      <dgm:prSet presAssocID="{206659B4-5D47-4FD2-93B1-B837F161AB76}" presName="compositeNode" presStyleCnt="0">
        <dgm:presLayoutVars>
          <dgm:bulletEnabled val="1"/>
        </dgm:presLayoutVars>
      </dgm:prSet>
      <dgm:spPr/>
    </dgm:pt>
    <dgm:pt modelId="{061C519E-F008-4F07-958F-8E585FBE49E8}" type="pres">
      <dgm:prSet presAssocID="{206659B4-5D47-4FD2-93B1-B837F161AB76}" presName="image" presStyleLbl="fgImgPlace1" presStyleIdx="1" presStyleCnt="3" custLinFactNeighborY="-13739"/>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DCF43F14-6045-4F16-94FD-9BDB6BCAAF3D}" type="pres">
      <dgm:prSet presAssocID="{206659B4-5D47-4FD2-93B1-B837F161AB76}" presName="childNode" presStyleLbl="node1" presStyleIdx="1" presStyleCnt="3" custScaleX="154160" custScaleY="110795">
        <dgm:presLayoutVars>
          <dgm:bulletEnabled val="1"/>
        </dgm:presLayoutVars>
      </dgm:prSet>
      <dgm:spPr/>
    </dgm:pt>
    <dgm:pt modelId="{9BAEB608-BA2C-4319-9B17-619DA66D8973}" type="pres">
      <dgm:prSet presAssocID="{206659B4-5D47-4FD2-93B1-B837F161AB76}" presName="parentNode" presStyleLbl="revTx" presStyleIdx="1" presStyleCnt="3">
        <dgm:presLayoutVars>
          <dgm:chMax val="0"/>
          <dgm:bulletEnabled val="1"/>
        </dgm:presLayoutVars>
      </dgm:prSet>
      <dgm:spPr/>
    </dgm:pt>
    <dgm:pt modelId="{8A1C0818-E219-430E-823A-B0F5580B38A3}" type="pres">
      <dgm:prSet presAssocID="{B2EB06DE-C8C4-4C12-B311-D50CB4952708}" presName="sibTrans" presStyleCnt="0"/>
      <dgm:spPr/>
    </dgm:pt>
    <dgm:pt modelId="{32616EA5-4D03-4E77-89B3-E00C0794C1A0}" type="pres">
      <dgm:prSet presAssocID="{32E334A3-4F2D-4678-9064-C2C46CE1475A}" presName="compositeNode" presStyleCnt="0">
        <dgm:presLayoutVars>
          <dgm:bulletEnabled val="1"/>
        </dgm:presLayoutVars>
      </dgm:prSet>
      <dgm:spPr/>
    </dgm:pt>
    <dgm:pt modelId="{A7FAE7F0-5582-448D-A81A-90426C2C6DA6}" type="pres">
      <dgm:prSet presAssocID="{32E334A3-4F2D-4678-9064-C2C46CE1475A}" presName="image" presStyleLbl="fgImgPlace1" presStyleIdx="2" presStyleCnt="3" custLinFactNeighborX="1832" custLinFactNeighborY="-16487"/>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3EB5337F-C1AA-423C-921B-C5ED7886DE3F}" type="pres">
      <dgm:prSet presAssocID="{32E334A3-4F2D-4678-9064-C2C46CE1475A}" presName="childNode" presStyleLbl="node1" presStyleIdx="2" presStyleCnt="3" custScaleX="155080" custScaleY="110795">
        <dgm:presLayoutVars>
          <dgm:bulletEnabled val="1"/>
        </dgm:presLayoutVars>
      </dgm:prSet>
      <dgm:spPr/>
    </dgm:pt>
    <dgm:pt modelId="{E8EDE472-0F6F-4266-8AE5-0253DC699F02}" type="pres">
      <dgm:prSet presAssocID="{32E334A3-4F2D-4678-9064-C2C46CE1475A}" presName="parentNode" presStyleLbl="revTx" presStyleIdx="2" presStyleCnt="3">
        <dgm:presLayoutVars>
          <dgm:chMax val="0"/>
          <dgm:bulletEnabled val="1"/>
        </dgm:presLayoutVars>
      </dgm:prSet>
      <dgm:spPr/>
    </dgm:pt>
  </dgm:ptLst>
  <dgm:cxnLst>
    <dgm:cxn modelId="{CD315C01-C5F3-493F-8CBC-3595DE3CEE56}" type="presOf" srcId="{438123C8-08C7-4B09-9856-21713B19CA34}" destId="{3EB5337F-C1AA-423C-921B-C5ED7886DE3F}" srcOrd="0" destOrd="5" presId="urn:microsoft.com/office/officeart/2005/8/layout/hList2"/>
    <dgm:cxn modelId="{D3AD8F02-2F91-4087-9D50-F4496D58D1C5}" type="presOf" srcId="{667DD3B9-E9C3-4C9F-8FBC-19C91375B46F}" destId="{3A7E204C-ACD7-4AF9-8A7C-D54AE53D4699}" srcOrd="0" destOrd="5" presId="urn:microsoft.com/office/officeart/2005/8/layout/hList2"/>
    <dgm:cxn modelId="{D65C7606-F3A6-4269-B65A-25100BCA81FF}" srcId="{8C251FFB-0C74-4567-91B9-F28D0F18C3F5}" destId="{B0EAB85B-2ECD-4675-8B2A-E50FE8BFBD54}" srcOrd="6" destOrd="0" parTransId="{AA58C1F8-0E7D-46A4-896E-7FF7446FD0BF}" sibTransId="{42A33B74-9237-4753-8ECE-7C94DE5D07FC}"/>
    <dgm:cxn modelId="{C894200E-64C6-499F-904C-148FE6E10D0E}" srcId="{206659B4-5D47-4FD2-93B1-B837F161AB76}" destId="{E01E0330-F0D9-4AB4-AD99-45FBF976516B}" srcOrd="5" destOrd="0" parTransId="{4ECFB790-8009-4561-A420-F36A8A271BC9}" sibTransId="{F86EAE58-FECB-4EBD-B716-98481038971D}"/>
    <dgm:cxn modelId="{72532A14-2358-43B8-83D0-198F86425E0F}" type="presOf" srcId="{4DA41707-DDDD-4538-846D-AC609BB611ED}" destId="{3A7E204C-ACD7-4AF9-8A7C-D54AE53D4699}" srcOrd="0" destOrd="0" presId="urn:microsoft.com/office/officeart/2005/8/layout/hList2"/>
    <dgm:cxn modelId="{7A11251D-8CB9-4D69-8EC0-1BE3BE59216D}" type="presOf" srcId="{16451CA4-E43D-46D8-8477-D52CE54C0A88}" destId="{DCF43F14-6045-4F16-94FD-9BDB6BCAAF3D}" srcOrd="0" destOrd="4" presId="urn:microsoft.com/office/officeart/2005/8/layout/hList2"/>
    <dgm:cxn modelId="{4BD54823-34E7-4205-83A8-B85627097901}" type="presOf" srcId="{8C251FFB-0C74-4567-91B9-F28D0F18C3F5}" destId="{D69F0F0C-388F-4373-B424-A5207B4713B9}" srcOrd="0" destOrd="0" presId="urn:microsoft.com/office/officeart/2005/8/layout/hList2"/>
    <dgm:cxn modelId="{AE53052B-63DE-4ACD-AC87-76B22BD628D0}" srcId="{206659B4-5D47-4FD2-93B1-B837F161AB76}" destId="{339F7770-5755-413C-BCB1-6007A88F9F08}" srcOrd="1" destOrd="0" parTransId="{4B6C02BB-3C14-4537-9F5E-A53E348F4AC9}" sibTransId="{F7987E35-9928-4843-A436-914718B62AF2}"/>
    <dgm:cxn modelId="{CE5E242C-E030-43E7-A12E-39CB164CE1C5}" type="presOf" srcId="{E01E0330-F0D9-4AB4-AD99-45FBF976516B}" destId="{DCF43F14-6045-4F16-94FD-9BDB6BCAAF3D}" srcOrd="0" destOrd="5" presId="urn:microsoft.com/office/officeart/2005/8/layout/hList2"/>
    <dgm:cxn modelId="{B2C4232E-608A-4220-AF53-812ECE25C7A9}" type="presOf" srcId="{FA85D008-FD12-4A5A-AAF5-850DEE53B775}" destId="{3EB5337F-C1AA-423C-921B-C5ED7886DE3F}" srcOrd="0" destOrd="0" presId="urn:microsoft.com/office/officeart/2005/8/layout/hList2"/>
    <dgm:cxn modelId="{B8E36E3B-585B-4AD1-9734-3F48BA258790}" type="presOf" srcId="{64DCDE4E-357E-4CDF-804C-EBAAF4CAF2F5}" destId="{DCF43F14-6045-4F16-94FD-9BDB6BCAAF3D}" srcOrd="0" destOrd="3" presId="urn:microsoft.com/office/officeart/2005/8/layout/hList2"/>
    <dgm:cxn modelId="{2F82093F-07C6-465A-B61C-FF16ABE89626}" type="presOf" srcId="{ABFCF715-C2C8-4AEF-B6C7-260F01099CF4}" destId="{3A7E204C-ACD7-4AF9-8A7C-D54AE53D4699}" srcOrd="0" destOrd="1" presId="urn:microsoft.com/office/officeart/2005/8/layout/hList2"/>
    <dgm:cxn modelId="{18E27040-F0E6-4BE8-AF39-C06995170FAC}" type="presOf" srcId="{EFBEFACA-C0E4-4D28-AA9D-8B5A46350225}" destId="{DCF43F14-6045-4F16-94FD-9BDB6BCAAF3D}" srcOrd="0" destOrd="2" presId="urn:microsoft.com/office/officeart/2005/8/layout/hList2"/>
    <dgm:cxn modelId="{22AD8666-2A51-4E31-B454-475FF50077A2}" srcId="{8C251FFB-0C74-4567-91B9-F28D0F18C3F5}" destId="{ABFCF715-C2C8-4AEF-B6C7-260F01099CF4}" srcOrd="1" destOrd="0" parTransId="{C9E8E3C0-0681-4A11-8891-7485FBEEC4AF}" sibTransId="{69B8D88E-E035-4F53-80D7-90E12BDAD503}"/>
    <dgm:cxn modelId="{994F1471-22BF-40EB-B682-98787B7D714B}" type="presOf" srcId="{5EFE4D8F-F022-41F2-9436-DE2B6F705297}" destId="{3A7E204C-ACD7-4AF9-8A7C-D54AE53D4699}" srcOrd="0" destOrd="3" presId="urn:microsoft.com/office/officeart/2005/8/layout/hList2"/>
    <dgm:cxn modelId="{B4540457-BD8D-42C7-93BE-E963C312053B}" type="presOf" srcId="{CC77675A-3525-4D87-9D1E-B06C33A21227}" destId="{3EB5337F-C1AA-423C-921B-C5ED7886DE3F}" srcOrd="0" destOrd="1" presId="urn:microsoft.com/office/officeart/2005/8/layout/hList2"/>
    <dgm:cxn modelId="{BB35BE80-1835-4021-982D-D05DF08C2242}" srcId="{8C251FFB-0C74-4567-91B9-F28D0F18C3F5}" destId="{5EFE4D8F-F022-41F2-9436-DE2B6F705297}" srcOrd="3" destOrd="0" parTransId="{775828B1-2FF6-41BC-A14B-78B1FE1B63E8}" sibTransId="{12E3C399-B31F-470A-A21E-FAA6DC608176}"/>
    <dgm:cxn modelId="{FEA9A183-22F1-432B-BF09-728A59841EB3}" type="presOf" srcId="{339F7770-5755-413C-BCB1-6007A88F9F08}" destId="{DCF43F14-6045-4F16-94FD-9BDB6BCAAF3D}" srcOrd="0" destOrd="1" presId="urn:microsoft.com/office/officeart/2005/8/layout/hList2"/>
    <dgm:cxn modelId="{3F2E3485-4D19-4C74-BEE1-41A103777AA3}" srcId="{206659B4-5D47-4FD2-93B1-B837F161AB76}" destId="{EFBEFACA-C0E4-4D28-AA9D-8B5A46350225}" srcOrd="2" destOrd="0" parTransId="{E07729D4-C8E1-46B5-BDC5-64DE884F621E}" sibTransId="{66542651-C21F-4BB8-A6CD-117FCE2FEB91}"/>
    <dgm:cxn modelId="{A24F0287-CF19-4EDE-A70B-4806D9FCCA0C}" srcId="{CEA72EAE-10E0-446C-BD85-1C8E3DF6264B}" destId="{32E334A3-4F2D-4678-9064-C2C46CE1475A}" srcOrd="2" destOrd="0" parTransId="{8C86E5B3-1A72-4FB5-BDF6-3B5E52F8416A}" sibTransId="{8141E8B9-D1C4-4B9C-A607-822CE99B1D18}"/>
    <dgm:cxn modelId="{62AF9B87-DA03-4A5F-897C-9CE1AF7AC3BF}" srcId="{CEA72EAE-10E0-446C-BD85-1C8E3DF6264B}" destId="{8C251FFB-0C74-4567-91B9-F28D0F18C3F5}" srcOrd="0" destOrd="0" parTransId="{AB37F2A6-5614-4C3F-8579-2D6D4343E0CF}" sibTransId="{EE62D15C-5235-418D-9BE1-010696282444}"/>
    <dgm:cxn modelId="{B5AAD48A-AF9B-4277-A2DF-18A733FB6EC0}" srcId="{206659B4-5D47-4FD2-93B1-B837F161AB76}" destId="{64DCDE4E-357E-4CDF-804C-EBAAF4CAF2F5}" srcOrd="3" destOrd="0" parTransId="{2883334D-F1DD-4C3F-BC71-B8CCC5872A60}" sibTransId="{4AA5F28D-B48F-4D80-9CA2-975C1CF4BBB8}"/>
    <dgm:cxn modelId="{D155328B-CFDE-4BFE-905C-E00B4315F27E}" srcId="{32E334A3-4F2D-4678-9064-C2C46CE1475A}" destId="{EE5AEFA6-1C28-4536-B9DF-5EAD16D1E711}" srcOrd="3" destOrd="0" parTransId="{0DCA4438-DFD4-40DC-9554-46477CF2C59C}" sibTransId="{064DED4A-BCAF-4FC3-B674-A8B143D9B2A9}"/>
    <dgm:cxn modelId="{DF091692-8B29-4F15-AD62-FB44F5469A40}" type="presOf" srcId="{BC9326F6-85A2-4740-B308-BFCC999D06C2}" destId="{3A7E204C-ACD7-4AF9-8A7C-D54AE53D4699}" srcOrd="0" destOrd="4" presId="urn:microsoft.com/office/officeart/2005/8/layout/hList2"/>
    <dgm:cxn modelId="{4393CA94-AF7F-45DF-95D6-E9AC8EA00FB1}" srcId="{CEA72EAE-10E0-446C-BD85-1C8E3DF6264B}" destId="{206659B4-5D47-4FD2-93B1-B837F161AB76}" srcOrd="1" destOrd="0" parTransId="{7E5CDD4D-ADDE-494F-A15D-5F292C03E1DB}" sibTransId="{B2EB06DE-C8C4-4C12-B311-D50CB4952708}"/>
    <dgm:cxn modelId="{13B0739E-1DC7-407A-B94C-AE844EC05E9A}" type="presOf" srcId="{0104AC8C-ECFA-4383-B23A-479D955B42E6}" destId="{3EB5337F-C1AA-423C-921B-C5ED7886DE3F}" srcOrd="0" destOrd="2" presId="urn:microsoft.com/office/officeart/2005/8/layout/hList2"/>
    <dgm:cxn modelId="{8517C3A2-02CD-409B-8DF1-2A972F5107C7}" type="presOf" srcId="{CEA72EAE-10E0-446C-BD85-1C8E3DF6264B}" destId="{5E5B4441-23C6-469B-A0E8-5AE3B628055B}" srcOrd="0" destOrd="0" presId="urn:microsoft.com/office/officeart/2005/8/layout/hList2"/>
    <dgm:cxn modelId="{B10039B5-286C-4327-9CAF-197613D80063}" type="presOf" srcId="{32E334A3-4F2D-4678-9064-C2C46CE1475A}" destId="{E8EDE472-0F6F-4266-8AE5-0253DC699F02}" srcOrd="0" destOrd="0" presId="urn:microsoft.com/office/officeart/2005/8/layout/hList2"/>
    <dgm:cxn modelId="{76EF30B6-FF79-4DA2-BE0E-8B3638314E34}" type="presOf" srcId="{EE5AEFA6-1C28-4536-B9DF-5EAD16D1E711}" destId="{3EB5337F-C1AA-423C-921B-C5ED7886DE3F}" srcOrd="0" destOrd="3" presId="urn:microsoft.com/office/officeart/2005/8/layout/hList2"/>
    <dgm:cxn modelId="{ECF797C0-8663-4423-99D3-FE64AB9DE797}" srcId="{32E334A3-4F2D-4678-9064-C2C46CE1475A}" destId="{EA97FA23-714E-4EE7-8563-802B7F6811BB}" srcOrd="4" destOrd="0" parTransId="{8979D8D4-3678-49A2-B070-0767EB192E44}" sibTransId="{9C11B3D1-5C70-4DAC-B187-C5219B787301}"/>
    <dgm:cxn modelId="{272CDEC3-ABCE-4BA6-AA00-4C4E1E4983CE}" type="presOf" srcId="{447F9446-580F-4CE9-ABBB-C5D88AF8C297}" destId="{3A7E204C-ACD7-4AF9-8A7C-D54AE53D4699}" srcOrd="0" destOrd="2" presId="urn:microsoft.com/office/officeart/2005/8/layout/hList2"/>
    <dgm:cxn modelId="{3DEE63CA-B833-47D4-8403-5A99EE71C855}" srcId="{8C251FFB-0C74-4567-91B9-F28D0F18C3F5}" destId="{DC9EC270-3A15-4973-B7D1-CD7793C2C058}" srcOrd="7" destOrd="0" parTransId="{B3859882-4829-42E0-A51C-31BAA3B21FD4}" sibTransId="{13DA030A-A727-4320-9142-2F67D5F0D758}"/>
    <dgm:cxn modelId="{8A9C52D1-5B15-4086-A1F0-BDC676A0A3A7}" srcId="{206659B4-5D47-4FD2-93B1-B837F161AB76}" destId="{16451CA4-E43D-46D8-8477-D52CE54C0A88}" srcOrd="4" destOrd="0" parTransId="{4F1AC99A-D06B-44E3-B41E-D60F1936577E}" sibTransId="{31BD3306-8B67-4C00-B46E-4FDA4441ED5A}"/>
    <dgm:cxn modelId="{F49DBBD2-0FC0-4E02-BA07-027BF687237C}" srcId="{8C251FFB-0C74-4567-91B9-F28D0F18C3F5}" destId="{4DA41707-DDDD-4538-846D-AC609BB611ED}" srcOrd="0" destOrd="0" parTransId="{27FC1A8C-A007-4DF9-AB44-44768DC62CE8}" sibTransId="{BF50A168-7C70-4C38-99F3-7115F4125441}"/>
    <dgm:cxn modelId="{A3526AD8-F148-4902-B23A-B780424F0519}" srcId="{8C251FFB-0C74-4567-91B9-F28D0F18C3F5}" destId="{447F9446-580F-4CE9-ABBB-C5D88AF8C297}" srcOrd="2" destOrd="0" parTransId="{A31437B7-396A-43E6-9536-231A95CEE478}" sibTransId="{30D0888C-3121-44A2-95A0-35CE38AE2C78}"/>
    <dgm:cxn modelId="{3E1BBCDB-3855-43E6-B627-6D342F162CAB}" type="presOf" srcId="{DC9EC270-3A15-4973-B7D1-CD7793C2C058}" destId="{3A7E204C-ACD7-4AF9-8A7C-D54AE53D4699}" srcOrd="0" destOrd="7" presId="urn:microsoft.com/office/officeart/2005/8/layout/hList2"/>
    <dgm:cxn modelId="{0312D5DC-2358-412E-AC97-1B96A5CF9042}" type="presOf" srcId="{EA97FA23-714E-4EE7-8563-802B7F6811BB}" destId="{3EB5337F-C1AA-423C-921B-C5ED7886DE3F}" srcOrd="0" destOrd="4" presId="urn:microsoft.com/office/officeart/2005/8/layout/hList2"/>
    <dgm:cxn modelId="{B1DC64DF-F7C0-4651-877D-120A1B332715}" type="presOf" srcId="{12DA57B7-D7DF-43B8-9F8A-817438C7B277}" destId="{DCF43F14-6045-4F16-94FD-9BDB6BCAAF3D}" srcOrd="0" destOrd="0" presId="urn:microsoft.com/office/officeart/2005/8/layout/hList2"/>
    <dgm:cxn modelId="{E082C5DF-C9B3-4757-96D7-C6DCE718835C}" type="presOf" srcId="{B0EAB85B-2ECD-4675-8B2A-E50FE8BFBD54}" destId="{3A7E204C-ACD7-4AF9-8A7C-D54AE53D4699}" srcOrd="0" destOrd="6" presId="urn:microsoft.com/office/officeart/2005/8/layout/hList2"/>
    <dgm:cxn modelId="{7FDCD3E6-FE8B-4452-AA1B-A6AD13F2D903}" srcId="{32E334A3-4F2D-4678-9064-C2C46CE1475A}" destId="{CC77675A-3525-4D87-9D1E-B06C33A21227}" srcOrd="1" destOrd="0" parTransId="{1C39AD33-D0C5-44F3-826F-A736EE1F18C6}" sibTransId="{648AD481-4ECD-4B0E-97DB-F4B08B61E08E}"/>
    <dgm:cxn modelId="{150948EA-6979-4AC9-BEEF-7A51C6AD58A5}" srcId="{32E334A3-4F2D-4678-9064-C2C46CE1475A}" destId="{438123C8-08C7-4B09-9856-21713B19CA34}" srcOrd="5" destOrd="0" parTransId="{2F34EB4B-600B-4032-85FB-32ACF4787E41}" sibTransId="{83C54ABF-4D64-400E-97A8-68F63FA12EDE}"/>
    <dgm:cxn modelId="{A26DF6EC-C090-4426-950B-41837B22B618}" type="presOf" srcId="{206659B4-5D47-4FD2-93B1-B837F161AB76}" destId="{9BAEB608-BA2C-4319-9B17-619DA66D8973}" srcOrd="0" destOrd="0" presId="urn:microsoft.com/office/officeart/2005/8/layout/hList2"/>
    <dgm:cxn modelId="{2FE426ED-25F4-4EF4-9BE2-BF0DFD3A126C}" srcId="{206659B4-5D47-4FD2-93B1-B837F161AB76}" destId="{12DA57B7-D7DF-43B8-9F8A-817438C7B277}" srcOrd="0" destOrd="0" parTransId="{270A1E19-4866-4B1F-911D-4CD5F58C9908}" sibTransId="{CDC5F321-961C-44E9-8B17-C348E39D587E}"/>
    <dgm:cxn modelId="{1F115DEF-0CA6-40A5-A547-22D510079558}" srcId="{8C251FFB-0C74-4567-91B9-F28D0F18C3F5}" destId="{BC9326F6-85A2-4740-B308-BFCC999D06C2}" srcOrd="4" destOrd="0" parTransId="{2F174E8C-456F-459B-BBAE-A7CFF920F4E9}" sibTransId="{D388FBE4-44A0-4822-BCF7-B683B3AC3842}"/>
    <dgm:cxn modelId="{363215F0-6590-4510-9FCF-96D10B6C99F4}" srcId="{8C251FFB-0C74-4567-91B9-F28D0F18C3F5}" destId="{667DD3B9-E9C3-4C9F-8FBC-19C91375B46F}" srcOrd="5" destOrd="0" parTransId="{3DACCC48-B55F-4705-A367-F92CDB8B114C}" sibTransId="{D61E6F49-CE7D-42E2-9A57-DAFC3B9BFB0A}"/>
    <dgm:cxn modelId="{1A7663FA-739E-4B13-A16E-2B21976E6D70}" srcId="{32E334A3-4F2D-4678-9064-C2C46CE1475A}" destId="{0104AC8C-ECFA-4383-B23A-479D955B42E6}" srcOrd="2" destOrd="0" parTransId="{8FFBB65A-DE18-483C-BB4A-8B54843E3342}" sibTransId="{DF822918-B982-4F14-95EC-CAF6D49698D5}"/>
    <dgm:cxn modelId="{437719FE-6148-4771-9EA2-83932F2786BC}" srcId="{32E334A3-4F2D-4678-9064-C2C46CE1475A}" destId="{FA85D008-FD12-4A5A-AAF5-850DEE53B775}" srcOrd="0" destOrd="0" parTransId="{9B488D5A-C601-4F83-A24E-74BAE378F567}" sibTransId="{23670CB1-F9F2-42AA-B105-7485CDA54A99}"/>
    <dgm:cxn modelId="{DBE8DDF5-C3AC-4F22-9E59-5006B8414303}" type="presParOf" srcId="{5E5B4441-23C6-469B-A0E8-5AE3B628055B}" destId="{DF7B7684-EBC7-42FD-9A60-738EF8D1C7E7}" srcOrd="0" destOrd="0" presId="urn:microsoft.com/office/officeart/2005/8/layout/hList2"/>
    <dgm:cxn modelId="{44F05FF4-5479-4227-99BE-19BFD2DF3775}" type="presParOf" srcId="{DF7B7684-EBC7-42FD-9A60-738EF8D1C7E7}" destId="{3AE53908-76D9-4B36-B3FC-3F1E5B9B786B}" srcOrd="0" destOrd="0" presId="urn:microsoft.com/office/officeart/2005/8/layout/hList2"/>
    <dgm:cxn modelId="{B4270582-EE0E-4C9B-89E5-4C55EE5BB482}" type="presParOf" srcId="{DF7B7684-EBC7-42FD-9A60-738EF8D1C7E7}" destId="{3A7E204C-ACD7-4AF9-8A7C-D54AE53D4699}" srcOrd="1" destOrd="0" presId="urn:microsoft.com/office/officeart/2005/8/layout/hList2"/>
    <dgm:cxn modelId="{28D44C73-48B2-4AC9-9BEF-5B31FB5CECA6}" type="presParOf" srcId="{DF7B7684-EBC7-42FD-9A60-738EF8D1C7E7}" destId="{D69F0F0C-388F-4373-B424-A5207B4713B9}" srcOrd="2" destOrd="0" presId="urn:microsoft.com/office/officeart/2005/8/layout/hList2"/>
    <dgm:cxn modelId="{236D915D-D037-4F91-A061-2F31B2F51D37}" type="presParOf" srcId="{5E5B4441-23C6-469B-A0E8-5AE3B628055B}" destId="{A5AEEF4A-4584-4C36-BF99-3ACF0610D450}" srcOrd="1" destOrd="0" presId="urn:microsoft.com/office/officeart/2005/8/layout/hList2"/>
    <dgm:cxn modelId="{FA30EF36-D840-4F8F-B4DD-059783F2E9B6}" type="presParOf" srcId="{5E5B4441-23C6-469B-A0E8-5AE3B628055B}" destId="{43FF6FA6-6AC4-4DBB-9007-5E236764FABA}" srcOrd="2" destOrd="0" presId="urn:microsoft.com/office/officeart/2005/8/layout/hList2"/>
    <dgm:cxn modelId="{14D15658-0A04-4FC0-92D5-F94759EE371A}" type="presParOf" srcId="{43FF6FA6-6AC4-4DBB-9007-5E236764FABA}" destId="{061C519E-F008-4F07-958F-8E585FBE49E8}" srcOrd="0" destOrd="0" presId="urn:microsoft.com/office/officeart/2005/8/layout/hList2"/>
    <dgm:cxn modelId="{3F590EDF-8EDA-4328-8DB0-8E3E25357328}" type="presParOf" srcId="{43FF6FA6-6AC4-4DBB-9007-5E236764FABA}" destId="{DCF43F14-6045-4F16-94FD-9BDB6BCAAF3D}" srcOrd="1" destOrd="0" presId="urn:microsoft.com/office/officeart/2005/8/layout/hList2"/>
    <dgm:cxn modelId="{2573692D-AC0D-4717-9C18-26CE6468A245}" type="presParOf" srcId="{43FF6FA6-6AC4-4DBB-9007-5E236764FABA}" destId="{9BAEB608-BA2C-4319-9B17-619DA66D8973}" srcOrd="2" destOrd="0" presId="urn:microsoft.com/office/officeart/2005/8/layout/hList2"/>
    <dgm:cxn modelId="{0E6C63E9-FB8E-4F5C-84E8-7B8143980BC6}" type="presParOf" srcId="{5E5B4441-23C6-469B-A0E8-5AE3B628055B}" destId="{8A1C0818-E219-430E-823A-B0F5580B38A3}" srcOrd="3" destOrd="0" presId="urn:microsoft.com/office/officeart/2005/8/layout/hList2"/>
    <dgm:cxn modelId="{08434D64-2922-4973-9F81-FC0F36200799}" type="presParOf" srcId="{5E5B4441-23C6-469B-A0E8-5AE3B628055B}" destId="{32616EA5-4D03-4E77-89B3-E00C0794C1A0}" srcOrd="4" destOrd="0" presId="urn:microsoft.com/office/officeart/2005/8/layout/hList2"/>
    <dgm:cxn modelId="{31298C48-0847-4B64-87DE-D46355836510}" type="presParOf" srcId="{32616EA5-4D03-4E77-89B3-E00C0794C1A0}" destId="{A7FAE7F0-5582-448D-A81A-90426C2C6DA6}" srcOrd="0" destOrd="0" presId="urn:microsoft.com/office/officeart/2005/8/layout/hList2"/>
    <dgm:cxn modelId="{66C30E56-DD58-45E8-A2FA-F3D316C8BDB8}" type="presParOf" srcId="{32616EA5-4D03-4E77-89B3-E00C0794C1A0}" destId="{3EB5337F-C1AA-423C-921B-C5ED7886DE3F}" srcOrd="1" destOrd="0" presId="urn:microsoft.com/office/officeart/2005/8/layout/hList2"/>
    <dgm:cxn modelId="{DAA3A7F1-FC7C-4AE6-8254-0514383BCC90}" type="presParOf" srcId="{32616EA5-4D03-4E77-89B3-E00C0794C1A0}" destId="{E8EDE472-0F6F-4266-8AE5-0253DC699F02}" srcOrd="2" destOrd="0" presId="urn:microsoft.com/office/officeart/2005/8/layout/h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EA72EAE-10E0-446C-BD85-1C8E3DF6264B}" type="doc">
      <dgm:prSet loTypeId="urn:microsoft.com/office/officeart/2005/8/layout/hList2" loCatId="list" qsTypeId="urn:microsoft.com/office/officeart/2005/8/quickstyle/simple1" qsCatId="simple" csTypeId="urn:microsoft.com/office/officeart/2005/8/colors/accent2_3" csCatId="accent2" phldr="1"/>
      <dgm:spPr/>
      <dgm:t>
        <a:bodyPr/>
        <a:lstStyle/>
        <a:p>
          <a:endParaRPr lang="lv-LV"/>
        </a:p>
      </dgm:t>
    </dgm:pt>
    <dgm:pt modelId="{206659B4-5D47-4FD2-93B1-B837F161AB76}">
      <dgm:prSet phldrT="[Teksts]" custT="1"/>
      <dgm:spPr/>
      <dgm:t>
        <a:bodyPr tIns="288000" anchor="t"/>
        <a:lstStyle/>
        <a:p>
          <a:pPr indent="0" algn="l">
            <a:buFontTx/>
            <a:buNone/>
          </a:pPr>
          <a:endParaRPr lang="lv-LV" sz="12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7E5CDD4D-ADDE-494F-A15D-5F292C03E1DB}" type="par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B2EB06DE-C8C4-4C12-B311-D50CB4952708}" type="sib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32E334A3-4F2D-4678-9064-C2C46CE1475A}">
      <dgm:prSet phldrT="[Teksts]" custT="1"/>
      <dgm:spPr/>
      <dgm:t>
        <a:bodyPr tIns="288000" anchor="t"/>
        <a:lstStyle/>
        <a:p>
          <a:pPr indent="0">
            <a:buNone/>
          </a:pPr>
          <a:endParaRPr lang="lv-LV" sz="1200">
            <a:latin typeface="Verdana" panose="020B0604030504040204" pitchFamily="34" charset="0"/>
            <a:ea typeface="Verdana" panose="020B0604030504040204" pitchFamily="34" charset="0"/>
          </a:endParaRPr>
        </a:p>
      </dgm:t>
    </dgm:pt>
    <dgm:pt modelId="{8C86E5B3-1A72-4FB5-BDF6-3B5E52F8416A}" type="par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8141E8B9-D1C4-4B9C-A607-822CE99B1D18}" type="sib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353ACFAD-11F6-43BD-A703-6645DB9E93C5}">
      <dgm:prSet custT="1"/>
      <dgm:spPr/>
      <dgm:t>
        <a:bodyPr lIns="86400" tIns="324000" rIns="86400" bIns="86400"/>
        <a:lstStyle/>
        <a:p>
          <a:pPr marL="0" lvl="1" indent="0" algn="ctr" defTabSz="533400">
            <a:lnSpc>
              <a:spcPct val="90000"/>
            </a:lnSpc>
            <a:spcBef>
              <a:spcPct val="0"/>
            </a:spcBef>
            <a:spcAft>
              <a:spcPct val="15000"/>
            </a:spcAft>
            <a:buFont typeface="Arial" panose="020B0604020202020204" pitchFamily="34" charset="0"/>
            <a:buNone/>
          </a:pPr>
          <a:r>
            <a:rPr lang="lv-LV" sz="1600" b="1" kern="1200"/>
            <a:t>INVENTĀRA IEGĀDES IZMAKSAS</a:t>
          </a:r>
          <a:endParaRPr lang="lv-LV" sz="1400" kern="1200">
            <a:latin typeface="Verdana" panose="020B0604030504040204" pitchFamily="34" charset="0"/>
            <a:ea typeface="Verdana" panose="020B0604030504040204" pitchFamily="34" charset="0"/>
            <a:cs typeface="+mn-cs"/>
          </a:endParaRPr>
        </a:p>
      </dgm:t>
    </dgm:pt>
    <dgm:pt modelId="{4DF7B596-A7DE-4A45-9189-360EE44CF5C1}" type="parTrans" cxnId="{55CE5852-BB24-4067-8D60-75DA8ED0BA66}">
      <dgm:prSet/>
      <dgm:spPr/>
      <dgm:t>
        <a:bodyPr/>
        <a:lstStyle/>
        <a:p>
          <a:endParaRPr lang="lv-LV"/>
        </a:p>
      </dgm:t>
    </dgm:pt>
    <dgm:pt modelId="{107E2B4D-9347-469D-9ABF-0FEF32F58340}" type="sibTrans" cxnId="{55CE5852-BB24-4067-8D60-75DA8ED0BA66}">
      <dgm:prSet/>
      <dgm:spPr/>
      <dgm:t>
        <a:bodyPr/>
        <a:lstStyle/>
        <a:p>
          <a:endParaRPr lang="lv-LV"/>
        </a:p>
      </dgm:t>
    </dgm:pt>
    <dgm:pt modelId="{76D5583C-AB66-48A2-B325-F15CD50F1348}">
      <dgm:prSet custT="1"/>
      <dgm:spPr/>
      <dgm:t>
        <a:bodyPr lIns="86400" tIns="324000" rIns="86400" bIns="86400"/>
        <a:lstStyle/>
        <a:p>
          <a:pPr marL="0" lvl="1" indent="0" algn="ctr" defTabSz="533400">
            <a:lnSpc>
              <a:spcPct val="90000"/>
            </a:lnSpc>
            <a:spcBef>
              <a:spcPct val="0"/>
            </a:spcBef>
            <a:spcAft>
              <a:spcPct val="15000"/>
            </a:spcAft>
            <a:buFont typeface="Arial" panose="020B0604020202020204" pitchFamily="34" charset="0"/>
            <a:buNone/>
          </a:pPr>
          <a:r>
            <a:rPr lang="lv-LV" sz="1800" b="1" kern="1200"/>
            <a:t>nepārsniedz 10%</a:t>
          </a:r>
          <a:endParaRPr lang="lv-LV" sz="1400" kern="1200">
            <a:latin typeface="Verdana" panose="020B0604030504040204" pitchFamily="34" charset="0"/>
            <a:ea typeface="Verdana" panose="020B0604030504040204" pitchFamily="34" charset="0"/>
            <a:cs typeface="+mn-cs"/>
          </a:endParaRPr>
        </a:p>
      </dgm:t>
    </dgm:pt>
    <dgm:pt modelId="{14A4B73F-F704-447B-8D47-8B6BB548B36B}" type="parTrans" cxnId="{AE47CDEC-E2B1-4C50-930D-CCDED805E82C}">
      <dgm:prSet/>
      <dgm:spPr/>
      <dgm:t>
        <a:bodyPr/>
        <a:lstStyle/>
        <a:p>
          <a:endParaRPr lang="lv-LV"/>
        </a:p>
      </dgm:t>
    </dgm:pt>
    <dgm:pt modelId="{46B47B2F-7B06-4256-BB28-2639B642BA9F}" type="sibTrans" cxnId="{AE47CDEC-E2B1-4C50-930D-CCDED805E82C}">
      <dgm:prSet/>
      <dgm:spPr/>
      <dgm:t>
        <a:bodyPr/>
        <a:lstStyle/>
        <a:p>
          <a:endParaRPr lang="lv-LV"/>
        </a:p>
      </dgm:t>
    </dgm:pt>
    <dgm:pt modelId="{CAB72353-22D8-473B-B88A-074584FF41CF}">
      <dgm:prSet custT="1"/>
      <dgm:spPr/>
      <dgm:t>
        <a:bodyPr lIns="86400" tIns="324000" rIns="86400" bIns="86400"/>
        <a:lstStyle/>
        <a:p>
          <a:pPr marL="0" lvl="1" indent="0" algn="l" defTabSz="533400">
            <a:lnSpc>
              <a:spcPct val="90000"/>
            </a:lnSpc>
            <a:spcBef>
              <a:spcPct val="0"/>
            </a:spcBef>
            <a:spcAft>
              <a:spcPct val="15000"/>
            </a:spcAft>
            <a:buFont typeface="Arial" panose="020B0604020202020204" pitchFamily="34" charset="0"/>
            <a:buNone/>
          </a:pPr>
          <a:endParaRPr lang="lv-LV" sz="1200" kern="1200">
            <a:latin typeface="Verdana" panose="020B0604030504040204" pitchFamily="34" charset="0"/>
            <a:ea typeface="Verdana" panose="020B0604030504040204" pitchFamily="34" charset="0"/>
            <a:cs typeface="+mn-cs"/>
          </a:endParaRPr>
        </a:p>
      </dgm:t>
    </dgm:pt>
    <dgm:pt modelId="{E070AE08-E141-4678-87B6-9AB1795E1B55}" type="parTrans" cxnId="{A23F66EC-B2CA-4665-ABA6-47A94C31A781}">
      <dgm:prSet/>
      <dgm:spPr/>
      <dgm:t>
        <a:bodyPr/>
        <a:lstStyle/>
        <a:p>
          <a:endParaRPr lang="lv-LV"/>
        </a:p>
      </dgm:t>
    </dgm:pt>
    <dgm:pt modelId="{BBA5C746-A23E-423F-84F0-0150711E8F95}" type="sibTrans" cxnId="{A23F66EC-B2CA-4665-ABA6-47A94C31A781}">
      <dgm:prSet/>
      <dgm:spPr/>
      <dgm:t>
        <a:bodyPr/>
        <a:lstStyle/>
        <a:p>
          <a:endParaRPr lang="lv-LV"/>
        </a:p>
      </dgm:t>
    </dgm:pt>
    <dgm:pt modelId="{B2ADC613-9B7B-4C1D-B573-49AC8232A13E}">
      <dgm:prSet custT="1"/>
      <dgm:spPr/>
      <dgm:t>
        <a:bodyPr lIns="86400" tIns="324000" rIns="86400" bIns="86400"/>
        <a:lstStyle/>
        <a:p>
          <a:pPr marL="0" lvl="1" indent="0" algn="ctr" defTabSz="533400">
            <a:lnSpc>
              <a:spcPct val="90000"/>
            </a:lnSpc>
            <a:spcBef>
              <a:spcPct val="0"/>
            </a:spcBef>
            <a:spcAft>
              <a:spcPct val="15000"/>
            </a:spcAft>
            <a:buFont typeface="Arial" panose="020B0604020202020204" pitchFamily="34" charset="0"/>
            <a:buNone/>
          </a:pPr>
          <a:r>
            <a:rPr lang="lv-LV" sz="1400" kern="1200"/>
            <a:t>no projekta kopējām attiecināmajām izmaksām</a:t>
          </a:r>
          <a:endParaRPr lang="lv-LV" sz="1400" kern="1200">
            <a:latin typeface="Verdana" panose="020B0604030504040204" pitchFamily="34" charset="0"/>
            <a:ea typeface="Verdana" panose="020B0604030504040204" pitchFamily="34" charset="0"/>
            <a:cs typeface="+mn-cs"/>
          </a:endParaRPr>
        </a:p>
      </dgm:t>
    </dgm:pt>
    <dgm:pt modelId="{46025F21-D93A-4769-9AA7-971A68BABDD8}" type="parTrans" cxnId="{CA308893-CF63-472C-BBB8-92DC3320BB55}">
      <dgm:prSet/>
      <dgm:spPr/>
      <dgm:t>
        <a:bodyPr/>
        <a:lstStyle/>
        <a:p>
          <a:endParaRPr lang="lv-LV"/>
        </a:p>
      </dgm:t>
    </dgm:pt>
    <dgm:pt modelId="{0588CB24-FEE3-4FD2-A540-BC35847A174A}" type="sibTrans" cxnId="{CA308893-CF63-472C-BBB8-92DC3320BB55}">
      <dgm:prSet/>
      <dgm:spPr/>
      <dgm:t>
        <a:bodyPr/>
        <a:lstStyle/>
        <a:p>
          <a:endParaRPr lang="lv-LV"/>
        </a:p>
      </dgm:t>
    </dgm:pt>
    <dgm:pt modelId="{B84011AB-AAA5-4F90-87C9-0EB3FFB2EEDA}">
      <dgm:prSet custT="1"/>
      <dgm:spPr/>
      <dgm:t>
        <a:bodyPr lIns="86400" tIns="324000" rIns="86400" bIns="86400"/>
        <a:lstStyle/>
        <a:p>
          <a:pPr marL="0" lvl="1" indent="0" algn="ctr" defTabSz="533400">
            <a:lnSpc>
              <a:spcPct val="90000"/>
            </a:lnSpc>
            <a:spcBef>
              <a:spcPct val="0"/>
            </a:spcBef>
            <a:spcAft>
              <a:spcPct val="15000"/>
            </a:spcAft>
            <a:buFont typeface="Arial" panose="020B0604020202020204" pitchFamily="34" charset="0"/>
            <a:buNone/>
          </a:pPr>
          <a:r>
            <a:rPr lang="lv-LV" sz="1600" b="1" kern="1200"/>
            <a:t>REPREZENTĀCIJAS MATERIĀLU UN BALVU IZMAKSAS</a:t>
          </a:r>
          <a:endParaRPr lang="lv-LV" sz="1200" b="1" kern="1200">
            <a:latin typeface="Verdana" panose="020B0604030504040204" pitchFamily="34" charset="0"/>
            <a:ea typeface="Verdana" panose="020B0604030504040204" pitchFamily="34" charset="0"/>
            <a:cs typeface="+mn-cs"/>
          </a:endParaRPr>
        </a:p>
      </dgm:t>
    </dgm:pt>
    <dgm:pt modelId="{A012B932-10B5-4664-B867-D7586BCF44F2}" type="parTrans" cxnId="{0774020B-54E8-4EBE-90D3-B663FE94753B}">
      <dgm:prSet/>
      <dgm:spPr/>
      <dgm:t>
        <a:bodyPr/>
        <a:lstStyle/>
        <a:p>
          <a:endParaRPr lang="lv-LV"/>
        </a:p>
      </dgm:t>
    </dgm:pt>
    <dgm:pt modelId="{8C227225-3846-4CC2-B4E1-51BFE6DC81E7}" type="sibTrans" cxnId="{0774020B-54E8-4EBE-90D3-B663FE94753B}">
      <dgm:prSet/>
      <dgm:spPr/>
      <dgm:t>
        <a:bodyPr/>
        <a:lstStyle/>
        <a:p>
          <a:endParaRPr lang="lv-LV"/>
        </a:p>
      </dgm:t>
    </dgm:pt>
    <dgm:pt modelId="{277C7E7D-1C1E-423A-B531-373ED92D5495}">
      <dgm:prSet custT="1"/>
      <dgm:spPr/>
      <dgm:t>
        <a:bodyPr lIns="86400" tIns="324000" rIns="86400" bIns="86400"/>
        <a:lstStyle/>
        <a:p>
          <a:pPr marL="0" lvl="1" indent="0" algn="ctr" defTabSz="533400">
            <a:lnSpc>
              <a:spcPct val="90000"/>
            </a:lnSpc>
            <a:spcBef>
              <a:spcPct val="0"/>
            </a:spcBef>
            <a:spcAft>
              <a:spcPct val="15000"/>
            </a:spcAft>
            <a:buFont typeface="Arial" panose="020B0604020202020204" pitchFamily="34" charset="0"/>
            <a:buNone/>
          </a:pPr>
          <a:r>
            <a:rPr lang="lv-LV" sz="1800" b="1" kern="1200">
              <a:latin typeface="Verdana" panose="020B0604030504040204" pitchFamily="34" charset="0"/>
              <a:ea typeface="Verdana" panose="020B0604030504040204" pitchFamily="34" charset="0"/>
              <a:cs typeface="+mn-cs"/>
            </a:rPr>
            <a:t>nepārsniedz 5%</a:t>
          </a:r>
        </a:p>
      </dgm:t>
    </dgm:pt>
    <dgm:pt modelId="{88F192A4-6ACE-4906-B232-1948E4EAA3B3}" type="parTrans" cxnId="{D321B36C-ABFD-42F9-BFCC-509984E54556}">
      <dgm:prSet/>
      <dgm:spPr/>
      <dgm:t>
        <a:bodyPr/>
        <a:lstStyle/>
        <a:p>
          <a:endParaRPr lang="lv-LV"/>
        </a:p>
      </dgm:t>
    </dgm:pt>
    <dgm:pt modelId="{4B4A303A-1693-4031-B9C4-456E1E23625F}" type="sibTrans" cxnId="{D321B36C-ABFD-42F9-BFCC-509984E54556}">
      <dgm:prSet/>
      <dgm:spPr/>
      <dgm:t>
        <a:bodyPr/>
        <a:lstStyle/>
        <a:p>
          <a:endParaRPr lang="lv-LV"/>
        </a:p>
      </dgm:t>
    </dgm:pt>
    <dgm:pt modelId="{33577B97-2F00-4BE1-98F9-2C93A3C1B5C0}">
      <dgm:prSet custT="1"/>
      <dgm:spPr/>
      <dgm:t>
        <a:bodyPr lIns="86400" tIns="324000" rIns="86400" bIns="86400"/>
        <a:lstStyle/>
        <a:p>
          <a:pPr marL="0" lvl="1" indent="0" algn="ctr" defTabSz="533400">
            <a:lnSpc>
              <a:spcPct val="90000"/>
            </a:lnSpc>
            <a:spcBef>
              <a:spcPct val="0"/>
            </a:spcBef>
            <a:spcAft>
              <a:spcPct val="15000"/>
            </a:spcAft>
            <a:buFont typeface="Arial" panose="020B0604020202020204" pitchFamily="34" charset="0"/>
            <a:buNone/>
          </a:pPr>
          <a:endParaRPr lang="lv-LV" sz="1600" b="1" kern="1200">
            <a:latin typeface="Verdana" panose="020B0604030504040204" pitchFamily="34" charset="0"/>
            <a:ea typeface="Verdana" panose="020B0604030504040204" pitchFamily="34" charset="0"/>
            <a:cs typeface="+mn-cs"/>
          </a:endParaRPr>
        </a:p>
      </dgm:t>
    </dgm:pt>
    <dgm:pt modelId="{E27AA5AA-806B-4C92-BDEC-387DFFA37A3C}" type="parTrans" cxnId="{402F15FF-0CE9-493A-9BA7-107108DCF011}">
      <dgm:prSet/>
      <dgm:spPr/>
      <dgm:t>
        <a:bodyPr/>
        <a:lstStyle/>
        <a:p>
          <a:endParaRPr lang="lv-LV"/>
        </a:p>
      </dgm:t>
    </dgm:pt>
    <dgm:pt modelId="{DADD65EE-2D71-4C4B-BF31-FD87C1B39AA4}" type="sibTrans" cxnId="{402F15FF-0CE9-493A-9BA7-107108DCF011}">
      <dgm:prSet/>
      <dgm:spPr/>
      <dgm:t>
        <a:bodyPr/>
        <a:lstStyle/>
        <a:p>
          <a:endParaRPr lang="lv-LV"/>
        </a:p>
      </dgm:t>
    </dgm:pt>
    <dgm:pt modelId="{2B4CD029-B3C8-4567-A1EA-68F73E59ACEF}">
      <dgm:prSet/>
      <dgm:spPr/>
      <dgm:t>
        <a:bodyPr/>
        <a:lstStyle/>
        <a:p>
          <a:endParaRPr lang="lv-LV"/>
        </a:p>
      </dgm:t>
    </dgm:pt>
    <dgm:pt modelId="{D5C2FC13-EB28-484B-9544-E5AE861BD295}" type="parTrans" cxnId="{E7D811CE-060B-4DEF-A4D7-43016DCF70E8}">
      <dgm:prSet/>
      <dgm:spPr/>
      <dgm:t>
        <a:bodyPr/>
        <a:lstStyle/>
        <a:p>
          <a:endParaRPr lang="lv-LV"/>
        </a:p>
      </dgm:t>
    </dgm:pt>
    <dgm:pt modelId="{90078013-E16F-4109-922A-99074BF19E7C}" type="sibTrans" cxnId="{E7D811CE-060B-4DEF-A4D7-43016DCF70E8}">
      <dgm:prSet/>
      <dgm:spPr/>
      <dgm:t>
        <a:bodyPr/>
        <a:lstStyle/>
        <a:p>
          <a:endParaRPr lang="lv-LV"/>
        </a:p>
      </dgm:t>
    </dgm:pt>
    <dgm:pt modelId="{65B6EE45-9D87-4C3A-AEED-D8B47C75E7A3}">
      <dgm:prSet custT="1"/>
      <dgm:spPr/>
      <dgm:t>
        <a:bodyPr/>
        <a:lstStyle/>
        <a:p>
          <a:pPr algn="ctr">
            <a:buNone/>
          </a:pPr>
          <a:r>
            <a:rPr lang="lv-LV" sz="1600" b="1"/>
            <a:t>AR ĒDINĀŠANU SAISTĪTĀS IZMAKSAS</a:t>
          </a:r>
        </a:p>
      </dgm:t>
    </dgm:pt>
    <dgm:pt modelId="{D22067CD-10FC-4FE1-8954-ABC85EAED4EB}" type="parTrans" cxnId="{6F885F86-3CBB-422E-BC12-D359697E49FE}">
      <dgm:prSet/>
      <dgm:spPr/>
      <dgm:t>
        <a:bodyPr/>
        <a:lstStyle/>
        <a:p>
          <a:endParaRPr lang="lv-LV"/>
        </a:p>
      </dgm:t>
    </dgm:pt>
    <dgm:pt modelId="{4BE94379-0132-4FE6-8853-B4D5CE8E807F}" type="sibTrans" cxnId="{6F885F86-3CBB-422E-BC12-D359697E49FE}">
      <dgm:prSet/>
      <dgm:spPr/>
      <dgm:t>
        <a:bodyPr/>
        <a:lstStyle/>
        <a:p>
          <a:endParaRPr lang="lv-LV"/>
        </a:p>
      </dgm:t>
    </dgm:pt>
    <dgm:pt modelId="{C03E558C-071F-452C-B034-E3DDE02A072E}">
      <dgm:prSet custT="1"/>
      <dgm:spPr/>
      <dgm:t>
        <a:bodyPr lIns="86400" tIns="324000" rIns="86400" bIns="86400"/>
        <a:lstStyle/>
        <a:p>
          <a:pPr marL="0" lvl="1" indent="0" algn="ctr" defTabSz="533400">
            <a:lnSpc>
              <a:spcPct val="90000"/>
            </a:lnSpc>
            <a:spcBef>
              <a:spcPct val="0"/>
            </a:spcBef>
            <a:spcAft>
              <a:spcPct val="15000"/>
            </a:spcAft>
            <a:buFont typeface="Arial" panose="020B0604020202020204" pitchFamily="34" charset="0"/>
            <a:buNone/>
          </a:pPr>
          <a:r>
            <a:rPr lang="lv-LV" sz="1400" kern="1200"/>
            <a:t>no projekta kopējām attiecināmajām izmaksām</a:t>
          </a:r>
          <a:endParaRPr lang="lv-LV" sz="1400" kern="1200">
            <a:latin typeface="Verdana" panose="020B0604030504040204" pitchFamily="34" charset="0"/>
            <a:ea typeface="Verdana" panose="020B0604030504040204" pitchFamily="34" charset="0"/>
            <a:cs typeface="+mn-cs"/>
          </a:endParaRPr>
        </a:p>
      </dgm:t>
    </dgm:pt>
    <dgm:pt modelId="{163CC821-2E96-4DAF-8339-0139054BF9F7}" type="parTrans" cxnId="{9E99DB4C-12BB-437D-B256-CDFE265F733D}">
      <dgm:prSet/>
      <dgm:spPr/>
      <dgm:t>
        <a:bodyPr/>
        <a:lstStyle/>
        <a:p>
          <a:endParaRPr lang="lv-LV"/>
        </a:p>
      </dgm:t>
    </dgm:pt>
    <dgm:pt modelId="{9B162351-A01C-49C3-9841-DD91D6B9662D}" type="sibTrans" cxnId="{9E99DB4C-12BB-437D-B256-CDFE265F733D}">
      <dgm:prSet/>
      <dgm:spPr/>
      <dgm:t>
        <a:bodyPr/>
        <a:lstStyle/>
        <a:p>
          <a:endParaRPr lang="lv-LV"/>
        </a:p>
      </dgm:t>
    </dgm:pt>
    <dgm:pt modelId="{ABBF0EF9-45AB-4ECA-B611-97275D37B322}">
      <dgm:prSet custT="1"/>
      <dgm:spPr/>
      <dgm:t>
        <a:bodyPr/>
        <a:lstStyle/>
        <a:p>
          <a:pPr algn="ctr">
            <a:buNone/>
          </a:pPr>
          <a:r>
            <a:rPr lang="lv-LV" sz="1800" b="1"/>
            <a:t>nepārsniedz 20%</a:t>
          </a:r>
        </a:p>
      </dgm:t>
    </dgm:pt>
    <dgm:pt modelId="{66FD08C7-57D9-41CB-8AF1-B420A3A95839}" type="parTrans" cxnId="{6016FE7E-0F1C-46AB-94F2-CD9384CFCD0E}">
      <dgm:prSet/>
      <dgm:spPr/>
      <dgm:t>
        <a:bodyPr/>
        <a:lstStyle/>
        <a:p>
          <a:endParaRPr lang="lv-LV"/>
        </a:p>
      </dgm:t>
    </dgm:pt>
    <dgm:pt modelId="{B4149710-6196-49A9-8881-49AC937A1922}" type="sibTrans" cxnId="{6016FE7E-0F1C-46AB-94F2-CD9384CFCD0E}">
      <dgm:prSet/>
      <dgm:spPr/>
      <dgm:t>
        <a:bodyPr/>
        <a:lstStyle/>
        <a:p>
          <a:endParaRPr lang="lv-LV"/>
        </a:p>
      </dgm:t>
    </dgm:pt>
    <dgm:pt modelId="{231E2D97-CE14-4FD8-82C3-741233D1170A}">
      <dgm:prSet custT="1"/>
      <dgm:spPr/>
      <dgm:t>
        <a:bodyPr/>
        <a:lstStyle/>
        <a:p>
          <a:pPr algn="ctr">
            <a:buNone/>
          </a:pPr>
          <a:endParaRPr lang="lv-LV" sz="1600" b="1"/>
        </a:p>
      </dgm:t>
    </dgm:pt>
    <dgm:pt modelId="{86B9B586-2256-41B8-BFD1-30905254979A}" type="parTrans" cxnId="{C1B0E264-0B75-4F37-B242-1094B388D0FB}">
      <dgm:prSet/>
      <dgm:spPr/>
      <dgm:t>
        <a:bodyPr/>
        <a:lstStyle/>
        <a:p>
          <a:endParaRPr lang="lv-LV"/>
        </a:p>
      </dgm:t>
    </dgm:pt>
    <dgm:pt modelId="{75E06B8F-5FED-435E-B6FD-235253C096F5}" type="sibTrans" cxnId="{C1B0E264-0B75-4F37-B242-1094B388D0FB}">
      <dgm:prSet/>
      <dgm:spPr/>
      <dgm:t>
        <a:bodyPr/>
        <a:lstStyle/>
        <a:p>
          <a:endParaRPr lang="lv-LV"/>
        </a:p>
      </dgm:t>
    </dgm:pt>
    <dgm:pt modelId="{B12FC085-2F40-43A5-BDEA-31B16D67A769}">
      <dgm:prSet custT="1"/>
      <dgm:spPr/>
      <dgm:t>
        <a:bodyPr/>
        <a:lstStyle/>
        <a:p>
          <a:pPr algn="ctr">
            <a:buNone/>
          </a:pPr>
          <a:r>
            <a:rPr lang="lv-LV" sz="1400" b="0"/>
            <a:t>no projekta kopējām attiecināmajām izmaksām</a:t>
          </a:r>
        </a:p>
      </dgm:t>
    </dgm:pt>
    <dgm:pt modelId="{823C252C-DFA2-4724-958E-97A2B6FD649E}" type="parTrans" cxnId="{4381B599-0601-4CAC-B410-19D886262818}">
      <dgm:prSet/>
      <dgm:spPr/>
      <dgm:t>
        <a:bodyPr/>
        <a:lstStyle/>
        <a:p>
          <a:endParaRPr lang="lv-LV"/>
        </a:p>
      </dgm:t>
    </dgm:pt>
    <dgm:pt modelId="{36E9B55B-0B40-48EC-AC50-00BEB0A24316}" type="sibTrans" cxnId="{4381B599-0601-4CAC-B410-19D886262818}">
      <dgm:prSet/>
      <dgm:spPr/>
      <dgm:t>
        <a:bodyPr/>
        <a:lstStyle/>
        <a:p>
          <a:endParaRPr lang="lv-LV"/>
        </a:p>
      </dgm:t>
    </dgm:pt>
    <dgm:pt modelId="{5BE360E4-0630-4E57-969E-9730F00702F9}">
      <dgm:prSet custT="1"/>
      <dgm:spPr/>
      <dgm:t>
        <a:bodyPr/>
        <a:lstStyle/>
        <a:p>
          <a:pPr algn="ctr">
            <a:buNone/>
          </a:pPr>
          <a:endParaRPr lang="lv-LV" sz="1600" b="1"/>
        </a:p>
      </dgm:t>
    </dgm:pt>
    <dgm:pt modelId="{5F7DB9C9-F6FE-48AB-9978-4C4B74884A85}" type="parTrans" cxnId="{AE362FBB-26A5-4615-A66A-E28760E724A6}">
      <dgm:prSet/>
      <dgm:spPr/>
      <dgm:t>
        <a:bodyPr/>
        <a:lstStyle/>
        <a:p>
          <a:endParaRPr lang="lv-LV"/>
        </a:p>
      </dgm:t>
    </dgm:pt>
    <dgm:pt modelId="{E4AF789A-E849-47DF-AC7E-1D095369594E}" type="sibTrans" cxnId="{AE362FBB-26A5-4615-A66A-E28760E724A6}">
      <dgm:prSet/>
      <dgm:spPr/>
      <dgm:t>
        <a:bodyPr/>
        <a:lstStyle/>
        <a:p>
          <a:endParaRPr lang="lv-LV"/>
        </a:p>
      </dgm:t>
    </dgm:pt>
    <dgm:pt modelId="{5E5B4441-23C6-469B-A0E8-5AE3B628055B}" type="pres">
      <dgm:prSet presAssocID="{CEA72EAE-10E0-446C-BD85-1C8E3DF6264B}" presName="linearFlow" presStyleCnt="0">
        <dgm:presLayoutVars>
          <dgm:dir/>
          <dgm:animLvl val="lvl"/>
          <dgm:resizeHandles/>
        </dgm:presLayoutVars>
      </dgm:prSet>
      <dgm:spPr/>
    </dgm:pt>
    <dgm:pt modelId="{43FF6FA6-6AC4-4DBB-9007-5E236764FABA}" type="pres">
      <dgm:prSet presAssocID="{206659B4-5D47-4FD2-93B1-B837F161AB76}" presName="compositeNode" presStyleCnt="0">
        <dgm:presLayoutVars>
          <dgm:bulletEnabled val="1"/>
        </dgm:presLayoutVars>
      </dgm:prSet>
      <dgm:spPr/>
    </dgm:pt>
    <dgm:pt modelId="{061C519E-F008-4F07-958F-8E585FBE49E8}" type="pres">
      <dgm:prSet presAssocID="{206659B4-5D47-4FD2-93B1-B837F161AB76}" presName="image" presStyleLbl="fgImgPlace1" presStyleIdx="0" presStyleCnt="3" custLinFactNeighborX="-269" custLinFactNeighborY="-31008"/>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DCF43F14-6045-4F16-94FD-9BDB6BCAAF3D}" type="pres">
      <dgm:prSet presAssocID="{206659B4-5D47-4FD2-93B1-B837F161AB76}" presName="childNode" presStyleLbl="node1" presStyleIdx="0" presStyleCnt="3" custScaleX="154160" custScaleY="90581" custLinFactNeighborX="-3727" custLinFactNeighborY="-11017">
        <dgm:presLayoutVars>
          <dgm:bulletEnabled val="1"/>
        </dgm:presLayoutVars>
      </dgm:prSet>
      <dgm:spPr/>
    </dgm:pt>
    <dgm:pt modelId="{9BAEB608-BA2C-4319-9B17-619DA66D8973}" type="pres">
      <dgm:prSet presAssocID="{206659B4-5D47-4FD2-93B1-B837F161AB76}" presName="parentNode" presStyleLbl="revTx" presStyleIdx="0" presStyleCnt="3">
        <dgm:presLayoutVars>
          <dgm:chMax val="0"/>
          <dgm:bulletEnabled val="1"/>
        </dgm:presLayoutVars>
      </dgm:prSet>
      <dgm:spPr/>
    </dgm:pt>
    <dgm:pt modelId="{8A1C0818-E219-430E-823A-B0F5580B38A3}" type="pres">
      <dgm:prSet presAssocID="{B2EB06DE-C8C4-4C12-B311-D50CB4952708}" presName="sibTrans" presStyleCnt="0"/>
      <dgm:spPr/>
    </dgm:pt>
    <dgm:pt modelId="{32616EA5-4D03-4E77-89B3-E00C0794C1A0}" type="pres">
      <dgm:prSet presAssocID="{32E334A3-4F2D-4678-9064-C2C46CE1475A}" presName="compositeNode" presStyleCnt="0">
        <dgm:presLayoutVars>
          <dgm:bulletEnabled val="1"/>
        </dgm:presLayoutVars>
      </dgm:prSet>
      <dgm:spPr/>
    </dgm:pt>
    <dgm:pt modelId="{A7FAE7F0-5582-448D-A81A-90426C2C6DA6}" type="pres">
      <dgm:prSet presAssocID="{32E334A3-4F2D-4678-9064-C2C46CE1475A}" presName="image" presStyleLbl="fgImgPlace1" presStyleIdx="1" presStyleCnt="3" custLinFactNeighborX="575" custLinFactNeighborY="-31008"/>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3EB5337F-C1AA-423C-921B-C5ED7886DE3F}" type="pres">
      <dgm:prSet presAssocID="{32E334A3-4F2D-4678-9064-C2C46CE1475A}" presName="childNode" presStyleLbl="node1" presStyleIdx="1" presStyleCnt="3" custScaleX="164537" custScaleY="90124" custLinFactNeighborX="-699" custLinFactNeighborY="-10405">
        <dgm:presLayoutVars>
          <dgm:bulletEnabled val="1"/>
        </dgm:presLayoutVars>
      </dgm:prSet>
      <dgm:spPr/>
    </dgm:pt>
    <dgm:pt modelId="{E8EDE472-0F6F-4266-8AE5-0253DC699F02}" type="pres">
      <dgm:prSet presAssocID="{32E334A3-4F2D-4678-9064-C2C46CE1475A}" presName="parentNode" presStyleLbl="revTx" presStyleIdx="1" presStyleCnt="3">
        <dgm:presLayoutVars>
          <dgm:chMax val="0"/>
          <dgm:bulletEnabled val="1"/>
        </dgm:presLayoutVars>
      </dgm:prSet>
      <dgm:spPr/>
    </dgm:pt>
    <dgm:pt modelId="{6E94B6BE-C066-466D-90C5-6DD8C66CBC09}" type="pres">
      <dgm:prSet presAssocID="{8141E8B9-D1C4-4B9C-A607-822CE99B1D18}" presName="sibTrans" presStyleCnt="0"/>
      <dgm:spPr/>
    </dgm:pt>
    <dgm:pt modelId="{E44A6F29-16E5-4D08-83AD-26089B538A2E}" type="pres">
      <dgm:prSet presAssocID="{2B4CD029-B3C8-4567-A1EA-68F73E59ACEF}" presName="compositeNode" presStyleCnt="0">
        <dgm:presLayoutVars>
          <dgm:bulletEnabled val="1"/>
        </dgm:presLayoutVars>
      </dgm:prSet>
      <dgm:spPr/>
    </dgm:pt>
    <dgm:pt modelId="{98000502-3944-4769-8C09-EBF10EF45377}" type="pres">
      <dgm:prSet presAssocID="{2B4CD029-B3C8-4567-A1EA-68F73E59ACEF}" presName="image" presStyleLbl="fgImgPlace1" presStyleIdx="2" presStyleCnt="3" custLinFactNeighborX="22760" custLinFactNeighborY="-2584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Checkmark with solid fill"/>
        </a:ext>
      </dgm:extLst>
    </dgm:pt>
    <dgm:pt modelId="{741DB595-31A6-47DE-9A5D-FA745DF7184B}" type="pres">
      <dgm:prSet presAssocID="{2B4CD029-B3C8-4567-A1EA-68F73E59ACEF}" presName="childNode" presStyleLbl="node1" presStyleIdx="2" presStyleCnt="3" custScaleX="141100" custScaleY="89478" custLinFactNeighborX="-1393" custLinFactNeighborY="-9604">
        <dgm:presLayoutVars>
          <dgm:bulletEnabled val="1"/>
        </dgm:presLayoutVars>
      </dgm:prSet>
      <dgm:spPr/>
    </dgm:pt>
    <dgm:pt modelId="{CCD5DFF6-129A-49DB-848C-0C986B5B2DD8}" type="pres">
      <dgm:prSet presAssocID="{2B4CD029-B3C8-4567-A1EA-68F73E59ACEF}" presName="parentNode" presStyleLbl="revTx" presStyleIdx="2" presStyleCnt="3">
        <dgm:presLayoutVars>
          <dgm:chMax val="0"/>
          <dgm:bulletEnabled val="1"/>
        </dgm:presLayoutVars>
      </dgm:prSet>
      <dgm:spPr/>
    </dgm:pt>
  </dgm:ptLst>
  <dgm:cxnLst>
    <dgm:cxn modelId="{969A9E04-0D4A-4DA2-BEB3-19AEA1610943}" type="presOf" srcId="{76D5583C-AB66-48A2-B325-F15CD50F1348}" destId="{DCF43F14-6045-4F16-94FD-9BDB6BCAAF3D}" srcOrd="0" destOrd="2" presId="urn:microsoft.com/office/officeart/2005/8/layout/hList2"/>
    <dgm:cxn modelId="{AE76B604-DD01-40BD-9D68-12FE928E64CB}" type="presOf" srcId="{353ACFAD-11F6-43BD-A703-6645DB9E93C5}" destId="{DCF43F14-6045-4F16-94FD-9BDB6BCAAF3D}" srcOrd="0" destOrd="0" presId="urn:microsoft.com/office/officeart/2005/8/layout/hList2"/>
    <dgm:cxn modelId="{0774020B-54E8-4EBE-90D3-B663FE94753B}" srcId="{32E334A3-4F2D-4678-9064-C2C46CE1475A}" destId="{B84011AB-AAA5-4F90-87C9-0EB3FFB2EEDA}" srcOrd="0" destOrd="0" parTransId="{A012B932-10B5-4664-B867-D7586BCF44F2}" sibTransId="{8C227225-3846-4CC2-B4E1-51BFE6DC81E7}"/>
    <dgm:cxn modelId="{1811931A-A7F5-45E8-A0B6-766E422D4D8D}" type="presOf" srcId="{5BE360E4-0630-4E57-969E-9730F00702F9}" destId="{741DB595-31A6-47DE-9A5D-FA745DF7184B}" srcOrd="0" destOrd="4" presId="urn:microsoft.com/office/officeart/2005/8/layout/hList2"/>
    <dgm:cxn modelId="{C1B0E264-0B75-4F37-B242-1094B388D0FB}" srcId="{2B4CD029-B3C8-4567-A1EA-68F73E59ACEF}" destId="{231E2D97-CE14-4FD8-82C3-741233D1170A}" srcOrd="1" destOrd="0" parTransId="{86B9B586-2256-41B8-BFD1-30905254979A}" sibTransId="{75E06B8F-5FED-435E-B6FD-235253C096F5}"/>
    <dgm:cxn modelId="{D321B36C-ABFD-42F9-BFCC-509984E54556}" srcId="{32E334A3-4F2D-4678-9064-C2C46CE1475A}" destId="{277C7E7D-1C1E-423A-B531-373ED92D5495}" srcOrd="2" destOrd="0" parTransId="{88F192A4-6ACE-4906-B232-1948E4EAA3B3}" sibTransId="{4B4A303A-1693-4031-B9C4-456E1E23625F}"/>
    <dgm:cxn modelId="{9E99DB4C-12BB-437D-B256-CDFE265F733D}" srcId="{206659B4-5D47-4FD2-93B1-B837F161AB76}" destId="{C03E558C-071F-452C-B034-E3DDE02A072E}" srcOrd="3" destOrd="0" parTransId="{163CC821-2E96-4DAF-8339-0139054BF9F7}" sibTransId="{9B162351-A01C-49C3-9841-DD91D6B9662D}"/>
    <dgm:cxn modelId="{B8D65651-952B-4A1B-AF05-0072BBAEF7EF}" type="presOf" srcId="{B84011AB-AAA5-4F90-87C9-0EB3FFB2EEDA}" destId="{3EB5337F-C1AA-423C-921B-C5ED7886DE3F}" srcOrd="0" destOrd="0" presId="urn:microsoft.com/office/officeart/2005/8/layout/hList2"/>
    <dgm:cxn modelId="{55CE5852-BB24-4067-8D60-75DA8ED0BA66}" srcId="{206659B4-5D47-4FD2-93B1-B837F161AB76}" destId="{353ACFAD-11F6-43BD-A703-6645DB9E93C5}" srcOrd="0" destOrd="0" parTransId="{4DF7B596-A7DE-4A45-9189-360EE44CF5C1}" sibTransId="{107E2B4D-9347-469D-9ABF-0FEF32F58340}"/>
    <dgm:cxn modelId="{2F1A3E54-A8CE-4B25-87BF-91E0A6CBD231}" type="presOf" srcId="{65B6EE45-9D87-4C3A-AEED-D8B47C75E7A3}" destId="{741DB595-31A6-47DE-9A5D-FA745DF7184B}" srcOrd="0" destOrd="0" presId="urn:microsoft.com/office/officeart/2005/8/layout/hList2"/>
    <dgm:cxn modelId="{6016FE7E-0F1C-46AB-94F2-CD9384CFCD0E}" srcId="{2B4CD029-B3C8-4567-A1EA-68F73E59ACEF}" destId="{ABBF0EF9-45AB-4ECA-B611-97275D37B322}" srcOrd="2" destOrd="0" parTransId="{66FD08C7-57D9-41CB-8AF1-B420A3A95839}" sibTransId="{B4149710-6196-49A9-8881-49AC937A1922}"/>
    <dgm:cxn modelId="{6F885F86-3CBB-422E-BC12-D359697E49FE}" srcId="{2B4CD029-B3C8-4567-A1EA-68F73E59ACEF}" destId="{65B6EE45-9D87-4C3A-AEED-D8B47C75E7A3}" srcOrd="0" destOrd="0" parTransId="{D22067CD-10FC-4FE1-8954-ABC85EAED4EB}" sibTransId="{4BE94379-0132-4FE6-8853-B4D5CE8E807F}"/>
    <dgm:cxn modelId="{A24F0287-CF19-4EDE-A70B-4806D9FCCA0C}" srcId="{CEA72EAE-10E0-446C-BD85-1C8E3DF6264B}" destId="{32E334A3-4F2D-4678-9064-C2C46CE1475A}" srcOrd="1" destOrd="0" parTransId="{8C86E5B3-1A72-4FB5-BDF6-3B5E52F8416A}" sibTransId="{8141E8B9-D1C4-4B9C-A607-822CE99B1D18}"/>
    <dgm:cxn modelId="{E464CC8F-0777-4CF7-95AD-7CED503309A6}" type="presOf" srcId="{2B4CD029-B3C8-4567-A1EA-68F73E59ACEF}" destId="{CCD5DFF6-129A-49DB-848C-0C986B5B2DD8}" srcOrd="0" destOrd="0" presId="urn:microsoft.com/office/officeart/2005/8/layout/hList2"/>
    <dgm:cxn modelId="{CA308893-CF63-472C-BBB8-92DC3320BB55}" srcId="{32E334A3-4F2D-4678-9064-C2C46CE1475A}" destId="{B2ADC613-9B7B-4C1D-B573-49AC8232A13E}" srcOrd="3" destOrd="0" parTransId="{46025F21-D93A-4769-9AA7-971A68BABDD8}" sibTransId="{0588CB24-FEE3-4FD2-A540-BC35847A174A}"/>
    <dgm:cxn modelId="{4393CA94-AF7F-45DF-95D6-E9AC8EA00FB1}" srcId="{CEA72EAE-10E0-446C-BD85-1C8E3DF6264B}" destId="{206659B4-5D47-4FD2-93B1-B837F161AB76}" srcOrd="0" destOrd="0" parTransId="{7E5CDD4D-ADDE-494F-A15D-5F292C03E1DB}" sibTransId="{B2EB06DE-C8C4-4C12-B311-D50CB4952708}"/>
    <dgm:cxn modelId="{4381B599-0601-4CAC-B410-19D886262818}" srcId="{2B4CD029-B3C8-4567-A1EA-68F73E59ACEF}" destId="{B12FC085-2F40-43A5-BDEA-31B16D67A769}" srcOrd="3" destOrd="0" parTransId="{823C252C-DFA2-4724-958E-97A2B6FD649E}" sibTransId="{36E9B55B-0B40-48EC-AC50-00BEB0A24316}"/>
    <dgm:cxn modelId="{8517C3A2-02CD-409B-8DF1-2A972F5107C7}" type="presOf" srcId="{CEA72EAE-10E0-446C-BD85-1C8E3DF6264B}" destId="{5E5B4441-23C6-469B-A0E8-5AE3B628055B}" srcOrd="0" destOrd="0" presId="urn:microsoft.com/office/officeart/2005/8/layout/hList2"/>
    <dgm:cxn modelId="{05AA21A4-6827-4E8D-88C6-000224820387}" type="presOf" srcId="{ABBF0EF9-45AB-4ECA-B611-97275D37B322}" destId="{741DB595-31A6-47DE-9A5D-FA745DF7184B}" srcOrd="0" destOrd="2" presId="urn:microsoft.com/office/officeart/2005/8/layout/hList2"/>
    <dgm:cxn modelId="{6C65D0A8-33F9-4576-B94A-5504E464BB4A}" type="presOf" srcId="{33577B97-2F00-4BE1-98F9-2C93A3C1B5C0}" destId="{3EB5337F-C1AA-423C-921B-C5ED7886DE3F}" srcOrd="0" destOrd="1" presId="urn:microsoft.com/office/officeart/2005/8/layout/hList2"/>
    <dgm:cxn modelId="{B10039B5-286C-4327-9CAF-197613D80063}" type="presOf" srcId="{32E334A3-4F2D-4678-9064-C2C46CE1475A}" destId="{E8EDE472-0F6F-4266-8AE5-0253DC699F02}" srcOrd="0" destOrd="0" presId="urn:microsoft.com/office/officeart/2005/8/layout/hList2"/>
    <dgm:cxn modelId="{AE362FBB-26A5-4615-A66A-E28760E724A6}" srcId="{2B4CD029-B3C8-4567-A1EA-68F73E59ACEF}" destId="{5BE360E4-0630-4E57-969E-9730F00702F9}" srcOrd="4" destOrd="0" parTransId="{5F7DB9C9-F6FE-48AB-9978-4C4B74884A85}" sibTransId="{E4AF789A-E849-47DF-AC7E-1D095369594E}"/>
    <dgm:cxn modelId="{6AF589C5-5EA4-4E26-B999-E81EAC1FC032}" type="presOf" srcId="{CAB72353-22D8-473B-B88A-074584FF41CF}" destId="{DCF43F14-6045-4F16-94FD-9BDB6BCAAF3D}" srcOrd="0" destOrd="1" presId="urn:microsoft.com/office/officeart/2005/8/layout/hList2"/>
    <dgm:cxn modelId="{E7D811CE-060B-4DEF-A4D7-43016DCF70E8}" srcId="{CEA72EAE-10E0-446C-BD85-1C8E3DF6264B}" destId="{2B4CD029-B3C8-4567-A1EA-68F73E59ACEF}" srcOrd="2" destOrd="0" parTransId="{D5C2FC13-EB28-484B-9544-E5AE861BD295}" sibTransId="{90078013-E16F-4109-922A-99074BF19E7C}"/>
    <dgm:cxn modelId="{1CE439D0-8FD8-4E31-974C-7EB3D7B99513}" type="presOf" srcId="{B12FC085-2F40-43A5-BDEA-31B16D67A769}" destId="{741DB595-31A6-47DE-9A5D-FA745DF7184B}" srcOrd="0" destOrd="3" presId="urn:microsoft.com/office/officeart/2005/8/layout/hList2"/>
    <dgm:cxn modelId="{15E0E4D6-42A3-42EC-A7D4-B33DF17F5864}" type="presOf" srcId="{C03E558C-071F-452C-B034-E3DDE02A072E}" destId="{DCF43F14-6045-4F16-94FD-9BDB6BCAAF3D}" srcOrd="0" destOrd="3" presId="urn:microsoft.com/office/officeart/2005/8/layout/hList2"/>
    <dgm:cxn modelId="{A23F66EC-B2CA-4665-ABA6-47A94C31A781}" srcId="{206659B4-5D47-4FD2-93B1-B837F161AB76}" destId="{CAB72353-22D8-473B-B88A-074584FF41CF}" srcOrd="1" destOrd="0" parTransId="{E070AE08-E141-4678-87B6-9AB1795E1B55}" sibTransId="{BBA5C746-A23E-423F-84F0-0150711E8F95}"/>
    <dgm:cxn modelId="{AE47CDEC-E2B1-4C50-930D-CCDED805E82C}" srcId="{206659B4-5D47-4FD2-93B1-B837F161AB76}" destId="{76D5583C-AB66-48A2-B325-F15CD50F1348}" srcOrd="2" destOrd="0" parTransId="{14A4B73F-F704-447B-8D47-8B6BB548B36B}" sibTransId="{46B47B2F-7B06-4256-BB28-2639B642BA9F}"/>
    <dgm:cxn modelId="{A26DF6EC-C090-4426-950B-41837B22B618}" type="presOf" srcId="{206659B4-5D47-4FD2-93B1-B837F161AB76}" destId="{9BAEB608-BA2C-4319-9B17-619DA66D8973}" srcOrd="0" destOrd="0" presId="urn:microsoft.com/office/officeart/2005/8/layout/hList2"/>
    <dgm:cxn modelId="{1F0F4AF6-48F7-4BF4-8F49-42D15EDF971C}" type="presOf" srcId="{277C7E7D-1C1E-423A-B531-373ED92D5495}" destId="{3EB5337F-C1AA-423C-921B-C5ED7886DE3F}" srcOrd="0" destOrd="2" presId="urn:microsoft.com/office/officeart/2005/8/layout/hList2"/>
    <dgm:cxn modelId="{1C9B22FE-EC52-4C08-93CA-A6B4D594AAF1}" type="presOf" srcId="{B2ADC613-9B7B-4C1D-B573-49AC8232A13E}" destId="{3EB5337F-C1AA-423C-921B-C5ED7886DE3F}" srcOrd="0" destOrd="3" presId="urn:microsoft.com/office/officeart/2005/8/layout/hList2"/>
    <dgm:cxn modelId="{DD9579FE-1805-4F10-A1AA-6C4C450EB308}" type="presOf" srcId="{231E2D97-CE14-4FD8-82C3-741233D1170A}" destId="{741DB595-31A6-47DE-9A5D-FA745DF7184B}" srcOrd="0" destOrd="1" presId="urn:microsoft.com/office/officeart/2005/8/layout/hList2"/>
    <dgm:cxn modelId="{402F15FF-0CE9-493A-9BA7-107108DCF011}" srcId="{32E334A3-4F2D-4678-9064-C2C46CE1475A}" destId="{33577B97-2F00-4BE1-98F9-2C93A3C1B5C0}" srcOrd="1" destOrd="0" parTransId="{E27AA5AA-806B-4C92-BDEC-387DFFA37A3C}" sibTransId="{DADD65EE-2D71-4C4B-BF31-FD87C1B39AA4}"/>
    <dgm:cxn modelId="{FA30EF36-D840-4F8F-B4DD-059783F2E9B6}" type="presParOf" srcId="{5E5B4441-23C6-469B-A0E8-5AE3B628055B}" destId="{43FF6FA6-6AC4-4DBB-9007-5E236764FABA}" srcOrd="0" destOrd="0" presId="urn:microsoft.com/office/officeart/2005/8/layout/hList2"/>
    <dgm:cxn modelId="{14D15658-0A04-4FC0-92D5-F94759EE371A}" type="presParOf" srcId="{43FF6FA6-6AC4-4DBB-9007-5E236764FABA}" destId="{061C519E-F008-4F07-958F-8E585FBE49E8}" srcOrd="0" destOrd="0" presId="urn:microsoft.com/office/officeart/2005/8/layout/hList2"/>
    <dgm:cxn modelId="{3F590EDF-8EDA-4328-8DB0-8E3E25357328}" type="presParOf" srcId="{43FF6FA6-6AC4-4DBB-9007-5E236764FABA}" destId="{DCF43F14-6045-4F16-94FD-9BDB6BCAAF3D}" srcOrd="1" destOrd="0" presId="urn:microsoft.com/office/officeart/2005/8/layout/hList2"/>
    <dgm:cxn modelId="{2573692D-AC0D-4717-9C18-26CE6468A245}" type="presParOf" srcId="{43FF6FA6-6AC4-4DBB-9007-5E236764FABA}" destId="{9BAEB608-BA2C-4319-9B17-619DA66D8973}" srcOrd="2" destOrd="0" presId="urn:microsoft.com/office/officeart/2005/8/layout/hList2"/>
    <dgm:cxn modelId="{0E6C63E9-FB8E-4F5C-84E8-7B8143980BC6}" type="presParOf" srcId="{5E5B4441-23C6-469B-A0E8-5AE3B628055B}" destId="{8A1C0818-E219-430E-823A-B0F5580B38A3}" srcOrd="1" destOrd="0" presId="urn:microsoft.com/office/officeart/2005/8/layout/hList2"/>
    <dgm:cxn modelId="{08434D64-2922-4973-9F81-FC0F36200799}" type="presParOf" srcId="{5E5B4441-23C6-469B-A0E8-5AE3B628055B}" destId="{32616EA5-4D03-4E77-89B3-E00C0794C1A0}" srcOrd="2" destOrd="0" presId="urn:microsoft.com/office/officeart/2005/8/layout/hList2"/>
    <dgm:cxn modelId="{31298C48-0847-4B64-87DE-D46355836510}" type="presParOf" srcId="{32616EA5-4D03-4E77-89B3-E00C0794C1A0}" destId="{A7FAE7F0-5582-448D-A81A-90426C2C6DA6}" srcOrd="0" destOrd="0" presId="urn:microsoft.com/office/officeart/2005/8/layout/hList2"/>
    <dgm:cxn modelId="{66C30E56-DD58-45E8-A2FA-F3D316C8BDB8}" type="presParOf" srcId="{32616EA5-4D03-4E77-89B3-E00C0794C1A0}" destId="{3EB5337F-C1AA-423C-921B-C5ED7886DE3F}" srcOrd="1" destOrd="0" presId="urn:microsoft.com/office/officeart/2005/8/layout/hList2"/>
    <dgm:cxn modelId="{DAA3A7F1-FC7C-4AE6-8254-0514383BCC90}" type="presParOf" srcId="{32616EA5-4D03-4E77-89B3-E00C0794C1A0}" destId="{E8EDE472-0F6F-4266-8AE5-0253DC699F02}" srcOrd="2" destOrd="0" presId="urn:microsoft.com/office/officeart/2005/8/layout/hList2"/>
    <dgm:cxn modelId="{F4CB09EE-E542-4F82-B0A3-2C167D2BE220}" type="presParOf" srcId="{5E5B4441-23C6-469B-A0E8-5AE3B628055B}" destId="{6E94B6BE-C066-466D-90C5-6DD8C66CBC09}" srcOrd="3" destOrd="0" presId="urn:microsoft.com/office/officeart/2005/8/layout/hList2"/>
    <dgm:cxn modelId="{630265F8-5D75-449E-9E91-B877B0140B21}" type="presParOf" srcId="{5E5B4441-23C6-469B-A0E8-5AE3B628055B}" destId="{E44A6F29-16E5-4D08-83AD-26089B538A2E}" srcOrd="4" destOrd="0" presId="urn:microsoft.com/office/officeart/2005/8/layout/hList2"/>
    <dgm:cxn modelId="{2539304F-C1CF-4CD3-A92B-6465F4B372DC}" type="presParOf" srcId="{E44A6F29-16E5-4D08-83AD-26089B538A2E}" destId="{98000502-3944-4769-8C09-EBF10EF45377}" srcOrd="0" destOrd="0" presId="urn:microsoft.com/office/officeart/2005/8/layout/hList2"/>
    <dgm:cxn modelId="{1A15BEB2-B4D5-4175-8848-073E7B3765C8}" type="presParOf" srcId="{E44A6F29-16E5-4D08-83AD-26089B538A2E}" destId="{741DB595-31A6-47DE-9A5D-FA745DF7184B}" srcOrd="1" destOrd="0" presId="urn:microsoft.com/office/officeart/2005/8/layout/hList2"/>
    <dgm:cxn modelId="{68ABEFBE-2D12-4C9C-A678-003D6B417928}" type="presParOf" srcId="{E44A6F29-16E5-4D08-83AD-26089B538A2E}" destId="{CCD5DFF6-129A-49DB-848C-0C986B5B2DD8}" srcOrd="2" destOrd="0" presId="urn:microsoft.com/office/officeart/2005/8/layout/h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883E15F-6ADE-4FDF-908A-F8A08B8812E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lv-LV"/>
        </a:p>
      </dgm:t>
    </dgm:pt>
    <dgm:pt modelId="{3A172616-051A-434B-858E-D584F77C0EC4}">
      <dgm:prSet custT="1"/>
      <dgm:spPr>
        <a:solidFill>
          <a:srgbClr val="800024"/>
        </a:solidFill>
      </dgm:spPr>
      <dgm:t>
        <a:bodyPr/>
        <a:lstStyle/>
        <a:p>
          <a:pPr>
            <a:spcAft>
              <a:spcPts val="0"/>
            </a:spcAft>
          </a:pPr>
          <a:r>
            <a:rPr lang="lv-LV" sz="2400"/>
            <a:t>Atgādinājumi par Konkursa nolikuma nosacījumiem</a:t>
          </a:r>
          <a:endParaRPr lang="lv-LV" sz="2400">
            <a:solidFill>
              <a:schemeClr val="bg1"/>
            </a:solidFill>
            <a:latin typeface="Verdana" panose="020B0604030504040204" pitchFamily="34" charset="0"/>
            <a:ea typeface="Verdana" panose="020B0604030504040204" pitchFamily="34" charset="0"/>
            <a:cs typeface="Times New Roman" panose="02020603050405020304" pitchFamily="18" charset="0"/>
          </a:endParaRPr>
        </a:p>
      </dgm:t>
    </dgm:pt>
    <dgm:pt modelId="{B4DF245C-33B4-4737-B183-E23887D1787A}" type="sibTrans" cxnId="{55FB102C-EE56-4320-A61E-BA4CA86019A9}">
      <dgm:prSet/>
      <dgm:spPr/>
      <dgm:t>
        <a:bodyPr/>
        <a:lstStyle/>
        <a:p>
          <a:endParaRPr lang="lv-LV">
            <a:solidFill>
              <a:schemeClr val="bg1"/>
            </a:solidFill>
          </a:endParaRPr>
        </a:p>
      </dgm:t>
    </dgm:pt>
    <dgm:pt modelId="{A266E5C3-4FAB-4ABB-8250-4EE71C90CB4A}" type="parTrans" cxnId="{55FB102C-EE56-4320-A61E-BA4CA86019A9}">
      <dgm:prSet/>
      <dgm:spPr/>
      <dgm:t>
        <a:bodyPr/>
        <a:lstStyle/>
        <a:p>
          <a:endParaRPr lang="lv-LV">
            <a:solidFill>
              <a:schemeClr val="bg1"/>
            </a:solidFill>
          </a:endParaRPr>
        </a:p>
      </dgm:t>
    </dgm:pt>
    <dgm:pt modelId="{2D25DE29-0991-48F5-9AB1-8D6186ADF7C7}">
      <dgm:prSet custT="1"/>
      <dgm:spPr>
        <a:solidFill>
          <a:srgbClr val="800024"/>
        </a:solidFill>
      </dgm:spPr>
      <dgm:t>
        <a:bodyPr/>
        <a:lstStyle/>
        <a:p>
          <a:pPr>
            <a:spcAft>
              <a:spcPts val="1800"/>
            </a:spcAft>
          </a:pPr>
          <a:r>
            <a:rPr lang="lv-LV" sz="2400">
              <a:solidFill>
                <a:schemeClr val="bg1"/>
              </a:solidFill>
              <a:latin typeface="Verdana"/>
              <a:ea typeface="+mn-lt"/>
              <a:cs typeface="+mn-lt"/>
            </a:rPr>
            <a:t>Skaidrojumi,</a:t>
          </a:r>
          <a:r>
            <a:rPr lang="lv-LV" sz="2400" baseline="0">
              <a:solidFill>
                <a:schemeClr val="bg1"/>
              </a:solidFill>
              <a:latin typeface="Verdana"/>
              <a:ea typeface="+mn-lt"/>
              <a:cs typeface="+mn-lt"/>
            </a:rPr>
            <a:t> kāda informācija tiek sagaidīta</a:t>
          </a:r>
          <a:endParaRPr lang="lv-LV" sz="2400">
            <a:solidFill>
              <a:schemeClr val="bg1"/>
            </a:solidFill>
            <a:latin typeface="Verdana"/>
            <a:ea typeface="+mn-lt"/>
            <a:cs typeface="+mn-lt"/>
          </a:endParaRPr>
        </a:p>
      </dgm:t>
    </dgm:pt>
    <dgm:pt modelId="{F96FB267-DE54-4C1F-9044-4B9C13A10507}" type="sibTrans" cxnId="{25A6BF14-5644-44CE-90F2-53A4A8B18B41}">
      <dgm:prSet/>
      <dgm:spPr/>
      <dgm:t>
        <a:bodyPr/>
        <a:lstStyle/>
        <a:p>
          <a:endParaRPr lang="lv-LV">
            <a:solidFill>
              <a:schemeClr val="bg1"/>
            </a:solidFill>
          </a:endParaRPr>
        </a:p>
      </dgm:t>
    </dgm:pt>
    <dgm:pt modelId="{F55B3B9B-8499-401D-AFCA-B35A10FEED70}" type="parTrans" cxnId="{25A6BF14-5644-44CE-90F2-53A4A8B18B41}">
      <dgm:prSet/>
      <dgm:spPr/>
      <dgm:t>
        <a:bodyPr/>
        <a:lstStyle/>
        <a:p>
          <a:endParaRPr lang="lv-LV">
            <a:solidFill>
              <a:schemeClr val="bg1"/>
            </a:solidFill>
          </a:endParaRPr>
        </a:p>
      </dgm:t>
    </dgm:pt>
    <dgm:pt modelId="{861632B7-54CD-44F6-BCAE-A019EDF3BE5F}">
      <dgm:prSet custT="1"/>
      <dgm:spPr>
        <a:solidFill>
          <a:srgbClr val="800024"/>
        </a:solidFill>
      </dgm:spPr>
      <dgm:t>
        <a:bodyPr/>
        <a:lstStyle/>
        <a:p>
          <a:pPr>
            <a:spcAft>
              <a:spcPts val="1800"/>
            </a:spcAft>
          </a:pPr>
          <a:r>
            <a:rPr lang="lv-LV" sz="2400">
              <a:solidFill>
                <a:schemeClr val="bg1"/>
              </a:solidFill>
              <a:latin typeface="Verdana"/>
              <a:ea typeface="+mn-lt"/>
              <a:cs typeface="+mn-lt"/>
            </a:rPr>
            <a:t>Sasaiste ar kvalitātes vērtēšanas kritērijiem</a:t>
          </a:r>
        </a:p>
      </dgm:t>
    </dgm:pt>
    <dgm:pt modelId="{78FE43B9-35B6-4C03-8266-8D9837538441}" type="parTrans" cxnId="{808EA542-CAEA-4952-AA26-00B55E988E9B}">
      <dgm:prSet/>
      <dgm:spPr/>
      <dgm:t>
        <a:bodyPr/>
        <a:lstStyle/>
        <a:p>
          <a:endParaRPr lang="lv-LV"/>
        </a:p>
      </dgm:t>
    </dgm:pt>
    <dgm:pt modelId="{70BB9FD2-0550-420C-BD25-1CE1857135B2}" type="sibTrans" cxnId="{808EA542-CAEA-4952-AA26-00B55E988E9B}">
      <dgm:prSet/>
      <dgm:spPr/>
      <dgm:t>
        <a:bodyPr/>
        <a:lstStyle/>
        <a:p>
          <a:endParaRPr lang="lv-LV"/>
        </a:p>
      </dgm:t>
    </dgm:pt>
    <dgm:pt modelId="{726B6D13-627D-45DD-85A7-9CBFBA71CBF5}" type="pres">
      <dgm:prSet presAssocID="{4883E15F-6ADE-4FDF-908A-F8A08B8812EE}" presName="diagram" presStyleCnt="0">
        <dgm:presLayoutVars>
          <dgm:chPref val="1"/>
          <dgm:dir/>
          <dgm:animOne val="branch"/>
          <dgm:animLvl val="lvl"/>
          <dgm:resizeHandles/>
        </dgm:presLayoutVars>
      </dgm:prSet>
      <dgm:spPr/>
    </dgm:pt>
    <dgm:pt modelId="{862E9F0F-C9A2-4D04-978C-35CF8F69280D}" type="pres">
      <dgm:prSet presAssocID="{3A172616-051A-434B-858E-D584F77C0EC4}" presName="root" presStyleCnt="0"/>
      <dgm:spPr/>
    </dgm:pt>
    <dgm:pt modelId="{4AFA4BEF-A278-4492-8EC1-CE093F5A74A6}" type="pres">
      <dgm:prSet presAssocID="{3A172616-051A-434B-858E-D584F77C0EC4}" presName="rootComposite" presStyleCnt="0"/>
      <dgm:spPr/>
    </dgm:pt>
    <dgm:pt modelId="{8E83ECF4-2B4D-4C6D-B0E9-6427BCE93917}" type="pres">
      <dgm:prSet presAssocID="{3A172616-051A-434B-858E-D584F77C0EC4}" presName="rootText" presStyleLbl="node1" presStyleIdx="0" presStyleCnt="3"/>
      <dgm:spPr/>
    </dgm:pt>
    <dgm:pt modelId="{EEB8D595-4DAA-487C-863A-32873D3B5D73}" type="pres">
      <dgm:prSet presAssocID="{3A172616-051A-434B-858E-D584F77C0EC4}" presName="rootConnector" presStyleLbl="node1" presStyleIdx="0" presStyleCnt="3"/>
      <dgm:spPr/>
    </dgm:pt>
    <dgm:pt modelId="{F0ADB204-D0B5-4B90-8491-7EEA30E41BFC}" type="pres">
      <dgm:prSet presAssocID="{3A172616-051A-434B-858E-D584F77C0EC4}" presName="childShape" presStyleCnt="0"/>
      <dgm:spPr/>
    </dgm:pt>
    <dgm:pt modelId="{BD947230-F7C0-479E-BBF2-F785761A700C}" type="pres">
      <dgm:prSet presAssocID="{2D25DE29-0991-48F5-9AB1-8D6186ADF7C7}" presName="root" presStyleCnt="0"/>
      <dgm:spPr/>
    </dgm:pt>
    <dgm:pt modelId="{B20CEA8D-DEBD-4B9D-9730-A75DD77C37CE}" type="pres">
      <dgm:prSet presAssocID="{2D25DE29-0991-48F5-9AB1-8D6186ADF7C7}" presName="rootComposite" presStyleCnt="0"/>
      <dgm:spPr/>
    </dgm:pt>
    <dgm:pt modelId="{6C8FBE5F-DC77-46D2-B2A2-4B778100B4A9}" type="pres">
      <dgm:prSet presAssocID="{2D25DE29-0991-48F5-9AB1-8D6186ADF7C7}" presName="rootText" presStyleLbl="node1" presStyleIdx="1" presStyleCnt="3"/>
      <dgm:spPr/>
    </dgm:pt>
    <dgm:pt modelId="{E71C74E0-F775-4BAC-BD26-00794FE4E094}" type="pres">
      <dgm:prSet presAssocID="{2D25DE29-0991-48F5-9AB1-8D6186ADF7C7}" presName="rootConnector" presStyleLbl="node1" presStyleIdx="1" presStyleCnt="3"/>
      <dgm:spPr/>
    </dgm:pt>
    <dgm:pt modelId="{FA2B3A2F-C68E-418B-83E1-2FF620FCF127}" type="pres">
      <dgm:prSet presAssocID="{2D25DE29-0991-48F5-9AB1-8D6186ADF7C7}" presName="childShape" presStyleCnt="0"/>
      <dgm:spPr/>
    </dgm:pt>
    <dgm:pt modelId="{4C7CAB07-8CCA-4392-A80D-AA278A5FEE62}" type="pres">
      <dgm:prSet presAssocID="{861632B7-54CD-44F6-BCAE-A019EDF3BE5F}" presName="root" presStyleCnt="0"/>
      <dgm:spPr/>
    </dgm:pt>
    <dgm:pt modelId="{47021B6F-856A-4BD4-BCEB-7FAFA8F09A77}" type="pres">
      <dgm:prSet presAssocID="{861632B7-54CD-44F6-BCAE-A019EDF3BE5F}" presName="rootComposite" presStyleCnt="0"/>
      <dgm:spPr/>
    </dgm:pt>
    <dgm:pt modelId="{50F9479A-431C-417E-AAF5-788354CEBCA7}" type="pres">
      <dgm:prSet presAssocID="{861632B7-54CD-44F6-BCAE-A019EDF3BE5F}" presName="rootText" presStyleLbl="node1" presStyleIdx="2" presStyleCnt="3"/>
      <dgm:spPr/>
    </dgm:pt>
    <dgm:pt modelId="{4D23AF01-EE87-43E8-A5D3-04550E229959}" type="pres">
      <dgm:prSet presAssocID="{861632B7-54CD-44F6-BCAE-A019EDF3BE5F}" presName="rootConnector" presStyleLbl="node1" presStyleIdx="2" presStyleCnt="3"/>
      <dgm:spPr/>
    </dgm:pt>
    <dgm:pt modelId="{E54C60A3-0D36-4395-ADDC-A2410DF2CCC6}" type="pres">
      <dgm:prSet presAssocID="{861632B7-54CD-44F6-BCAE-A019EDF3BE5F}" presName="childShape" presStyleCnt="0"/>
      <dgm:spPr/>
    </dgm:pt>
  </dgm:ptLst>
  <dgm:cxnLst>
    <dgm:cxn modelId="{6F06B112-BAC2-4424-8E4C-3FEEBD1CC2D6}" type="presOf" srcId="{2D25DE29-0991-48F5-9AB1-8D6186ADF7C7}" destId="{6C8FBE5F-DC77-46D2-B2A2-4B778100B4A9}" srcOrd="0" destOrd="0" presId="urn:microsoft.com/office/officeart/2005/8/layout/hierarchy3"/>
    <dgm:cxn modelId="{25A6BF14-5644-44CE-90F2-53A4A8B18B41}" srcId="{4883E15F-6ADE-4FDF-908A-F8A08B8812EE}" destId="{2D25DE29-0991-48F5-9AB1-8D6186ADF7C7}" srcOrd="1" destOrd="0" parTransId="{F55B3B9B-8499-401D-AFCA-B35A10FEED70}" sibTransId="{F96FB267-DE54-4C1F-9044-4B9C13A10507}"/>
    <dgm:cxn modelId="{AF37E615-DBE2-45CD-A732-0C51E0C63153}" type="presOf" srcId="{2D25DE29-0991-48F5-9AB1-8D6186ADF7C7}" destId="{E71C74E0-F775-4BAC-BD26-00794FE4E094}" srcOrd="1" destOrd="0" presId="urn:microsoft.com/office/officeart/2005/8/layout/hierarchy3"/>
    <dgm:cxn modelId="{55FB102C-EE56-4320-A61E-BA4CA86019A9}" srcId="{4883E15F-6ADE-4FDF-908A-F8A08B8812EE}" destId="{3A172616-051A-434B-858E-D584F77C0EC4}" srcOrd="0" destOrd="0" parTransId="{A266E5C3-4FAB-4ABB-8250-4EE71C90CB4A}" sibTransId="{B4DF245C-33B4-4737-B183-E23887D1787A}"/>
    <dgm:cxn modelId="{0BA0B32E-9CEC-478E-973D-BEB071DAB4B5}" type="presOf" srcId="{3A172616-051A-434B-858E-D584F77C0EC4}" destId="{EEB8D595-4DAA-487C-863A-32873D3B5D73}" srcOrd="1" destOrd="0" presId="urn:microsoft.com/office/officeart/2005/8/layout/hierarchy3"/>
    <dgm:cxn modelId="{808EA542-CAEA-4952-AA26-00B55E988E9B}" srcId="{4883E15F-6ADE-4FDF-908A-F8A08B8812EE}" destId="{861632B7-54CD-44F6-BCAE-A019EDF3BE5F}" srcOrd="2" destOrd="0" parTransId="{78FE43B9-35B6-4C03-8266-8D9837538441}" sibTransId="{70BB9FD2-0550-420C-BD25-1CE1857135B2}"/>
    <dgm:cxn modelId="{88092B74-5F6A-436E-98B8-9C417FECDC1C}" type="presOf" srcId="{3A172616-051A-434B-858E-D584F77C0EC4}" destId="{8E83ECF4-2B4D-4C6D-B0E9-6427BCE93917}" srcOrd="0" destOrd="0" presId="urn:microsoft.com/office/officeart/2005/8/layout/hierarchy3"/>
    <dgm:cxn modelId="{7CACF790-7B82-4501-B641-FD4B6F52A9B1}" type="presOf" srcId="{861632B7-54CD-44F6-BCAE-A019EDF3BE5F}" destId="{50F9479A-431C-417E-AAF5-788354CEBCA7}" srcOrd="0" destOrd="0" presId="urn:microsoft.com/office/officeart/2005/8/layout/hierarchy3"/>
    <dgm:cxn modelId="{FAD95B97-255B-4994-A4B4-5340E22FB3C7}" type="presOf" srcId="{4883E15F-6ADE-4FDF-908A-F8A08B8812EE}" destId="{726B6D13-627D-45DD-85A7-9CBFBA71CBF5}" srcOrd="0" destOrd="0" presId="urn:microsoft.com/office/officeart/2005/8/layout/hierarchy3"/>
    <dgm:cxn modelId="{FCD637DF-F7BB-4790-9A4E-83525614DAA6}" type="presOf" srcId="{861632B7-54CD-44F6-BCAE-A019EDF3BE5F}" destId="{4D23AF01-EE87-43E8-A5D3-04550E229959}" srcOrd="1" destOrd="0" presId="urn:microsoft.com/office/officeart/2005/8/layout/hierarchy3"/>
    <dgm:cxn modelId="{7B15923A-F04C-42E4-BB62-EF451CE70A8E}" type="presParOf" srcId="{726B6D13-627D-45DD-85A7-9CBFBA71CBF5}" destId="{862E9F0F-C9A2-4D04-978C-35CF8F69280D}" srcOrd="0" destOrd="0" presId="urn:microsoft.com/office/officeart/2005/8/layout/hierarchy3"/>
    <dgm:cxn modelId="{B89D1728-B99F-4445-AAFC-C6DC6C2633AF}" type="presParOf" srcId="{862E9F0F-C9A2-4D04-978C-35CF8F69280D}" destId="{4AFA4BEF-A278-4492-8EC1-CE093F5A74A6}" srcOrd="0" destOrd="0" presId="urn:microsoft.com/office/officeart/2005/8/layout/hierarchy3"/>
    <dgm:cxn modelId="{B53D1D59-8A29-4A02-9BB4-38A5CB6C71DC}" type="presParOf" srcId="{4AFA4BEF-A278-4492-8EC1-CE093F5A74A6}" destId="{8E83ECF4-2B4D-4C6D-B0E9-6427BCE93917}" srcOrd="0" destOrd="0" presId="urn:microsoft.com/office/officeart/2005/8/layout/hierarchy3"/>
    <dgm:cxn modelId="{6BAC26B0-EEC8-43E9-91E4-4EA9B794F09C}" type="presParOf" srcId="{4AFA4BEF-A278-4492-8EC1-CE093F5A74A6}" destId="{EEB8D595-4DAA-487C-863A-32873D3B5D73}" srcOrd="1" destOrd="0" presId="urn:microsoft.com/office/officeart/2005/8/layout/hierarchy3"/>
    <dgm:cxn modelId="{66306EC6-9B5E-4133-B56B-6E27D6199F9A}" type="presParOf" srcId="{862E9F0F-C9A2-4D04-978C-35CF8F69280D}" destId="{F0ADB204-D0B5-4B90-8491-7EEA30E41BFC}" srcOrd="1" destOrd="0" presId="urn:microsoft.com/office/officeart/2005/8/layout/hierarchy3"/>
    <dgm:cxn modelId="{2A45C282-29E6-471E-9B46-1CA07A1CD47A}" type="presParOf" srcId="{726B6D13-627D-45DD-85A7-9CBFBA71CBF5}" destId="{BD947230-F7C0-479E-BBF2-F785761A700C}" srcOrd="1" destOrd="0" presId="urn:microsoft.com/office/officeart/2005/8/layout/hierarchy3"/>
    <dgm:cxn modelId="{F0A5B9FC-95D5-4ABC-B37F-EEE7742A99D9}" type="presParOf" srcId="{BD947230-F7C0-479E-BBF2-F785761A700C}" destId="{B20CEA8D-DEBD-4B9D-9730-A75DD77C37CE}" srcOrd="0" destOrd="0" presId="urn:microsoft.com/office/officeart/2005/8/layout/hierarchy3"/>
    <dgm:cxn modelId="{60D980EF-AC19-4B05-907E-43160685948D}" type="presParOf" srcId="{B20CEA8D-DEBD-4B9D-9730-A75DD77C37CE}" destId="{6C8FBE5F-DC77-46D2-B2A2-4B778100B4A9}" srcOrd="0" destOrd="0" presId="urn:microsoft.com/office/officeart/2005/8/layout/hierarchy3"/>
    <dgm:cxn modelId="{4049DD32-0C2D-4979-AE25-E717DD3D9BDF}" type="presParOf" srcId="{B20CEA8D-DEBD-4B9D-9730-A75DD77C37CE}" destId="{E71C74E0-F775-4BAC-BD26-00794FE4E094}" srcOrd="1" destOrd="0" presId="urn:microsoft.com/office/officeart/2005/8/layout/hierarchy3"/>
    <dgm:cxn modelId="{145BFF72-CB98-49B4-8CE2-9804DEA58794}" type="presParOf" srcId="{BD947230-F7C0-479E-BBF2-F785761A700C}" destId="{FA2B3A2F-C68E-418B-83E1-2FF620FCF127}" srcOrd="1" destOrd="0" presId="urn:microsoft.com/office/officeart/2005/8/layout/hierarchy3"/>
    <dgm:cxn modelId="{05EFA4C2-CB7B-4A1D-A510-DC273D9DB7E7}" type="presParOf" srcId="{726B6D13-627D-45DD-85A7-9CBFBA71CBF5}" destId="{4C7CAB07-8CCA-4392-A80D-AA278A5FEE62}" srcOrd="2" destOrd="0" presId="urn:microsoft.com/office/officeart/2005/8/layout/hierarchy3"/>
    <dgm:cxn modelId="{A146387B-FEF1-4C89-8F39-8849B0735D3B}" type="presParOf" srcId="{4C7CAB07-8CCA-4392-A80D-AA278A5FEE62}" destId="{47021B6F-856A-4BD4-BCEB-7FAFA8F09A77}" srcOrd="0" destOrd="0" presId="urn:microsoft.com/office/officeart/2005/8/layout/hierarchy3"/>
    <dgm:cxn modelId="{74489328-A101-4B74-A52C-576A53B36CEF}" type="presParOf" srcId="{47021B6F-856A-4BD4-BCEB-7FAFA8F09A77}" destId="{50F9479A-431C-417E-AAF5-788354CEBCA7}" srcOrd="0" destOrd="0" presId="urn:microsoft.com/office/officeart/2005/8/layout/hierarchy3"/>
    <dgm:cxn modelId="{CE946027-4AFA-4EE6-9328-EE912C1786CC}" type="presParOf" srcId="{47021B6F-856A-4BD4-BCEB-7FAFA8F09A77}" destId="{4D23AF01-EE87-43E8-A5D3-04550E229959}" srcOrd="1" destOrd="0" presId="urn:microsoft.com/office/officeart/2005/8/layout/hierarchy3"/>
    <dgm:cxn modelId="{DC85DB10-81D2-4471-88C1-818DE37D1956}" type="presParOf" srcId="{4C7CAB07-8CCA-4392-A80D-AA278A5FEE62}" destId="{E54C60A3-0D36-4395-ADDC-A2410DF2CCC6}"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11E4A3F-4D04-4E39-8E2A-8DF5413BFD4A}"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lv-LV"/>
        </a:p>
      </dgm:t>
    </dgm:pt>
    <dgm:pt modelId="{AEACF4DE-7942-48F3-91DE-DA52C21CBAC8}">
      <dgm:prSet phldrT="[Teksts]"/>
      <dgm:spPr/>
      <dgm:t>
        <a:bodyPr/>
        <a:lstStyle/>
        <a:p>
          <a:r>
            <a:rPr lang="lv-LV">
              <a:solidFill>
                <a:srgbClr val="800024"/>
              </a:solidFill>
            </a:rPr>
            <a:t>Pirms pieteikuma un budžeta veidlapu aizpildīšanas pārliecināties, ka</a:t>
          </a:r>
          <a:r>
            <a:rPr lang="lv-LV" b="1">
              <a:solidFill>
                <a:srgbClr val="800024"/>
              </a:solidFill>
            </a:rPr>
            <a:t> 2023.gada projektu pieteikuma veidlapas</a:t>
          </a:r>
          <a:r>
            <a:rPr lang="lv-LV">
              <a:solidFill>
                <a:srgbClr val="800024"/>
              </a:solidFill>
            </a:rPr>
            <a:t> ir lejupielādētas no Fonda mājas lapas</a:t>
          </a:r>
        </a:p>
      </dgm:t>
    </dgm:pt>
    <dgm:pt modelId="{A778B060-3F9C-46D2-825D-791A4226415A}" type="parTrans" cxnId="{A80C11C1-35C7-4074-935D-786EF9F420C9}">
      <dgm:prSet/>
      <dgm:spPr/>
      <dgm:t>
        <a:bodyPr/>
        <a:lstStyle/>
        <a:p>
          <a:endParaRPr lang="lv-LV">
            <a:solidFill>
              <a:srgbClr val="800024"/>
            </a:solidFill>
          </a:endParaRPr>
        </a:p>
      </dgm:t>
    </dgm:pt>
    <dgm:pt modelId="{6DB47071-90FE-4232-90D1-6FD14A0F99CD}" type="sibTrans" cxnId="{A80C11C1-35C7-4074-935D-786EF9F420C9}">
      <dgm:prSet/>
      <dgm:spPr/>
      <dgm:t>
        <a:bodyPr/>
        <a:lstStyle/>
        <a:p>
          <a:endParaRPr lang="lv-LV">
            <a:solidFill>
              <a:srgbClr val="800024"/>
            </a:solidFill>
          </a:endParaRPr>
        </a:p>
      </dgm:t>
    </dgm:pt>
    <dgm:pt modelId="{10921A8A-3A6C-4030-A044-4466ECA7F57C}">
      <dgm:prSet phldrT="[Teksts]"/>
      <dgm:spPr/>
      <dgm:t>
        <a:bodyPr/>
        <a:lstStyle/>
        <a:p>
          <a:r>
            <a:rPr lang="lv-LV">
              <a:solidFill>
                <a:srgbClr val="800024"/>
              </a:solidFill>
            </a:rPr>
            <a:t>Pirms pieteikuma iesniegšanas un līdz Konkursa rezultātu saņemšanai nodrošināt, ka projektu iesniedzējam </a:t>
          </a:r>
          <a:r>
            <a:rPr lang="lv-LV" b="1">
              <a:solidFill>
                <a:srgbClr val="800024"/>
              </a:solidFill>
            </a:rPr>
            <a:t>nav VID administrēto nodokļu parāda</a:t>
          </a:r>
          <a:r>
            <a:rPr lang="lv-LV">
              <a:solidFill>
                <a:srgbClr val="800024"/>
              </a:solidFill>
            </a:rPr>
            <a:t>, kas pārsniedz 150 EUR un vai ir iesniegtas visas nodokļu deklarācijas </a:t>
          </a:r>
        </a:p>
      </dgm:t>
    </dgm:pt>
    <dgm:pt modelId="{1E5A7AD0-6D1E-40E6-B4B0-A845AC26F4A0}" type="parTrans" cxnId="{2C9287F5-8ED0-400E-B4F1-EE17647E2F06}">
      <dgm:prSet/>
      <dgm:spPr/>
      <dgm:t>
        <a:bodyPr/>
        <a:lstStyle/>
        <a:p>
          <a:endParaRPr lang="lv-LV">
            <a:solidFill>
              <a:srgbClr val="800024"/>
            </a:solidFill>
          </a:endParaRPr>
        </a:p>
      </dgm:t>
    </dgm:pt>
    <dgm:pt modelId="{14153955-DCB1-41F5-A095-9C2BE722D8FA}" type="sibTrans" cxnId="{2C9287F5-8ED0-400E-B4F1-EE17647E2F06}">
      <dgm:prSet/>
      <dgm:spPr/>
      <dgm:t>
        <a:bodyPr/>
        <a:lstStyle/>
        <a:p>
          <a:endParaRPr lang="lv-LV">
            <a:solidFill>
              <a:srgbClr val="800024"/>
            </a:solidFill>
          </a:endParaRPr>
        </a:p>
      </dgm:t>
    </dgm:pt>
    <dgm:pt modelId="{D2E41FA8-0607-4FBA-B00D-E0B8108ABCBC}">
      <dgm:prSet phldrT="[Teksts]"/>
      <dgm:spPr/>
      <dgm:t>
        <a:bodyPr/>
        <a:lstStyle/>
        <a:p>
          <a:r>
            <a:rPr lang="lv-LV">
              <a:solidFill>
                <a:srgbClr val="800024"/>
              </a:solidFill>
            </a:rPr>
            <a:t>Iesniegt projekta atbildīgās amatpersonas parakstītu projekta pieteikumu ar pielikumiem </a:t>
          </a:r>
          <a:r>
            <a:rPr lang="lv-LV" b="1" u="sng">
              <a:solidFill>
                <a:srgbClr val="800024"/>
              </a:solidFill>
            </a:rPr>
            <a:t>līdz 09.10.2023. plkst. 12:00. </a:t>
          </a:r>
        </a:p>
      </dgm:t>
    </dgm:pt>
    <dgm:pt modelId="{CE7B40CD-65B1-48DA-A06C-DEC0EED98350}" type="parTrans" cxnId="{26EB4707-F7FB-4E11-B313-F8B82B842958}">
      <dgm:prSet/>
      <dgm:spPr/>
      <dgm:t>
        <a:bodyPr/>
        <a:lstStyle/>
        <a:p>
          <a:endParaRPr lang="lv-LV">
            <a:solidFill>
              <a:srgbClr val="800024"/>
            </a:solidFill>
          </a:endParaRPr>
        </a:p>
      </dgm:t>
    </dgm:pt>
    <dgm:pt modelId="{6A72922C-6587-4FBF-95C2-54F64CC0E861}" type="sibTrans" cxnId="{26EB4707-F7FB-4E11-B313-F8B82B842958}">
      <dgm:prSet/>
      <dgm:spPr/>
      <dgm:t>
        <a:bodyPr/>
        <a:lstStyle/>
        <a:p>
          <a:endParaRPr lang="lv-LV">
            <a:solidFill>
              <a:srgbClr val="800024"/>
            </a:solidFill>
          </a:endParaRPr>
        </a:p>
      </dgm:t>
    </dgm:pt>
    <dgm:pt modelId="{BACF9135-EBF8-48F2-8C89-7AFEC5CB1230}">
      <dgm:prSet phldrT="[Teksts]"/>
      <dgm:spPr/>
      <dgm:t>
        <a:bodyPr/>
        <a:lstStyle/>
        <a:p>
          <a:r>
            <a:rPr lang="lv-LV">
              <a:solidFill>
                <a:srgbClr val="800024"/>
              </a:solidFill>
            </a:rPr>
            <a:t>Projekta pieteikuma veidlapa elektroniski jāiesniedz Word formāta un budžeta veidlapa Excel formātā (elektroniski parakstot, ir iespējams parakstīt šādā formātā)</a:t>
          </a:r>
        </a:p>
      </dgm:t>
    </dgm:pt>
    <dgm:pt modelId="{CECD08DC-5FF3-4BCA-9983-04C0F6CB8186}" type="parTrans" cxnId="{A2418756-0979-4342-BB3F-5F29FBE099EF}">
      <dgm:prSet/>
      <dgm:spPr/>
      <dgm:t>
        <a:bodyPr/>
        <a:lstStyle/>
        <a:p>
          <a:endParaRPr lang="lv-LV"/>
        </a:p>
      </dgm:t>
    </dgm:pt>
    <dgm:pt modelId="{320E317A-446F-470C-853D-7136C095A41C}" type="sibTrans" cxnId="{A2418756-0979-4342-BB3F-5F29FBE099EF}">
      <dgm:prSet/>
      <dgm:spPr/>
      <dgm:t>
        <a:bodyPr/>
        <a:lstStyle/>
        <a:p>
          <a:endParaRPr lang="lv-LV"/>
        </a:p>
      </dgm:t>
    </dgm:pt>
    <dgm:pt modelId="{5E3DAE2E-D34F-4504-8689-8FCEE75F57A9}">
      <dgm:prSet phldrT="[Teksts]"/>
      <dgm:spPr/>
      <dgm:t>
        <a:bodyPr/>
        <a:lstStyle/>
        <a:p>
          <a:r>
            <a:rPr lang="lv-LV">
              <a:solidFill>
                <a:srgbClr val="800024"/>
              </a:solidFill>
            </a:rPr>
            <a:t>Pārbaudīt formulas un summas budžeta </a:t>
          </a:r>
          <a:r>
            <a:rPr lang="lv-LV" b="1" u="sng">
              <a:solidFill>
                <a:srgbClr val="800024"/>
              </a:solidFill>
            </a:rPr>
            <a:t>Excel tabulā </a:t>
          </a:r>
        </a:p>
      </dgm:t>
    </dgm:pt>
    <dgm:pt modelId="{8D2CCEB5-3E40-44AD-8615-354095EC870C}" type="sibTrans" cxnId="{AB739B2E-3DF9-4E2D-9997-F5C271FC808E}">
      <dgm:prSet/>
      <dgm:spPr/>
      <dgm:t>
        <a:bodyPr/>
        <a:lstStyle/>
        <a:p>
          <a:endParaRPr lang="lv-LV">
            <a:solidFill>
              <a:srgbClr val="800024"/>
            </a:solidFill>
          </a:endParaRPr>
        </a:p>
      </dgm:t>
    </dgm:pt>
    <dgm:pt modelId="{FFD9DD18-8FC1-4B2D-A580-F389116072FE}" type="parTrans" cxnId="{AB739B2E-3DF9-4E2D-9997-F5C271FC808E}">
      <dgm:prSet/>
      <dgm:spPr/>
      <dgm:t>
        <a:bodyPr/>
        <a:lstStyle/>
        <a:p>
          <a:endParaRPr lang="lv-LV">
            <a:solidFill>
              <a:srgbClr val="800024"/>
            </a:solidFill>
          </a:endParaRPr>
        </a:p>
      </dgm:t>
    </dgm:pt>
    <dgm:pt modelId="{D2211DBB-DE06-43F6-B147-8A8CDD29075F}" type="pres">
      <dgm:prSet presAssocID="{711E4A3F-4D04-4E39-8E2A-8DF5413BFD4A}" presName="diagram" presStyleCnt="0">
        <dgm:presLayoutVars>
          <dgm:dir/>
          <dgm:resizeHandles val="exact"/>
        </dgm:presLayoutVars>
      </dgm:prSet>
      <dgm:spPr/>
    </dgm:pt>
    <dgm:pt modelId="{D62ABA50-59FF-4773-92C1-A5278622AE64}" type="pres">
      <dgm:prSet presAssocID="{AEACF4DE-7942-48F3-91DE-DA52C21CBAC8}" presName="node" presStyleLbl="node1" presStyleIdx="0" presStyleCnt="5">
        <dgm:presLayoutVars>
          <dgm:bulletEnabled val="1"/>
        </dgm:presLayoutVars>
      </dgm:prSet>
      <dgm:spPr/>
    </dgm:pt>
    <dgm:pt modelId="{ADF72770-C06A-49F2-A1BB-63A8CD0C0390}" type="pres">
      <dgm:prSet presAssocID="{6DB47071-90FE-4232-90D1-6FD14A0F99CD}" presName="sibTrans" presStyleCnt="0"/>
      <dgm:spPr/>
    </dgm:pt>
    <dgm:pt modelId="{C56ACEF4-AC43-4AD6-BAAE-87B5F4F0D30B}" type="pres">
      <dgm:prSet presAssocID="{BACF9135-EBF8-48F2-8C89-7AFEC5CB1230}" presName="node" presStyleLbl="node1" presStyleIdx="1" presStyleCnt="5">
        <dgm:presLayoutVars>
          <dgm:bulletEnabled val="1"/>
        </dgm:presLayoutVars>
      </dgm:prSet>
      <dgm:spPr/>
    </dgm:pt>
    <dgm:pt modelId="{C89BBCAB-32B5-40F7-8C39-2F7C5B37AEB3}" type="pres">
      <dgm:prSet presAssocID="{320E317A-446F-470C-853D-7136C095A41C}" presName="sibTrans" presStyleCnt="0"/>
      <dgm:spPr/>
    </dgm:pt>
    <dgm:pt modelId="{89676F81-6EA4-46C1-9C56-7D1C4D0FF035}" type="pres">
      <dgm:prSet presAssocID="{5E3DAE2E-D34F-4504-8689-8FCEE75F57A9}" presName="node" presStyleLbl="node1" presStyleIdx="2" presStyleCnt="5">
        <dgm:presLayoutVars>
          <dgm:bulletEnabled val="1"/>
        </dgm:presLayoutVars>
      </dgm:prSet>
      <dgm:spPr/>
    </dgm:pt>
    <dgm:pt modelId="{0B698C3F-AF1B-44A9-A36B-05BF9FD0FFBA}" type="pres">
      <dgm:prSet presAssocID="{8D2CCEB5-3E40-44AD-8615-354095EC870C}" presName="sibTrans" presStyleCnt="0"/>
      <dgm:spPr/>
    </dgm:pt>
    <dgm:pt modelId="{2279846A-CE95-4A96-90C3-A2CF9CE7BC1A}" type="pres">
      <dgm:prSet presAssocID="{10921A8A-3A6C-4030-A044-4466ECA7F57C}" presName="node" presStyleLbl="node1" presStyleIdx="3" presStyleCnt="5">
        <dgm:presLayoutVars>
          <dgm:bulletEnabled val="1"/>
        </dgm:presLayoutVars>
      </dgm:prSet>
      <dgm:spPr/>
    </dgm:pt>
    <dgm:pt modelId="{592777CC-CE65-476F-BE7B-3CFD2807DCC7}" type="pres">
      <dgm:prSet presAssocID="{14153955-DCB1-41F5-A095-9C2BE722D8FA}" presName="sibTrans" presStyleCnt="0"/>
      <dgm:spPr/>
    </dgm:pt>
    <dgm:pt modelId="{9F474041-DDBF-4187-8414-7C9F5A6F514B}" type="pres">
      <dgm:prSet presAssocID="{D2E41FA8-0607-4FBA-B00D-E0B8108ABCBC}" presName="node" presStyleLbl="node1" presStyleIdx="4" presStyleCnt="5">
        <dgm:presLayoutVars>
          <dgm:bulletEnabled val="1"/>
        </dgm:presLayoutVars>
      </dgm:prSet>
      <dgm:spPr/>
    </dgm:pt>
  </dgm:ptLst>
  <dgm:cxnLst>
    <dgm:cxn modelId="{26EB4707-F7FB-4E11-B313-F8B82B842958}" srcId="{711E4A3F-4D04-4E39-8E2A-8DF5413BFD4A}" destId="{D2E41FA8-0607-4FBA-B00D-E0B8108ABCBC}" srcOrd="4" destOrd="0" parTransId="{CE7B40CD-65B1-48DA-A06C-DEC0EED98350}" sibTransId="{6A72922C-6587-4FBF-95C2-54F64CC0E861}"/>
    <dgm:cxn modelId="{B9F5B109-E3B7-4EBE-BF35-AE62FD083B90}" type="presOf" srcId="{711E4A3F-4D04-4E39-8E2A-8DF5413BFD4A}" destId="{D2211DBB-DE06-43F6-B147-8A8CDD29075F}" srcOrd="0" destOrd="0" presId="urn:microsoft.com/office/officeart/2005/8/layout/default"/>
    <dgm:cxn modelId="{AB739B2E-3DF9-4E2D-9997-F5C271FC808E}" srcId="{711E4A3F-4D04-4E39-8E2A-8DF5413BFD4A}" destId="{5E3DAE2E-D34F-4504-8689-8FCEE75F57A9}" srcOrd="2" destOrd="0" parTransId="{FFD9DD18-8FC1-4B2D-A580-F389116072FE}" sibTransId="{8D2CCEB5-3E40-44AD-8615-354095EC870C}"/>
    <dgm:cxn modelId="{A2418756-0979-4342-BB3F-5F29FBE099EF}" srcId="{711E4A3F-4D04-4E39-8E2A-8DF5413BFD4A}" destId="{BACF9135-EBF8-48F2-8C89-7AFEC5CB1230}" srcOrd="1" destOrd="0" parTransId="{CECD08DC-5FF3-4BCA-9983-04C0F6CB8186}" sibTransId="{320E317A-446F-470C-853D-7136C095A41C}"/>
    <dgm:cxn modelId="{663BBC9B-7682-4362-B002-ED4B6D273B25}" type="presOf" srcId="{AEACF4DE-7942-48F3-91DE-DA52C21CBAC8}" destId="{D62ABA50-59FF-4773-92C1-A5278622AE64}" srcOrd="0" destOrd="0" presId="urn:microsoft.com/office/officeart/2005/8/layout/default"/>
    <dgm:cxn modelId="{4973AFAB-0655-44BD-83BF-10B9A2494E1B}" type="presOf" srcId="{5E3DAE2E-D34F-4504-8689-8FCEE75F57A9}" destId="{89676F81-6EA4-46C1-9C56-7D1C4D0FF035}" srcOrd="0" destOrd="0" presId="urn:microsoft.com/office/officeart/2005/8/layout/default"/>
    <dgm:cxn modelId="{90AD96AE-86E1-48EB-8A13-777B1CCE06F6}" type="presOf" srcId="{BACF9135-EBF8-48F2-8C89-7AFEC5CB1230}" destId="{C56ACEF4-AC43-4AD6-BAAE-87B5F4F0D30B}" srcOrd="0" destOrd="0" presId="urn:microsoft.com/office/officeart/2005/8/layout/default"/>
    <dgm:cxn modelId="{4D5C34BE-3892-444E-B5E6-6C5523C8141F}" type="presOf" srcId="{10921A8A-3A6C-4030-A044-4466ECA7F57C}" destId="{2279846A-CE95-4A96-90C3-A2CF9CE7BC1A}" srcOrd="0" destOrd="0" presId="urn:microsoft.com/office/officeart/2005/8/layout/default"/>
    <dgm:cxn modelId="{A80C11C1-35C7-4074-935D-786EF9F420C9}" srcId="{711E4A3F-4D04-4E39-8E2A-8DF5413BFD4A}" destId="{AEACF4DE-7942-48F3-91DE-DA52C21CBAC8}" srcOrd="0" destOrd="0" parTransId="{A778B060-3F9C-46D2-825D-791A4226415A}" sibTransId="{6DB47071-90FE-4232-90D1-6FD14A0F99CD}"/>
    <dgm:cxn modelId="{2C9287F5-8ED0-400E-B4F1-EE17647E2F06}" srcId="{711E4A3F-4D04-4E39-8E2A-8DF5413BFD4A}" destId="{10921A8A-3A6C-4030-A044-4466ECA7F57C}" srcOrd="3" destOrd="0" parTransId="{1E5A7AD0-6D1E-40E6-B4B0-A845AC26F4A0}" sibTransId="{14153955-DCB1-41F5-A095-9C2BE722D8FA}"/>
    <dgm:cxn modelId="{BCFDDDF8-3523-4CA7-98EA-568554853052}" type="presOf" srcId="{D2E41FA8-0607-4FBA-B00D-E0B8108ABCBC}" destId="{9F474041-DDBF-4187-8414-7C9F5A6F514B}" srcOrd="0" destOrd="0" presId="urn:microsoft.com/office/officeart/2005/8/layout/default"/>
    <dgm:cxn modelId="{00021538-BF39-4779-94C7-1DB72B1B2671}" type="presParOf" srcId="{D2211DBB-DE06-43F6-B147-8A8CDD29075F}" destId="{D62ABA50-59FF-4773-92C1-A5278622AE64}" srcOrd="0" destOrd="0" presId="urn:microsoft.com/office/officeart/2005/8/layout/default"/>
    <dgm:cxn modelId="{044C4BA5-AF2C-42CB-B0D1-2AB0F5D63341}" type="presParOf" srcId="{D2211DBB-DE06-43F6-B147-8A8CDD29075F}" destId="{ADF72770-C06A-49F2-A1BB-63A8CD0C0390}" srcOrd="1" destOrd="0" presId="urn:microsoft.com/office/officeart/2005/8/layout/default"/>
    <dgm:cxn modelId="{B3BC1114-81AF-4004-86BC-1E1664D6F7CA}" type="presParOf" srcId="{D2211DBB-DE06-43F6-B147-8A8CDD29075F}" destId="{C56ACEF4-AC43-4AD6-BAAE-87B5F4F0D30B}" srcOrd="2" destOrd="0" presId="urn:microsoft.com/office/officeart/2005/8/layout/default"/>
    <dgm:cxn modelId="{9095A9F9-75BC-4A19-BE3D-5416E440F5E5}" type="presParOf" srcId="{D2211DBB-DE06-43F6-B147-8A8CDD29075F}" destId="{C89BBCAB-32B5-40F7-8C39-2F7C5B37AEB3}" srcOrd="3" destOrd="0" presId="urn:microsoft.com/office/officeart/2005/8/layout/default"/>
    <dgm:cxn modelId="{F284B46F-36B0-4E3B-832A-4AB906CFD0B9}" type="presParOf" srcId="{D2211DBB-DE06-43F6-B147-8A8CDD29075F}" destId="{89676F81-6EA4-46C1-9C56-7D1C4D0FF035}" srcOrd="4" destOrd="0" presId="urn:microsoft.com/office/officeart/2005/8/layout/default"/>
    <dgm:cxn modelId="{BD0F5A1D-28D8-4403-AE58-86A44E5E16EE}" type="presParOf" srcId="{D2211DBB-DE06-43F6-B147-8A8CDD29075F}" destId="{0B698C3F-AF1B-44A9-A36B-05BF9FD0FFBA}" srcOrd="5" destOrd="0" presId="urn:microsoft.com/office/officeart/2005/8/layout/default"/>
    <dgm:cxn modelId="{146C0791-F099-4712-91EC-D8143A79F850}" type="presParOf" srcId="{D2211DBB-DE06-43F6-B147-8A8CDD29075F}" destId="{2279846A-CE95-4A96-90C3-A2CF9CE7BC1A}" srcOrd="6" destOrd="0" presId="urn:microsoft.com/office/officeart/2005/8/layout/default"/>
    <dgm:cxn modelId="{5C2AD80F-EC86-47A9-9FD9-A9300984AF43}" type="presParOf" srcId="{D2211DBB-DE06-43F6-B147-8A8CDD29075F}" destId="{592777CC-CE65-476F-BE7B-3CFD2807DCC7}" srcOrd="7" destOrd="0" presId="urn:microsoft.com/office/officeart/2005/8/layout/default"/>
    <dgm:cxn modelId="{05FB3621-C5FA-40AB-97A6-951362D50DBA}" type="presParOf" srcId="{D2211DBB-DE06-43F6-B147-8A8CDD29075F}" destId="{9F474041-DDBF-4187-8414-7C9F5A6F514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710CBA2-29E0-4C70-BFBF-2208AE371182}" type="doc">
      <dgm:prSet loTypeId="urn:microsoft.com/office/officeart/2009/3/layout/StepUpProcess" loCatId="process" qsTypeId="urn:microsoft.com/office/officeart/2005/8/quickstyle/simple1" qsCatId="simple" csTypeId="urn:microsoft.com/office/officeart/2005/8/colors/accent2_5" csCatId="accent2" phldr="1"/>
      <dgm:spPr/>
    </dgm:pt>
    <dgm:pt modelId="{772E3464-9951-4390-9D32-3CF202B16F87}">
      <dgm:prSet phldrT="[Teksts]"/>
      <dgm:spPr/>
      <dgm:t>
        <a:bodyPr/>
        <a:lstStyle/>
        <a:p>
          <a:r>
            <a:rPr lang="lv-LV" b="1"/>
            <a:t>Pieteikumu iesniegšana</a:t>
          </a:r>
        </a:p>
      </dgm:t>
    </dgm:pt>
    <dgm:pt modelId="{3814AD41-6281-469D-ADFE-781A9BB8699C}" type="parTrans" cxnId="{C7244E76-3113-466A-A207-4F2714F03564}">
      <dgm:prSet/>
      <dgm:spPr/>
      <dgm:t>
        <a:bodyPr/>
        <a:lstStyle/>
        <a:p>
          <a:endParaRPr lang="lv-LV"/>
        </a:p>
      </dgm:t>
    </dgm:pt>
    <dgm:pt modelId="{D5026FFF-E536-4D7D-B43D-FF58E172411F}" type="sibTrans" cxnId="{C7244E76-3113-466A-A207-4F2714F03564}">
      <dgm:prSet/>
      <dgm:spPr/>
      <dgm:t>
        <a:bodyPr/>
        <a:lstStyle/>
        <a:p>
          <a:endParaRPr lang="lv-LV"/>
        </a:p>
      </dgm:t>
    </dgm:pt>
    <dgm:pt modelId="{5A892EDE-016D-4F29-8B71-51BC02DD9070}">
      <dgm:prSet phldrT="[Teksts]"/>
      <dgm:spPr/>
      <dgm:t>
        <a:bodyPr/>
        <a:lstStyle/>
        <a:p>
          <a:r>
            <a:rPr lang="lv-LV" b="1"/>
            <a:t>Vērtēšana</a:t>
          </a:r>
        </a:p>
      </dgm:t>
    </dgm:pt>
    <dgm:pt modelId="{101A7500-0CF6-4F35-A6C3-C6197A90C134}" type="parTrans" cxnId="{FA917FE0-5381-4DA3-ADD0-FD2079547A99}">
      <dgm:prSet/>
      <dgm:spPr/>
      <dgm:t>
        <a:bodyPr/>
        <a:lstStyle/>
        <a:p>
          <a:endParaRPr lang="lv-LV"/>
        </a:p>
      </dgm:t>
    </dgm:pt>
    <dgm:pt modelId="{E5463789-8929-46DF-9F85-2EF6580F2B09}" type="sibTrans" cxnId="{FA917FE0-5381-4DA3-ADD0-FD2079547A99}">
      <dgm:prSet/>
      <dgm:spPr/>
      <dgm:t>
        <a:bodyPr/>
        <a:lstStyle/>
        <a:p>
          <a:endParaRPr lang="lv-LV"/>
        </a:p>
      </dgm:t>
    </dgm:pt>
    <dgm:pt modelId="{79E94EA6-009D-4031-987E-DE264DF458A5}">
      <dgm:prSet phldrT="[Teksts]"/>
      <dgm:spPr/>
      <dgm:t>
        <a:bodyPr/>
        <a:lstStyle/>
        <a:p>
          <a:r>
            <a:rPr lang="lv-LV" b="1"/>
            <a:t>Rezultātu izziņošana</a:t>
          </a:r>
        </a:p>
      </dgm:t>
    </dgm:pt>
    <dgm:pt modelId="{D1FE8D41-5A43-4ECC-9E6B-C751C4640990}" type="parTrans" cxnId="{4030D575-3340-4B38-AA41-9C552C98AB28}">
      <dgm:prSet/>
      <dgm:spPr/>
      <dgm:t>
        <a:bodyPr/>
        <a:lstStyle/>
        <a:p>
          <a:endParaRPr lang="lv-LV"/>
        </a:p>
      </dgm:t>
    </dgm:pt>
    <dgm:pt modelId="{85D12A28-65EF-4D24-8432-44CFF8446225}" type="sibTrans" cxnId="{4030D575-3340-4B38-AA41-9C552C98AB28}">
      <dgm:prSet/>
      <dgm:spPr/>
      <dgm:t>
        <a:bodyPr/>
        <a:lstStyle/>
        <a:p>
          <a:endParaRPr lang="lv-LV"/>
        </a:p>
      </dgm:t>
    </dgm:pt>
    <dgm:pt modelId="{67EEE84F-FE29-43FA-9B18-814C7930F8F5}">
      <dgm:prSet phldrT="[Teksts]"/>
      <dgm:spPr/>
      <dgm:t>
        <a:bodyPr/>
        <a:lstStyle/>
        <a:p>
          <a:r>
            <a:rPr lang="lv-LV" b="1"/>
            <a:t>Nosacījumu izpilde / līgumu slēgšana</a:t>
          </a:r>
        </a:p>
      </dgm:t>
    </dgm:pt>
    <dgm:pt modelId="{BEE7AC43-0950-454F-A37A-6E998E792A8A}" type="parTrans" cxnId="{609A99B8-B104-48E0-9E31-0935170462D6}">
      <dgm:prSet/>
      <dgm:spPr/>
      <dgm:t>
        <a:bodyPr/>
        <a:lstStyle/>
        <a:p>
          <a:endParaRPr lang="lv-LV"/>
        </a:p>
      </dgm:t>
    </dgm:pt>
    <dgm:pt modelId="{7A109D63-6845-418F-AAC5-6DEDC777138F}" type="sibTrans" cxnId="{609A99B8-B104-48E0-9E31-0935170462D6}">
      <dgm:prSet/>
      <dgm:spPr/>
      <dgm:t>
        <a:bodyPr/>
        <a:lstStyle/>
        <a:p>
          <a:endParaRPr lang="lv-LV"/>
        </a:p>
      </dgm:t>
    </dgm:pt>
    <dgm:pt modelId="{AD821784-C190-4328-82D9-1C897A8E3798}">
      <dgm:prSet phldrT="[Teksts]"/>
      <dgm:spPr/>
      <dgm:t>
        <a:bodyPr/>
        <a:lstStyle/>
        <a:p>
          <a:r>
            <a:rPr lang="lv-LV" b="1"/>
            <a:t>Starpposma pārskats</a:t>
          </a:r>
        </a:p>
      </dgm:t>
    </dgm:pt>
    <dgm:pt modelId="{DDA02402-7D95-4F42-887B-46D4C845469C}" type="parTrans" cxnId="{3DAB7B65-ABEE-4A43-BD30-3E26EA762BC0}">
      <dgm:prSet/>
      <dgm:spPr/>
      <dgm:t>
        <a:bodyPr/>
        <a:lstStyle/>
        <a:p>
          <a:endParaRPr lang="lv-LV"/>
        </a:p>
      </dgm:t>
    </dgm:pt>
    <dgm:pt modelId="{123D32C1-3151-471D-AC35-CEE19537871F}" type="sibTrans" cxnId="{3DAB7B65-ABEE-4A43-BD30-3E26EA762BC0}">
      <dgm:prSet/>
      <dgm:spPr/>
      <dgm:t>
        <a:bodyPr/>
        <a:lstStyle/>
        <a:p>
          <a:endParaRPr lang="lv-LV"/>
        </a:p>
      </dgm:t>
    </dgm:pt>
    <dgm:pt modelId="{584E5B88-76F1-4123-86DB-E6568FA4D6B8}">
      <dgm:prSet phldrT="[Teksts]"/>
      <dgm:spPr/>
      <dgm:t>
        <a:bodyPr/>
        <a:lstStyle/>
        <a:p>
          <a:r>
            <a:rPr lang="lv-LV" b="1"/>
            <a:t>Noslēguma pārskats</a:t>
          </a:r>
        </a:p>
      </dgm:t>
    </dgm:pt>
    <dgm:pt modelId="{FD25604F-6CB6-4824-A6BE-F90F81EB6E20}" type="parTrans" cxnId="{7D3F30E7-2677-4C87-8A85-06EF7A242D61}">
      <dgm:prSet/>
      <dgm:spPr/>
      <dgm:t>
        <a:bodyPr/>
        <a:lstStyle/>
        <a:p>
          <a:endParaRPr lang="lv-LV"/>
        </a:p>
      </dgm:t>
    </dgm:pt>
    <dgm:pt modelId="{778A8ECD-CA2D-4556-8D2D-8F7F408FE26B}" type="sibTrans" cxnId="{7D3F30E7-2677-4C87-8A85-06EF7A242D61}">
      <dgm:prSet/>
      <dgm:spPr/>
      <dgm:t>
        <a:bodyPr/>
        <a:lstStyle/>
        <a:p>
          <a:endParaRPr lang="lv-LV"/>
        </a:p>
      </dgm:t>
    </dgm:pt>
    <dgm:pt modelId="{6F773E8E-CEC0-4CAB-BF32-CF0AB9C877F7}" type="pres">
      <dgm:prSet presAssocID="{D710CBA2-29E0-4C70-BFBF-2208AE371182}" presName="rootnode" presStyleCnt="0">
        <dgm:presLayoutVars>
          <dgm:chMax/>
          <dgm:chPref/>
          <dgm:dir/>
          <dgm:animLvl val="lvl"/>
        </dgm:presLayoutVars>
      </dgm:prSet>
      <dgm:spPr/>
    </dgm:pt>
    <dgm:pt modelId="{DE3D47F4-51D2-4867-8231-35460F5D8F21}" type="pres">
      <dgm:prSet presAssocID="{772E3464-9951-4390-9D32-3CF202B16F87}" presName="composite" presStyleCnt="0"/>
      <dgm:spPr/>
    </dgm:pt>
    <dgm:pt modelId="{B69DAD8E-0D01-4E9F-BCC2-E6B8CDE3AB02}" type="pres">
      <dgm:prSet presAssocID="{772E3464-9951-4390-9D32-3CF202B16F87}" presName="LShape" presStyleLbl="alignNode1" presStyleIdx="0" presStyleCnt="11"/>
      <dgm:spPr/>
    </dgm:pt>
    <dgm:pt modelId="{74E03151-E8F0-4FAD-8ACE-04533493F608}" type="pres">
      <dgm:prSet presAssocID="{772E3464-9951-4390-9D32-3CF202B16F87}" presName="ParentText" presStyleLbl="revTx" presStyleIdx="0" presStyleCnt="6">
        <dgm:presLayoutVars>
          <dgm:chMax val="0"/>
          <dgm:chPref val="0"/>
          <dgm:bulletEnabled val="1"/>
        </dgm:presLayoutVars>
      </dgm:prSet>
      <dgm:spPr/>
    </dgm:pt>
    <dgm:pt modelId="{ECD86682-2DE2-4244-A93A-9603E8B3637B}" type="pres">
      <dgm:prSet presAssocID="{772E3464-9951-4390-9D32-3CF202B16F87}" presName="Triangle" presStyleLbl="alignNode1" presStyleIdx="1" presStyleCnt="11"/>
      <dgm:spPr/>
    </dgm:pt>
    <dgm:pt modelId="{6768223E-7A5E-4993-A726-98024A0E20B1}" type="pres">
      <dgm:prSet presAssocID="{D5026FFF-E536-4D7D-B43D-FF58E172411F}" presName="sibTrans" presStyleCnt="0"/>
      <dgm:spPr/>
    </dgm:pt>
    <dgm:pt modelId="{416AEE6F-0BF5-449E-AA90-2368BA92CF10}" type="pres">
      <dgm:prSet presAssocID="{D5026FFF-E536-4D7D-B43D-FF58E172411F}" presName="space" presStyleCnt="0"/>
      <dgm:spPr/>
    </dgm:pt>
    <dgm:pt modelId="{396DD381-87A2-4E3D-96DD-526BBB8FA552}" type="pres">
      <dgm:prSet presAssocID="{5A892EDE-016D-4F29-8B71-51BC02DD9070}" presName="composite" presStyleCnt="0"/>
      <dgm:spPr/>
    </dgm:pt>
    <dgm:pt modelId="{385D34E0-DB82-498D-B829-144CD096F979}" type="pres">
      <dgm:prSet presAssocID="{5A892EDE-016D-4F29-8B71-51BC02DD9070}" presName="LShape" presStyleLbl="alignNode1" presStyleIdx="2" presStyleCnt="11"/>
      <dgm:spPr/>
    </dgm:pt>
    <dgm:pt modelId="{B399012C-7FE7-4D91-A430-53351561AE4B}" type="pres">
      <dgm:prSet presAssocID="{5A892EDE-016D-4F29-8B71-51BC02DD9070}" presName="ParentText" presStyleLbl="revTx" presStyleIdx="1" presStyleCnt="6">
        <dgm:presLayoutVars>
          <dgm:chMax val="0"/>
          <dgm:chPref val="0"/>
          <dgm:bulletEnabled val="1"/>
        </dgm:presLayoutVars>
      </dgm:prSet>
      <dgm:spPr/>
    </dgm:pt>
    <dgm:pt modelId="{6F74EBC2-4524-425D-A99A-53F7ED511C7A}" type="pres">
      <dgm:prSet presAssocID="{5A892EDE-016D-4F29-8B71-51BC02DD9070}" presName="Triangle" presStyleLbl="alignNode1" presStyleIdx="3" presStyleCnt="11"/>
      <dgm:spPr/>
    </dgm:pt>
    <dgm:pt modelId="{903007E6-C46F-4F68-A9F9-0CB6CAFDF05D}" type="pres">
      <dgm:prSet presAssocID="{E5463789-8929-46DF-9F85-2EF6580F2B09}" presName="sibTrans" presStyleCnt="0"/>
      <dgm:spPr/>
    </dgm:pt>
    <dgm:pt modelId="{AF0CA6DE-17D1-4DA9-8A97-D3677B131BDC}" type="pres">
      <dgm:prSet presAssocID="{E5463789-8929-46DF-9F85-2EF6580F2B09}" presName="space" presStyleCnt="0"/>
      <dgm:spPr/>
    </dgm:pt>
    <dgm:pt modelId="{5BAF6E07-1FE4-4547-B95D-185D2CB8F1E1}" type="pres">
      <dgm:prSet presAssocID="{79E94EA6-009D-4031-987E-DE264DF458A5}" presName="composite" presStyleCnt="0"/>
      <dgm:spPr/>
    </dgm:pt>
    <dgm:pt modelId="{F2F08645-F9E7-43AB-897A-57F7589B2AF3}" type="pres">
      <dgm:prSet presAssocID="{79E94EA6-009D-4031-987E-DE264DF458A5}" presName="LShape" presStyleLbl="alignNode1" presStyleIdx="4" presStyleCnt="11"/>
      <dgm:spPr/>
    </dgm:pt>
    <dgm:pt modelId="{1CC637B4-79D8-4715-8416-DD873F35E87B}" type="pres">
      <dgm:prSet presAssocID="{79E94EA6-009D-4031-987E-DE264DF458A5}" presName="ParentText" presStyleLbl="revTx" presStyleIdx="2" presStyleCnt="6">
        <dgm:presLayoutVars>
          <dgm:chMax val="0"/>
          <dgm:chPref val="0"/>
          <dgm:bulletEnabled val="1"/>
        </dgm:presLayoutVars>
      </dgm:prSet>
      <dgm:spPr/>
    </dgm:pt>
    <dgm:pt modelId="{5963A91D-4188-4571-8037-6D01941D8980}" type="pres">
      <dgm:prSet presAssocID="{79E94EA6-009D-4031-987E-DE264DF458A5}" presName="Triangle" presStyleLbl="alignNode1" presStyleIdx="5" presStyleCnt="11"/>
      <dgm:spPr/>
    </dgm:pt>
    <dgm:pt modelId="{835B4DE9-121D-45DF-A97B-80482CA51581}" type="pres">
      <dgm:prSet presAssocID="{85D12A28-65EF-4D24-8432-44CFF8446225}" presName="sibTrans" presStyleCnt="0"/>
      <dgm:spPr/>
    </dgm:pt>
    <dgm:pt modelId="{8AFE78CB-67E5-41C8-B4C7-5293F32DFE0C}" type="pres">
      <dgm:prSet presAssocID="{85D12A28-65EF-4D24-8432-44CFF8446225}" presName="space" presStyleCnt="0"/>
      <dgm:spPr/>
    </dgm:pt>
    <dgm:pt modelId="{6B9E42A9-0F9D-4285-A281-A34AC5250EBF}" type="pres">
      <dgm:prSet presAssocID="{67EEE84F-FE29-43FA-9B18-814C7930F8F5}" presName="composite" presStyleCnt="0"/>
      <dgm:spPr/>
    </dgm:pt>
    <dgm:pt modelId="{ACB51A45-68D4-4F9B-96F9-C675DF1BA4DD}" type="pres">
      <dgm:prSet presAssocID="{67EEE84F-FE29-43FA-9B18-814C7930F8F5}" presName="LShape" presStyleLbl="alignNode1" presStyleIdx="6" presStyleCnt="11"/>
      <dgm:spPr/>
    </dgm:pt>
    <dgm:pt modelId="{FA2B2772-084D-465D-B2D7-49F4BB3EDD0A}" type="pres">
      <dgm:prSet presAssocID="{67EEE84F-FE29-43FA-9B18-814C7930F8F5}" presName="ParentText" presStyleLbl="revTx" presStyleIdx="3" presStyleCnt="6">
        <dgm:presLayoutVars>
          <dgm:chMax val="0"/>
          <dgm:chPref val="0"/>
          <dgm:bulletEnabled val="1"/>
        </dgm:presLayoutVars>
      </dgm:prSet>
      <dgm:spPr/>
    </dgm:pt>
    <dgm:pt modelId="{405CC3FF-619E-476A-BF66-F204A0298ECF}" type="pres">
      <dgm:prSet presAssocID="{67EEE84F-FE29-43FA-9B18-814C7930F8F5}" presName="Triangle" presStyleLbl="alignNode1" presStyleIdx="7" presStyleCnt="11"/>
      <dgm:spPr/>
    </dgm:pt>
    <dgm:pt modelId="{6D85AD33-DD11-4CDB-9C25-83D6E677299E}" type="pres">
      <dgm:prSet presAssocID="{7A109D63-6845-418F-AAC5-6DEDC777138F}" presName="sibTrans" presStyleCnt="0"/>
      <dgm:spPr/>
    </dgm:pt>
    <dgm:pt modelId="{C71EAEB6-1CF5-4994-87FA-CE203282DAD7}" type="pres">
      <dgm:prSet presAssocID="{7A109D63-6845-418F-AAC5-6DEDC777138F}" presName="space" presStyleCnt="0"/>
      <dgm:spPr/>
    </dgm:pt>
    <dgm:pt modelId="{8A869AE1-1DD8-4DC3-BBCD-50B622C55B88}" type="pres">
      <dgm:prSet presAssocID="{AD821784-C190-4328-82D9-1C897A8E3798}" presName="composite" presStyleCnt="0"/>
      <dgm:spPr/>
    </dgm:pt>
    <dgm:pt modelId="{2D60A17C-2016-4DC7-A3F5-B3E9600B6983}" type="pres">
      <dgm:prSet presAssocID="{AD821784-C190-4328-82D9-1C897A8E3798}" presName="LShape" presStyleLbl="alignNode1" presStyleIdx="8" presStyleCnt="11"/>
      <dgm:spPr/>
    </dgm:pt>
    <dgm:pt modelId="{61A40D26-5874-4BCC-894E-3BAB0A1AF4B3}" type="pres">
      <dgm:prSet presAssocID="{AD821784-C190-4328-82D9-1C897A8E3798}" presName="ParentText" presStyleLbl="revTx" presStyleIdx="4" presStyleCnt="6">
        <dgm:presLayoutVars>
          <dgm:chMax val="0"/>
          <dgm:chPref val="0"/>
          <dgm:bulletEnabled val="1"/>
        </dgm:presLayoutVars>
      </dgm:prSet>
      <dgm:spPr/>
    </dgm:pt>
    <dgm:pt modelId="{5EAD6A86-2AE5-4068-8A60-C363A2C986A7}" type="pres">
      <dgm:prSet presAssocID="{AD821784-C190-4328-82D9-1C897A8E3798}" presName="Triangle" presStyleLbl="alignNode1" presStyleIdx="9" presStyleCnt="11"/>
      <dgm:spPr/>
    </dgm:pt>
    <dgm:pt modelId="{B0B0E27E-AF74-4B40-BE2E-56A76A662B26}" type="pres">
      <dgm:prSet presAssocID="{123D32C1-3151-471D-AC35-CEE19537871F}" presName="sibTrans" presStyleCnt="0"/>
      <dgm:spPr/>
    </dgm:pt>
    <dgm:pt modelId="{9FA1920B-6D78-40C3-AE9F-7FAF56ED94B3}" type="pres">
      <dgm:prSet presAssocID="{123D32C1-3151-471D-AC35-CEE19537871F}" presName="space" presStyleCnt="0"/>
      <dgm:spPr/>
    </dgm:pt>
    <dgm:pt modelId="{79285E80-8DCD-4C60-95C5-32B7727F038E}" type="pres">
      <dgm:prSet presAssocID="{584E5B88-76F1-4123-86DB-E6568FA4D6B8}" presName="composite" presStyleCnt="0"/>
      <dgm:spPr/>
    </dgm:pt>
    <dgm:pt modelId="{DE007165-8D96-4699-92FA-5A3A2966E016}" type="pres">
      <dgm:prSet presAssocID="{584E5B88-76F1-4123-86DB-E6568FA4D6B8}" presName="LShape" presStyleLbl="alignNode1" presStyleIdx="10" presStyleCnt="11"/>
      <dgm:spPr/>
    </dgm:pt>
    <dgm:pt modelId="{DA2A44D5-7A9A-4ED9-8024-478E40AFDB87}" type="pres">
      <dgm:prSet presAssocID="{584E5B88-76F1-4123-86DB-E6568FA4D6B8}" presName="ParentText" presStyleLbl="revTx" presStyleIdx="5" presStyleCnt="6">
        <dgm:presLayoutVars>
          <dgm:chMax val="0"/>
          <dgm:chPref val="0"/>
          <dgm:bulletEnabled val="1"/>
        </dgm:presLayoutVars>
      </dgm:prSet>
      <dgm:spPr/>
    </dgm:pt>
  </dgm:ptLst>
  <dgm:cxnLst>
    <dgm:cxn modelId="{22C8282D-270D-42B3-8A15-D10A5E3C6233}" type="presOf" srcId="{D710CBA2-29E0-4C70-BFBF-2208AE371182}" destId="{6F773E8E-CEC0-4CAB-BF32-CF0AB9C877F7}" srcOrd="0" destOrd="0" presId="urn:microsoft.com/office/officeart/2009/3/layout/StepUpProcess"/>
    <dgm:cxn modelId="{3DAB7B65-ABEE-4A43-BD30-3E26EA762BC0}" srcId="{D710CBA2-29E0-4C70-BFBF-2208AE371182}" destId="{AD821784-C190-4328-82D9-1C897A8E3798}" srcOrd="4" destOrd="0" parTransId="{DDA02402-7D95-4F42-887B-46D4C845469C}" sibTransId="{123D32C1-3151-471D-AC35-CEE19537871F}"/>
    <dgm:cxn modelId="{9A42DF49-D6E6-4508-9D69-1B175BBC950D}" type="presOf" srcId="{79E94EA6-009D-4031-987E-DE264DF458A5}" destId="{1CC637B4-79D8-4715-8416-DD873F35E87B}" srcOrd="0" destOrd="0" presId="urn:microsoft.com/office/officeart/2009/3/layout/StepUpProcess"/>
    <dgm:cxn modelId="{4030D575-3340-4B38-AA41-9C552C98AB28}" srcId="{D710CBA2-29E0-4C70-BFBF-2208AE371182}" destId="{79E94EA6-009D-4031-987E-DE264DF458A5}" srcOrd="2" destOrd="0" parTransId="{D1FE8D41-5A43-4ECC-9E6B-C751C4640990}" sibTransId="{85D12A28-65EF-4D24-8432-44CFF8446225}"/>
    <dgm:cxn modelId="{C7244E76-3113-466A-A207-4F2714F03564}" srcId="{D710CBA2-29E0-4C70-BFBF-2208AE371182}" destId="{772E3464-9951-4390-9D32-3CF202B16F87}" srcOrd="0" destOrd="0" parTransId="{3814AD41-6281-469D-ADFE-781A9BB8699C}" sibTransId="{D5026FFF-E536-4D7D-B43D-FF58E172411F}"/>
    <dgm:cxn modelId="{0CE2485A-8A19-4CD1-A312-14C660A8989A}" type="presOf" srcId="{AD821784-C190-4328-82D9-1C897A8E3798}" destId="{61A40D26-5874-4BCC-894E-3BAB0A1AF4B3}" srcOrd="0" destOrd="0" presId="urn:microsoft.com/office/officeart/2009/3/layout/StepUpProcess"/>
    <dgm:cxn modelId="{E20D8B93-667B-489A-B154-87E7C24B7CE5}" type="presOf" srcId="{5A892EDE-016D-4F29-8B71-51BC02DD9070}" destId="{B399012C-7FE7-4D91-A430-53351561AE4B}" srcOrd="0" destOrd="0" presId="urn:microsoft.com/office/officeart/2009/3/layout/StepUpProcess"/>
    <dgm:cxn modelId="{609A99B8-B104-48E0-9E31-0935170462D6}" srcId="{D710CBA2-29E0-4C70-BFBF-2208AE371182}" destId="{67EEE84F-FE29-43FA-9B18-814C7930F8F5}" srcOrd="3" destOrd="0" parTransId="{BEE7AC43-0950-454F-A37A-6E998E792A8A}" sibTransId="{7A109D63-6845-418F-AAC5-6DEDC777138F}"/>
    <dgm:cxn modelId="{A98EBAC6-FEE9-4EC7-9AD7-7E1942B0F7E0}" type="presOf" srcId="{772E3464-9951-4390-9D32-3CF202B16F87}" destId="{74E03151-E8F0-4FAD-8ACE-04533493F608}" srcOrd="0" destOrd="0" presId="urn:microsoft.com/office/officeart/2009/3/layout/StepUpProcess"/>
    <dgm:cxn modelId="{FA917FE0-5381-4DA3-ADD0-FD2079547A99}" srcId="{D710CBA2-29E0-4C70-BFBF-2208AE371182}" destId="{5A892EDE-016D-4F29-8B71-51BC02DD9070}" srcOrd="1" destOrd="0" parTransId="{101A7500-0CF6-4F35-A6C3-C6197A90C134}" sibTransId="{E5463789-8929-46DF-9F85-2EF6580F2B09}"/>
    <dgm:cxn modelId="{7D3F30E7-2677-4C87-8A85-06EF7A242D61}" srcId="{D710CBA2-29E0-4C70-BFBF-2208AE371182}" destId="{584E5B88-76F1-4123-86DB-E6568FA4D6B8}" srcOrd="5" destOrd="0" parTransId="{FD25604F-6CB6-4824-A6BE-F90F81EB6E20}" sibTransId="{778A8ECD-CA2D-4556-8D2D-8F7F408FE26B}"/>
    <dgm:cxn modelId="{ADC4DCEE-3863-4468-A683-9FECB8B4348F}" type="presOf" srcId="{67EEE84F-FE29-43FA-9B18-814C7930F8F5}" destId="{FA2B2772-084D-465D-B2D7-49F4BB3EDD0A}" srcOrd="0" destOrd="0" presId="urn:microsoft.com/office/officeart/2009/3/layout/StepUpProcess"/>
    <dgm:cxn modelId="{FB2A37FE-C06C-4EDA-B087-04388BD76B51}" type="presOf" srcId="{584E5B88-76F1-4123-86DB-E6568FA4D6B8}" destId="{DA2A44D5-7A9A-4ED9-8024-478E40AFDB87}" srcOrd="0" destOrd="0" presId="urn:microsoft.com/office/officeart/2009/3/layout/StepUpProcess"/>
    <dgm:cxn modelId="{0E0DB8C0-8B5E-42C0-A700-B173328E0CF9}" type="presParOf" srcId="{6F773E8E-CEC0-4CAB-BF32-CF0AB9C877F7}" destId="{DE3D47F4-51D2-4867-8231-35460F5D8F21}" srcOrd="0" destOrd="0" presId="urn:microsoft.com/office/officeart/2009/3/layout/StepUpProcess"/>
    <dgm:cxn modelId="{E45DAC42-B1F1-4277-AFA2-09081F432091}" type="presParOf" srcId="{DE3D47F4-51D2-4867-8231-35460F5D8F21}" destId="{B69DAD8E-0D01-4E9F-BCC2-E6B8CDE3AB02}" srcOrd="0" destOrd="0" presId="urn:microsoft.com/office/officeart/2009/3/layout/StepUpProcess"/>
    <dgm:cxn modelId="{3988A6D7-52F8-40BE-8581-8D3BB2CFF64C}" type="presParOf" srcId="{DE3D47F4-51D2-4867-8231-35460F5D8F21}" destId="{74E03151-E8F0-4FAD-8ACE-04533493F608}" srcOrd="1" destOrd="0" presId="urn:microsoft.com/office/officeart/2009/3/layout/StepUpProcess"/>
    <dgm:cxn modelId="{876336D8-A40B-419B-9044-4BA87A3B6D66}" type="presParOf" srcId="{DE3D47F4-51D2-4867-8231-35460F5D8F21}" destId="{ECD86682-2DE2-4244-A93A-9603E8B3637B}" srcOrd="2" destOrd="0" presId="urn:microsoft.com/office/officeart/2009/3/layout/StepUpProcess"/>
    <dgm:cxn modelId="{18DF770E-590E-4057-AEDB-2C8E498D1847}" type="presParOf" srcId="{6F773E8E-CEC0-4CAB-BF32-CF0AB9C877F7}" destId="{6768223E-7A5E-4993-A726-98024A0E20B1}" srcOrd="1" destOrd="0" presId="urn:microsoft.com/office/officeart/2009/3/layout/StepUpProcess"/>
    <dgm:cxn modelId="{4527541A-52D5-4201-8923-F7D3265DB5E5}" type="presParOf" srcId="{6768223E-7A5E-4993-A726-98024A0E20B1}" destId="{416AEE6F-0BF5-449E-AA90-2368BA92CF10}" srcOrd="0" destOrd="0" presId="urn:microsoft.com/office/officeart/2009/3/layout/StepUpProcess"/>
    <dgm:cxn modelId="{664B7A48-E5F3-48BA-B547-A54758719584}" type="presParOf" srcId="{6F773E8E-CEC0-4CAB-BF32-CF0AB9C877F7}" destId="{396DD381-87A2-4E3D-96DD-526BBB8FA552}" srcOrd="2" destOrd="0" presId="urn:microsoft.com/office/officeart/2009/3/layout/StepUpProcess"/>
    <dgm:cxn modelId="{A72F25C7-4679-49EA-870E-258F4DD01016}" type="presParOf" srcId="{396DD381-87A2-4E3D-96DD-526BBB8FA552}" destId="{385D34E0-DB82-498D-B829-144CD096F979}" srcOrd="0" destOrd="0" presId="urn:microsoft.com/office/officeart/2009/3/layout/StepUpProcess"/>
    <dgm:cxn modelId="{A70A220B-DED5-48A6-BFF2-0DDBACB98612}" type="presParOf" srcId="{396DD381-87A2-4E3D-96DD-526BBB8FA552}" destId="{B399012C-7FE7-4D91-A430-53351561AE4B}" srcOrd="1" destOrd="0" presId="urn:microsoft.com/office/officeart/2009/3/layout/StepUpProcess"/>
    <dgm:cxn modelId="{A9D13815-494A-401E-8C92-65D5C9369371}" type="presParOf" srcId="{396DD381-87A2-4E3D-96DD-526BBB8FA552}" destId="{6F74EBC2-4524-425D-A99A-53F7ED511C7A}" srcOrd="2" destOrd="0" presId="urn:microsoft.com/office/officeart/2009/3/layout/StepUpProcess"/>
    <dgm:cxn modelId="{5195E156-655B-422C-83A9-8922978E760D}" type="presParOf" srcId="{6F773E8E-CEC0-4CAB-BF32-CF0AB9C877F7}" destId="{903007E6-C46F-4F68-A9F9-0CB6CAFDF05D}" srcOrd="3" destOrd="0" presId="urn:microsoft.com/office/officeart/2009/3/layout/StepUpProcess"/>
    <dgm:cxn modelId="{2EB2C13D-0B5F-40DB-8F3C-EF3EEF0AAF25}" type="presParOf" srcId="{903007E6-C46F-4F68-A9F9-0CB6CAFDF05D}" destId="{AF0CA6DE-17D1-4DA9-8A97-D3677B131BDC}" srcOrd="0" destOrd="0" presId="urn:microsoft.com/office/officeart/2009/3/layout/StepUpProcess"/>
    <dgm:cxn modelId="{7ED3E83F-F8C3-46A2-BBCC-7E40D0F11E9F}" type="presParOf" srcId="{6F773E8E-CEC0-4CAB-BF32-CF0AB9C877F7}" destId="{5BAF6E07-1FE4-4547-B95D-185D2CB8F1E1}" srcOrd="4" destOrd="0" presId="urn:microsoft.com/office/officeart/2009/3/layout/StepUpProcess"/>
    <dgm:cxn modelId="{10E67C9A-156C-4810-A82A-3297DF92405B}" type="presParOf" srcId="{5BAF6E07-1FE4-4547-B95D-185D2CB8F1E1}" destId="{F2F08645-F9E7-43AB-897A-57F7589B2AF3}" srcOrd="0" destOrd="0" presId="urn:microsoft.com/office/officeart/2009/3/layout/StepUpProcess"/>
    <dgm:cxn modelId="{8430472A-C6A4-40BB-AD51-2C9316194B24}" type="presParOf" srcId="{5BAF6E07-1FE4-4547-B95D-185D2CB8F1E1}" destId="{1CC637B4-79D8-4715-8416-DD873F35E87B}" srcOrd="1" destOrd="0" presId="urn:microsoft.com/office/officeart/2009/3/layout/StepUpProcess"/>
    <dgm:cxn modelId="{AA703439-6B98-4D18-B156-78EA718B3FD4}" type="presParOf" srcId="{5BAF6E07-1FE4-4547-B95D-185D2CB8F1E1}" destId="{5963A91D-4188-4571-8037-6D01941D8980}" srcOrd="2" destOrd="0" presId="urn:microsoft.com/office/officeart/2009/3/layout/StepUpProcess"/>
    <dgm:cxn modelId="{B6A57A6F-C10A-4254-8E48-D4440A0BF4EC}" type="presParOf" srcId="{6F773E8E-CEC0-4CAB-BF32-CF0AB9C877F7}" destId="{835B4DE9-121D-45DF-A97B-80482CA51581}" srcOrd="5" destOrd="0" presId="urn:microsoft.com/office/officeart/2009/3/layout/StepUpProcess"/>
    <dgm:cxn modelId="{B9C23879-A662-46F6-859B-44FFA1120A2D}" type="presParOf" srcId="{835B4DE9-121D-45DF-A97B-80482CA51581}" destId="{8AFE78CB-67E5-41C8-B4C7-5293F32DFE0C}" srcOrd="0" destOrd="0" presId="urn:microsoft.com/office/officeart/2009/3/layout/StepUpProcess"/>
    <dgm:cxn modelId="{4733152A-6D27-4BE0-B79E-2FA4A3AF80E1}" type="presParOf" srcId="{6F773E8E-CEC0-4CAB-BF32-CF0AB9C877F7}" destId="{6B9E42A9-0F9D-4285-A281-A34AC5250EBF}" srcOrd="6" destOrd="0" presId="urn:microsoft.com/office/officeart/2009/3/layout/StepUpProcess"/>
    <dgm:cxn modelId="{0F7002DB-51C4-4B61-B59B-0548F09AA242}" type="presParOf" srcId="{6B9E42A9-0F9D-4285-A281-A34AC5250EBF}" destId="{ACB51A45-68D4-4F9B-96F9-C675DF1BA4DD}" srcOrd="0" destOrd="0" presId="urn:microsoft.com/office/officeart/2009/3/layout/StepUpProcess"/>
    <dgm:cxn modelId="{468070F9-CD19-4C8A-AB12-91E0D454D475}" type="presParOf" srcId="{6B9E42A9-0F9D-4285-A281-A34AC5250EBF}" destId="{FA2B2772-084D-465D-B2D7-49F4BB3EDD0A}" srcOrd="1" destOrd="0" presId="urn:microsoft.com/office/officeart/2009/3/layout/StepUpProcess"/>
    <dgm:cxn modelId="{D55A5CE5-21B7-4B4A-9DF3-A54254244BF2}" type="presParOf" srcId="{6B9E42A9-0F9D-4285-A281-A34AC5250EBF}" destId="{405CC3FF-619E-476A-BF66-F204A0298ECF}" srcOrd="2" destOrd="0" presId="urn:microsoft.com/office/officeart/2009/3/layout/StepUpProcess"/>
    <dgm:cxn modelId="{BE18EE76-0175-4FF7-BB38-33923EADF92D}" type="presParOf" srcId="{6F773E8E-CEC0-4CAB-BF32-CF0AB9C877F7}" destId="{6D85AD33-DD11-4CDB-9C25-83D6E677299E}" srcOrd="7" destOrd="0" presId="urn:microsoft.com/office/officeart/2009/3/layout/StepUpProcess"/>
    <dgm:cxn modelId="{17B8A4C2-4C3A-4F59-9AF5-6557B8F6E6D0}" type="presParOf" srcId="{6D85AD33-DD11-4CDB-9C25-83D6E677299E}" destId="{C71EAEB6-1CF5-4994-87FA-CE203282DAD7}" srcOrd="0" destOrd="0" presId="urn:microsoft.com/office/officeart/2009/3/layout/StepUpProcess"/>
    <dgm:cxn modelId="{15F2AB70-E3DE-481A-A95D-806D03FC0DE8}" type="presParOf" srcId="{6F773E8E-CEC0-4CAB-BF32-CF0AB9C877F7}" destId="{8A869AE1-1DD8-4DC3-BBCD-50B622C55B88}" srcOrd="8" destOrd="0" presId="urn:microsoft.com/office/officeart/2009/3/layout/StepUpProcess"/>
    <dgm:cxn modelId="{3DF9B989-BFA3-4910-BDED-AD4758C9DE2E}" type="presParOf" srcId="{8A869AE1-1DD8-4DC3-BBCD-50B622C55B88}" destId="{2D60A17C-2016-4DC7-A3F5-B3E9600B6983}" srcOrd="0" destOrd="0" presId="urn:microsoft.com/office/officeart/2009/3/layout/StepUpProcess"/>
    <dgm:cxn modelId="{2D96D1AF-F104-426F-8E6C-EA59491C9705}" type="presParOf" srcId="{8A869AE1-1DD8-4DC3-BBCD-50B622C55B88}" destId="{61A40D26-5874-4BCC-894E-3BAB0A1AF4B3}" srcOrd="1" destOrd="0" presId="urn:microsoft.com/office/officeart/2009/3/layout/StepUpProcess"/>
    <dgm:cxn modelId="{DC2AB6E6-8994-487D-8EFE-689C05845938}" type="presParOf" srcId="{8A869AE1-1DD8-4DC3-BBCD-50B622C55B88}" destId="{5EAD6A86-2AE5-4068-8A60-C363A2C986A7}" srcOrd="2" destOrd="0" presId="urn:microsoft.com/office/officeart/2009/3/layout/StepUpProcess"/>
    <dgm:cxn modelId="{B756CF4C-7957-43E1-AB85-E809BE7591BA}" type="presParOf" srcId="{6F773E8E-CEC0-4CAB-BF32-CF0AB9C877F7}" destId="{B0B0E27E-AF74-4B40-BE2E-56A76A662B26}" srcOrd="9" destOrd="0" presId="urn:microsoft.com/office/officeart/2009/3/layout/StepUpProcess"/>
    <dgm:cxn modelId="{8C6B3180-30BF-4359-A28A-99B5C0568394}" type="presParOf" srcId="{B0B0E27E-AF74-4B40-BE2E-56A76A662B26}" destId="{9FA1920B-6D78-40C3-AE9F-7FAF56ED94B3}" srcOrd="0" destOrd="0" presId="urn:microsoft.com/office/officeart/2009/3/layout/StepUpProcess"/>
    <dgm:cxn modelId="{CF9897F8-628D-47C5-8EAA-A2B04027AFC3}" type="presParOf" srcId="{6F773E8E-CEC0-4CAB-BF32-CF0AB9C877F7}" destId="{79285E80-8DCD-4C60-95C5-32B7727F038E}" srcOrd="10" destOrd="0" presId="urn:microsoft.com/office/officeart/2009/3/layout/StepUpProcess"/>
    <dgm:cxn modelId="{4F26F337-2D2A-4AAF-9BBD-36B0028C5991}" type="presParOf" srcId="{79285E80-8DCD-4C60-95C5-32B7727F038E}" destId="{DE007165-8D96-4699-92FA-5A3A2966E016}" srcOrd="0" destOrd="0" presId="urn:microsoft.com/office/officeart/2009/3/layout/StepUpProcess"/>
    <dgm:cxn modelId="{8B30D787-9CAB-4207-88CB-8AAA55D6F5DE}" type="presParOf" srcId="{79285E80-8DCD-4C60-95C5-32B7727F038E}" destId="{DA2A44D5-7A9A-4ED9-8024-478E40AFDB8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BD0509-C327-427C-BD11-50DFD45DC9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0D436EEF-1AB3-4B2F-B3BB-EF8F71CD4873}">
      <dgm:prSet phldrT="[Text]" phldr="1"/>
      <dgm:spPr>
        <a:solidFill>
          <a:srgbClr val="800024"/>
        </a:solidFill>
      </dgm:spPr>
      <dgm:t>
        <a:bodyPr/>
        <a:lstStyle/>
        <a:p>
          <a:endParaRPr lang="lv-LV">
            <a:latin typeface="Verdana" panose="020B0604030504040204" pitchFamily="34" charset="0"/>
            <a:ea typeface="Verdana" panose="020B0604030504040204" pitchFamily="34" charset="0"/>
            <a:cs typeface="Urdu Typesetting" panose="03020402040406030203" pitchFamily="66" charset="-78"/>
          </a:endParaRPr>
        </a:p>
      </dgm:t>
    </dgm:pt>
    <dgm:pt modelId="{CC5F3B86-18CF-40B9-9718-4F59176A21B2}" type="parTrans" cxnId="{6A53DC10-68F9-4531-B73A-1024C48B5E40}">
      <dgm:prSet/>
      <dgm:spPr/>
      <dgm:t>
        <a:bodyPr/>
        <a:lstStyle/>
        <a:p>
          <a:endParaRPr lang="lv-LV"/>
        </a:p>
      </dgm:t>
    </dgm:pt>
    <dgm:pt modelId="{CF4E05E0-1EF0-44E2-B3C5-431700E968B9}" type="sibTrans" cxnId="{6A53DC10-68F9-4531-B73A-1024C48B5E40}">
      <dgm:prSet/>
      <dgm:spPr/>
      <dgm:t>
        <a:bodyPr/>
        <a:lstStyle/>
        <a:p>
          <a:endParaRPr lang="lv-LV"/>
        </a:p>
      </dgm:t>
    </dgm:pt>
    <dgm:pt modelId="{246061A8-1BC5-4A57-A91C-7DB7B7E88A6C}">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715E2C2C-BD20-432E-A573-91BA8F095BC6}" type="parTrans" cxnId="{A8A55C05-7952-43E1-996F-45D1EC7CE506}">
      <dgm:prSet/>
      <dgm:spPr/>
      <dgm:t>
        <a:bodyPr/>
        <a:lstStyle/>
        <a:p>
          <a:endParaRPr lang="lv-LV"/>
        </a:p>
      </dgm:t>
    </dgm:pt>
    <dgm:pt modelId="{8732A1C3-B38B-423F-A36D-27C7CAE63237}" type="sibTrans" cxnId="{A8A55C05-7952-43E1-996F-45D1EC7CE506}">
      <dgm:prSet/>
      <dgm:spPr/>
      <dgm:t>
        <a:bodyPr/>
        <a:lstStyle/>
        <a:p>
          <a:endParaRPr lang="lv-LV"/>
        </a:p>
      </dgm:t>
    </dgm:pt>
    <dgm:pt modelId="{A4B037DE-8BFA-419F-9834-FD998C885329}">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24AF22C1-0164-4DD4-BF64-D82AA841CED7}" type="parTrans" cxnId="{E4A91334-7943-40B8-AF7F-5B4BF3099D36}">
      <dgm:prSet/>
      <dgm:spPr/>
      <dgm:t>
        <a:bodyPr/>
        <a:lstStyle/>
        <a:p>
          <a:endParaRPr lang="lv-LV"/>
        </a:p>
      </dgm:t>
    </dgm:pt>
    <dgm:pt modelId="{63C94C42-4A8E-4060-BB35-179DEC653393}" type="sibTrans" cxnId="{E4A91334-7943-40B8-AF7F-5B4BF3099D36}">
      <dgm:prSet/>
      <dgm:spPr/>
      <dgm:t>
        <a:bodyPr/>
        <a:lstStyle/>
        <a:p>
          <a:endParaRPr lang="lv-LV"/>
        </a:p>
      </dgm:t>
    </dgm:pt>
    <dgm:pt modelId="{A6C49A90-DD37-4E24-8AFD-F7BC16C329BC}">
      <dgm:prSet phldrT="[Text]" phldr="1"/>
      <dgm:spPr>
        <a:solidFill>
          <a:srgbClr val="800024"/>
        </a:solidFill>
      </dgm:spPr>
      <dgm:t>
        <a:bodyPr/>
        <a:lstStyle/>
        <a:p>
          <a:endParaRPr lang="lv-LV">
            <a:latin typeface="Urdu Typesetting" panose="020B0604020202020204" pitchFamily="66" charset="-78"/>
            <a:ea typeface="Verdana" panose="020B0604030504040204" pitchFamily="34" charset="0"/>
            <a:cs typeface="Urdu Typesetting" panose="020B0604020202020204" pitchFamily="66" charset="-78"/>
          </a:endParaRPr>
        </a:p>
      </dgm:t>
    </dgm:pt>
    <dgm:pt modelId="{6C520024-B9FA-4846-BDA8-45A461010134}" type="parTrans" cxnId="{C80F5E96-274C-474D-8B86-0EE2372F9AAB}">
      <dgm:prSet/>
      <dgm:spPr/>
      <dgm:t>
        <a:bodyPr/>
        <a:lstStyle/>
        <a:p>
          <a:endParaRPr lang="lv-LV"/>
        </a:p>
      </dgm:t>
    </dgm:pt>
    <dgm:pt modelId="{B5534562-B3C5-4770-8B82-2304F1479621}" type="sibTrans" cxnId="{C80F5E96-274C-474D-8B86-0EE2372F9AAB}">
      <dgm:prSet/>
      <dgm:spPr/>
      <dgm:t>
        <a:bodyPr/>
        <a:lstStyle/>
        <a:p>
          <a:endParaRPr lang="lv-LV"/>
        </a:p>
      </dgm:t>
    </dgm:pt>
    <dgm:pt modelId="{F732E3C6-9AA3-4BBB-9357-AF67019861FB}">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632E120B-714A-43B7-9429-BC778941EB73}" type="parTrans" cxnId="{7CD3AF02-C673-4035-A886-266B766C5A8C}">
      <dgm:prSet/>
      <dgm:spPr/>
      <dgm:t>
        <a:bodyPr/>
        <a:lstStyle/>
        <a:p>
          <a:endParaRPr lang="lv-LV"/>
        </a:p>
      </dgm:t>
    </dgm:pt>
    <dgm:pt modelId="{89253044-EDB4-41B4-9DC9-059AC33E1AB0}" type="sibTrans" cxnId="{7CD3AF02-C673-4035-A886-266B766C5A8C}">
      <dgm:prSet/>
      <dgm:spPr/>
      <dgm:t>
        <a:bodyPr/>
        <a:lstStyle/>
        <a:p>
          <a:endParaRPr lang="lv-LV"/>
        </a:p>
      </dgm:t>
    </dgm:pt>
    <dgm:pt modelId="{D81FC688-5158-4D9C-9D7B-D0BD36CE6F12}">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F6E10024-6364-4A52-9201-F401C0716D99}" type="parTrans" cxnId="{81E70D99-2EF3-4EF3-95D6-12B2F54DCCF7}">
      <dgm:prSet/>
      <dgm:spPr/>
      <dgm:t>
        <a:bodyPr/>
        <a:lstStyle/>
        <a:p>
          <a:endParaRPr lang="lv-LV"/>
        </a:p>
      </dgm:t>
    </dgm:pt>
    <dgm:pt modelId="{FA139BCD-99C0-4EE1-900B-5B249A46858C}" type="sibTrans" cxnId="{81E70D99-2EF3-4EF3-95D6-12B2F54DCCF7}">
      <dgm:prSet/>
      <dgm:spPr/>
      <dgm:t>
        <a:bodyPr/>
        <a:lstStyle/>
        <a:p>
          <a:endParaRPr lang="lv-LV"/>
        </a:p>
      </dgm:t>
    </dgm:pt>
    <dgm:pt modelId="{9E090033-8803-4C19-A92A-B5DC425A0527}" type="pres">
      <dgm:prSet presAssocID="{70BD0509-C327-427C-BD11-50DFD45DC9CF}" presName="diagram" presStyleCnt="0">
        <dgm:presLayoutVars>
          <dgm:dir/>
          <dgm:resizeHandles val="exact"/>
        </dgm:presLayoutVars>
      </dgm:prSet>
      <dgm:spPr/>
    </dgm:pt>
    <dgm:pt modelId="{8C8ED52D-6C0D-4C20-8E45-C08555F8DB1F}" type="pres">
      <dgm:prSet presAssocID="{0D436EEF-1AB3-4B2F-B3BB-EF8F71CD4873}" presName="node" presStyleLbl="node1" presStyleIdx="0" presStyleCnt="6">
        <dgm:presLayoutVars>
          <dgm:bulletEnabled val="1"/>
        </dgm:presLayoutVars>
      </dgm:prSet>
      <dgm:spPr/>
    </dgm:pt>
    <dgm:pt modelId="{757316BB-6584-43F2-9FF2-1BA950188DAA}" type="pres">
      <dgm:prSet presAssocID="{CF4E05E0-1EF0-44E2-B3C5-431700E968B9}" presName="sibTrans" presStyleCnt="0"/>
      <dgm:spPr/>
    </dgm:pt>
    <dgm:pt modelId="{C1E861DA-E51F-4484-B4DF-F375B853F3E2}" type="pres">
      <dgm:prSet presAssocID="{246061A8-1BC5-4A57-A91C-7DB7B7E88A6C}" presName="node" presStyleLbl="node1" presStyleIdx="1" presStyleCnt="6">
        <dgm:presLayoutVars>
          <dgm:bulletEnabled val="1"/>
        </dgm:presLayoutVars>
      </dgm:prSet>
      <dgm:spPr/>
    </dgm:pt>
    <dgm:pt modelId="{51920395-ABBA-44BB-BB5F-65BDCDD93E0A}" type="pres">
      <dgm:prSet presAssocID="{8732A1C3-B38B-423F-A36D-27C7CAE63237}" presName="sibTrans" presStyleCnt="0"/>
      <dgm:spPr/>
    </dgm:pt>
    <dgm:pt modelId="{0B3FED2C-B031-4B6D-9D12-32F8CE813E44}" type="pres">
      <dgm:prSet presAssocID="{A4B037DE-8BFA-419F-9834-FD998C885329}" presName="node" presStyleLbl="node1" presStyleIdx="2" presStyleCnt="6">
        <dgm:presLayoutVars>
          <dgm:bulletEnabled val="1"/>
        </dgm:presLayoutVars>
      </dgm:prSet>
      <dgm:spPr/>
    </dgm:pt>
    <dgm:pt modelId="{D65A40C7-49F6-487C-B69F-F6C23820871C}" type="pres">
      <dgm:prSet presAssocID="{63C94C42-4A8E-4060-BB35-179DEC653393}" presName="sibTrans" presStyleCnt="0"/>
      <dgm:spPr/>
    </dgm:pt>
    <dgm:pt modelId="{0D36605E-7DD3-495D-AF92-D449F67D1459}" type="pres">
      <dgm:prSet presAssocID="{A6C49A90-DD37-4E24-8AFD-F7BC16C329BC}" presName="node" presStyleLbl="node1" presStyleIdx="3" presStyleCnt="6">
        <dgm:presLayoutVars>
          <dgm:bulletEnabled val="1"/>
        </dgm:presLayoutVars>
      </dgm:prSet>
      <dgm:spPr/>
    </dgm:pt>
    <dgm:pt modelId="{3F1AE98B-785B-4E87-A14D-9EE92B8F53D7}" type="pres">
      <dgm:prSet presAssocID="{B5534562-B3C5-4770-8B82-2304F1479621}" presName="sibTrans" presStyleCnt="0"/>
      <dgm:spPr/>
    </dgm:pt>
    <dgm:pt modelId="{39E5910C-763A-421E-ACFA-BF54B7B66C18}" type="pres">
      <dgm:prSet presAssocID="{F732E3C6-9AA3-4BBB-9357-AF67019861FB}" presName="node" presStyleLbl="node1" presStyleIdx="4" presStyleCnt="6">
        <dgm:presLayoutVars>
          <dgm:bulletEnabled val="1"/>
        </dgm:presLayoutVars>
      </dgm:prSet>
      <dgm:spPr/>
    </dgm:pt>
    <dgm:pt modelId="{A76A2483-69C7-4898-B30E-BD018E5543A3}" type="pres">
      <dgm:prSet presAssocID="{89253044-EDB4-41B4-9DC9-059AC33E1AB0}" presName="sibTrans" presStyleCnt="0"/>
      <dgm:spPr/>
    </dgm:pt>
    <dgm:pt modelId="{69F337AE-96F2-4929-AFBF-3C05B751C3F0}" type="pres">
      <dgm:prSet presAssocID="{D81FC688-5158-4D9C-9D7B-D0BD36CE6F12}" presName="node" presStyleLbl="node1" presStyleIdx="5" presStyleCnt="6">
        <dgm:presLayoutVars>
          <dgm:bulletEnabled val="1"/>
        </dgm:presLayoutVars>
      </dgm:prSet>
      <dgm:spPr/>
    </dgm:pt>
  </dgm:ptLst>
  <dgm:cxnLst>
    <dgm:cxn modelId="{7CD3AF02-C673-4035-A886-266B766C5A8C}" srcId="{70BD0509-C327-427C-BD11-50DFD45DC9CF}" destId="{F732E3C6-9AA3-4BBB-9357-AF67019861FB}" srcOrd="4" destOrd="0" parTransId="{632E120B-714A-43B7-9429-BC778941EB73}" sibTransId="{89253044-EDB4-41B4-9DC9-059AC33E1AB0}"/>
    <dgm:cxn modelId="{A8A55C05-7952-43E1-996F-45D1EC7CE506}" srcId="{70BD0509-C327-427C-BD11-50DFD45DC9CF}" destId="{246061A8-1BC5-4A57-A91C-7DB7B7E88A6C}" srcOrd="1" destOrd="0" parTransId="{715E2C2C-BD20-432E-A573-91BA8F095BC6}" sibTransId="{8732A1C3-B38B-423F-A36D-27C7CAE63237}"/>
    <dgm:cxn modelId="{6A53DC10-68F9-4531-B73A-1024C48B5E40}" srcId="{70BD0509-C327-427C-BD11-50DFD45DC9CF}" destId="{0D436EEF-1AB3-4B2F-B3BB-EF8F71CD4873}" srcOrd="0" destOrd="0" parTransId="{CC5F3B86-18CF-40B9-9718-4F59176A21B2}" sibTransId="{CF4E05E0-1EF0-44E2-B3C5-431700E968B9}"/>
    <dgm:cxn modelId="{8FB7E92E-3FC2-4CEF-AEC7-AABE8A5B048F}" type="presOf" srcId="{70BD0509-C327-427C-BD11-50DFD45DC9CF}" destId="{9E090033-8803-4C19-A92A-B5DC425A0527}" srcOrd="0" destOrd="0" presId="urn:microsoft.com/office/officeart/2005/8/layout/default"/>
    <dgm:cxn modelId="{E4A91334-7943-40B8-AF7F-5B4BF3099D36}" srcId="{70BD0509-C327-427C-BD11-50DFD45DC9CF}" destId="{A4B037DE-8BFA-419F-9834-FD998C885329}" srcOrd="2" destOrd="0" parTransId="{24AF22C1-0164-4DD4-BF64-D82AA841CED7}" sibTransId="{63C94C42-4A8E-4060-BB35-179DEC653393}"/>
    <dgm:cxn modelId="{C88C313E-6C21-4F2C-AF67-8957B9058D51}" type="presOf" srcId="{D81FC688-5158-4D9C-9D7B-D0BD36CE6F12}" destId="{69F337AE-96F2-4929-AFBF-3C05B751C3F0}" srcOrd="0" destOrd="0" presId="urn:microsoft.com/office/officeart/2005/8/layout/default"/>
    <dgm:cxn modelId="{0F53B547-AD52-45AF-9779-23A9A600F34F}" type="presOf" srcId="{A4B037DE-8BFA-419F-9834-FD998C885329}" destId="{0B3FED2C-B031-4B6D-9D12-32F8CE813E44}" srcOrd="0" destOrd="0" presId="urn:microsoft.com/office/officeart/2005/8/layout/default"/>
    <dgm:cxn modelId="{E83F976C-C11B-44C4-9F68-0DC782287B7A}" type="presOf" srcId="{246061A8-1BC5-4A57-A91C-7DB7B7E88A6C}" destId="{C1E861DA-E51F-4484-B4DF-F375B853F3E2}" srcOrd="0" destOrd="0" presId="urn:microsoft.com/office/officeart/2005/8/layout/default"/>
    <dgm:cxn modelId="{F8F04E8E-53EA-48DE-B956-252FA6E1F63F}" type="presOf" srcId="{A6C49A90-DD37-4E24-8AFD-F7BC16C329BC}" destId="{0D36605E-7DD3-495D-AF92-D449F67D1459}" srcOrd="0" destOrd="0" presId="urn:microsoft.com/office/officeart/2005/8/layout/default"/>
    <dgm:cxn modelId="{C80F5E96-274C-474D-8B86-0EE2372F9AAB}" srcId="{70BD0509-C327-427C-BD11-50DFD45DC9CF}" destId="{A6C49A90-DD37-4E24-8AFD-F7BC16C329BC}" srcOrd="3" destOrd="0" parTransId="{6C520024-B9FA-4846-BDA8-45A461010134}" sibTransId="{B5534562-B3C5-4770-8B82-2304F1479621}"/>
    <dgm:cxn modelId="{81E70D99-2EF3-4EF3-95D6-12B2F54DCCF7}" srcId="{70BD0509-C327-427C-BD11-50DFD45DC9CF}" destId="{D81FC688-5158-4D9C-9D7B-D0BD36CE6F12}" srcOrd="5" destOrd="0" parTransId="{F6E10024-6364-4A52-9201-F401C0716D99}" sibTransId="{FA139BCD-99C0-4EE1-900B-5B249A46858C}"/>
    <dgm:cxn modelId="{AAC54A9D-D1BA-4C08-9C6A-28EAE74F1117}" type="presOf" srcId="{F732E3C6-9AA3-4BBB-9357-AF67019861FB}" destId="{39E5910C-763A-421E-ACFA-BF54B7B66C18}" srcOrd="0" destOrd="0" presId="urn:microsoft.com/office/officeart/2005/8/layout/default"/>
    <dgm:cxn modelId="{C85386E4-42A1-4744-9CF2-60BD75B41732}" type="presOf" srcId="{0D436EEF-1AB3-4B2F-B3BB-EF8F71CD4873}" destId="{8C8ED52D-6C0D-4C20-8E45-C08555F8DB1F}" srcOrd="0" destOrd="0" presId="urn:microsoft.com/office/officeart/2005/8/layout/default"/>
    <dgm:cxn modelId="{BD551B20-5B99-4318-A983-BEC0FEC50509}" type="presParOf" srcId="{9E090033-8803-4C19-A92A-B5DC425A0527}" destId="{8C8ED52D-6C0D-4C20-8E45-C08555F8DB1F}" srcOrd="0" destOrd="0" presId="urn:microsoft.com/office/officeart/2005/8/layout/default"/>
    <dgm:cxn modelId="{A28E9D5A-8ADB-40D2-A10E-C83AF9F36EB2}" type="presParOf" srcId="{9E090033-8803-4C19-A92A-B5DC425A0527}" destId="{757316BB-6584-43F2-9FF2-1BA950188DAA}" srcOrd="1" destOrd="0" presId="urn:microsoft.com/office/officeart/2005/8/layout/default"/>
    <dgm:cxn modelId="{7D734BA3-8309-4387-96D3-141ADD5A3B9B}" type="presParOf" srcId="{9E090033-8803-4C19-A92A-B5DC425A0527}" destId="{C1E861DA-E51F-4484-B4DF-F375B853F3E2}" srcOrd="2" destOrd="0" presId="urn:microsoft.com/office/officeart/2005/8/layout/default"/>
    <dgm:cxn modelId="{7CA63578-C48C-4654-8EC0-D7F66D44EAC5}" type="presParOf" srcId="{9E090033-8803-4C19-A92A-B5DC425A0527}" destId="{51920395-ABBA-44BB-BB5F-65BDCDD93E0A}" srcOrd="3" destOrd="0" presId="urn:microsoft.com/office/officeart/2005/8/layout/default"/>
    <dgm:cxn modelId="{8E28F3F6-9B8E-4FA2-9541-9B7509563005}" type="presParOf" srcId="{9E090033-8803-4C19-A92A-B5DC425A0527}" destId="{0B3FED2C-B031-4B6D-9D12-32F8CE813E44}" srcOrd="4" destOrd="0" presId="urn:microsoft.com/office/officeart/2005/8/layout/default"/>
    <dgm:cxn modelId="{9FAD61DC-90BA-425F-A0A6-2144BC05CF5A}" type="presParOf" srcId="{9E090033-8803-4C19-A92A-B5DC425A0527}" destId="{D65A40C7-49F6-487C-B69F-F6C23820871C}" srcOrd="5" destOrd="0" presId="urn:microsoft.com/office/officeart/2005/8/layout/default"/>
    <dgm:cxn modelId="{56BDD181-082C-45BC-BE6E-64A9AE1A037B}" type="presParOf" srcId="{9E090033-8803-4C19-A92A-B5DC425A0527}" destId="{0D36605E-7DD3-495D-AF92-D449F67D1459}" srcOrd="6" destOrd="0" presId="urn:microsoft.com/office/officeart/2005/8/layout/default"/>
    <dgm:cxn modelId="{5C0F2C5A-5662-4168-B7C6-936AC01649F9}" type="presParOf" srcId="{9E090033-8803-4C19-A92A-B5DC425A0527}" destId="{3F1AE98B-785B-4E87-A14D-9EE92B8F53D7}" srcOrd="7" destOrd="0" presId="urn:microsoft.com/office/officeart/2005/8/layout/default"/>
    <dgm:cxn modelId="{7CC82A8F-F42F-4780-B060-76A69D799CE1}" type="presParOf" srcId="{9E090033-8803-4C19-A92A-B5DC425A0527}" destId="{39E5910C-763A-421E-ACFA-BF54B7B66C18}" srcOrd="8" destOrd="0" presId="urn:microsoft.com/office/officeart/2005/8/layout/default"/>
    <dgm:cxn modelId="{14208553-004C-403E-BEE3-A488075D261D}" type="presParOf" srcId="{9E090033-8803-4C19-A92A-B5DC425A0527}" destId="{A76A2483-69C7-4898-B30E-BD018E5543A3}" srcOrd="9" destOrd="0" presId="urn:microsoft.com/office/officeart/2005/8/layout/default"/>
    <dgm:cxn modelId="{CA160C39-9FDC-4CB7-94AD-1E5CB18FA324}" type="presParOf" srcId="{9E090033-8803-4C19-A92A-B5DC425A0527}" destId="{69F337AE-96F2-4929-AFBF-3C05B751C3F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pt>
    <dgm:pt modelId="{71731C5D-1845-4FCF-8030-990932B1E87A}">
      <dgm:prSet phldrT="[Teksts]"/>
      <dgm:spPr/>
      <dgm:t>
        <a:bodyPr/>
        <a:lstStyle/>
        <a:p>
          <a:pPr algn="l"/>
          <a:r>
            <a:rPr lang="lv-LV">
              <a:latin typeface="Verdana" panose="020B0604030504040204" pitchFamily="34" charset="0"/>
              <a:ea typeface="Verdana" panose="020B0604030504040204" pitchFamily="34" charset="0"/>
            </a:rPr>
            <a:t>Programmas mērķis un darbības jomas</a:t>
          </a:r>
        </a:p>
      </dgm:t>
    </dgm:pt>
    <dgm:pt modelId="{7B2F4ED3-ADA6-4397-A10D-7BEFBBA3D901}" type="parTrans" cxnId="{E4932C75-0166-4404-9F4C-327B43A31EAC}">
      <dgm:prSet/>
      <dgm:spPr/>
      <dgm:t>
        <a:bodyPr/>
        <a:lstStyle/>
        <a:p>
          <a:endParaRPr lang="lv-LV"/>
        </a:p>
      </dgm:t>
    </dgm:pt>
    <dgm:pt modelId="{43C564B1-E38B-4201-B3F7-159124E6506E}" type="sibTrans" cxnId="{E4932C75-0166-4404-9F4C-327B43A31EAC}">
      <dgm:prSet/>
      <dgm:spPr/>
      <dgm:t>
        <a:bodyPr/>
        <a:lstStyle/>
        <a:p>
          <a:endParaRPr lang="lv-LV"/>
        </a:p>
      </dgm:t>
    </dgm:pt>
    <dgm:pt modelId="{5B8F6123-7B75-4D21-B25B-B1201C32E853}">
      <dgm:prSet phldrT="[Teksts]"/>
      <dgm:spPr/>
      <dgm:t>
        <a:bodyPr/>
        <a:lstStyle/>
        <a:p>
          <a:r>
            <a:rPr lang="lv-LV">
              <a:latin typeface="Verdana" panose="020B0604030504040204" pitchFamily="34" charset="0"/>
              <a:ea typeface="Verdana" panose="020B0604030504040204" pitchFamily="34" charset="0"/>
            </a:rPr>
            <a:t>Pamatnosacījumi</a:t>
          </a:r>
        </a:p>
      </dgm:t>
    </dgm:pt>
    <dgm:pt modelId="{CC24AC97-01EA-41AA-9725-7511B07377D9}" type="parTrans" cxnId="{9229BE38-8F55-436B-B6A9-A563D63FC5EF}">
      <dgm:prSet/>
      <dgm:spPr/>
      <dgm:t>
        <a:bodyPr/>
        <a:lstStyle/>
        <a:p>
          <a:endParaRPr lang="lv-LV"/>
        </a:p>
      </dgm:t>
    </dgm:pt>
    <dgm:pt modelId="{D505F19B-54AC-4FE3-BCE3-ADC6F6CEDF2E}" type="sibTrans" cxnId="{9229BE38-8F55-436B-B6A9-A563D63FC5EF}">
      <dgm:prSet/>
      <dgm:spPr/>
      <dgm:t>
        <a:bodyPr/>
        <a:lstStyle/>
        <a:p>
          <a:endParaRPr lang="lv-LV"/>
        </a:p>
      </dgm:t>
    </dgm:pt>
    <dgm:pt modelId="{D7E60E69-99A0-491F-A5F4-D5759A295733}">
      <dgm:prSet/>
      <dgm:spPr/>
      <dgm:t>
        <a:bodyPr/>
        <a:lstStyle/>
        <a:p>
          <a:pPr algn="l"/>
          <a:r>
            <a:rPr lang="lv-LV">
              <a:latin typeface="Verdana" panose="020B0604030504040204" pitchFamily="34" charset="0"/>
              <a:ea typeface="Verdana" panose="020B0604030504040204" pitchFamily="34" charset="0"/>
            </a:rPr>
            <a:t>Atbilstības un kvalitātes vērtēšanas kritēriji</a:t>
          </a:r>
        </a:p>
      </dgm:t>
    </dgm:pt>
    <dgm:pt modelId="{3A03A3EA-E1CD-4C65-9515-A1C0A9E2AA93}" type="parTrans" cxnId="{FBD65F71-674E-43A5-82C3-5A8F9E76D44C}">
      <dgm:prSet/>
      <dgm:spPr/>
      <dgm:t>
        <a:bodyPr/>
        <a:lstStyle/>
        <a:p>
          <a:endParaRPr lang="lv-LV"/>
        </a:p>
      </dgm:t>
    </dgm:pt>
    <dgm:pt modelId="{43138B50-7C58-4E0A-90BE-DF010415CCA0}" type="sibTrans" cxnId="{FBD65F71-674E-43A5-82C3-5A8F9E76D44C}">
      <dgm:prSet/>
      <dgm:spPr/>
      <dgm:t>
        <a:bodyPr/>
        <a:lstStyle/>
        <a:p>
          <a:endParaRPr lang="lv-LV"/>
        </a:p>
      </dgm:t>
    </dgm:pt>
    <dgm:pt modelId="{39725474-31E0-45CA-B26B-9CF9678299FF}">
      <dgm:prSet/>
      <dgm:spPr/>
      <dgm:t>
        <a:bodyPr/>
        <a:lstStyle/>
        <a:p>
          <a:pPr algn="l"/>
          <a:r>
            <a:rPr lang="lv-LV">
              <a:latin typeface="Verdana" panose="020B0604030504040204" pitchFamily="34" charset="0"/>
              <a:ea typeface="Verdana" panose="020B0604030504040204" pitchFamily="34" charset="0"/>
            </a:rPr>
            <a:t>Attiecināmās izmaksas</a:t>
          </a:r>
        </a:p>
      </dgm:t>
    </dgm:pt>
    <dgm:pt modelId="{1B8EE248-0F30-4E1A-A107-4E70D2144A80}" type="parTrans" cxnId="{00425F05-AB11-4236-BA58-19530777EDBD}">
      <dgm:prSet/>
      <dgm:spPr/>
      <dgm:t>
        <a:bodyPr/>
        <a:lstStyle/>
        <a:p>
          <a:endParaRPr lang="lv-LV"/>
        </a:p>
      </dgm:t>
    </dgm:pt>
    <dgm:pt modelId="{51D2CBA1-D6EC-432F-A397-33BCB387EC0C}" type="sibTrans" cxnId="{00425F05-AB11-4236-BA58-19530777EDBD}">
      <dgm:prSet/>
      <dgm:spPr/>
      <dgm:t>
        <a:bodyPr/>
        <a:lstStyle/>
        <a:p>
          <a:endParaRPr lang="lv-LV"/>
        </a:p>
      </dgm:t>
    </dgm:pt>
    <dgm:pt modelId="{F229DA3D-6DFB-4BA5-BCC4-14A37261D5E4}">
      <dgm:prSet/>
      <dgm:spPr/>
      <dgm:t>
        <a:bodyPr/>
        <a:lstStyle/>
        <a:p>
          <a:pPr algn="l"/>
          <a:r>
            <a:rPr lang="lv-LV" b="0">
              <a:solidFill>
                <a:schemeClr val="bg1"/>
              </a:solidFill>
              <a:latin typeface="Verdana" panose="020B0604030504040204" pitchFamily="34" charset="0"/>
              <a:ea typeface="Verdana" panose="020B0604030504040204" pitchFamily="34" charset="0"/>
            </a:rPr>
            <a:t>Ieteikumi projekta sagatavošanai</a:t>
          </a:r>
        </a:p>
      </dgm:t>
    </dgm:pt>
    <dgm:pt modelId="{1611F273-0C4F-4FF9-9FD6-A04C32A0F0CA}" type="parTrans" cxnId="{CA7A7E8B-AFAD-4915-B524-B57081EE0B85}">
      <dgm:prSet/>
      <dgm:spPr/>
      <dgm:t>
        <a:bodyPr/>
        <a:lstStyle/>
        <a:p>
          <a:endParaRPr lang="lv-LV"/>
        </a:p>
      </dgm:t>
    </dgm:pt>
    <dgm:pt modelId="{16DC10B3-3A9B-4157-8094-CBB96AED20A0}" type="sibTrans" cxnId="{CA7A7E8B-AFAD-4915-B524-B57081EE0B85}">
      <dgm:prSet/>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 modelId="{DDD83BE8-FA7A-4DB3-A455-89198F41471B}" type="pres">
      <dgm:prSet presAssocID="{8CEA7AD4-3039-4070-B98E-77D030D64A55}" presName="FiveNodes_1" presStyleLbl="node1" presStyleIdx="0" presStyleCnt="5">
        <dgm:presLayoutVars>
          <dgm:bulletEnabled val="1"/>
        </dgm:presLayoutVars>
      </dgm:prSet>
      <dgm:spPr/>
    </dgm:pt>
    <dgm:pt modelId="{6D790E74-773E-41A4-AB0E-80F09F363EE1}" type="pres">
      <dgm:prSet presAssocID="{8CEA7AD4-3039-4070-B98E-77D030D64A55}" presName="FiveNodes_2" presStyleLbl="node1" presStyleIdx="1" presStyleCnt="5">
        <dgm:presLayoutVars>
          <dgm:bulletEnabled val="1"/>
        </dgm:presLayoutVars>
      </dgm:prSet>
      <dgm:spPr/>
    </dgm:pt>
    <dgm:pt modelId="{838C2840-3311-4796-B595-1FAC22444084}" type="pres">
      <dgm:prSet presAssocID="{8CEA7AD4-3039-4070-B98E-77D030D64A55}" presName="FiveNodes_3" presStyleLbl="node1" presStyleIdx="2" presStyleCnt="5">
        <dgm:presLayoutVars>
          <dgm:bulletEnabled val="1"/>
        </dgm:presLayoutVars>
      </dgm:prSet>
      <dgm:spPr/>
    </dgm:pt>
    <dgm:pt modelId="{1C68CBC9-7E76-4E69-93D6-B274A2FB78AF}" type="pres">
      <dgm:prSet presAssocID="{8CEA7AD4-3039-4070-B98E-77D030D64A55}" presName="FiveNodes_4" presStyleLbl="node1" presStyleIdx="3" presStyleCnt="5">
        <dgm:presLayoutVars>
          <dgm:bulletEnabled val="1"/>
        </dgm:presLayoutVars>
      </dgm:prSet>
      <dgm:spPr/>
    </dgm:pt>
    <dgm:pt modelId="{5CB24C3A-0E15-4547-B60A-7A2D722A967A}" type="pres">
      <dgm:prSet presAssocID="{8CEA7AD4-3039-4070-B98E-77D030D64A55}" presName="FiveNodes_5" presStyleLbl="node1" presStyleIdx="4" presStyleCnt="5">
        <dgm:presLayoutVars>
          <dgm:bulletEnabled val="1"/>
        </dgm:presLayoutVars>
      </dgm:prSet>
      <dgm:spPr/>
    </dgm:pt>
    <dgm:pt modelId="{D2CAC751-1E51-4345-9E9E-0AE98EEA5768}" type="pres">
      <dgm:prSet presAssocID="{8CEA7AD4-3039-4070-B98E-77D030D64A55}" presName="FiveConn_1-2" presStyleLbl="fgAccFollowNode1" presStyleIdx="0" presStyleCnt="4">
        <dgm:presLayoutVars>
          <dgm:bulletEnabled val="1"/>
        </dgm:presLayoutVars>
      </dgm:prSet>
      <dgm:spPr/>
    </dgm:pt>
    <dgm:pt modelId="{9C83C910-A11E-4164-8AEF-F447028EE998}" type="pres">
      <dgm:prSet presAssocID="{8CEA7AD4-3039-4070-B98E-77D030D64A55}" presName="FiveConn_2-3" presStyleLbl="fgAccFollowNode1" presStyleIdx="1" presStyleCnt="4">
        <dgm:presLayoutVars>
          <dgm:bulletEnabled val="1"/>
        </dgm:presLayoutVars>
      </dgm:prSet>
      <dgm:spPr/>
    </dgm:pt>
    <dgm:pt modelId="{C0D6AEF0-BDD4-4DC1-84A2-BC489C503C8F}" type="pres">
      <dgm:prSet presAssocID="{8CEA7AD4-3039-4070-B98E-77D030D64A55}" presName="FiveConn_3-4" presStyleLbl="fgAccFollowNode1" presStyleIdx="2" presStyleCnt="4">
        <dgm:presLayoutVars>
          <dgm:bulletEnabled val="1"/>
        </dgm:presLayoutVars>
      </dgm:prSet>
      <dgm:spPr/>
    </dgm:pt>
    <dgm:pt modelId="{D6D27BCF-9208-47E9-8054-5969FEBF4789}" type="pres">
      <dgm:prSet presAssocID="{8CEA7AD4-3039-4070-B98E-77D030D64A55}" presName="FiveConn_4-5" presStyleLbl="fgAccFollowNode1" presStyleIdx="3" presStyleCnt="4">
        <dgm:presLayoutVars>
          <dgm:bulletEnabled val="1"/>
        </dgm:presLayoutVars>
      </dgm:prSet>
      <dgm:spPr/>
    </dgm:pt>
    <dgm:pt modelId="{9869C758-CD79-4B06-BE0A-F327A344FFC6}" type="pres">
      <dgm:prSet presAssocID="{8CEA7AD4-3039-4070-B98E-77D030D64A55}" presName="FiveNodes_1_text" presStyleLbl="node1" presStyleIdx="4" presStyleCnt="5">
        <dgm:presLayoutVars>
          <dgm:bulletEnabled val="1"/>
        </dgm:presLayoutVars>
      </dgm:prSet>
      <dgm:spPr/>
    </dgm:pt>
    <dgm:pt modelId="{994A22B3-AEF2-4224-B2CB-032B9AA4A6F2}" type="pres">
      <dgm:prSet presAssocID="{8CEA7AD4-3039-4070-B98E-77D030D64A55}" presName="FiveNodes_2_text" presStyleLbl="node1" presStyleIdx="4" presStyleCnt="5">
        <dgm:presLayoutVars>
          <dgm:bulletEnabled val="1"/>
        </dgm:presLayoutVars>
      </dgm:prSet>
      <dgm:spPr/>
    </dgm:pt>
    <dgm:pt modelId="{8BAF9F88-7069-4D5E-95FB-D23DE2CD4B09}" type="pres">
      <dgm:prSet presAssocID="{8CEA7AD4-3039-4070-B98E-77D030D64A55}" presName="FiveNodes_3_text" presStyleLbl="node1" presStyleIdx="4" presStyleCnt="5">
        <dgm:presLayoutVars>
          <dgm:bulletEnabled val="1"/>
        </dgm:presLayoutVars>
      </dgm:prSet>
      <dgm:spPr/>
    </dgm:pt>
    <dgm:pt modelId="{C0E84C77-77F8-4D26-96F9-2C8FBC0F638D}" type="pres">
      <dgm:prSet presAssocID="{8CEA7AD4-3039-4070-B98E-77D030D64A55}" presName="FiveNodes_4_text" presStyleLbl="node1" presStyleIdx="4" presStyleCnt="5">
        <dgm:presLayoutVars>
          <dgm:bulletEnabled val="1"/>
        </dgm:presLayoutVars>
      </dgm:prSet>
      <dgm:spPr/>
    </dgm:pt>
    <dgm:pt modelId="{C732239B-6048-4002-8521-1B1B721A66B6}" type="pres">
      <dgm:prSet presAssocID="{8CEA7AD4-3039-4070-B98E-77D030D64A55}" presName="FiveNodes_5_text" presStyleLbl="node1" presStyleIdx="4" presStyleCnt="5">
        <dgm:presLayoutVars>
          <dgm:bulletEnabled val="1"/>
        </dgm:presLayoutVars>
      </dgm:prSet>
      <dgm:spPr/>
    </dgm:pt>
  </dgm:ptLst>
  <dgm:cxnLst>
    <dgm:cxn modelId="{00425F05-AB11-4236-BA58-19530777EDBD}" srcId="{8CEA7AD4-3039-4070-B98E-77D030D64A55}" destId="{39725474-31E0-45CA-B26B-9CF9678299FF}" srcOrd="3" destOrd="0" parTransId="{1B8EE248-0F30-4E1A-A107-4E70D2144A80}" sibTransId="{51D2CBA1-D6EC-432F-A397-33BCB387EC0C}"/>
    <dgm:cxn modelId="{7BD59F07-7E79-4F0E-B4C9-7DE3F569AA9D}" type="presOf" srcId="{71731C5D-1845-4FCF-8030-990932B1E87A}" destId="{9869C758-CD79-4B06-BE0A-F327A344FFC6}" srcOrd="1" destOrd="0" presId="urn:microsoft.com/office/officeart/2005/8/layout/vProcess5"/>
    <dgm:cxn modelId="{D1CBDD14-7C0A-450E-A0B0-CB07A86BAB8A}" type="presOf" srcId="{5B8F6123-7B75-4D21-B25B-B1201C32E853}" destId="{6D790E74-773E-41A4-AB0E-80F09F363EE1}" srcOrd="0" destOrd="0" presId="urn:microsoft.com/office/officeart/2005/8/layout/vProcess5"/>
    <dgm:cxn modelId="{655A9D24-4C5A-4211-89CB-DFE055420000}" type="presOf" srcId="{51D2CBA1-D6EC-432F-A397-33BCB387EC0C}" destId="{D6D27BCF-9208-47E9-8054-5969FEBF4789}" srcOrd="0" destOrd="0" presId="urn:microsoft.com/office/officeart/2005/8/layout/vProcess5"/>
    <dgm:cxn modelId="{46AC802A-C948-4939-9F3C-B9A04F493FEE}" type="presOf" srcId="{F229DA3D-6DFB-4BA5-BCC4-14A37261D5E4}" destId="{C732239B-6048-4002-8521-1B1B721A66B6}" srcOrd="1" destOrd="0" presId="urn:microsoft.com/office/officeart/2005/8/layout/vProcess5"/>
    <dgm:cxn modelId="{9229BE38-8F55-436B-B6A9-A563D63FC5EF}" srcId="{8CEA7AD4-3039-4070-B98E-77D030D64A55}" destId="{5B8F6123-7B75-4D21-B25B-B1201C32E853}" srcOrd="1" destOrd="0" parTransId="{CC24AC97-01EA-41AA-9725-7511B07377D9}" sibTransId="{D505F19B-54AC-4FE3-BCE3-ADC6F6CEDF2E}"/>
    <dgm:cxn modelId="{B0BF4C3A-853E-412C-A2C4-209A6CC715EB}" type="presOf" srcId="{5B8F6123-7B75-4D21-B25B-B1201C32E853}" destId="{994A22B3-AEF2-4224-B2CB-032B9AA4A6F2}" srcOrd="1" destOrd="0" presId="urn:microsoft.com/office/officeart/2005/8/layout/vProcess5"/>
    <dgm:cxn modelId="{55F32F49-AC2A-4C4C-B9C7-3E475C94A7B4}" type="presOf" srcId="{43C564B1-E38B-4201-B3F7-159124E6506E}" destId="{D2CAC751-1E51-4345-9E9E-0AE98EEA5768}" srcOrd="0" destOrd="0" presId="urn:microsoft.com/office/officeart/2005/8/layout/vProcess5"/>
    <dgm:cxn modelId="{685DD46A-43C9-4026-BA32-199649224897}" type="presOf" srcId="{D7E60E69-99A0-491F-A5F4-D5759A295733}" destId="{838C2840-3311-4796-B595-1FAC22444084}" srcOrd="0" destOrd="0" presId="urn:microsoft.com/office/officeart/2005/8/layout/vProcess5"/>
    <dgm:cxn modelId="{FBD65F71-674E-43A5-82C3-5A8F9E76D44C}" srcId="{8CEA7AD4-3039-4070-B98E-77D030D64A55}" destId="{D7E60E69-99A0-491F-A5F4-D5759A295733}" srcOrd="2" destOrd="0" parTransId="{3A03A3EA-E1CD-4C65-9515-A1C0A9E2AA93}" sibTransId="{43138B50-7C58-4E0A-90BE-DF010415CCA0}"/>
    <dgm:cxn modelId="{E4932C75-0166-4404-9F4C-327B43A31EAC}" srcId="{8CEA7AD4-3039-4070-B98E-77D030D64A55}" destId="{71731C5D-1845-4FCF-8030-990932B1E87A}" srcOrd="0" destOrd="0" parTransId="{7B2F4ED3-ADA6-4397-A10D-7BEFBBA3D901}" sibTransId="{43C564B1-E38B-4201-B3F7-159124E6506E}"/>
    <dgm:cxn modelId="{E2202F56-8064-4649-9F9C-2CD76BB784E3}" type="presOf" srcId="{D505F19B-54AC-4FE3-BCE3-ADC6F6CEDF2E}" destId="{9C83C910-A11E-4164-8AEF-F447028EE998}" srcOrd="0" destOrd="0" presId="urn:microsoft.com/office/officeart/2005/8/layout/vProcess5"/>
    <dgm:cxn modelId="{1D1A747D-AD80-43D4-863D-6787D57570D9}" type="presOf" srcId="{8CEA7AD4-3039-4070-B98E-77D030D64A55}" destId="{1396E13A-2A55-4743-955C-BF1E4ED95C6F}" srcOrd="0" destOrd="0" presId="urn:microsoft.com/office/officeart/2005/8/layout/vProcess5"/>
    <dgm:cxn modelId="{1FA4CD86-AEA5-4983-B2BF-AE60ADA7AADF}" type="presOf" srcId="{39725474-31E0-45CA-B26B-9CF9678299FF}" destId="{1C68CBC9-7E76-4E69-93D6-B274A2FB78AF}" srcOrd="0" destOrd="0" presId="urn:microsoft.com/office/officeart/2005/8/layout/vProcess5"/>
    <dgm:cxn modelId="{3A435988-BB16-44A7-8C82-1D6EAFCC7118}" type="presOf" srcId="{43138B50-7C58-4E0A-90BE-DF010415CCA0}" destId="{C0D6AEF0-BDD4-4DC1-84A2-BC489C503C8F}" srcOrd="0" destOrd="0" presId="urn:microsoft.com/office/officeart/2005/8/layout/vProcess5"/>
    <dgm:cxn modelId="{CA7A7E8B-AFAD-4915-B524-B57081EE0B85}" srcId="{8CEA7AD4-3039-4070-B98E-77D030D64A55}" destId="{F229DA3D-6DFB-4BA5-BCC4-14A37261D5E4}" srcOrd="4" destOrd="0" parTransId="{1611F273-0C4F-4FF9-9FD6-A04C32A0F0CA}" sibTransId="{16DC10B3-3A9B-4157-8094-CBB96AED20A0}"/>
    <dgm:cxn modelId="{C0F3D497-6486-41E4-8FB4-8A0D97AE78D4}" type="presOf" srcId="{D7E60E69-99A0-491F-A5F4-D5759A295733}" destId="{8BAF9F88-7069-4D5E-95FB-D23DE2CD4B09}" srcOrd="1" destOrd="0" presId="urn:microsoft.com/office/officeart/2005/8/layout/vProcess5"/>
    <dgm:cxn modelId="{16CE269E-1CAD-448D-AD6D-33EDE36DDE72}" type="presOf" srcId="{39725474-31E0-45CA-B26B-9CF9678299FF}" destId="{C0E84C77-77F8-4D26-96F9-2C8FBC0F638D}" srcOrd="1" destOrd="0" presId="urn:microsoft.com/office/officeart/2005/8/layout/vProcess5"/>
    <dgm:cxn modelId="{7E0D80F1-ECF2-42BB-A631-4CBB438557A2}" type="presOf" srcId="{F229DA3D-6DFB-4BA5-BCC4-14A37261D5E4}" destId="{5CB24C3A-0E15-4547-B60A-7A2D722A967A}" srcOrd="0" destOrd="0" presId="urn:microsoft.com/office/officeart/2005/8/layout/vProcess5"/>
    <dgm:cxn modelId="{87AAB3F5-8A4D-4D7C-A1A8-56303E6E2DE8}" type="presOf" srcId="{71731C5D-1845-4FCF-8030-990932B1E87A}" destId="{DDD83BE8-FA7A-4DB3-A455-89198F41471B}"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 modelId="{63CA65D8-4A6B-4829-99CC-3BCCE53AA5AC}" type="presParOf" srcId="{1396E13A-2A55-4743-955C-BF1E4ED95C6F}" destId="{DDD83BE8-FA7A-4DB3-A455-89198F41471B}" srcOrd="1" destOrd="0" presId="urn:microsoft.com/office/officeart/2005/8/layout/vProcess5"/>
    <dgm:cxn modelId="{F2EEC73D-461E-4E40-9E0A-DA7309FB6DF9}" type="presParOf" srcId="{1396E13A-2A55-4743-955C-BF1E4ED95C6F}" destId="{6D790E74-773E-41A4-AB0E-80F09F363EE1}" srcOrd="2" destOrd="0" presId="urn:microsoft.com/office/officeart/2005/8/layout/vProcess5"/>
    <dgm:cxn modelId="{372140CB-A3E2-4BBA-A5C4-F6B74681F004}" type="presParOf" srcId="{1396E13A-2A55-4743-955C-BF1E4ED95C6F}" destId="{838C2840-3311-4796-B595-1FAC22444084}" srcOrd="3" destOrd="0" presId="urn:microsoft.com/office/officeart/2005/8/layout/vProcess5"/>
    <dgm:cxn modelId="{AB45ECB2-8DEB-4B1E-974A-2E9E3E682EEC}" type="presParOf" srcId="{1396E13A-2A55-4743-955C-BF1E4ED95C6F}" destId="{1C68CBC9-7E76-4E69-93D6-B274A2FB78AF}" srcOrd="4" destOrd="0" presId="urn:microsoft.com/office/officeart/2005/8/layout/vProcess5"/>
    <dgm:cxn modelId="{1E0B93C4-A2A2-49DE-8680-51BA8F6FF302}" type="presParOf" srcId="{1396E13A-2A55-4743-955C-BF1E4ED95C6F}" destId="{5CB24C3A-0E15-4547-B60A-7A2D722A967A}" srcOrd="5" destOrd="0" presId="urn:microsoft.com/office/officeart/2005/8/layout/vProcess5"/>
    <dgm:cxn modelId="{3F968E72-FA6D-4511-9936-AC64A166CBB6}" type="presParOf" srcId="{1396E13A-2A55-4743-955C-BF1E4ED95C6F}" destId="{D2CAC751-1E51-4345-9E9E-0AE98EEA5768}" srcOrd="6" destOrd="0" presId="urn:microsoft.com/office/officeart/2005/8/layout/vProcess5"/>
    <dgm:cxn modelId="{B36679B0-F927-4878-9DA5-546DE2CEB7F1}" type="presParOf" srcId="{1396E13A-2A55-4743-955C-BF1E4ED95C6F}" destId="{9C83C910-A11E-4164-8AEF-F447028EE998}" srcOrd="7" destOrd="0" presId="urn:microsoft.com/office/officeart/2005/8/layout/vProcess5"/>
    <dgm:cxn modelId="{52483877-3E00-4344-84F4-447858161112}" type="presParOf" srcId="{1396E13A-2A55-4743-955C-BF1E4ED95C6F}" destId="{C0D6AEF0-BDD4-4DC1-84A2-BC489C503C8F}" srcOrd="8" destOrd="0" presId="urn:microsoft.com/office/officeart/2005/8/layout/vProcess5"/>
    <dgm:cxn modelId="{35CEDF9E-BAEF-490D-8908-CFB48947E289}" type="presParOf" srcId="{1396E13A-2A55-4743-955C-BF1E4ED95C6F}" destId="{D6D27BCF-9208-47E9-8054-5969FEBF4789}" srcOrd="9" destOrd="0" presId="urn:microsoft.com/office/officeart/2005/8/layout/vProcess5"/>
    <dgm:cxn modelId="{0AF15DF8-165E-467F-94A1-2A4CCC4AB7AE}" type="presParOf" srcId="{1396E13A-2A55-4743-955C-BF1E4ED95C6F}" destId="{9869C758-CD79-4B06-BE0A-F327A344FFC6}" srcOrd="10" destOrd="0" presId="urn:microsoft.com/office/officeart/2005/8/layout/vProcess5"/>
    <dgm:cxn modelId="{7B7F6925-6475-48E0-8F4C-DAE6A34BB920}" type="presParOf" srcId="{1396E13A-2A55-4743-955C-BF1E4ED95C6F}" destId="{994A22B3-AEF2-4224-B2CB-032B9AA4A6F2}" srcOrd="11" destOrd="0" presId="urn:microsoft.com/office/officeart/2005/8/layout/vProcess5"/>
    <dgm:cxn modelId="{0D8EE6C0-B64F-41E3-80D6-89E665DF1C66}" type="presParOf" srcId="{1396E13A-2A55-4743-955C-BF1E4ED95C6F}" destId="{8BAF9F88-7069-4D5E-95FB-D23DE2CD4B09}" srcOrd="12" destOrd="0" presId="urn:microsoft.com/office/officeart/2005/8/layout/vProcess5"/>
    <dgm:cxn modelId="{EF41D726-8918-4200-AAA5-66AC5DD6951E}" type="presParOf" srcId="{1396E13A-2A55-4743-955C-BF1E4ED95C6F}" destId="{C0E84C77-77F8-4D26-96F9-2C8FBC0F638D}" srcOrd="13" destOrd="0" presId="urn:microsoft.com/office/officeart/2005/8/layout/vProcess5"/>
    <dgm:cxn modelId="{311D2987-503A-4CE9-AB3B-AB79CD3AFBDC}" type="presParOf" srcId="{1396E13A-2A55-4743-955C-BF1E4ED95C6F}" destId="{C732239B-6048-4002-8521-1B1B721A66B6}"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83E15F-6ADE-4FDF-908A-F8A08B8812E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2710B21A-9214-48D4-88E6-CCE4B91DE3EB}">
      <dgm:prSet custT="1"/>
      <dgm:spPr>
        <a:solidFill>
          <a:schemeClr val="accent2"/>
        </a:solidFill>
      </dgm:spPr>
      <dgm:t>
        <a:bodyPr/>
        <a:lstStyle/>
        <a:p>
          <a:r>
            <a:rPr lang="lv-LV" sz="2800" b="0" u="none"/>
            <a:t>veicināt sabiedrības saliedētību, savstarpējo sadarbību, mazināt aizspriedumus pret un starp etniskajām grupām un paplašināt latviešu valodas lietošanas vidi</a:t>
          </a:r>
          <a:endParaRPr lang="lv-LV" sz="2800">
            <a:solidFill>
              <a:schemeClr val="bg1"/>
            </a:solidFill>
            <a:latin typeface="Verdana" panose="020B0604030504040204" pitchFamily="34" charset="0"/>
            <a:ea typeface="Verdana" panose="020B0604030504040204" pitchFamily="34" charset="0"/>
            <a:cs typeface="+mn-lt"/>
          </a:endParaRPr>
        </a:p>
      </dgm:t>
    </dgm:pt>
    <dgm:pt modelId="{18DF614F-FCB4-4FB8-8143-B85E5B7634B1}" type="parTrans" cxnId="{91E12BCA-2DF9-441D-A773-FD15E6A58149}">
      <dgm:prSet/>
      <dgm:spPr/>
      <dgm:t>
        <a:bodyPr/>
        <a:lstStyle/>
        <a:p>
          <a:endParaRPr lang="lv-LV">
            <a:solidFill>
              <a:schemeClr val="bg1"/>
            </a:solidFill>
          </a:endParaRPr>
        </a:p>
      </dgm:t>
    </dgm:pt>
    <dgm:pt modelId="{06CCE1CE-005F-422E-B4AB-B766FA8A70EA}" type="sibTrans" cxnId="{91E12BCA-2DF9-441D-A773-FD15E6A58149}">
      <dgm:prSet/>
      <dgm:spPr/>
      <dgm:t>
        <a:bodyPr/>
        <a:lstStyle/>
        <a:p>
          <a:endParaRPr lang="lv-LV">
            <a:solidFill>
              <a:schemeClr val="bg1"/>
            </a:solidFill>
          </a:endParaRPr>
        </a:p>
      </dgm:t>
    </dgm:pt>
    <dgm:pt modelId="{EF03D92E-770D-461C-9FA0-45C0E729D9E8}" type="pres">
      <dgm:prSet presAssocID="{4883E15F-6ADE-4FDF-908A-F8A08B8812EE}" presName="diagram" presStyleCnt="0">
        <dgm:presLayoutVars>
          <dgm:dir/>
          <dgm:resizeHandles val="exact"/>
        </dgm:presLayoutVars>
      </dgm:prSet>
      <dgm:spPr/>
    </dgm:pt>
    <dgm:pt modelId="{E82C859E-90B9-4BDE-B7E4-A83728CB4020}" type="pres">
      <dgm:prSet presAssocID="{2710B21A-9214-48D4-88E6-CCE4B91DE3EB}" presName="node" presStyleLbl="node1" presStyleIdx="0" presStyleCnt="1" custScaleX="100000" custScaleY="63230" custLinFactNeighborX="122" custLinFactNeighborY="-24713">
        <dgm:presLayoutVars>
          <dgm:bulletEnabled val="1"/>
        </dgm:presLayoutVars>
      </dgm:prSet>
      <dgm:spPr/>
    </dgm:pt>
  </dgm:ptLst>
  <dgm:cxnLst>
    <dgm:cxn modelId="{5B98EA74-6B4E-418F-948D-A42A1CFABEE5}" type="presOf" srcId="{2710B21A-9214-48D4-88E6-CCE4B91DE3EB}" destId="{E82C859E-90B9-4BDE-B7E4-A83728CB4020}" srcOrd="0" destOrd="0" presId="urn:microsoft.com/office/officeart/2005/8/layout/default"/>
    <dgm:cxn modelId="{97CE2985-6DAC-4AAB-80B1-20DBFD9C31E9}" type="presOf" srcId="{4883E15F-6ADE-4FDF-908A-F8A08B8812EE}" destId="{EF03D92E-770D-461C-9FA0-45C0E729D9E8}" srcOrd="0" destOrd="0" presId="urn:microsoft.com/office/officeart/2005/8/layout/default"/>
    <dgm:cxn modelId="{91E12BCA-2DF9-441D-A773-FD15E6A58149}" srcId="{4883E15F-6ADE-4FDF-908A-F8A08B8812EE}" destId="{2710B21A-9214-48D4-88E6-CCE4B91DE3EB}" srcOrd="0" destOrd="0" parTransId="{18DF614F-FCB4-4FB8-8143-B85E5B7634B1}" sibTransId="{06CCE1CE-005F-422E-B4AB-B766FA8A70EA}"/>
    <dgm:cxn modelId="{708E7111-423B-4B02-AC74-5CA03207342D}" type="presParOf" srcId="{EF03D92E-770D-461C-9FA0-45C0E729D9E8}" destId="{E82C859E-90B9-4BDE-B7E4-A83728CB4020}"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847A34-EFEB-4381-9CC9-B4D54CEF506D}" type="doc">
      <dgm:prSet loTypeId="urn:microsoft.com/office/officeart/2005/8/layout/pList2" loCatId="list" qsTypeId="urn:microsoft.com/office/officeart/2005/8/quickstyle/simple1" qsCatId="simple" csTypeId="urn:microsoft.com/office/officeart/2005/8/colors/accent2_3" csCatId="accent2" phldr="1"/>
      <dgm:spPr/>
      <dgm:t>
        <a:bodyPr/>
        <a:lstStyle/>
        <a:p>
          <a:endParaRPr lang="lv-LV"/>
        </a:p>
      </dgm:t>
    </dgm:pt>
    <dgm:pt modelId="{6FACAC93-D29D-4773-B197-17769EB01611}">
      <dgm:prSet phldrT="[Teksts]" custT="1"/>
      <dgm:spPr/>
      <dgm:t>
        <a:bodyPr/>
        <a:lstStyle/>
        <a:p>
          <a:pPr>
            <a:lnSpc>
              <a:spcPct val="90000"/>
            </a:lnSpc>
            <a:spcAft>
              <a:spcPts val="0"/>
            </a:spcAft>
          </a:pPr>
          <a:endParaRPr lang="lv-LV" sz="1800">
            <a:latin typeface="Verdana" panose="020B0604030504040204" pitchFamily="34" charset="0"/>
            <a:ea typeface="Verdana" panose="020B0604030504040204" pitchFamily="34" charset="0"/>
          </a:endParaRPr>
        </a:p>
        <a:p>
          <a:pPr>
            <a:lnSpc>
              <a:spcPct val="90000"/>
            </a:lnSpc>
            <a:spcAft>
              <a:spcPct val="35000"/>
            </a:spcAft>
          </a:pPr>
          <a:r>
            <a:rPr lang="lv-LV" sz="2000" b="1">
              <a:latin typeface="Verdana" panose="020B0604030504040204" pitchFamily="34" charset="0"/>
              <a:ea typeface="Verdana" panose="020B0604030504040204" pitchFamily="34" charset="0"/>
            </a:rPr>
            <a:t>100% programmas finansējums</a:t>
          </a:r>
        </a:p>
        <a:p>
          <a:pPr>
            <a:lnSpc>
              <a:spcPct val="90000"/>
            </a:lnSpc>
            <a:spcAft>
              <a:spcPct val="35000"/>
            </a:spcAft>
          </a:pPr>
          <a:endParaRPr lang="lv-LV" sz="1000">
            <a:latin typeface="Verdana" panose="020B0604030504040204" pitchFamily="34" charset="0"/>
            <a:ea typeface="Verdana" panose="020B0604030504040204" pitchFamily="34" charset="0"/>
          </a:endParaRPr>
        </a:p>
        <a:p>
          <a:pPr>
            <a:lnSpc>
              <a:spcPct val="100000"/>
            </a:lnSpc>
            <a:spcAft>
              <a:spcPts val="0"/>
            </a:spcAft>
          </a:pPr>
          <a:r>
            <a:rPr lang="lv-LV" sz="1800" strike="noStrike">
              <a:solidFill>
                <a:schemeClr val="bg1"/>
              </a:solidFill>
              <a:latin typeface="Verdana" panose="020B0604030504040204" pitchFamily="34" charset="0"/>
              <a:ea typeface="Verdana" panose="020B0604030504040204" pitchFamily="34" charset="0"/>
            </a:rPr>
            <a:t>Projekta iesniedzējs var iesniegt </a:t>
          </a:r>
          <a:r>
            <a:rPr lang="lv-LV" sz="1800" b="1" strike="noStrike">
              <a:solidFill>
                <a:schemeClr val="bg1"/>
              </a:solidFill>
              <a:latin typeface="Verdana" panose="020B0604030504040204" pitchFamily="34" charset="0"/>
              <a:ea typeface="Verdana" panose="020B0604030504040204" pitchFamily="34" charset="0"/>
            </a:rPr>
            <a:t>tikai 1 projekta pieteikumu</a:t>
          </a:r>
        </a:p>
      </dgm:t>
    </dgm:pt>
    <dgm:pt modelId="{7E476122-E439-4F07-AC44-3CB0B0E6C58A}" type="par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B4BEA8DB-D65E-41DD-8061-E4DA68B0748B}" type="sib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14DF1E5E-477F-4F4C-8994-15F46D8E78B7}">
      <dgm:prSet phldrT="[Teksts]" custT="1"/>
      <dgm:spPr/>
      <dgm:t>
        <a:bodyPr tIns="324000"/>
        <a:lstStyle/>
        <a:p>
          <a:pPr>
            <a:spcAft>
              <a:spcPts val="1800"/>
            </a:spcAft>
          </a:pPr>
          <a:r>
            <a:rPr lang="lv-LV" sz="1800" b="1">
              <a:latin typeface="Verdana" panose="020B0604030504040204" pitchFamily="34" charset="0"/>
              <a:ea typeface="Verdana" panose="020B0604030504040204" pitchFamily="34" charset="0"/>
            </a:rPr>
            <a:t>Projekta periods </a:t>
          </a:r>
        </a:p>
        <a:p>
          <a:pPr>
            <a:spcAft>
              <a:spcPts val="0"/>
            </a:spcAft>
          </a:pPr>
          <a:r>
            <a:rPr lang="lv-LV" sz="2000" b="1">
              <a:latin typeface="Verdana" panose="020B0604030504040204" pitchFamily="34" charset="0"/>
              <a:ea typeface="Verdana" panose="020B0604030504040204" pitchFamily="34" charset="0"/>
            </a:rPr>
            <a:t>01.11.2023.</a:t>
          </a:r>
          <a:r>
            <a:rPr lang="lv-LV" sz="1800" b="1">
              <a:latin typeface="Verdana" panose="020B0604030504040204" pitchFamily="34" charset="0"/>
              <a:ea typeface="Verdana" panose="020B0604030504040204" pitchFamily="34" charset="0"/>
            </a:rPr>
            <a:t> </a:t>
          </a:r>
        </a:p>
        <a:p>
          <a:pPr>
            <a:spcAft>
              <a:spcPts val="0"/>
            </a:spcAft>
          </a:pPr>
          <a:r>
            <a:rPr lang="lv-LV" altLang="lv-LV" sz="1800" b="1">
              <a:solidFill>
                <a:prstClr val="white"/>
              </a:solidFill>
              <a:latin typeface="Verdana" panose="020B0604030504040204" pitchFamily="34" charset="0"/>
              <a:ea typeface="Verdana" panose="020B0604030504040204" pitchFamily="34" charset="0"/>
              <a:cs typeface="+mn-cs"/>
            </a:rPr>
            <a:t>–</a:t>
          </a:r>
          <a:r>
            <a:rPr lang="lv-LV" sz="1800" b="1">
              <a:latin typeface="Verdana" panose="020B0604030504040204" pitchFamily="34" charset="0"/>
              <a:ea typeface="Verdana" panose="020B0604030504040204" pitchFamily="34" charset="0"/>
            </a:rPr>
            <a:t> </a:t>
          </a:r>
        </a:p>
        <a:p>
          <a:pPr>
            <a:spcAft>
              <a:spcPct val="35000"/>
            </a:spcAft>
          </a:pPr>
          <a:r>
            <a:rPr lang="lv-LV" sz="2000" b="1">
              <a:latin typeface="Verdana" panose="020B0604030504040204" pitchFamily="34" charset="0"/>
              <a:ea typeface="Verdana" panose="020B0604030504040204" pitchFamily="34" charset="0"/>
            </a:rPr>
            <a:t>31.05.2024.</a:t>
          </a:r>
        </a:p>
      </dgm:t>
    </dgm:pt>
    <dgm:pt modelId="{82BEE959-C549-4C84-90EE-06139F7094D6}" type="par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93DE5D49-38F6-41B9-AD16-83CF86342571}" type="sib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C486CDEE-C062-4CCA-94E8-DA7A8C5B44F9}">
      <dgm:prSet phldrT="[Teksts]" custT="1"/>
      <dgm:spPr/>
      <dgm:t>
        <a:bodyPr tIns="324000"/>
        <a:lstStyle/>
        <a:p>
          <a:pPr>
            <a:lnSpc>
              <a:spcPct val="90000"/>
            </a:lnSpc>
            <a:spcAft>
              <a:spcPct val="35000"/>
            </a:spcAft>
          </a:pPr>
          <a:r>
            <a:rPr lang="lv-LV" altLang="lv-LV" sz="1800" kern="1200">
              <a:solidFill>
                <a:prstClr val="white"/>
              </a:solidFill>
              <a:latin typeface="Verdana" panose="020B0604030504040204" pitchFamily="34" charset="0"/>
              <a:ea typeface="Verdana" panose="020B0604030504040204" pitchFamily="34" charset="0"/>
              <a:cs typeface="+mn-cs"/>
            </a:rPr>
            <a:t>Vienam projektam pieejamais finansējums: </a:t>
          </a:r>
        </a:p>
        <a:p>
          <a:pPr>
            <a:lnSpc>
              <a:spcPct val="100000"/>
            </a:lnSpc>
            <a:spcAft>
              <a:spcPts val="0"/>
            </a:spcAft>
          </a:pPr>
          <a:r>
            <a:rPr lang="lv-LV" altLang="lv-LV" sz="1800" b="1" kern="1200">
              <a:solidFill>
                <a:prstClr val="white"/>
              </a:solidFill>
              <a:latin typeface="Verdana" panose="020B0604030504040204" pitchFamily="34" charset="0"/>
              <a:ea typeface="Verdana" panose="020B0604030504040204" pitchFamily="34" charset="0"/>
              <a:cs typeface="+mn-cs"/>
            </a:rPr>
            <a:t>minimālais:</a:t>
          </a:r>
        </a:p>
        <a:p>
          <a:pPr>
            <a:lnSpc>
              <a:spcPct val="90000"/>
            </a:lnSpc>
            <a:spcAft>
              <a:spcPct val="35000"/>
            </a:spcAft>
          </a:pPr>
          <a:r>
            <a:rPr lang="lv-LV" altLang="lv-LV" sz="2000" b="1" kern="1200">
              <a:solidFill>
                <a:prstClr val="white"/>
              </a:solidFill>
              <a:latin typeface="Verdana" panose="020B0604030504040204" pitchFamily="34" charset="0"/>
              <a:ea typeface="Verdana" panose="020B0604030504040204" pitchFamily="34" charset="0"/>
              <a:cs typeface="+mn-cs"/>
            </a:rPr>
            <a:t>2 500 EUR</a:t>
          </a:r>
        </a:p>
        <a:p>
          <a:pPr>
            <a:lnSpc>
              <a:spcPct val="100000"/>
            </a:lnSpc>
            <a:spcAft>
              <a:spcPts val="0"/>
            </a:spcAft>
          </a:pPr>
          <a:r>
            <a:rPr lang="lv-LV" sz="1800" b="1" kern="1200">
              <a:solidFill>
                <a:prstClr val="white"/>
              </a:solidFill>
              <a:latin typeface="Verdana" panose="020B0604030504040204" pitchFamily="34" charset="0"/>
              <a:ea typeface="Verdana" panose="020B0604030504040204" pitchFamily="34" charset="0"/>
              <a:cs typeface="+mn-cs"/>
            </a:rPr>
            <a:t>maksimālais:</a:t>
          </a:r>
        </a:p>
        <a:p>
          <a:pPr>
            <a:lnSpc>
              <a:spcPct val="90000"/>
            </a:lnSpc>
            <a:spcAft>
              <a:spcPct val="35000"/>
            </a:spcAft>
          </a:pPr>
          <a:r>
            <a:rPr lang="lv-LV" sz="2000" b="1" kern="1200">
              <a:solidFill>
                <a:prstClr val="white"/>
              </a:solidFill>
              <a:latin typeface="Verdana" panose="020B0604030504040204" pitchFamily="34" charset="0"/>
              <a:ea typeface="Verdana" panose="020B0604030504040204" pitchFamily="34" charset="0"/>
              <a:cs typeface="+mn-cs"/>
            </a:rPr>
            <a:t>10 000 EUR</a:t>
          </a:r>
        </a:p>
      </dgm:t>
    </dgm:pt>
    <dgm:pt modelId="{A706B539-9BE4-425E-9DC4-99BA479185FF}" type="par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55FE3053-49F1-43B8-BEF0-C01CADDEFE1B}" type="sib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B5EE76F3-2EAE-45BF-909C-04D9C7FE209C}" type="pres">
      <dgm:prSet presAssocID="{45847A34-EFEB-4381-9CC9-B4D54CEF506D}" presName="Name0" presStyleCnt="0">
        <dgm:presLayoutVars>
          <dgm:dir/>
          <dgm:resizeHandles val="exact"/>
        </dgm:presLayoutVars>
      </dgm:prSet>
      <dgm:spPr/>
    </dgm:pt>
    <dgm:pt modelId="{9C43EA4B-C1EE-42BA-9868-91E5BE8387B2}" type="pres">
      <dgm:prSet presAssocID="{45847A34-EFEB-4381-9CC9-B4D54CEF506D}" presName="bkgdShp" presStyleLbl="alignAccFollowNode1" presStyleIdx="0" presStyleCnt="1"/>
      <dgm:spPr/>
    </dgm:pt>
    <dgm:pt modelId="{ED71E6C6-CB3C-4CEB-82AF-CD6CFD854286}" type="pres">
      <dgm:prSet presAssocID="{45847A34-EFEB-4381-9CC9-B4D54CEF506D}" presName="linComp" presStyleCnt="0"/>
      <dgm:spPr/>
    </dgm:pt>
    <dgm:pt modelId="{AA114080-EFFE-41AC-B0AC-1EC9B7DCFD26}" type="pres">
      <dgm:prSet presAssocID="{6FACAC93-D29D-4773-B197-17769EB01611}" presName="compNode" presStyleCnt="0"/>
      <dgm:spPr/>
    </dgm:pt>
    <dgm:pt modelId="{CE19B5C7-22EB-4A79-8E25-03865F9B7E79}" type="pres">
      <dgm:prSet presAssocID="{6FACAC93-D29D-4773-B197-17769EB01611}" presName="node" presStyleLbl="node1" presStyleIdx="0" presStyleCnt="3" custLinFactX="10000" custLinFactNeighborX="100000" custLinFactNeighborY="-2044">
        <dgm:presLayoutVars>
          <dgm:bulletEnabled val="1"/>
        </dgm:presLayoutVars>
      </dgm:prSet>
      <dgm:spPr/>
    </dgm:pt>
    <dgm:pt modelId="{BCDE64E4-8D75-435F-99F5-51177FA2EA31}" type="pres">
      <dgm:prSet presAssocID="{6FACAC93-D29D-4773-B197-17769EB01611}" presName="invisiNode" presStyleLbl="node1" presStyleIdx="0" presStyleCnt="3"/>
      <dgm:spPr/>
    </dgm:pt>
    <dgm:pt modelId="{C20DC599-BA22-4A94-BB7F-F2F855AC2321}" type="pres">
      <dgm:prSet presAssocID="{6FACAC93-D29D-4773-B197-17769EB01611}" presName="imagNode" presStyleLbl="fgImgPlace1" presStyleIdx="0" presStyleCnt="3" custLinFactX="10000" custLinFactNeighborX="100000" custLinFactNeighborY="4088"/>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dgm:spPr>
    </dgm:pt>
    <dgm:pt modelId="{932E76DC-1406-48EB-9A1D-AF46F9EBD571}" type="pres">
      <dgm:prSet presAssocID="{B4BEA8DB-D65E-41DD-8061-E4DA68B0748B}" presName="sibTrans" presStyleLbl="sibTrans2D1" presStyleIdx="0" presStyleCnt="0"/>
      <dgm:spPr/>
    </dgm:pt>
    <dgm:pt modelId="{C9A7CD1D-4FFA-4E12-98FA-8EDAB71E826D}" type="pres">
      <dgm:prSet presAssocID="{14DF1E5E-477F-4F4C-8994-15F46D8E78B7}" presName="compNode" presStyleCnt="0"/>
      <dgm:spPr/>
    </dgm:pt>
    <dgm:pt modelId="{58C0CF54-A8CE-4FB9-AAB9-8A24FD0777D6}" type="pres">
      <dgm:prSet presAssocID="{14DF1E5E-477F-4F4C-8994-15F46D8E78B7}" presName="node" presStyleLbl="node1" presStyleIdx="1" presStyleCnt="3" custLinFactX="-19914" custLinFactNeighborX="-100000" custLinFactNeighborY="-817">
        <dgm:presLayoutVars>
          <dgm:bulletEnabled val="1"/>
        </dgm:presLayoutVars>
      </dgm:prSet>
      <dgm:spPr/>
    </dgm:pt>
    <dgm:pt modelId="{ED21AE05-4EC3-4485-AD54-18EE598E4068}" type="pres">
      <dgm:prSet presAssocID="{14DF1E5E-477F-4F4C-8994-15F46D8E78B7}" presName="invisiNode" presStyleLbl="node1" presStyleIdx="1" presStyleCnt="3"/>
      <dgm:spPr/>
    </dgm:pt>
    <dgm:pt modelId="{1576FBAE-E528-459B-8CB2-A84D0DE4747C}" type="pres">
      <dgm:prSet presAssocID="{14DF1E5E-477F-4F4C-8994-15F46D8E78B7}" presName="imagNode" presStyleLbl="fgImgPlace1" presStyleIdx="1" presStyleCnt="3" custLinFactX="-33837" custLinFactNeighborX="-100000" custLinFactNeighborY="6812"/>
      <dgm:spPr>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dgm:spPr>
    </dgm:pt>
    <dgm:pt modelId="{55421B47-56D6-405C-96C5-F1DA50034C67}" type="pres">
      <dgm:prSet presAssocID="{93DE5D49-38F6-41B9-AD16-83CF86342571}" presName="sibTrans" presStyleLbl="sibTrans2D1" presStyleIdx="0" presStyleCnt="0"/>
      <dgm:spPr/>
    </dgm:pt>
    <dgm:pt modelId="{7BA62E20-D655-4F41-9EF9-8608222D7AB5}" type="pres">
      <dgm:prSet presAssocID="{C486CDEE-C062-4CCA-94E8-DA7A8C5B44F9}" presName="compNode" presStyleCnt="0"/>
      <dgm:spPr/>
    </dgm:pt>
    <dgm:pt modelId="{5DC0CF35-797B-4A80-ADED-E508DE255BFC}" type="pres">
      <dgm:prSet presAssocID="{C486CDEE-C062-4CCA-94E8-DA7A8C5B44F9}" presName="node" presStyleLbl="node1" presStyleIdx="2" presStyleCnt="3" custLinFactNeighborX="10213" custLinFactNeighborY="-1635">
        <dgm:presLayoutVars>
          <dgm:bulletEnabled val="1"/>
        </dgm:presLayoutVars>
      </dgm:prSet>
      <dgm:spPr/>
    </dgm:pt>
    <dgm:pt modelId="{4C633FEF-3A61-4127-A2C6-DF35D286C4E4}" type="pres">
      <dgm:prSet presAssocID="{C486CDEE-C062-4CCA-94E8-DA7A8C5B44F9}" presName="invisiNode" presStyleLbl="node1" presStyleIdx="2" presStyleCnt="3"/>
      <dgm:spPr/>
    </dgm:pt>
    <dgm:pt modelId="{A4BF516A-B622-4B4F-B0E3-BA2E77AB5994}" type="pres">
      <dgm:prSet presAssocID="{C486CDEE-C062-4CCA-94E8-DA7A8C5B44F9}" presName="imagNode" presStyleLbl="fgImgPlace1" presStyleIdx="2" presStyleCnt="3" custLinFactNeighborX="10213" custLinFactNeighborY="-2029"/>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pt>
  </dgm:ptLst>
  <dgm:cxnLst>
    <dgm:cxn modelId="{0F514322-CACB-4D53-A091-6E7F4BC0371F}" type="presOf" srcId="{C486CDEE-C062-4CCA-94E8-DA7A8C5B44F9}" destId="{5DC0CF35-797B-4A80-ADED-E508DE255BFC}" srcOrd="0" destOrd="0" presId="urn:microsoft.com/office/officeart/2005/8/layout/pList2"/>
    <dgm:cxn modelId="{7942D667-7094-4607-9701-E780E8FAF9CE}" type="presOf" srcId="{93DE5D49-38F6-41B9-AD16-83CF86342571}" destId="{55421B47-56D6-405C-96C5-F1DA50034C67}" srcOrd="0" destOrd="0" presId="urn:microsoft.com/office/officeart/2005/8/layout/pList2"/>
    <dgm:cxn modelId="{DA217B6A-DA97-4AC2-B38F-241324E13C6F}" srcId="{45847A34-EFEB-4381-9CC9-B4D54CEF506D}" destId="{14DF1E5E-477F-4F4C-8994-15F46D8E78B7}" srcOrd="1" destOrd="0" parTransId="{82BEE959-C549-4C84-90EE-06139F7094D6}" sibTransId="{93DE5D49-38F6-41B9-AD16-83CF86342571}"/>
    <dgm:cxn modelId="{34E7464E-E923-415C-8C5D-6BE68AA412C8}" srcId="{45847A34-EFEB-4381-9CC9-B4D54CEF506D}" destId="{6FACAC93-D29D-4773-B197-17769EB01611}" srcOrd="0" destOrd="0" parTransId="{7E476122-E439-4F07-AC44-3CB0B0E6C58A}" sibTransId="{B4BEA8DB-D65E-41DD-8061-E4DA68B0748B}"/>
    <dgm:cxn modelId="{0E18887C-B19F-4AD7-B1BC-96C1C1CB11DC}" type="presOf" srcId="{45847A34-EFEB-4381-9CC9-B4D54CEF506D}" destId="{B5EE76F3-2EAE-45BF-909C-04D9C7FE209C}" srcOrd="0" destOrd="0" presId="urn:microsoft.com/office/officeart/2005/8/layout/pList2"/>
    <dgm:cxn modelId="{0E809487-E473-40A4-8A74-FDE49B82ED95}" type="presOf" srcId="{B4BEA8DB-D65E-41DD-8061-E4DA68B0748B}" destId="{932E76DC-1406-48EB-9A1D-AF46F9EBD571}" srcOrd="0" destOrd="0" presId="urn:microsoft.com/office/officeart/2005/8/layout/pList2"/>
    <dgm:cxn modelId="{0BFA48D1-BF49-4C30-8770-6A05F2AF122A}" type="presOf" srcId="{6FACAC93-D29D-4773-B197-17769EB01611}" destId="{CE19B5C7-22EB-4A79-8E25-03865F9B7E79}" srcOrd="0" destOrd="0" presId="urn:microsoft.com/office/officeart/2005/8/layout/pList2"/>
    <dgm:cxn modelId="{45AD35FA-2556-4D74-A976-2576078B8766}" srcId="{45847A34-EFEB-4381-9CC9-B4D54CEF506D}" destId="{C486CDEE-C062-4CCA-94E8-DA7A8C5B44F9}" srcOrd="2" destOrd="0" parTransId="{A706B539-9BE4-425E-9DC4-99BA479185FF}" sibTransId="{55FE3053-49F1-43B8-BEF0-C01CADDEFE1B}"/>
    <dgm:cxn modelId="{3CC625FB-9A3E-4E30-9E87-36953ABD6028}" type="presOf" srcId="{14DF1E5E-477F-4F4C-8994-15F46D8E78B7}" destId="{58C0CF54-A8CE-4FB9-AAB9-8A24FD0777D6}" srcOrd="0" destOrd="0" presId="urn:microsoft.com/office/officeart/2005/8/layout/pList2"/>
    <dgm:cxn modelId="{42EA7B35-97C1-4D54-A512-4DFFEF1A9D78}" type="presParOf" srcId="{B5EE76F3-2EAE-45BF-909C-04D9C7FE209C}" destId="{9C43EA4B-C1EE-42BA-9868-91E5BE8387B2}" srcOrd="0" destOrd="0" presId="urn:microsoft.com/office/officeart/2005/8/layout/pList2"/>
    <dgm:cxn modelId="{9DFA67FA-524D-463E-B1C7-7AAE62A95410}" type="presParOf" srcId="{B5EE76F3-2EAE-45BF-909C-04D9C7FE209C}" destId="{ED71E6C6-CB3C-4CEB-82AF-CD6CFD854286}" srcOrd="1" destOrd="0" presId="urn:microsoft.com/office/officeart/2005/8/layout/pList2"/>
    <dgm:cxn modelId="{61E1D360-467E-42E5-87EC-891988BADDCC}" type="presParOf" srcId="{ED71E6C6-CB3C-4CEB-82AF-CD6CFD854286}" destId="{AA114080-EFFE-41AC-B0AC-1EC9B7DCFD26}" srcOrd="0" destOrd="0" presId="urn:microsoft.com/office/officeart/2005/8/layout/pList2"/>
    <dgm:cxn modelId="{EF051599-7F91-49A4-BEF5-7C9CE92F1C09}" type="presParOf" srcId="{AA114080-EFFE-41AC-B0AC-1EC9B7DCFD26}" destId="{CE19B5C7-22EB-4A79-8E25-03865F9B7E79}" srcOrd="0" destOrd="0" presId="urn:microsoft.com/office/officeart/2005/8/layout/pList2"/>
    <dgm:cxn modelId="{14BA8FC5-DA88-46D7-AB82-274F192FAB7A}" type="presParOf" srcId="{AA114080-EFFE-41AC-B0AC-1EC9B7DCFD26}" destId="{BCDE64E4-8D75-435F-99F5-51177FA2EA31}" srcOrd="1" destOrd="0" presId="urn:microsoft.com/office/officeart/2005/8/layout/pList2"/>
    <dgm:cxn modelId="{D79514BB-040A-4712-85E9-952FB0885D55}" type="presParOf" srcId="{AA114080-EFFE-41AC-B0AC-1EC9B7DCFD26}" destId="{C20DC599-BA22-4A94-BB7F-F2F855AC2321}" srcOrd="2" destOrd="0" presId="urn:microsoft.com/office/officeart/2005/8/layout/pList2"/>
    <dgm:cxn modelId="{82469892-1AB3-4C71-B297-6B8AFB0C4B10}" type="presParOf" srcId="{ED71E6C6-CB3C-4CEB-82AF-CD6CFD854286}" destId="{932E76DC-1406-48EB-9A1D-AF46F9EBD571}" srcOrd="1" destOrd="0" presId="urn:microsoft.com/office/officeart/2005/8/layout/pList2"/>
    <dgm:cxn modelId="{178F8D63-90ED-42D5-8793-F6AE1D92CB36}" type="presParOf" srcId="{ED71E6C6-CB3C-4CEB-82AF-CD6CFD854286}" destId="{C9A7CD1D-4FFA-4E12-98FA-8EDAB71E826D}" srcOrd="2" destOrd="0" presId="urn:microsoft.com/office/officeart/2005/8/layout/pList2"/>
    <dgm:cxn modelId="{E569609B-F113-431A-9B97-8B1F40FD73DE}" type="presParOf" srcId="{C9A7CD1D-4FFA-4E12-98FA-8EDAB71E826D}" destId="{58C0CF54-A8CE-4FB9-AAB9-8A24FD0777D6}" srcOrd="0" destOrd="0" presId="urn:microsoft.com/office/officeart/2005/8/layout/pList2"/>
    <dgm:cxn modelId="{68A67A4F-80F6-4AEC-B7AA-6DC2160777DD}" type="presParOf" srcId="{C9A7CD1D-4FFA-4E12-98FA-8EDAB71E826D}" destId="{ED21AE05-4EC3-4485-AD54-18EE598E4068}" srcOrd="1" destOrd="0" presId="urn:microsoft.com/office/officeart/2005/8/layout/pList2"/>
    <dgm:cxn modelId="{00C55244-3ACC-4DCB-8EE4-FBB34B554847}" type="presParOf" srcId="{C9A7CD1D-4FFA-4E12-98FA-8EDAB71E826D}" destId="{1576FBAE-E528-459B-8CB2-A84D0DE4747C}" srcOrd="2" destOrd="0" presId="urn:microsoft.com/office/officeart/2005/8/layout/pList2"/>
    <dgm:cxn modelId="{F70083F6-05F0-42F7-AB67-BEA307040528}" type="presParOf" srcId="{ED71E6C6-CB3C-4CEB-82AF-CD6CFD854286}" destId="{55421B47-56D6-405C-96C5-F1DA50034C67}" srcOrd="3" destOrd="0" presId="urn:microsoft.com/office/officeart/2005/8/layout/pList2"/>
    <dgm:cxn modelId="{4665A410-B170-49AB-807A-21F5A66C7897}" type="presParOf" srcId="{ED71E6C6-CB3C-4CEB-82AF-CD6CFD854286}" destId="{7BA62E20-D655-4F41-9EF9-8608222D7AB5}" srcOrd="4" destOrd="0" presId="urn:microsoft.com/office/officeart/2005/8/layout/pList2"/>
    <dgm:cxn modelId="{A80D4811-068F-4EAE-BC85-860C469B4227}" type="presParOf" srcId="{7BA62E20-D655-4F41-9EF9-8608222D7AB5}" destId="{5DC0CF35-797B-4A80-ADED-E508DE255BFC}" srcOrd="0" destOrd="0" presId="urn:microsoft.com/office/officeart/2005/8/layout/pList2"/>
    <dgm:cxn modelId="{D26C71C8-BAA5-4820-B30E-1229A4A9FBAA}" type="presParOf" srcId="{7BA62E20-D655-4F41-9EF9-8608222D7AB5}" destId="{4C633FEF-3A61-4127-A2C6-DF35D286C4E4}" srcOrd="1" destOrd="0" presId="urn:microsoft.com/office/officeart/2005/8/layout/pList2"/>
    <dgm:cxn modelId="{7F206EC1-07E5-4374-B04A-7884603D73AB}" type="presParOf" srcId="{7BA62E20-D655-4F41-9EF9-8608222D7AB5}" destId="{A4BF516A-B622-4B4F-B0E3-BA2E77AB5994}" srcOrd="2" destOrd="0" presId="urn:microsoft.com/office/officeart/2005/8/layout/p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847A34-EFEB-4381-9CC9-B4D54CEF506D}" type="doc">
      <dgm:prSet loTypeId="urn:microsoft.com/office/officeart/2005/8/layout/pList2" loCatId="list" qsTypeId="urn:microsoft.com/office/officeart/2005/8/quickstyle/simple1" qsCatId="simple" csTypeId="urn:microsoft.com/office/officeart/2005/8/colors/accent2_3" csCatId="accent2" phldr="1"/>
      <dgm:spPr/>
      <dgm:t>
        <a:bodyPr/>
        <a:lstStyle/>
        <a:p>
          <a:endParaRPr lang="lv-LV"/>
        </a:p>
      </dgm:t>
    </dgm:pt>
    <dgm:pt modelId="{6FACAC93-D29D-4773-B197-17769EB01611}">
      <dgm:prSet phldrT="[Teksts]" custT="1"/>
      <dgm:spPr/>
      <dgm:t>
        <a:bodyPr tIns="324000"/>
        <a:lstStyle/>
        <a:p>
          <a:pPr marL="0" marR="0" lvl="0" indent="0" algn="ctr" defTabSz="800100" eaLnBrk="1" fontAlgn="auto" latinLnBrk="0" hangingPunct="1">
            <a:lnSpc>
              <a:spcPct val="90000"/>
            </a:lnSpc>
            <a:spcBef>
              <a:spcPct val="0"/>
            </a:spcBef>
            <a:spcAft>
              <a:spcPts val="1200"/>
            </a:spcAft>
            <a:buClrTx/>
            <a:buSzTx/>
            <a:buFontTx/>
            <a:buNone/>
            <a:tabLst/>
            <a:defRPr/>
          </a:pPr>
          <a:r>
            <a:rPr lang="lv-LV" sz="1800" b="1" kern="1200"/>
            <a:t>Projekta mērķa grupas</a:t>
          </a:r>
          <a:r>
            <a:rPr lang="lv-LV" sz="1800" kern="1200"/>
            <a:t>: </a:t>
          </a:r>
        </a:p>
        <a:p>
          <a:pPr marL="0" marR="0" lvl="0" indent="0" algn="ctr" defTabSz="800100" eaLnBrk="1" fontAlgn="auto" latinLnBrk="0" hangingPunct="1">
            <a:lnSpc>
              <a:spcPct val="90000"/>
            </a:lnSpc>
            <a:spcBef>
              <a:spcPct val="0"/>
            </a:spcBef>
            <a:spcAft>
              <a:spcPts val="1200"/>
            </a:spcAft>
            <a:buClrTx/>
            <a:buSzTx/>
            <a:buFontTx/>
            <a:buNone/>
            <a:tabLst/>
            <a:defRPr/>
          </a:pPr>
          <a:r>
            <a:rPr lang="lv-LV" sz="1800" b="0" u="none" strike="noStrike" kern="1200">
              <a:effectLst/>
              <a:latin typeface="+mn-lt"/>
              <a:ea typeface="Times New Roman" panose="02020603050405020304" pitchFamily="18" charset="0"/>
            </a:rPr>
            <a:t>bērni, jaunieši un viņu ģimenes, nodrošinot, ka projekta aktivitātēs vienlaikus </a:t>
          </a:r>
          <a:r>
            <a:rPr lang="lv-LV" sz="1800" b="0" u="sng" strike="noStrike" kern="1200">
              <a:effectLst/>
              <a:latin typeface="+mn-lt"/>
              <a:ea typeface="Times New Roman" panose="02020603050405020304" pitchFamily="18" charset="0"/>
            </a:rPr>
            <a:t>piedalās ne mazāk kā 50% mazākumtautību pārstāvju</a:t>
          </a:r>
          <a:endParaRPr lang="lv-LV" sz="1800" u="sng" kern="1200">
            <a:latin typeface="+mn-lt"/>
          </a:endParaRPr>
        </a:p>
      </dgm:t>
    </dgm:pt>
    <dgm:pt modelId="{7E476122-E439-4F07-AC44-3CB0B0E6C58A}" type="par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B4BEA8DB-D65E-41DD-8061-E4DA68B0748B}" type="sib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14DF1E5E-477F-4F4C-8994-15F46D8E78B7}">
      <dgm:prSet phldrT="[Teksts]" custT="1"/>
      <dgm:spPr/>
      <dgm:t>
        <a:bodyPr tIns="324000"/>
        <a:lstStyle/>
        <a:p>
          <a:r>
            <a:rPr lang="lv-LV" sz="1800" b="1"/>
            <a:t>Projekta īstenošanas vieta ir Latvija un pasākumi mērķa grupai tiks sniegti </a:t>
          </a:r>
          <a:r>
            <a:rPr lang="lv-LV" sz="1800" b="1" u="sng"/>
            <a:t>bez maksas</a:t>
          </a:r>
        </a:p>
      </dgm:t>
    </dgm:pt>
    <dgm:pt modelId="{82BEE959-C549-4C84-90EE-06139F7094D6}" type="par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93DE5D49-38F6-41B9-AD16-83CF86342571}" type="sib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B5EE76F3-2EAE-45BF-909C-04D9C7FE209C}" type="pres">
      <dgm:prSet presAssocID="{45847A34-EFEB-4381-9CC9-B4D54CEF506D}" presName="Name0" presStyleCnt="0">
        <dgm:presLayoutVars>
          <dgm:dir/>
          <dgm:resizeHandles val="exact"/>
        </dgm:presLayoutVars>
      </dgm:prSet>
      <dgm:spPr/>
    </dgm:pt>
    <dgm:pt modelId="{9C43EA4B-C1EE-42BA-9868-91E5BE8387B2}" type="pres">
      <dgm:prSet presAssocID="{45847A34-EFEB-4381-9CC9-B4D54CEF506D}" presName="bkgdShp" presStyleLbl="alignAccFollowNode1" presStyleIdx="0" presStyleCnt="1" custScaleX="100000" custScaleY="44323" custLinFactNeighborX="5257" custLinFactNeighborY="-29691"/>
      <dgm:spPr/>
    </dgm:pt>
    <dgm:pt modelId="{ED71E6C6-CB3C-4CEB-82AF-CD6CFD854286}" type="pres">
      <dgm:prSet presAssocID="{45847A34-EFEB-4381-9CC9-B4D54CEF506D}" presName="linComp" presStyleCnt="0"/>
      <dgm:spPr/>
    </dgm:pt>
    <dgm:pt modelId="{AA114080-EFFE-41AC-B0AC-1EC9B7DCFD26}" type="pres">
      <dgm:prSet presAssocID="{6FACAC93-D29D-4773-B197-17769EB01611}" presName="compNode" presStyleCnt="0"/>
      <dgm:spPr/>
    </dgm:pt>
    <dgm:pt modelId="{CE19B5C7-22EB-4A79-8E25-03865F9B7E79}" type="pres">
      <dgm:prSet presAssocID="{6FACAC93-D29D-4773-B197-17769EB01611}" presName="node" presStyleLbl="node1" presStyleIdx="0" presStyleCnt="2">
        <dgm:presLayoutVars>
          <dgm:bulletEnabled val="1"/>
        </dgm:presLayoutVars>
      </dgm:prSet>
      <dgm:spPr/>
    </dgm:pt>
    <dgm:pt modelId="{BCDE64E4-8D75-435F-99F5-51177FA2EA31}" type="pres">
      <dgm:prSet presAssocID="{6FACAC93-D29D-4773-B197-17769EB01611}" presName="invisiNode" presStyleLbl="node1" presStyleIdx="0" presStyleCnt="2"/>
      <dgm:spPr/>
    </dgm:pt>
    <dgm:pt modelId="{C20DC599-BA22-4A94-BB7F-F2F855AC2321}" type="pres">
      <dgm:prSet presAssocID="{6FACAC93-D29D-4773-B197-17769EB01611}" presName="imagNode" presStyleLbl="fgImgPlace1" presStyleIdx="0" presStyleCnt="2" custScaleX="100442" custScaleY="119106" custLinFactNeighborX="1002"/>
      <dgm:spPr>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dgm:spPr>
    </dgm:pt>
    <dgm:pt modelId="{932E76DC-1406-48EB-9A1D-AF46F9EBD571}" type="pres">
      <dgm:prSet presAssocID="{B4BEA8DB-D65E-41DD-8061-E4DA68B0748B}" presName="sibTrans" presStyleLbl="sibTrans2D1" presStyleIdx="0" presStyleCnt="0"/>
      <dgm:spPr/>
    </dgm:pt>
    <dgm:pt modelId="{C9A7CD1D-4FFA-4E12-98FA-8EDAB71E826D}" type="pres">
      <dgm:prSet presAssocID="{14DF1E5E-477F-4F4C-8994-15F46D8E78B7}" presName="compNode" presStyleCnt="0"/>
      <dgm:spPr/>
    </dgm:pt>
    <dgm:pt modelId="{58C0CF54-A8CE-4FB9-AAB9-8A24FD0777D6}" type="pres">
      <dgm:prSet presAssocID="{14DF1E5E-477F-4F4C-8994-15F46D8E78B7}" presName="node" presStyleLbl="node1" presStyleIdx="1" presStyleCnt="2">
        <dgm:presLayoutVars>
          <dgm:bulletEnabled val="1"/>
        </dgm:presLayoutVars>
      </dgm:prSet>
      <dgm:spPr/>
    </dgm:pt>
    <dgm:pt modelId="{ED21AE05-4EC3-4485-AD54-18EE598E4068}" type="pres">
      <dgm:prSet presAssocID="{14DF1E5E-477F-4F4C-8994-15F46D8E78B7}" presName="invisiNode" presStyleLbl="node1" presStyleIdx="1" presStyleCnt="2"/>
      <dgm:spPr/>
    </dgm:pt>
    <dgm:pt modelId="{1576FBAE-E528-459B-8CB2-A84D0DE4747C}" type="pres">
      <dgm:prSet presAssocID="{14DF1E5E-477F-4F4C-8994-15F46D8E78B7}" presName="imagNode" presStyleLbl="fgImgPlace1" presStyleIdx="1" presStyleCnt="2" custScaleY="119106"/>
      <dgm:spPr>
        <a:blipFill rotWithShape="1">
          <a:blip xmlns:r="http://schemas.openxmlformats.org/officeDocument/2006/relationships" r:embed="rId2"/>
          <a:srcRect/>
          <a:stretch>
            <a:fillRect/>
          </a:stretch>
        </a:blipFill>
      </dgm:spPr>
    </dgm:pt>
  </dgm:ptLst>
  <dgm:cxnLst>
    <dgm:cxn modelId="{DA217B6A-DA97-4AC2-B38F-241324E13C6F}" srcId="{45847A34-EFEB-4381-9CC9-B4D54CEF506D}" destId="{14DF1E5E-477F-4F4C-8994-15F46D8E78B7}" srcOrd="1" destOrd="0" parTransId="{82BEE959-C549-4C84-90EE-06139F7094D6}" sibTransId="{93DE5D49-38F6-41B9-AD16-83CF86342571}"/>
    <dgm:cxn modelId="{34E7464E-E923-415C-8C5D-6BE68AA412C8}" srcId="{45847A34-EFEB-4381-9CC9-B4D54CEF506D}" destId="{6FACAC93-D29D-4773-B197-17769EB01611}" srcOrd="0" destOrd="0" parTransId="{7E476122-E439-4F07-AC44-3CB0B0E6C58A}" sibTransId="{B4BEA8DB-D65E-41DD-8061-E4DA68B0748B}"/>
    <dgm:cxn modelId="{0E18887C-B19F-4AD7-B1BC-96C1C1CB11DC}" type="presOf" srcId="{45847A34-EFEB-4381-9CC9-B4D54CEF506D}" destId="{B5EE76F3-2EAE-45BF-909C-04D9C7FE209C}" srcOrd="0" destOrd="0" presId="urn:microsoft.com/office/officeart/2005/8/layout/pList2"/>
    <dgm:cxn modelId="{0E809487-E473-40A4-8A74-FDE49B82ED95}" type="presOf" srcId="{B4BEA8DB-D65E-41DD-8061-E4DA68B0748B}" destId="{932E76DC-1406-48EB-9A1D-AF46F9EBD571}" srcOrd="0" destOrd="0" presId="urn:microsoft.com/office/officeart/2005/8/layout/pList2"/>
    <dgm:cxn modelId="{0BFA48D1-BF49-4C30-8770-6A05F2AF122A}" type="presOf" srcId="{6FACAC93-D29D-4773-B197-17769EB01611}" destId="{CE19B5C7-22EB-4A79-8E25-03865F9B7E79}" srcOrd="0" destOrd="0" presId="urn:microsoft.com/office/officeart/2005/8/layout/pList2"/>
    <dgm:cxn modelId="{3CC625FB-9A3E-4E30-9E87-36953ABD6028}" type="presOf" srcId="{14DF1E5E-477F-4F4C-8994-15F46D8E78B7}" destId="{58C0CF54-A8CE-4FB9-AAB9-8A24FD0777D6}" srcOrd="0" destOrd="0" presId="urn:microsoft.com/office/officeart/2005/8/layout/pList2"/>
    <dgm:cxn modelId="{42EA7B35-97C1-4D54-A512-4DFFEF1A9D78}" type="presParOf" srcId="{B5EE76F3-2EAE-45BF-909C-04D9C7FE209C}" destId="{9C43EA4B-C1EE-42BA-9868-91E5BE8387B2}" srcOrd="0" destOrd="0" presId="urn:microsoft.com/office/officeart/2005/8/layout/pList2"/>
    <dgm:cxn modelId="{9DFA67FA-524D-463E-B1C7-7AAE62A95410}" type="presParOf" srcId="{B5EE76F3-2EAE-45BF-909C-04D9C7FE209C}" destId="{ED71E6C6-CB3C-4CEB-82AF-CD6CFD854286}" srcOrd="1" destOrd="0" presId="urn:microsoft.com/office/officeart/2005/8/layout/pList2"/>
    <dgm:cxn modelId="{61E1D360-467E-42E5-87EC-891988BADDCC}" type="presParOf" srcId="{ED71E6C6-CB3C-4CEB-82AF-CD6CFD854286}" destId="{AA114080-EFFE-41AC-B0AC-1EC9B7DCFD26}" srcOrd="0" destOrd="0" presId="urn:microsoft.com/office/officeart/2005/8/layout/pList2"/>
    <dgm:cxn modelId="{EF051599-7F91-49A4-BEF5-7C9CE92F1C09}" type="presParOf" srcId="{AA114080-EFFE-41AC-B0AC-1EC9B7DCFD26}" destId="{CE19B5C7-22EB-4A79-8E25-03865F9B7E79}" srcOrd="0" destOrd="0" presId="urn:microsoft.com/office/officeart/2005/8/layout/pList2"/>
    <dgm:cxn modelId="{14BA8FC5-DA88-46D7-AB82-274F192FAB7A}" type="presParOf" srcId="{AA114080-EFFE-41AC-B0AC-1EC9B7DCFD26}" destId="{BCDE64E4-8D75-435F-99F5-51177FA2EA31}" srcOrd="1" destOrd="0" presId="urn:microsoft.com/office/officeart/2005/8/layout/pList2"/>
    <dgm:cxn modelId="{D79514BB-040A-4712-85E9-952FB0885D55}" type="presParOf" srcId="{AA114080-EFFE-41AC-B0AC-1EC9B7DCFD26}" destId="{C20DC599-BA22-4A94-BB7F-F2F855AC2321}" srcOrd="2" destOrd="0" presId="urn:microsoft.com/office/officeart/2005/8/layout/pList2"/>
    <dgm:cxn modelId="{82469892-1AB3-4C71-B297-6B8AFB0C4B10}" type="presParOf" srcId="{ED71E6C6-CB3C-4CEB-82AF-CD6CFD854286}" destId="{932E76DC-1406-48EB-9A1D-AF46F9EBD571}" srcOrd="1" destOrd="0" presId="urn:microsoft.com/office/officeart/2005/8/layout/pList2"/>
    <dgm:cxn modelId="{178F8D63-90ED-42D5-8793-F6AE1D92CB36}" type="presParOf" srcId="{ED71E6C6-CB3C-4CEB-82AF-CD6CFD854286}" destId="{C9A7CD1D-4FFA-4E12-98FA-8EDAB71E826D}" srcOrd="2" destOrd="0" presId="urn:microsoft.com/office/officeart/2005/8/layout/pList2"/>
    <dgm:cxn modelId="{E569609B-F113-431A-9B97-8B1F40FD73DE}" type="presParOf" srcId="{C9A7CD1D-4FFA-4E12-98FA-8EDAB71E826D}" destId="{58C0CF54-A8CE-4FB9-AAB9-8A24FD0777D6}" srcOrd="0" destOrd="0" presId="urn:microsoft.com/office/officeart/2005/8/layout/pList2"/>
    <dgm:cxn modelId="{68A67A4F-80F6-4AEC-B7AA-6DC2160777DD}" type="presParOf" srcId="{C9A7CD1D-4FFA-4E12-98FA-8EDAB71E826D}" destId="{ED21AE05-4EC3-4485-AD54-18EE598E4068}" srcOrd="1" destOrd="0" presId="urn:microsoft.com/office/officeart/2005/8/layout/pList2"/>
    <dgm:cxn modelId="{00C55244-3ACC-4DCB-8EE4-FBB34B554847}" type="presParOf" srcId="{C9A7CD1D-4FFA-4E12-98FA-8EDAB71E826D}" destId="{1576FBAE-E528-459B-8CB2-A84D0DE4747C}" srcOrd="2" destOrd="0" presId="urn:microsoft.com/office/officeart/2005/8/layout/p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D52D-6C0D-4C20-8E45-C08555F8DB1F}">
      <dsp:nvSpPr>
        <dsp:cNvPr id="0" name=""/>
        <dsp:cNvSpPr/>
      </dsp:nvSpPr>
      <dsp:spPr>
        <a:xfrm>
          <a:off x="0"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cs typeface="Urdu Typesetting" panose="03020402040406030203" pitchFamily="66" charset="-78"/>
          </a:endParaRPr>
        </a:p>
      </dsp:txBody>
      <dsp:txXfrm>
        <a:off x="0" y="473727"/>
        <a:ext cx="2634016" cy="1580410"/>
      </dsp:txXfrm>
    </dsp:sp>
    <dsp:sp modelId="{C1E861DA-E51F-4484-B4DF-F375B853F3E2}">
      <dsp:nvSpPr>
        <dsp:cNvPr id="0" name=""/>
        <dsp:cNvSpPr/>
      </dsp:nvSpPr>
      <dsp:spPr>
        <a:xfrm>
          <a:off x="2897418"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473727"/>
        <a:ext cx="2634016" cy="1580410"/>
      </dsp:txXfrm>
    </dsp:sp>
    <dsp:sp modelId="{0B3FED2C-B031-4B6D-9D12-32F8CE813E44}">
      <dsp:nvSpPr>
        <dsp:cNvPr id="0" name=""/>
        <dsp:cNvSpPr/>
      </dsp:nvSpPr>
      <dsp:spPr>
        <a:xfrm>
          <a:off x="5794837"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473727"/>
        <a:ext cx="2634016" cy="1580410"/>
      </dsp:txXfrm>
    </dsp:sp>
    <dsp:sp modelId="{0D36605E-7DD3-495D-AF92-D449F67D1459}">
      <dsp:nvSpPr>
        <dsp:cNvPr id="0" name=""/>
        <dsp:cNvSpPr/>
      </dsp:nvSpPr>
      <dsp:spPr>
        <a:xfrm>
          <a:off x="0"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endParaRPr lang="lv-LV" sz="5800" kern="1200">
            <a:latin typeface="Urdu Typesetting" panose="020B0604020202020204" pitchFamily="66" charset="-78"/>
            <a:ea typeface="Verdana" panose="020B0604030504040204" pitchFamily="34" charset="0"/>
            <a:cs typeface="Urdu Typesetting" panose="020B0604020202020204" pitchFamily="66" charset="-78"/>
          </a:endParaRPr>
        </a:p>
      </dsp:txBody>
      <dsp:txXfrm>
        <a:off x="0" y="2317539"/>
        <a:ext cx="2634016" cy="1580410"/>
      </dsp:txXfrm>
    </dsp:sp>
    <dsp:sp modelId="{39E5910C-763A-421E-ACFA-BF54B7B66C18}">
      <dsp:nvSpPr>
        <dsp:cNvPr id="0" name=""/>
        <dsp:cNvSpPr/>
      </dsp:nvSpPr>
      <dsp:spPr>
        <a:xfrm>
          <a:off x="2897418"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2317539"/>
        <a:ext cx="2634016" cy="1580410"/>
      </dsp:txXfrm>
    </dsp:sp>
    <dsp:sp modelId="{69F337AE-96F2-4929-AFBF-3C05B751C3F0}">
      <dsp:nvSpPr>
        <dsp:cNvPr id="0" name=""/>
        <dsp:cNvSpPr/>
      </dsp:nvSpPr>
      <dsp:spPr>
        <a:xfrm>
          <a:off x="5794837"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2317539"/>
        <a:ext cx="2634016" cy="15804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3EA4B-C1EE-42BA-9868-91E5BE8387B2}">
      <dsp:nvSpPr>
        <dsp:cNvPr id="0" name=""/>
        <dsp:cNvSpPr/>
      </dsp:nvSpPr>
      <dsp:spPr>
        <a:xfrm>
          <a:off x="0" y="0"/>
          <a:ext cx="11287432" cy="217346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DC599-BA22-4A94-BB7F-F2F855AC2321}">
      <dsp:nvSpPr>
        <dsp:cNvPr id="0" name=""/>
        <dsp:cNvSpPr/>
      </dsp:nvSpPr>
      <dsp:spPr>
        <a:xfrm>
          <a:off x="339918" y="40704"/>
          <a:ext cx="5051236" cy="209205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19B5C7-22EB-4A79-8E25-03865F9B7E79}">
      <dsp:nvSpPr>
        <dsp:cNvPr id="0" name=""/>
        <dsp:cNvSpPr/>
      </dsp:nvSpPr>
      <dsp:spPr>
        <a:xfrm rot="10800000">
          <a:off x="357799" y="2173466"/>
          <a:ext cx="5051236" cy="2656459"/>
        </a:xfrm>
        <a:prstGeom prst="round2SameRect">
          <a:avLst>
            <a:gd name="adj1" fmla="val 10500"/>
            <a:gd name="adj2" fmla="val 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marR="0" lvl="0" indent="0" algn="ctr" defTabSz="800100" eaLnBrk="1" fontAlgn="auto" latinLnBrk="0" hangingPunct="1">
            <a:lnSpc>
              <a:spcPct val="90000"/>
            </a:lnSpc>
            <a:spcBef>
              <a:spcPct val="0"/>
            </a:spcBef>
            <a:spcAft>
              <a:spcPts val="1200"/>
            </a:spcAft>
            <a:buClrTx/>
            <a:buSzTx/>
            <a:buFontTx/>
            <a:buNone/>
            <a:tabLst/>
            <a:defRPr/>
          </a:pPr>
          <a:r>
            <a:rPr lang="lv-LV" sz="1800" b="1" kern="1200">
              <a:latin typeface="+mn-lt"/>
            </a:rPr>
            <a:t>Ja tiek iesaistīti brīvprātīgā darba veicēji: </a:t>
          </a:r>
        </a:p>
        <a:p>
          <a:pPr marL="0" marR="0" lvl="0" indent="0" algn="ctr" defTabSz="800100" eaLnBrk="1" fontAlgn="auto" latinLnBrk="0" hangingPunct="1">
            <a:lnSpc>
              <a:spcPct val="90000"/>
            </a:lnSpc>
            <a:spcBef>
              <a:spcPct val="0"/>
            </a:spcBef>
            <a:spcAft>
              <a:spcPts val="1200"/>
            </a:spcAft>
            <a:buClrTx/>
            <a:buSzTx/>
            <a:buFontTx/>
            <a:buNone/>
            <a:tabLst/>
            <a:defRPr/>
          </a:pPr>
          <a:r>
            <a:rPr lang="lv-LV" sz="1400" kern="1200">
              <a:latin typeface="+mn-lt"/>
            </a:rPr>
            <a:t>tiek slēgti brīvprātīgā darba līgumi (norādīti konkrēti darba pienākumi) </a:t>
          </a:r>
        </a:p>
        <a:p>
          <a:pPr marL="0" marR="0" lvl="0" indent="0" algn="ctr" defTabSz="800100" eaLnBrk="1" fontAlgn="auto" latinLnBrk="0" hangingPunct="1">
            <a:lnSpc>
              <a:spcPct val="90000"/>
            </a:lnSpc>
            <a:spcBef>
              <a:spcPct val="0"/>
            </a:spcBef>
            <a:spcAft>
              <a:spcPts val="1200"/>
            </a:spcAft>
            <a:buClrTx/>
            <a:buSzTx/>
            <a:buFontTx/>
            <a:buNone/>
            <a:tabLst/>
            <a:defRPr/>
          </a:pPr>
          <a:r>
            <a:rPr lang="lv-LV" sz="1400" b="1" i="1" u="sng" kern="1200">
              <a:latin typeface="+mn-lt"/>
            </a:rPr>
            <a:t>Lūdzam projekta pieteikumam personāla CV nepievienot.</a:t>
          </a:r>
          <a:r>
            <a:rPr lang="lv-LV" sz="1400" b="0" i="0" u="sng" kern="1200">
              <a:latin typeface="+mn-lt"/>
            </a:rPr>
            <a:t> </a:t>
          </a:r>
          <a:endParaRPr lang="lv-LV" sz="1800" u="sng" kern="1200">
            <a:solidFill>
              <a:prstClr val="white"/>
            </a:solidFill>
            <a:latin typeface="+mn-lt"/>
            <a:ea typeface="Verdana" panose="020B0604030504040204" pitchFamily="34" charset="0"/>
            <a:cs typeface="+mn-cs"/>
          </a:endParaRPr>
        </a:p>
      </dsp:txBody>
      <dsp:txXfrm rot="10800000">
        <a:off x="439494" y="2173466"/>
        <a:ext cx="4887846" cy="2574764"/>
      </dsp:txXfrm>
    </dsp:sp>
    <dsp:sp modelId="{1576FBAE-E528-459B-8CB2-A84D0DE4747C}">
      <dsp:nvSpPr>
        <dsp:cNvPr id="0" name=""/>
        <dsp:cNvSpPr/>
      </dsp:nvSpPr>
      <dsp:spPr>
        <a:xfrm>
          <a:off x="5896277" y="40704"/>
          <a:ext cx="5051236" cy="2092057"/>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97" t="-29297" r="297" b="-8703"/>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C0CF54-A8CE-4FB9-AAB9-8A24FD0777D6}">
      <dsp:nvSpPr>
        <dsp:cNvPr id="0" name=""/>
        <dsp:cNvSpPr/>
      </dsp:nvSpPr>
      <dsp:spPr>
        <a:xfrm rot="10800000">
          <a:off x="5896277" y="2173466"/>
          <a:ext cx="5051236" cy="2656459"/>
        </a:xfrm>
        <a:prstGeom prst="round2SameRect">
          <a:avLst>
            <a:gd name="adj1" fmla="val 10500"/>
            <a:gd name="adj2" fmla="val 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lvl="0" indent="0" algn="ctr" defTabSz="800100">
            <a:lnSpc>
              <a:spcPct val="90000"/>
            </a:lnSpc>
            <a:spcBef>
              <a:spcPct val="0"/>
            </a:spcBef>
            <a:spcAft>
              <a:spcPct val="35000"/>
            </a:spcAft>
            <a:buNone/>
          </a:pPr>
          <a:r>
            <a:rPr lang="lv-LV" sz="1800" b="1" kern="1200"/>
            <a:t>Projekta īstenošanu nedrīkst nodot trešajai pusei</a:t>
          </a:r>
        </a:p>
        <a:p>
          <a:pPr marL="0" lvl="0" indent="0" algn="ctr" defTabSz="800100">
            <a:lnSpc>
              <a:spcPct val="90000"/>
            </a:lnSpc>
            <a:spcBef>
              <a:spcPct val="0"/>
            </a:spcBef>
            <a:spcAft>
              <a:spcPct val="35000"/>
            </a:spcAft>
            <a:buNone/>
          </a:pPr>
          <a:r>
            <a:rPr lang="lv-LV" sz="1400" b="0" kern="1200"/>
            <a:t>Pakalpojumu sniedzējus var piesaistīt tikai konkrētu aktivitāšu īstenošanai pasākuma ietvaros</a:t>
          </a:r>
        </a:p>
      </dsp:txBody>
      <dsp:txXfrm rot="10800000">
        <a:off x="5977972" y="2173466"/>
        <a:ext cx="4887846" cy="25747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CF198-E08A-46BE-8683-2BE0275B7BEF}">
      <dsp:nvSpPr>
        <dsp:cNvPr id="0" name=""/>
        <dsp:cNvSpPr/>
      </dsp:nvSpPr>
      <dsp:spPr>
        <a:xfrm rot="16200000">
          <a:off x="-394239" y="2383243"/>
          <a:ext cx="3645367" cy="290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6149" bIns="0" numCol="1" spcCol="1270" anchor="t" anchorCtr="0">
          <a:noAutofit/>
        </a:bodyPr>
        <a:lstStyle/>
        <a:p>
          <a:pPr marL="0" lvl="0" indent="0" algn="r" defTabSz="889000">
            <a:lnSpc>
              <a:spcPct val="90000"/>
            </a:lnSpc>
            <a:spcBef>
              <a:spcPct val="0"/>
            </a:spcBef>
            <a:spcAft>
              <a:spcPct val="35000"/>
            </a:spcAft>
            <a:buNone/>
          </a:pPr>
          <a:r>
            <a:rPr lang="lv-LV" sz="2000" kern="1200"/>
            <a:t> </a:t>
          </a:r>
        </a:p>
      </dsp:txBody>
      <dsp:txXfrm>
        <a:off x="-394239" y="2383243"/>
        <a:ext cx="3645367" cy="290437"/>
      </dsp:txXfrm>
    </dsp:sp>
    <dsp:sp modelId="{E5AE0477-CC66-471E-9131-872D5A86E661}">
      <dsp:nvSpPr>
        <dsp:cNvPr id="0" name=""/>
        <dsp:cNvSpPr/>
      </dsp:nvSpPr>
      <dsp:spPr>
        <a:xfrm>
          <a:off x="691438" y="614881"/>
          <a:ext cx="3244119" cy="3422599"/>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256149" rIns="106680" bIns="106680" numCol="1" spcCol="1270" anchor="t" anchorCtr="0">
          <a:noAutofit/>
        </a:bodyPr>
        <a:lstStyle/>
        <a:p>
          <a:pPr marL="114300" lvl="1" indent="-114300" algn="ctr" defTabSz="666750">
            <a:lnSpc>
              <a:spcPct val="90000"/>
            </a:lnSpc>
            <a:spcBef>
              <a:spcPct val="0"/>
            </a:spcBef>
            <a:spcAft>
              <a:spcPct val="15000"/>
            </a:spcAft>
            <a:buNone/>
          </a:pPr>
          <a:r>
            <a:rPr lang="lv-LV" sz="1500" b="1" kern="1200"/>
            <a:t>3.1.1. </a:t>
          </a:r>
        </a:p>
        <a:p>
          <a:pPr marL="114300" lvl="1" indent="-114300" algn="ctr" defTabSz="666750">
            <a:lnSpc>
              <a:spcPct val="90000"/>
            </a:lnSpc>
            <a:spcBef>
              <a:spcPct val="0"/>
            </a:spcBef>
            <a:spcAft>
              <a:spcPct val="15000"/>
            </a:spcAft>
            <a:buNone/>
          </a:pPr>
          <a:endParaRPr lang="lv-LV" sz="1500" b="1" kern="1200"/>
        </a:p>
        <a:p>
          <a:pPr marL="114300" lvl="1" indent="-114300" algn="ctr" defTabSz="666750">
            <a:lnSpc>
              <a:spcPct val="90000"/>
            </a:lnSpc>
            <a:spcBef>
              <a:spcPct val="0"/>
            </a:spcBef>
            <a:spcAft>
              <a:spcPct val="15000"/>
            </a:spcAft>
            <a:buNone/>
          </a:pPr>
          <a:r>
            <a:rPr lang="lv-LV" sz="1500" b="0" kern="1200"/>
            <a:t>Latvijas Republikā reģistrēta</a:t>
          </a:r>
        </a:p>
        <a:p>
          <a:pPr marL="114300" lvl="1" indent="-114300" algn="ctr" defTabSz="666750">
            <a:lnSpc>
              <a:spcPct val="90000"/>
            </a:lnSpc>
            <a:spcBef>
              <a:spcPct val="0"/>
            </a:spcBef>
            <a:spcAft>
              <a:spcPct val="15000"/>
            </a:spcAft>
            <a:buNone/>
          </a:pPr>
          <a:r>
            <a:rPr lang="lv-LV" sz="1500" b="0" kern="1200"/>
            <a:t>biedrība vai nodibinājums</a:t>
          </a:r>
        </a:p>
        <a:p>
          <a:pPr marL="114300" lvl="1" indent="-114300" algn="ctr" defTabSz="666750">
            <a:lnSpc>
              <a:spcPct val="90000"/>
            </a:lnSpc>
            <a:spcBef>
              <a:spcPct val="0"/>
            </a:spcBef>
            <a:spcAft>
              <a:spcPct val="15000"/>
            </a:spcAft>
            <a:buNone/>
          </a:pPr>
          <a:endParaRPr lang="lv-LV" sz="1500" b="1" kern="1200"/>
        </a:p>
        <a:p>
          <a:pPr marL="114300" lvl="1" indent="-114300" algn="ctr" defTabSz="666750">
            <a:lnSpc>
              <a:spcPct val="90000"/>
            </a:lnSpc>
            <a:spcBef>
              <a:spcPct val="0"/>
            </a:spcBef>
            <a:spcAft>
              <a:spcPct val="15000"/>
            </a:spcAft>
            <a:buNone/>
          </a:pPr>
          <a:r>
            <a:rPr lang="lv-LV" sz="1500" b="0" kern="1200"/>
            <a:t>Projekta iesniedzējs </a:t>
          </a:r>
          <a:r>
            <a:rPr lang="lv-LV" sz="1500" b="1" kern="1200"/>
            <a:t>pēdējos 2 gadus nepārtraukti darbojas mazākumtautību jomā </a:t>
          </a:r>
          <a:r>
            <a:rPr lang="lv-LV" sz="1500" b="0" kern="1200"/>
            <a:t>vai </a:t>
          </a:r>
          <a:r>
            <a:rPr lang="lv-LV" sz="1500" b="1" kern="1200"/>
            <a:t>saliedētas pilsoniskās sabiedrības attīstības jomā</a:t>
          </a:r>
        </a:p>
        <a:p>
          <a:pPr marL="114300" lvl="1" indent="-114300" algn="ctr" defTabSz="666750">
            <a:lnSpc>
              <a:spcPct val="90000"/>
            </a:lnSpc>
            <a:spcBef>
              <a:spcPct val="0"/>
            </a:spcBef>
            <a:spcAft>
              <a:spcPct val="15000"/>
            </a:spcAft>
            <a:buNone/>
          </a:pPr>
          <a:endParaRPr lang="lv-LV" sz="1500" b="1" kern="1200"/>
        </a:p>
      </dsp:txBody>
      <dsp:txXfrm>
        <a:off x="691438" y="614881"/>
        <a:ext cx="3244119" cy="3422599"/>
      </dsp:txXfrm>
    </dsp:sp>
    <dsp:sp modelId="{A5473B64-FF97-4C18-973E-CEF869655027}">
      <dsp:nvSpPr>
        <dsp:cNvPr id="0" name=""/>
        <dsp:cNvSpPr/>
      </dsp:nvSpPr>
      <dsp:spPr>
        <a:xfrm>
          <a:off x="1283225" y="322401"/>
          <a:ext cx="580874" cy="5808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ACED15AF-02A6-4948-A35C-BFBA7F7D8F33}">
      <dsp:nvSpPr>
        <dsp:cNvPr id="0" name=""/>
        <dsp:cNvSpPr/>
      </dsp:nvSpPr>
      <dsp:spPr>
        <a:xfrm rot="16200000">
          <a:off x="3227295" y="2383243"/>
          <a:ext cx="3645367" cy="290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6149" bIns="0" numCol="1" spcCol="1270" anchor="t" anchorCtr="0">
          <a:noAutofit/>
        </a:bodyPr>
        <a:lstStyle/>
        <a:p>
          <a:pPr marL="0" lvl="0" indent="0" algn="r" defTabSz="889000">
            <a:lnSpc>
              <a:spcPct val="90000"/>
            </a:lnSpc>
            <a:spcBef>
              <a:spcPct val="0"/>
            </a:spcBef>
            <a:spcAft>
              <a:spcPct val="35000"/>
            </a:spcAft>
            <a:buNone/>
          </a:pPr>
          <a:r>
            <a:rPr lang="lv-LV" sz="2000" kern="1200"/>
            <a:t> </a:t>
          </a:r>
        </a:p>
      </dsp:txBody>
      <dsp:txXfrm>
        <a:off x="3227295" y="2383243"/>
        <a:ext cx="3645367" cy="290437"/>
      </dsp:txXfrm>
    </dsp:sp>
    <dsp:sp modelId="{16FA2135-9BCB-4C18-8D44-642A19433D03}">
      <dsp:nvSpPr>
        <dsp:cNvPr id="0" name=""/>
        <dsp:cNvSpPr/>
      </dsp:nvSpPr>
      <dsp:spPr>
        <a:xfrm>
          <a:off x="4321023" y="614881"/>
          <a:ext cx="3228017" cy="3422599"/>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256149" rIns="106680" bIns="106680" numCol="1" spcCol="1270" anchor="t" anchorCtr="0">
          <a:noAutofit/>
        </a:bodyPr>
        <a:lstStyle/>
        <a:p>
          <a:pPr marL="114300" lvl="1" indent="-114300" algn="ctr" defTabSz="666750">
            <a:lnSpc>
              <a:spcPct val="90000"/>
            </a:lnSpc>
            <a:spcBef>
              <a:spcPct val="0"/>
            </a:spcBef>
            <a:spcAft>
              <a:spcPct val="15000"/>
            </a:spcAft>
            <a:buNone/>
          </a:pPr>
          <a:r>
            <a:rPr lang="lv-LV" sz="1500" b="1" kern="1200"/>
            <a:t>3.1.2. </a:t>
          </a:r>
        </a:p>
        <a:p>
          <a:pPr marL="114300" lvl="1" indent="-114300" algn="ctr" defTabSz="666750">
            <a:lnSpc>
              <a:spcPct val="90000"/>
            </a:lnSpc>
            <a:spcBef>
              <a:spcPct val="0"/>
            </a:spcBef>
            <a:spcAft>
              <a:spcPct val="15000"/>
            </a:spcAft>
            <a:buNone/>
          </a:pPr>
          <a:endParaRPr lang="lv-LV" sz="1500" b="1" kern="1200"/>
        </a:p>
        <a:p>
          <a:pPr marL="114300" lvl="1" indent="-114300" algn="ctr" defTabSz="666750">
            <a:lnSpc>
              <a:spcPct val="90000"/>
            </a:lnSpc>
            <a:spcBef>
              <a:spcPct val="0"/>
            </a:spcBef>
            <a:spcAft>
              <a:spcPct val="15000"/>
            </a:spcAft>
            <a:buNone/>
          </a:pPr>
          <a:r>
            <a:rPr lang="lv-LV" sz="1500" b="0" kern="1200"/>
            <a:t>Projektu iesniedzējs neatbilst nevienam no Publisko iepirkumu likuma 42.panta pirmajā daļā minētajiem kandidātu un pretendentu izslēgšanas gadījumiem, t.sk. </a:t>
          </a:r>
          <a:r>
            <a:rPr lang="lv-LV" sz="1500" b="1" kern="1200"/>
            <a:t>nav nodokļu parāda, kas pārsniedz 150 EUR</a:t>
          </a:r>
        </a:p>
        <a:p>
          <a:pPr marL="114300" lvl="1" indent="-114300" algn="ctr" defTabSz="666750">
            <a:lnSpc>
              <a:spcPct val="90000"/>
            </a:lnSpc>
            <a:spcBef>
              <a:spcPct val="0"/>
            </a:spcBef>
            <a:spcAft>
              <a:spcPct val="15000"/>
            </a:spcAft>
            <a:buNone/>
          </a:pPr>
          <a:endParaRPr lang="lv-LV" sz="1500" b="1" kern="1200"/>
        </a:p>
        <a:p>
          <a:pPr marL="114300" lvl="1" indent="-114300" algn="ctr" defTabSz="666750">
            <a:lnSpc>
              <a:spcPct val="90000"/>
            </a:lnSpc>
            <a:spcBef>
              <a:spcPct val="0"/>
            </a:spcBef>
            <a:spcAft>
              <a:spcPct val="15000"/>
            </a:spcAft>
            <a:buNone/>
          </a:pPr>
          <a:endParaRPr lang="lv-LV" sz="1500" b="1" kern="1200"/>
        </a:p>
      </dsp:txBody>
      <dsp:txXfrm>
        <a:off x="4321023" y="614881"/>
        <a:ext cx="3228017" cy="3422599"/>
      </dsp:txXfrm>
    </dsp:sp>
    <dsp:sp modelId="{D868974A-D267-434F-8517-49530806FCD4}">
      <dsp:nvSpPr>
        <dsp:cNvPr id="0" name=""/>
        <dsp:cNvSpPr/>
      </dsp:nvSpPr>
      <dsp:spPr>
        <a:xfrm>
          <a:off x="4904760" y="322401"/>
          <a:ext cx="580874" cy="5808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DB011482-0B6A-4BC9-B68E-A014D6C19B6F}">
      <dsp:nvSpPr>
        <dsp:cNvPr id="0" name=""/>
        <dsp:cNvSpPr/>
      </dsp:nvSpPr>
      <dsp:spPr>
        <a:xfrm rot="16200000">
          <a:off x="7021599" y="2383243"/>
          <a:ext cx="3645367" cy="290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6149" bIns="0" numCol="1" spcCol="1270" anchor="t" anchorCtr="0">
          <a:noAutofit/>
        </a:bodyPr>
        <a:lstStyle/>
        <a:p>
          <a:pPr marL="0" lvl="0" indent="0" algn="r" defTabSz="889000">
            <a:lnSpc>
              <a:spcPct val="90000"/>
            </a:lnSpc>
            <a:spcBef>
              <a:spcPct val="0"/>
            </a:spcBef>
            <a:spcAft>
              <a:spcPct val="35000"/>
            </a:spcAft>
            <a:buNone/>
          </a:pPr>
          <a:r>
            <a:rPr lang="lv-LV" sz="2000" kern="1200"/>
            <a:t> </a:t>
          </a:r>
        </a:p>
      </dsp:txBody>
      <dsp:txXfrm>
        <a:off x="7021599" y="2383243"/>
        <a:ext cx="3645367" cy="290437"/>
      </dsp:txXfrm>
    </dsp:sp>
    <dsp:sp modelId="{FD0D190F-6EE1-4175-AF09-F45FD702FF5C}">
      <dsp:nvSpPr>
        <dsp:cNvPr id="0" name=""/>
        <dsp:cNvSpPr/>
      </dsp:nvSpPr>
      <dsp:spPr>
        <a:xfrm>
          <a:off x="7934506" y="614881"/>
          <a:ext cx="3589660" cy="3422599"/>
        </a:xfrm>
        <a:prstGeom prst="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256149" rIns="106680" bIns="106680" numCol="1" spcCol="1270" anchor="t" anchorCtr="0">
          <a:noAutofit/>
        </a:bodyPr>
        <a:lstStyle/>
        <a:p>
          <a:pPr marL="114300" lvl="1" indent="-114300" algn="ctr" defTabSz="666750">
            <a:lnSpc>
              <a:spcPct val="90000"/>
            </a:lnSpc>
            <a:spcBef>
              <a:spcPct val="0"/>
            </a:spcBef>
            <a:spcAft>
              <a:spcPct val="15000"/>
            </a:spcAft>
            <a:buNone/>
          </a:pPr>
          <a:r>
            <a:rPr lang="lv-LV" sz="1500" b="1" kern="1200"/>
            <a:t>3.1.3. </a:t>
          </a:r>
        </a:p>
        <a:p>
          <a:pPr marL="114300" lvl="1" indent="-114300" algn="ctr" defTabSz="666750">
            <a:lnSpc>
              <a:spcPct val="90000"/>
            </a:lnSpc>
            <a:spcBef>
              <a:spcPct val="0"/>
            </a:spcBef>
            <a:spcAft>
              <a:spcPct val="15000"/>
            </a:spcAft>
            <a:buNone/>
          </a:pPr>
          <a:endParaRPr lang="lv-LV" sz="1500" b="1" kern="1200"/>
        </a:p>
        <a:p>
          <a:pPr marL="114300" lvl="1" indent="-114300" algn="ctr" defTabSz="666750">
            <a:lnSpc>
              <a:spcPct val="90000"/>
            </a:lnSpc>
            <a:spcBef>
              <a:spcPct val="0"/>
            </a:spcBef>
            <a:spcAft>
              <a:spcPct val="15000"/>
            </a:spcAft>
            <a:buNone/>
          </a:pPr>
          <a:r>
            <a:rPr lang="lv-LV" sz="1500" b="0" kern="1200"/>
            <a:t>Projektu iesniedzējs </a:t>
          </a:r>
          <a:r>
            <a:rPr lang="lv-LV" sz="1500" b="1" kern="1200"/>
            <a:t>par tām pašām projekta attiecināmajām izmaksām,</a:t>
          </a:r>
          <a:r>
            <a:rPr lang="lv-LV" sz="1500" b="0" kern="1200"/>
            <a:t> par kurām iesniegts līdzfinansējuma pieteikums, </a:t>
          </a:r>
          <a:r>
            <a:rPr lang="lv-LV" sz="1500" b="1" kern="1200"/>
            <a:t>nav saņēmis un nesaņems finansējumu no citiem avotiem</a:t>
          </a:r>
        </a:p>
        <a:p>
          <a:pPr marL="114300" lvl="1" indent="-114300" algn="ctr" defTabSz="666750">
            <a:lnSpc>
              <a:spcPct val="90000"/>
            </a:lnSpc>
            <a:spcBef>
              <a:spcPct val="0"/>
            </a:spcBef>
            <a:spcAft>
              <a:spcPct val="15000"/>
            </a:spcAft>
            <a:buNone/>
          </a:pPr>
          <a:endParaRPr lang="lv-LV" sz="1500" b="1" kern="1200"/>
        </a:p>
        <a:p>
          <a:pPr marL="114300" lvl="1" indent="-114300" algn="ctr" defTabSz="666750">
            <a:lnSpc>
              <a:spcPct val="90000"/>
            </a:lnSpc>
            <a:spcBef>
              <a:spcPct val="0"/>
            </a:spcBef>
            <a:spcAft>
              <a:spcPct val="15000"/>
            </a:spcAft>
            <a:buNone/>
          </a:pPr>
          <a:endParaRPr lang="lv-LV" sz="1500" b="0" kern="1200"/>
        </a:p>
      </dsp:txBody>
      <dsp:txXfrm>
        <a:off x="7934506" y="614881"/>
        <a:ext cx="3589660" cy="3422599"/>
      </dsp:txXfrm>
    </dsp:sp>
    <dsp:sp modelId="{F5D9533E-BDA1-41CF-83C9-A2BEBF994985}">
      <dsp:nvSpPr>
        <dsp:cNvPr id="0" name=""/>
        <dsp:cNvSpPr/>
      </dsp:nvSpPr>
      <dsp:spPr>
        <a:xfrm>
          <a:off x="8699065" y="322401"/>
          <a:ext cx="580874" cy="5808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CF198-E08A-46BE-8683-2BE0275B7BEF}">
      <dsp:nvSpPr>
        <dsp:cNvPr id="0" name=""/>
        <dsp:cNvSpPr/>
      </dsp:nvSpPr>
      <dsp:spPr>
        <a:xfrm rot="16200000">
          <a:off x="-792455" y="2264837"/>
          <a:ext cx="3645367" cy="143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6889" bIns="0" numCol="1" spcCol="1270" anchor="t" anchorCtr="0">
          <a:noAutofit/>
        </a:bodyPr>
        <a:lstStyle/>
        <a:p>
          <a:pPr marL="0" lvl="0" indent="0" algn="r" defTabSz="444500">
            <a:lnSpc>
              <a:spcPct val="90000"/>
            </a:lnSpc>
            <a:spcBef>
              <a:spcPct val="0"/>
            </a:spcBef>
            <a:spcAft>
              <a:spcPct val="35000"/>
            </a:spcAft>
            <a:buNone/>
          </a:pPr>
          <a:r>
            <a:rPr lang="lv-LV" sz="1000" kern="1200"/>
            <a:t> </a:t>
          </a:r>
        </a:p>
      </dsp:txBody>
      <dsp:txXfrm>
        <a:off x="-792455" y="2264837"/>
        <a:ext cx="3645367" cy="143873"/>
      </dsp:txXfrm>
    </dsp:sp>
    <dsp:sp modelId="{E5AE0477-CC66-471E-9131-872D5A86E661}">
      <dsp:nvSpPr>
        <dsp:cNvPr id="0" name=""/>
        <dsp:cNvSpPr/>
      </dsp:nvSpPr>
      <dsp:spPr>
        <a:xfrm>
          <a:off x="693014" y="551619"/>
          <a:ext cx="1607040" cy="410770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126889" rIns="99568" bIns="99568" numCol="1" spcCol="1270" anchor="t" anchorCtr="0">
          <a:noAutofit/>
        </a:bodyPr>
        <a:lstStyle/>
        <a:p>
          <a:pPr marL="114300" lvl="1" indent="-114300" algn="ctr" defTabSz="622300">
            <a:lnSpc>
              <a:spcPct val="90000"/>
            </a:lnSpc>
            <a:spcBef>
              <a:spcPct val="0"/>
            </a:spcBef>
            <a:spcAft>
              <a:spcPct val="15000"/>
            </a:spcAft>
            <a:buNone/>
          </a:pPr>
          <a:r>
            <a:rPr lang="lv-LV" sz="1400" b="1" kern="1200"/>
            <a:t>5.9.1.</a:t>
          </a:r>
        </a:p>
        <a:p>
          <a:pPr marL="114300" lvl="1" indent="-114300" algn="ctr" defTabSz="622300">
            <a:lnSpc>
              <a:spcPct val="90000"/>
            </a:lnSpc>
            <a:spcBef>
              <a:spcPct val="0"/>
            </a:spcBef>
            <a:spcAft>
              <a:spcPct val="15000"/>
            </a:spcAft>
            <a:buNone/>
          </a:pPr>
          <a:endParaRPr lang="lv-LV" sz="1400" b="1" kern="1200"/>
        </a:p>
        <a:p>
          <a:pPr marL="114300" lvl="1" indent="-114300" algn="ctr" defTabSz="622300">
            <a:lnSpc>
              <a:spcPct val="90000"/>
            </a:lnSpc>
            <a:spcBef>
              <a:spcPct val="0"/>
            </a:spcBef>
            <a:spcAft>
              <a:spcPct val="15000"/>
            </a:spcAft>
            <a:buNone/>
          </a:pPr>
          <a:r>
            <a:rPr lang="lv-LV" sz="1400" b="1" kern="1200"/>
            <a:t>Projekta ieguldījums programmas mērķa sasniegšanai</a:t>
          </a:r>
        </a:p>
        <a:p>
          <a:pPr marL="114300" lvl="1" indent="-114300" algn="ctr" defTabSz="533400">
            <a:lnSpc>
              <a:spcPct val="90000"/>
            </a:lnSpc>
            <a:spcBef>
              <a:spcPct val="0"/>
            </a:spcBef>
            <a:spcAft>
              <a:spcPct val="15000"/>
            </a:spcAft>
            <a:buNone/>
          </a:pPr>
          <a:endParaRPr lang="lv-LV" sz="1200" b="1" kern="1200"/>
        </a:p>
        <a:p>
          <a:pPr marL="114300" lvl="1" indent="-114300" algn="ctr" defTabSz="533400">
            <a:lnSpc>
              <a:spcPct val="90000"/>
            </a:lnSpc>
            <a:spcBef>
              <a:spcPct val="0"/>
            </a:spcBef>
            <a:spcAft>
              <a:spcPct val="15000"/>
            </a:spcAft>
            <a:buNone/>
          </a:pPr>
          <a:r>
            <a:rPr lang="lv-LV" sz="1200" b="0" kern="1200"/>
            <a:t>Maksimāli vērtējums – </a:t>
          </a:r>
        </a:p>
        <a:p>
          <a:pPr marL="114300" lvl="1" indent="-114300" algn="ctr" defTabSz="533400">
            <a:lnSpc>
              <a:spcPct val="90000"/>
            </a:lnSpc>
            <a:spcBef>
              <a:spcPct val="0"/>
            </a:spcBef>
            <a:spcAft>
              <a:spcPct val="15000"/>
            </a:spcAft>
            <a:buNone/>
          </a:pPr>
          <a:r>
            <a:rPr lang="lv-LV" sz="1200" b="1" u="sng" kern="1200">
              <a:solidFill>
                <a:srgbClr val="C00000"/>
              </a:solidFill>
            </a:rPr>
            <a:t>3 punkti</a:t>
          </a:r>
        </a:p>
        <a:p>
          <a:pPr marL="114300" lvl="1" indent="-114300" algn="ctr" defTabSz="533400">
            <a:lnSpc>
              <a:spcPct val="90000"/>
            </a:lnSpc>
            <a:spcBef>
              <a:spcPct val="0"/>
            </a:spcBef>
            <a:spcAft>
              <a:spcPct val="15000"/>
            </a:spcAft>
            <a:buNone/>
          </a:pPr>
          <a:endParaRPr lang="lv-LV" sz="1200" b="0" kern="1200"/>
        </a:p>
        <a:p>
          <a:pPr marL="114300" lvl="1" indent="-114300" algn="ctr" defTabSz="533400">
            <a:lnSpc>
              <a:spcPct val="90000"/>
            </a:lnSpc>
            <a:spcBef>
              <a:spcPct val="0"/>
            </a:spcBef>
            <a:spcAft>
              <a:spcPct val="15000"/>
            </a:spcAft>
            <a:buNone/>
          </a:pPr>
          <a:r>
            <a:rPr lang="lv-LV" sz="1200" b="0" kern="1200"/>
            <a:t>Jāiegūst </a:t>
          </a:r>
          <a:r>
            <a:rPr lang="lv-LV" sz="1200" b="1" u="sng" kern="1200">
              <a:solidFill>
                <a:srgbClr val="C00000"/>
              </a:solidFill>
            </a:rPr>
            <a:t>vismaz 2 punkti</a:t>
          </a:r>
        </a:p>
      </dsp:txBody>
      <dsp:txXfrm>
        <a:off x="693014" y="551619"/>
        <a:ext cx="1607040" cy="4107709"/>
      </dsp:txXfrm>
    </dsp:sp>
    <dsp:sp modelId="{A5473B64-FF97-4C18-973E-CEF869655027}">
      <dsp:nvSpPr>
        <dsp:cNvPr id="0" name=""/>
        <dsp:cNvSpPr/>
      </dsp:nvSpPr>
      <dsp:spPr>
        <a:xfrm>
          <a:off x="958290" y="324176"/>
          <a:ext cx="287747" cy="2877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ED15AF-02A6-4948-A35C-BFBA7F7D8F33}">
      <dsp:nvSpPr>
        <dsp:cNvPr id="0" name=""/>
        <dsp:cNvSpPr/>
      </dsp:nvSpPr>
      <dsp:spPr>
        <a:xfrm rot="16200000">
          <a:off x="1001544" y="2264837"/>
          <a:ext cx="3645367" cy="143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6889" bIns="0" numCol="1" spcCol="1270" anchor="t" anchorCtr="0">
          <a:noAutofit/>
        </a:bodyPr>
        <a:lstStyle/>
        <a:p>
          <a:pPr marL="0" lvl="0" indent="0" algn="r" defTabSz="444500">
            <a:lnSpc>
              <a:spcPct val="90000"/>
            </a:lnSpc>
            <a:spcBef>
              <a:spcPct val="0"/>
            </a:spcBef>
            <a:spcAft>
              <a:spcPct val="35000"/>
            </a:spcAft>
            <a:buNone/>
          </a:pPr>
          <a:r>
            <a:rPr lang="lv-LV" sz="1000" kern="1200"/>
            <a:t> </a:t>
          </a:r>
        </a:p>
      </dsp:txBody>
      <dsp:txXfrm>
        <a:off x="1001544" y="2264837"/>
        <a:ext cx="3645367" cy="143873"/>
      </dsp:txXfrm>
    </dsp:sp>
    <dsp:sp modelId="{16FA2135-9BCB-4C18-8D44-642A19433D03}">
      <dsp:nvSpPr>
        <dsp:cNvPr id="0" name=""/>
        <dsp:cNvSpPr/>
      </dsp:nvSpPr>
      <dsp:spPr>
        <a:xfrm>
          <a:off x="2491003" y="551619"/>
          <a:ext cx="1599064" cy="410770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126889" rIns="99568" bIns="99568" numCol="1" spcCol="1270" anchor="t" anchorCtr="0">
          <a:noAutofit/>
        </a:bodyPr>
        <a:lstStyle/>
        <a:p>
          <a:pPr marL="114300" lvl="1" indent="-114300" algn="ctr" defTabSz="622300">
            <a:lnSpc>
              <a:spcPct val="90000"/>
            </a:lnSpc>
            <a:spcBef>
              <a:spcPct val="0"/>
            </a:spcBef>
            <a:spcAft>
              <a:spcPct val="15000"/>
            </a:spcAft>
            <a:buNone/>
          </a:pPr>
          <a:r>
            <a:rPr lang="lv-LV" sz="1400" b="1" kern="1200"/>
            <a:t>5.9.2.</a:t>
          </a:r>
        </a:p>
        <a:p>
          <a:pPr marL="114300" lvl="1" indent="-114300" algn="ctr" defTabSz="622300">
            <a:lnSpc>
              <a:spcPct val="90000"/>
            </a:lnSpc>
            <a:spcBef>
              <a:spcPct val="0"/>
            </a:spcBef>
            <a:spcAft>
              <a:spcPct val="15000"/>
            </a:spcAft>
            <a:buNone/>
          </a:pPr>
          <a:endParaRPr lang="lv-LV" sz="1400" b="1" kern="1200"/>
        </a:p>
        <a:p>
          <a:pPr marL="114300" lvl="1" indent="-114300" algn="ctr" defTabSz="622300">
            <a:lnSpc>
              <a:spcPct val="90000"/>
            </a:lnSpc>
            <a:spcBef>
              <a:spcPct val="0"/>
            </a:spcBef>
            <a:spcAft>
              <a:spcPct val="15000"/>
            </a:spcAft>
            <a:buNone/>
          </a:pPr>
          <a:r>
            <a:rPr lang="lv-LV" sz="1400" b="1" kern="1200"/>
            <a:t>Projekta aktivitāšu novērtējums</a:t>
          </a:r>
        </a:p>
        <a:p>
          <a:pPr marL="114300" lvl="1" indent="-114300" algn="ctr" defTabSz="622300">
            <a:lnSpc>
              <a:spcPct val="90000"/>
            </a:lnSpc>
            <a:spcBef>
              <a:spcPct val="0"/>
            </a:spcBef>
            <a:spcAft>
              <a:spcPct val="15000"/>
            </a:spcAft>
            <a:buNone/>
          </a:pPr>
          <a:endParaRPr lang="lv-LV" sz="1400" b="1" kern="1200"/>
        </a:p>
        <a:p>
          <a:pPr marL="114300" lvl="1" indent="-114300" algn="ctr" defTabSz="533400">
            <a:lnSpc>
              <a:spcPct val="90000"/>
            </a:lnSpc>
            <a:spcBef>
              <a:spcPct val="0"/>
            </a:spcBef>
            <a:spcAft>
              <a:spcPct val="15000"/>
            </a:spcAft>
            <a:buNone/>
          </a:pPr>
          <a:r>
            <a:rPr lang="lv-LV" sz="1200" b="0" kern="1200"/>
            <a:t>Maksimāli vērtējums – </a:t>
          </a:r>
        </a:p>
        <a:p>
          <a:pPr marL="114300" lvl="1" indent="-114300" algn="ctr" defTabSz="533400">
            <a:lnSpc>
              <a:spcPct val="90000"/>
            </a:lnSpc>
            <a:spcBef>
              <a:spcPct val="0"/>
            </a:spcBef>
            <a:spcAft>
              <a:spcPct val="15000"/>
            </a:spcAft>
            <a:buNone/>
          </a:pPr>
          <a:r>
            <a:rPr lang="lv-LV" sz="1200" b="1" u="sng" kern="1200">
              <a:solidFill>
                <a:srgbClr val="C00000"/>
              </a:solidFill>
            </a:rPr>
            <a:t>3 punkti</a:t>
          </a:r>
        </a:p>
        <a:p>
          <a:pPr marL="114300" lvl="1" indent="-114300" algn="ctr" defTabSz="533400">
            <a:lnSpc>
              <a:spcPct val="90000"/>
            </a:lnSpc>
            <a:spcBef>
              <a:spcPct val="0"/>
            </a:spcBef>
            <a:spcAft>
              <a:spcPct val="15000"/>
            </a:spcAft>
            <a:buNone/>
          </a:pPr>
          <a:endParaRPr lang="lv-LV" sz="1200" b="0" kern="1200"/>
        </a:p>
        <a:p>
          <a:pPr marL="114300" lvl="1" indent="-114300" algn="ctr" defTabSz="533400">
            <a:lnSpc>
              <a:spcPct val="90000"/>
            </a:lnSpc>
            <a:spcBef>
              <a:spcPct val="0"/>
            </a:spcBef>
            <a:spcAft>
              <a:spcPct val="15000"/>
            </a:spcAft>
            <a:buNone/>
          </a:pPr>
          <a:r>
            <a:rPr lang="lv-LV" sz="1200" b="0" kern="1200"/>
            <a:t>Jāiegūst </a:t>
          </a:r>
          <a:r>
            <a:rPr lang="lv-LV" sz="1200" b="1" u="sng" kern="1200">
              <a:solidFill>
                <a:srgbClr val="C00000"/>
              </a:solidFill>
            </a:rPr>
            <a:t>vismaz 2 punkti</a:t>
          </a:r>
        </a:p>
        <a:p>
          <a:pPr marL="114300" lvl="1" indent="-114300" algn="ctr" defTabSz="622300">
            <a:lnSpc>
              <a:spcPct val="90000"/>
            </a:lnSpc>
            <a:spcBef>
              <a:spcPct val="0"/>
            </a:spcBef>
            <a:spcAft>
              <a:spcPct val="15000"/>
            </a:spcAft>
            <a:buNone/>
          </a:pPr>
          <a:endParaRPr lang="lv-LV" sz="1400" b="1" kern="1200"/>
        </a:p>
      </dsp:txBody>
      <dsp:txXfrm>
        <a:off x="2491003" y="551619"/>
        <a:ext cx="1599064" cy="4107709"/>
      </dsp:txXfrm>
    </dsp:sp>
    <dsp:sp modelId="{D868974A-D267-434F-8517-49530806FCD4}">
      <dsp:nvSpPr>
        <dsp:cNvPr id="0" name=""/>
        <dsp:cNvSpPr/>
      </dsp:nvSpPr>
      <dsp:spPr>
        <a:xfrm>
          <a:off x="2752291" y="324176"/>
          <a:ext cx="287747" cy="2877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011482-0B6A-4BC9-B68E-A014D6C19B6F}">
      <dsp:nvSpPr>
        <dsp:cNvPr id="0" name=""/>
        <dsp:cNvSpPr/>
      </dsp:nvSpPr>
      <dsp:spPr>
        <a:xfrm rot="16200000">
          <a:off x="2881131" y="2264837"/>
          <a:ext cx="3645367" cy="143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6889" bIns="0" numCol="1" spcCol="1270" anchor="t" anchorCtr="0">
          <a:noAutofit/>
        </a:bodyPr>
        <a:lstStyle/>
        <a:p>
          <a:pPr marL="0" lvl="0" indent="0" algn="r" defTabSz="444500">
            <a:lnSpc>
              <a:spcPct val="90000"/>
            </a:lnSpc>
            <a:spcBef>
              <a:spcPct val="0"/>
            </a:spcBef>
            <a:spcAft>
              <a:spcPct val="35000"/>
            </a:spcAft>
            <a:buNone/>
          </a:pPr>
          <a:r>
            <a:rPr lang="lv-LV" sz="1000" kern="1200"/>
            <a:t> </a:t>
          </a:r>
        </a:p>
      </dsp:txBody>
      <dsp:txXfrm>
        <a:off x="2881131" y="2264837"/>
        <a:ext cx="3645367" cy="143873"/>
      </dsp:txXfrm>
    </dsp:sp>
    <dsp:sp modelId="{FD0D190F-6EE1-4175-AF09-F45FD702FF5C}">
      <dsp:nvSpPr>
        <dsp:cNvPr id="0" name=""/>
        <dsp:cNvSpPr/>
      </dsp:nvSpPr>
      <dsp:spPr>
        <a:xfrm>
          <a:off x="4281015" y="551619"/>
          <a:ext cx="1778211" cy="410770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126889" rIns="99568" bIns="99568" numCol="1" spcCol="1270" anchor="t" anchorCtr="0">
          <a:noAutofit/>
        </a:bodyPr>
        <a:lstStyle/>
        <a:p>
          <a:pPr marL="114300" lvl="1" indent="-114300" algn="ctr" defTabSz="622300">
            <a:lnSpc>
              <a:spcPct val="90000"/>
            </a:lnSpc>
            <a:spcBef>
              <a:spcPct val="0"/>
            </a:spcBef>
            <a:spcAft>
              <a:spcPct val="15000"/>
            </a:spcAft>
            <a:buNone/>
          </a:pPr>
          <a:r>
            <a:rPr lang="lv-LV" sz="1400" b="1" kern="1200"/>
            <a:t>5.9.3.</a:t>
          </a:r>
        </a:p>
        <a:p>
          <a:pPr marL="114300" lvl="1" indent="-114300" algn="ctr" defTabSz="622300">
            <a:lnSpc>
              <a:spcPct val="90000"/>
            </a:lnSpc>
            <a:spcBef>
              <a:spcPct val="0"/>
            </a:spcBef>
            <a:spcAft>
              <a:spcPct val="15000"/>
            </a:spcAft>
            <a:buNone/>
          </a:pPr>
          <a:endParaRPr lang="lv-LV" sz="1400" b="1" kern="1200"/>
        </a:p>
        <a:p>
          <a:pPr marL="114300" lvl="1" indent="-114300" algn="ctr" defTabSz="622300">
            <a:lnSpc>
              <a:spcPct val="90000"/>
            </a:lnSpc>
            <a:spcBef>
              <a:spcPct val="0"/>
            </a:spcBef>
            <a:spcAft>
              <a:spcPct val="15000"/>
            </a:spcAft>
            <a:buNone/>
          </a:pPr>
          <a:r>
            <a:rPr lang="lv-LV" sz="1400" b="1" kern="1200"/>
            <a:t>Projektā sagaidāmo rezultātu atbilstība paredzētajām aktivitātēm</a:t>
          </a:r>
        </a:p>
        <a:p>
          <a:pPr marL="114300" lvl="1" indent="-114300" algn="ctr" defTabSz="622300">
            <a:lnSpc>
              <a:spcPct val="90000"/>
            </a:lnSpc>
            <a:spcBef>
              <a:spcPct val="0"/>
            </a:spcBef>
            <a:spcAft>
              <a:spcPct val="15000"/>
            </a:spcAft>
            <a:buNone/>
          </a:pPr>
          <a:endParaRPr lang="lv-LV" sz="1400" b="1" kern="1200"/>
        </a:p>
        <a:p>
          <a:pPr marL="114300" lvl="1" indent="-114300" algn="ctr" defTabSz="533400">
            <a:lnSpc>
              <a:spcPct val="90000"/>
            </a:lnSpc>
            <a:spcBef>
              <a:spcPct val="0"/>
            </a:spcBef>
            <a:spcAft>
              <a:spcPct val="15000"/>
            </a:spcAft>
            <a:buNone/>
          </a:pPr>
          <a:r>
            <a:rPr lang="lv-LV" sz="1200" b="0" kern="1200"/>
            <a:t>Maksimāli vērtējums – </a:t>
          </a:r>
        </a:p>
        <a:p>
          <a:pPr marL="114300" lvl="1" indent="-114300" algn="ctr" defTabSz="533400">
            <a:lnSpc>
              <a:spcPct val="90000"/>
            </a:lnSpc>
            <a:spcBef>
              <a:spcPct val="0"/>
            </a:spcBef>
            <a:spcAft>
              <a:spcPct val="15000"/>
            </a:spcAft>
            <a:buNone/>
          </a:pPr>
          <a:r>
            <a:rPr lang="lv-LV" sz="1200" b="1" u="sng" kern="1200">
              <a:solidFill>
                <a:srgbClr val="C00000"/>
              </a:solidFill>
            </a:rPr>
            <a:t>3 punkti</a:t>
          </a:r>
        </a:p>
        <a:p>
          <a:pPr marL="114300" lvl="1" indent="-114300" algn="ctr" defTabSz="533400">
            <a:lnSpc>
              <a:spcPct val="90000"/>
            </a:lnSpc>
            <a:spcBef>
              <a:spcPct val="0"/>
            </a:spcBef>
            <a:spcAft>
              <a:spcPct val="15000"/>
            </a:spcAft>
            <a:buNone/>
          </a:pPr>
          <a:endParaRPr lang="lv-LV" sz="1200" b="0" kern="1200"/>
        </a:p>
      </dsp:txBody>
      <dsp:txXfrm>
        <a:off x="4281015" y="551619"/>
        <a:ext cx="1778211" cy="4107709"/>
      </dsp:txXfrm>
    </dsp:sp>
    <dsp:sp modelId="{F5D9533E-BDA1-41CF-83C9-A2BEBF994985}">
      <dsp:nvSpPr>
        <dsp:cNvPr id="0" name=""/>
        <dsp:cNvSpPr/>
      </dsp:nvSpPr>
      <dsp:spPr>
        <a:xfrm>
          <a:off x="4631877" y="324176"/>
          <a:ext cx="287747" cy="2877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6AE621-F7F9-470B-B0B1-DE08B8341C84}">
      <dsp:nvSpPr>
        <dsp:cNvPr id="0" name=""/>
        <dsp:cNvSpPr/>
      </dsp:nvSpPr>
      <dsp:spPr>
        <a:xfrm rot="16200000">
          <a:off x="5012775" y="2264837"/>
          <a:ext cx="3645367" cy="143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6889" bIns="0" numCol="1" spcCol="1270" anchor="t" anchorCtr="0">
          <a:noAutofit/>
        </a:bodyPr>
        <a:lstStyle/>
        <a:p>
          <a:pPr marL="0" lvl="0" indent="0" algn="r" defTabSz="444500">
            <a:lnSpc>
              <a:spcPct val="90000"/>
            </a:lnSpc>
            <a:spcBef>
              <a:spcPct val="0"/>
            </a:spcBef>
            <a:spcAft>
              <a:spcPct val="35000"/>
            </a:spcAft>
            <a:buNone/>
          </a:pPr>
          <a:endParaRPr lang="lv-LV" sz="1000" kern="1200"/>
        </a:p>
      </dsp:txBody>
      <dsp:txXfrm>
        <a:off x="5012775" y="2264837"/>
        <a:ext cx="3645367" cy="143873"/>
      </dsp:txXfrm>
    </dsp:sp>
    <dsp:sp modelId="{0BCD9545-810D-4FAF-A337-4BC4BCA7DA5E}">
      <dsp:nvSpPr>
        <dsp:cNvPr id="0" name=""/>
        <dsp:cNvSpPr/>
      </dsp:nvSpPr>
      <dsp:spPr>
        <a:xfrm>
          <a:off x="6250175" y="551619"/>
          <a:ext cx="2103181" cy="410770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126889" rIns="99568" bIns="99568" numCol="1" spcCol="1270" anchor="t" anchorCtr="0">
          <a:noAutofit/>
        </a:bodyPr>
        <a:lstStyle/>
        <a:p>
          <a:pPr marL="114300" lvl="1" indent="-114300" algn="ctr" defTabSz="622300">
            <a:lnSpc>
              <a:spcPct val="90000"/>
            </a:lnSpc>
            <a:spcBef>
              <a:spcPct val="0"/>
            </a:spcBef>
            <a:spcAft>
              <a:spcPct val="15000"/>
            </a:spcAft>
            <a:buNone/>
          </a:pPr>
          <a:r>
            <a:rPr lang="lv-LV" sz="1400" b="1" kern="1200"/>
            <a:t>5.9.4.</a:t>
          </a:r>
        </a:p>
        <a:p>
          <a:pPr marL="114300" lvl="1" indent="-114300" algn="ctr" defTabSz="622300">
            <a:lnSpc>
              <a:spcPct val="90000"/>
            </a:lnSpc>
            <a:spcBef>
              <a:spcPct val="0"/>
            </a:spcBef>
            <a:spcAft>
              <a:spcPct val="15000"/>
            </a:spcAft>
            <a:buNone/>
          </a:pPr>
          <a:endParaRPr lang="lv-LV" sz="1400" b="1" kern="1200"/>
        </a:p>
        <a:p>
          <a:pPr marL="114300" lvl="1" indent="-114300" algn="ctr" defTabSz="622300">
            <a:lnSpc>
              <a:spcPct val="90000"/>
            </a:lnSpc>
            <a:spcBef>
              <a:spcPct val="0"/>
            </a:spcBef>
            <a:spcAft>
              <a:spcPct val="15000"/>
            </a:spcAft>
            <a:buNone/>
          </a:pPr>
          <a:r>
            <a:rPr lang="lv-LV" sz="1400" b="1" kern="1200"/>
            <a:t>Mērķa grupas raksturojums, kādas ir izvēlētās metodes darbam ar mērķa grupu un cik tās ir atbilstošas projekta mērķu sasniegšanai</a:t>
          </a:r>
        </a:p>
        <a:p>
          <a:pPr marL="114300" lvl="1" indent="-114300" algn="ctr" defTabSz="622300">
            <a:lnSpc>
              <a:spcPct val="90000"/>
            </a:lnSpc>
            <a:spcBef>
              <a:spcPct val="0"/>
            </a:spcBef>
            <a:spcAft>
              <a:spcPct val="15000"/>
            </a:spcAft>
            <a:buNone/>
          </a:pPr>
          <a:endParaRPr lang="lv-LV" sz="1400" b="1" kern="1200"/>
        </a:p>
        <a:p>
          <a:pPr marL="114300" lvl="1" indent="-114300" algn="ctr" defTabSz="533400">
            <a:lnSpc>
              <a:spcPct val="90000"/>
            </a:lnSpc>
            <a:spcBef>
              <a:spcPct val="0"/>
            </a:spcBef>
            <a:spcAft>
              <a:spcPct val="15000"/>
            </a:spcAft>
            <a:buNone/>
          </a:pPr>
          <a:r>
            <a:rPr lang="lv-LV" sz="1200" b="0" kern="1200"/>
            <a:t>Maksimāli vērtējums – </a:t>
          </a:r>
        </a:p>
        <a:p>
          <a:pPr marL="114300" lvl="1" indent="-114300" algn="ctr" defTabSz="533400">
            <a:lnSpc>
              <a:spcPct val="90000"/>
            </a:lnSpc>
            <a:spcBef>
              <a:spcPct val="0"/>
            </a:spcBef>
            <a:spcAft>
              <a:spcPct val="15000"/>
            </a:spcAft>
            <a:buNone/>
          </a:pPr>
          <a:r>
            <a:rPr lang="lv-LV" sz="1200" b="1" u="sng" kern="1200">
              <a:solidFill>
                <a:srgbClr val="C00000"/>
              </a:solidFill>
            </a:rPr>
            <a:t>3 punkti</a:t>
          </a:r>
        </a:p>
        <a:p>
          <a:pPr marL="114300" lvl="1" indent="-114300" algn="ctr" defTabSz="533400">
            <a:lnSpc>
              <a:spcPct val="90000"/>
            </a:lnSpc>
            <a:spcBef>
              <a:spcPct val="0"/>
            </a:spcBef>
            <a:spcAft>
              <a:spcPct val="15000"/>
            </a:spcAft>
            <a:buNone/>
          </a:pPr>
          <a:endParaRPr lang="lv-LV" sz="1200" b="0" kern="1200"/>
        </a:p>
        <a:p>
          <a:pPr marL="114300" lvl="1" indent="-114300" algn="ctr" defTabSz="533400">
            <a:lnSpc>
              <a:spcPct val="90000"/>
            </a:lnSpc>
            <a:spcBef>
              <a:spcPct val="0"/>
            </a:spcBef>
            <a:spcAft>
              <a:spcPct val="15000"/>
            </a:spcAft>
            <a:buNone/>
          </a:pPr>
          <a:r>
            <a:rPr lang="lv-LV" sz="1200" b="0" kern="1200"/>
            <a:t>Jāiegūst </a:t>
          </a:r>
          <a:r>
            <a:rPr lang="lv-LV" sz="1200" b="1" u="sng" kern="1200">
              <a:solidFill>
                <a:srgbClr val="C00000"/>
              </a:solidFill>
            </a:rPr>
            <a:t>vismaz 2 punkti</a:t>
          </a:r>
        </a:p>
        <a:p>
          <a:pPr marL="114300" lvl="1" indent="-114300" algn="ctr" defTabSz="622300">
            <a:lnSpc>
              <a:spcPct val="90000"/>
            </a:lnSpc>
            <a:spcBef>
              <a:spcPct val="0"/>
            </a:spcBef>
            <a:spcAft>
              <a:spcPct val="15000"/>
            </a:spcAft>
            <a:buNone/>
          </a:pPr>
          <a:endParaRPr lang="lv-LV" sz="1400" b="1" kern="1200"/>
        </a:p>
      </dsp:txBody>
      <dsp:txXfrm>
        <a:off x="6250175" y="551619"/>
        <a:ext cx="2103181" cy="4107709"/>
      </dsp:txXfrm>
    </dsp:sp>
    <dsp:sp modelId="{119E52B2-31A3-4EB8-BFBA-94770792758A}">
      <dsp:nvSpPr>
        <dsp:cNvPr id="0" name=""/>
        <dsp:cNvSpPr/>
      </dsp:nvSpPr>
      <dsp:spPr>
        <a:xfrm>
          <a:off x="6763522" y="324176"/>
          <a:ext cx="287747" cy="2877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DF9F93-2E50-4FB6-BEA7-041A37E73B45}">
      <dsp:nvSpPr>
        <dsp:cNvPr id="0" name=""/>
        <dsp:cNvSpPr/>
      </dsp:nvSpPr>
      <dsp:spPr>
        <a:xfrm rot="16200000">
          <a:off x="6918476" y="2264837"/>
          <a:ext cx="3645367" cy="143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6889" bIns="0" numCol="1" spcCol="1270" anchor="t" anchorCtr="0">
          <a:noAutofit/>
        </a:bodyPr>
        <a:lstStyle/>
        <a:p>
          <a:pPr marL="0" lvl="0" indent="0" algn="r" defTabSz="444500">
            <a:lnSpc>
              <a:spcPct val="90000"/>
            </a:lnSpc>
            <a:spcBef>
              <a:spcPct val="0"/>
            </a:spcBef>
            <a:spcAft>
              <a:spcPct val="35000"/>
            </a:spcAft>
            <a:buNone/>
          </a:pPr>
          <a:endParaRPr lang="lv-LV" sz="1000" kern="1200"/>
        </a:p>
      </dsp:txBody>
      <dsp:txXfrm>
        <a:off x="6918476" y="2264837"/>
        <a:ext cx="3645367" cy="143873"/>
      </dsp:txXfrm>
    </dsp:sp>
    <dsp:sp modelId="{869B6AC1-C597-4C41-BC55-8B07CE8D414B}">
      <dsp:nvSpPr>
        <dsp:cNvPr id="0" name=""/>
        <dsp:cNvSpPr/>
      </dsp:nvSpPr>
      <dsp:spPr>
        <a:xfrm>
          <a:off x="8544304" y="551619"/>
          <a:ext cx="1326323" cy="410770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126889" rIns="99568" bIns="99568" numCol="1" spcCol="1270" anchor="t" anchorCtr="0">
          <a:noAutofit/>
        </a:bodyPr>
        <a:lstStyle/>
        <a:p>
          <a:pPr marL="114300" lvl="1" indent="-114300" algn="ctr" defTabSz="622300">
            <a:lnSpc>
              <a:spcPct val="90000"/>
            </a:lnSpc>
            <a:spcBef>
              <a:spcPct val="0"/>
            </a:spcBef>
            <a:spcAft>
              <a:spcPct val="15000"/>
            </a:spcAft>
            <a:buNone/>
          </a:pPr>
          <a:r>
            <a:rPr lang="lv-LV" sz="1400" b="1" kern="1200"/>
            <a:t>5.9.5.</a:t>
          </a:r>
        </a:p>
        <a:p>
          <a:pPr marL="114300" lvl="1" indent="-114300" algn="ctr" defTabSz="622300">
            <a:lnSpc>
              <a:spcPct val="90000"/>
            </a:lnSpc>
            <a:spcBef>
              <a:spcPct val="0"/>
            </a:spcBef>
            <a:spcAft>
              <a:spcPct val="15000"/>
            </a:spcAft>
            <a:buNone/>
          </a:pPr>
          <a:endParaRPr lang="lv-LV" sz="1400" b="1" kern="1200"/>
        </a:p>
        <a:p>
          <a:pPr marL="114300" lvl="1" indent="-114300" algn="ctr" defTabSz="622300">
            <a:lnSpc>
              <a:spcPct val="90000"/>
            </a:lnSpc>
            <a:spcBef>
              <a:spcPct val="0"/>
            </a:spcBef>
            <a:spcAft>
              <a:spcPct val="15000"/>
            </a:spcAft>
            <a:buNone/>
          </a:pPr>
          <a:r>
            <a:rPr lang="lv-LV" sz="1400" b="1" kern="1200"/>
            <a:t>Publicitāte</a:t>
          </a:r>
        </a:p>
        <a:p>
          <a:pPr marL="114300" lvl="1" indent="-114300" algn="ctr" defTabSz="622300">
            <a:lnSpc>
              <a:spcPct val="90000"/>
            </a:lnSpc>
            <a:spcBef>
              <a:spcPct val="0"/>
            </a:spcBef>
            <a:spcAft>
              <a:spcPct val="15000"/>
            </a:spcAft>
            <a:buNone/>
          </a:pPr>
          <a:endParaRPr lang="lv-LV" sz="1400" b="1" kern="1200"/>
        </a:p>
        <a:p>
          <a:pPr marL="114300" lvl="1" indent="-114300" algn="ctr" defTabSz="533400">
            <a:lnSpc>
              <a:spcPct val="90000"/>
            </a:lnSpc>
            <a:spcBef>
              <a:spcPct val="0"/>
            </a:spcBef>
            <a:spcAft>
              <a:spcPct val="15000"/>
            </a:spcAft>
            <a:buNone/>
          </a:pPr>
          <a:r>
            <a:rPr lang="lv-LV" sz="1200" b="0" kern="1200"/>
            <a:t>Maksimāli vērtējums – </a:t>
          </a:r>
        </a:p>
        <a:p>
          <a:pPr marL="114300" lvl="1" indent="-114300" algn="ctr" defTabSz="533400">
            <a:lnSpc>
              <a:spcPct val="90000"/>
            </a:lnSpc>
            <a:spcBef>
              <a:spcPct val="0"/>
            </a:spcBef>
            <a:spcAft>
              <a:spcPct val="15000"/>
            </a:spcAft>
            <a:buNone/>
          </a:pPr>
          <a:r>
            <a:rPr lang="lv-LV" sz="1200" b="1" u="sng" kern="1200">
              <a:solidFill>
                <a:srgbClr val="C00000"/>
              </a:solidFill>
            </a:rPr>
            <a:t>2 punkts</a:t>
          </a:r>
        </a:p>
        <a:p>
          <a:pPr marL="114300" lvl="1" indent="-114300" algn="ctr" defTabSz="533400">
            <a:lnSpc>
              <a:spcPct val="90000"/>
            </a:lnSpc>
            <a:spcBef>
              <a:spcPct val="0"/>
            </a:spcBef>
            <a:spcAft>
              <a:spcPct val="15000"/>
            </a:spcAft>
            <a:buNone/>
          </a:pPr>
          <a:endParaRPr lang="lv-LV" sz="1200" b="0" kern="1200"/>
        </a:p>
        <a:p>
          <a:pPr marL="114300" lvl="1" indent="-114300" algn="ctr" defTabSz="622300">
            <a:lnSpc>
              <a:spcPct val="90000"/>
            </a:lnSpc>
            <a:spcBef>
              <a:spcPct val="0"/>
            </a:spcBef>
            <a:spcAft>
              <a:spcPct val="15000"/>
            </a:spcAft>
            <a:buNone/>
          </a:pPr>
          <a:endParaRPr lang="lv-LV" sz="1400" b="1" kern="1200"/>
        </a:p>
      </dsp:txBody>
      <dsp:txXfrm>
        <a:off x="8544304" y="551619"/>
        <a:ext cx="1326323" cy="4107709"/>
      </dsp:txXfrm>
    </dsp:sp>
    <dsp:sp modelId="{AD59FBA6-4724-4E5B-8BEF-D084D2F43045}">
      <dsp:nvSpPr>
        <dsp:cNvPr id="0" name=""/>
        <dsp:cNvSpPr/>
      </dsp:nvSpPr>
      <dsp:spPr>
        <a:xfrm>
          <a:off x="8669223" y="324176"/>
          <a:ext cx="287747" cy="2877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CED925-2FCD-4D43-A548-8682D3B5DB36}">
      <dsp:nvSpPr>
        <dsp:cNvPr id="0" name=""/>
        <dsp:cNvSpPr/>
      </dsp:nvSpPr>
      <dsp:spPr>
        <a:xfrm rot="16200000">
          <a:off x="8522648" y="2264837"/>
          <a:ext cx="3645367" cy="143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6889" bIns="0" numCol="1" spcCol="1270" anchor="t" anchorCtr="0">
          <a:noAutofit/>
        </a:bodyPr>
        <a:lstStyle/>
        <a:p>
          <a:pPr marL="0" lvl="0" indent="0" algn="r" defTabSz="444500">
            <a:lnSpc>
              <a:spcPct val="90000"/>
            </a:lnSpc>
            <a:spcBef>
              <a:spcPct val="0"/>
            </a:spcBef>
            <a:spcAft>
              <a:spcPct val="35000"/>
            </a:spcAft>
            <a:buNone/>
          </a:pPr>
          <a:endParaRPr lang="lv-LV" sz="1000" kern="1200"/>
        </a:p>
      </dsp:txBody>
      <dsp:txXfrm>
        <a:off x="8522648" y="2264837"/>
        <a:ext cx="3645367" cy="143873"/>
      </dsp:txXfrm>
    </dsp:sp>
    <dsp:sp modelId="{11BE7287-3F98-4BC0-95A0-DA96E3845131}">
      <dsp:nvSpPr>
        <dsp:cNvPr id="0" name=""/>
        <dsp:cNvSpPr/>
      </dsp:nvSpPr>
      <dsp:spPr>
        <a:xfrm>
          <a:off x="10061576" y="551619"/>
          <a:ext cx="1500124" cy="410770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126889" rIns="99568" bIns="99568" numCol="1" spcCol="1270" anchor="t" anchorCtr="0">
          <a:noAutofit/>
        </a:bodyPr>
        <a:lstStyle/>
        <a:p>
          <a:pPr marL="114300" lvl="1" indent="-114300" algn="ctr" defTabSz="622300">
            <a:lnSpc>
              <a:spcPct val="90000"/>
            </a:lnSpc>
            <a:spcBef>
              <a:spcPct val="0"/>
            </a:spcBef>
            <a:spcAft>
              <a:spcPct val="15000"/>
            </a:spcAft>
            <a:buNone/>
          </a:pPr>
          <a:r>
            <a:rPr lang="lv-LV" sz="1400" b="1" i="0" kern="1200"/>
            <a:t>5.9.6.</a:t>
          </a:r>
        </a:p>
        <a:p>
          <a:pPr marL="114300" lvl="1" indent="-114300" algn="ctr" defTabSz="622300">
            <a:lnSpc>
              <a:spcPct val="90000"/>
            </a:lnSpc>
            <a:spcBef>
              <a:spcPct val="0"/>
            </a:spcBef>
            <a:spcAft>
              <a:spcPct val="15000"/>
            </a:spcAft>
            <a:buNone/>
          </a:pPr>
          <a:endParaRPr lang="lv-LV" sz="1400" b="1" i="0" kern="1200"/>
        </a:p>
        <a:p>
          <a:pPr marL="114300" lvl="1" indent="-114300" algn="ctr" defTabSz="622300">
            <a:lnSpc>
              <a:spcPct val="90000"/>
            </a:lnSpc>
            <a:spcBef>
              <a:spcPct val="0"/>
            </a:spcBef>
            <a:spcAft>
              <a:spcPct val="15000"/>
            </a:spcAft>
            <a:buNone/>
          </a:pPr>
          <a:r>
            <a:rPr lang="lv-LV" sz="1400" b="1" i="0" kern="1200"/>
            <a:t>Plānoto izmaksu atbilstība plānotajām aktivitātēm un rezultātiem</a:t>
          </a:r>
        </a:p>
        <a:p>
          <a:pPr marL="114300" lvl="1" indent="-114300" algn="ctr" defTabSz="622300">
            <a:lnSpc>
              <a:spcPct val="90000"/>
            </a:lnSpc>
            <a:spcBef>
              <a:spcPct val="0"/>
            </a:spcBef>
            <a:spcAft>
              <a:spcPct val="15000"/>
            </a:spcAft>
            <a:buNone/>
          </a:pPr>
          <a:endParaRPr lang="lv-LV" sz="1400" b="1" i="0" kern="1200"/>
        </a:p>
        <a:p>
          <a:pPr marL="114300" lvl="1" indent="-114300" algn="ctr" defTabSz="533400">
            <a:lnSpc>
              <a:spcPct val="90000"/>
            </a:lnSpc>
            <a:spcBef>
              <a:spcPct val="0"/>
            </a:spcBef>
            <a:spcAft>
              <a:spcPct val="15000"/>
            </a:spcAft>
            <a:buNone/>
          </a:pPr>
          <a:r>
            <a:rPr lang="lv-LV" sz="1200" b="0" i="0" kern="1200"/>
            <a:t>Maksimāli vērtējums – </a:t>
          </a:r>
        </a:p>
        <a:p>
          <a:pPr marL="114300" lvl="1" indent="-114300" algn="ctr" defTabSz="533400">
            <a:lnSpc>
              <a:spcPct val="90000"/>
            </a:lnSpc>
            <a:spcBef>
              <a:spcPct val="0"/>
            </a:spcBef>
            <a:spcAft>
              <a:spcPct val="15000"/>
            </a:spcAft>
            <a:buNone/>
          </a:pPr>
          <a:r>
            <a:rPr lang="lv-LV" sz="1200" b="1" i="0" u="sng" kern="1200">
              <a:solidFill>
                <a:srgbClr val="C00000"/>
              </a:solidFill>
            </a:rPr>
            <a:t>3 punkti</a:t>
          </a:r>
        </a:p>
        <a:p>
          <a:pPr marL="114300" lvl="1" indent="-114300" algn="ctr" defTabSz="533400">
            <a:lnSpc>
              <a:spcPct val="90000"/>
            </a:lnSpc>
            <a:spcBef>
              <a:spcPct val="0"/>
            </a:spcBef>
            <a:spcAft>
              <a:spcPct val="15000"/>
            </a:spcAft>
            <a:buNone/>
          </a:pPr>
          <a:endParaRPr lang="lv-LV" sz="1200" b="0" i="0" kern="1200"/>
        </a:p>
        <a:p>
          <a:pPr marL="114300" lvl="1" indent="-114300" algn="ctr" defTabSz="533400">
            <a:lnSpc>
              <a:spcPct val="90000"/>
            </a:lnSpc>
            <a:spcBef>
              <a:spcPct val="0"/>
            </a:spcBef>
            <a:spcAft>
              <a:spcPct val="15000"/>
            </a:spcAft>
            <a:buNone/>
          </a:pPr>
          <a:r>
            <a:rPr lang="lv-LV" sz="1200" b="0" i="0" kern="1200"/>
            <a:t>Jāiegūst </a:t>
          </a:r>
          <a:r>
            <a:rPr lang="lv-LV" sz="1200" b="1" i="0" u="sng" kern="1200">
              <a:solidFill>
                <a:srgbClr val="C00000"/>
              </a:solidFill>
            </a:rPr>
            <a:t>vismaz 2 punkti</a:t>
          </a:r>
        </a:p>
        <a:p>
          <a:pPr marL="114300" lvl="1" indent="-114300" algn="ctr" defTabSz="622300">
            <a:lnSpc>
              <a:spcPct val="90000"/>
            </a:lnSpc>
            <a:spcBef>
              <a:spcPct val="0"/>
            </a:spcBef>
            <a:spcAft>
              <a:spcPct val="15000"/>
            </a:spcAft>
            <a:buNone/>
          </a:pPr>
          <a:endParaRPr lang="lv-LV" sz="1400" b="1" i="0" kern="1200"/>
        </a:p>
      </dsp:txBody>
      <dsp:txXfrm>
        <a:off x="10061576" y="551619"/>
        <a:ext cx="1500124" cy="4107709"/>
      </dsp:txXfrm>
    </dsp:sp>
    <dsp:sp modelId="{009E31B8-8183-4E2A-B54E-4AB01BCA7F6D}">
      <dsp:nvSpPr>
        <dsp:cNvPr id="0" name=""/>
        <dsp:cNvSpPr/>
      </dsp:nvSpPr>
      <dsp:spPr>
        <a:xfrm>
          <a:off x="10273395" y="324176"/>
          <a:ext cx="287747" cy="2877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F0F0C-388F-4373-B424-A5207B4713B9}">
      <dsp:nvSpPr>
        <dsp:cNvPr id="0" name=""/>
        <dsp:cNvSpPr/>
      </dsp:nvSpPr>
      <dsp:spPr>
        <a:xfrm rot="16200000">
          <a:off x="-1012820" y="2379178"/>
          <a:ext cx="3777318" cy="39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400" tIns="324000" rIns="86400" bIns="86400" numCol="1" spcCol="1270" anchor="t" anchorCtr="0">
          <a:noAutofit/>
        </a:bodyPr>
        <a:lstStyle/>
        <a:p>
          <a:pPr marL="0" lvl="0" indent="0" algn="r" defTabSz="533400">
            <a:lnSpc>
              <a:spcPct val="90000"/>
            </a:lnSpc>
            <a:spcBef>
              <a:spcPct val="0"/>
            </a:spcBef>
            <a:spcAft>
              <a:spcPct val="35000"/>
            </a:spcAft>
            <a:buFontTx/>
            <a:buNone/>
          </a:pPr>
          <a:endParaRPr lang="lv-LV" sz="1200" kern="1200">
            <a:latin typeface="Verdana" panose="020B0604030504040204" pitchFamily="34" charset="0"/>
            <a:ea typeface="Verdana" panose="020B0604030504040204" pitchFamily="34" charset="0"/>
          </a:endParaRPr>
        </a:p>
      </dsp:txBody>
      <dsp:txXfrm>
        <a:off x="-1012820" y="2379178"/>
        <a:ext cx="3777318" cy="392566"/>
      </dsp:txXfrm>
    </dsp:sp>
    <dsp:sp modelId="{3A7E204C-ACD7-4AF9-8A7C-D54AE53D4699}">
      <dsp:nvSpPr>
        <dsp:cNvPr id="0" name=""/>
        <dsp:cNvSpPr/>
      </dsp:nvSpPr>
      <dsp:spPr>
        <a:xfrm>
          <a:off x="558155" y="476820"/>
          <a:ext cx="2983327" cy="4197280"/>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7112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rPr>
            <a:t>ir nepieciešamas projekta aktivitāšu īstenošanai</a:t>
          </a:r>
        </a:p>
        <a:p>
          <a:pPr marL="144000" lvl="1" indent="-144000" algn="l" defTabSz="7112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rPr>
            <a:t>ir paredzētas apstiprinātajā projekta pieteikumā</a:t>
          </a:r>
        </a:p>
        <a:p>
          <a:pPr marL="144000" lvl="1" indent="-144000" algn="l" defTabSz="7112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rPr>
            <a:t>ir veiktas, ievērojot drošas finanšu vadības principus</a:t>
          </a:r>
        </a:p>
        <a:p>
          <a:pPr marL="144000" lvl="1" indent="-144000" algn="l" defTabSz="7112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rPr>
            <a:t>ir ievēroti izmaksu lietderības, ekonomiskuma un efektivitātes principi</a:t>
          </a:r>
        </a:p>
      </dsp:txBody>
      <dsp:txXfrm>
        <a:off x="558155" y="476820"/>
        <a:ext cx="2983327" cy="4197280"/>
      </dsp:txXfrm>
    </dsp:sp>
    <dsp:sp modelId="{3AE53908-76D9-4B36-B3FC-3F1E5B9B786B}">
      <dsp:nvSpPr>
        <dsp:cNvPr id="0" name=""/>
        <dsp:cNvSpPr/>
      </dsp:nvSpPr>
      <dsp:spPr>
        <a:xfrm>
          <a:off x="711094" y="60211"/>
          <a:ext cx="785132" cy="78513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AEB608-BA2C-4319-9B17-619DA66D8973}">
      <dsp:nvSpPr>
        <dsp:cNvPr id="0" name=""/>
        <dsp:cNvSpPr/>
      </dsp:nvSpPr>
      <dsp:spPr>
        <a:xfrm rot="16200000">
          <a:off x="2502448" y="2379178"/>
          <a:ext cx="3777318" cy="39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346222" bIns="0" numCol="1" spcCol="1270" anchor="t" anchorCtr="0">
          <a:noAutofit/>
        </a:bodyPr>
        <a:lstStyle/>
        <a:p>
          <a:pPr marL="0" lvl="0" indent="0" algn="l" defTabSz="533400">
            <a:lnSpc>
              <a:spcPct val="90000"/>
            </a:lnSpc>
            <a:spcBef>
              <a:spcPct val="0"/>
            </a:spcBef>
            <a:spcAft>
              <a:spcPct val="35000"/>
            </a:spcAft>
            <a:buFontTx/>
            <a:buNone/>
          </a:pPr>
          <a:endParaRPr lang="lv-LV" sz="12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sp:txBody>
      <dsp:txXfrm>
        <a:off x="2502448" y="2379178"/>
        <a:ext cx="3777318" cy="392566"/>
      </dsp:txXfrm>
    </dsp:sp>
    <dsp:sp modelId="{DCF43F14-6045-4F16-94FD-9BDB6BCAAF3D}">
      <dsp:nvSpPr>
        <dsp:cNvPr id="0" name=""/>
        <dsp:cNvSpPr/>
      </dsp:nvSpPr>
      <dsp:spPr>
        <a:xfrm>
          <a:off x="4057869" y="482921"/>
          <a:ext cx="3014438" cy="4185080"/>
        </a:xfrm>
        <a:prstGeom prst="rect">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mn-lt"/>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mn-lt"/>
              <a:ea typeface="Verdana" panose="020B0604030504040204" pitchFamily="34" charset="0"/>
              <a:cs typeface="+mn-cs"/>
            </a:rPr>
            <a:t>ir radušās projekta īstenošanas laikā</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mn-lt"/>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mn-lt"/>
              <a:ea typeface="Verdana" panose="020B0604030504040204" pitchFamily="34" charset="0"/>
              <a:cs typeface="+mn-cs"/>
            </a:rPr>
            <a:t>ir faktiski veiktas</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mn-lt"/>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mn-lt"/>
              <a:ea typeface="Verdana" panose="020B0604030504040204" pitchFamily="34" charset="0"/>
              <a:cs typeface="+mn-cs"/>
            </a:rPr>
            <a:t>tās reāli apmaksājis projekta īstenotājs </a:t>
          </a:r>
          <a:r>
            <a:rPr lang="lv-LV" sz="1600" kern="1200">
              <a:latin typeface="+mn-lt"/>
            </a:rPr>
            <a:t>līdz projekta noslēguma pārskata iesniegšanas dienai</a:t>
          </a:r>
          <a:endParaRPr lang="lv-LV" sz="1600" kern="1200">
            <a:latin typeface="+mn-lt"/>
            <a:ea typeface="Verdana" panose="020B0604030504040204" pitchFamily="34" charset="0"/>
            <a:cs typeface="+mn-cs"/>
          </a:endParaRPr>
        </a:p>
      </dsp:txBody>
      <dsp:txXfrm>
        <a:off x="4057869" y="482921"/>
        <a:ext cx="3014438" cy="4185080"/>
      </dsp:txXfrm>
    </dsp:sp>
    <dsp:sp modelId="{061C519E-F008-4F07-958F-8E585FBE49E8}">
      <dsp:nvSpPr>
        <dsp:cNvPr id="0" name=""/>
        <dsp:cNvSpPr/>
      </dsp:nvSpPr>
      <dsp:spPr>
        <a:xfrm>
          <a:off x="4194825" y="60745"/>
          <a:ext cx="785132" cy="785132"/>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DE472-0F6F-4266-8AE5-0253DC699F02}">
      <dsp:nvSpPr>
        <dsp:cNvPr id="0" name=""/>
        <dsp:cNvSpPr/>
      </dsp:nvSpPr>
      <dsp:spPr>
        <a:xfrm rot="16200000">
          <a:off x="6042268" y="2379178"/>
          <a:ext cx="3777318" cy="39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346222" bIns="0" numCol="1" spcCol="1270" anchor="t" anchorCtr="0">
          <a:noAutofit/>
        </a:bodyPr>
        <a:lstStyle/>
        <a:p>
          <a:pPr marL="0" lvl="0" indent="0" algn="r" defTabSz="533400">
            <a:lnSpc>
              <a:spcPct val="90000"/>
            </a:lnSpc>
            <a:spcBef>
              <a:spcPct val="0"/>
            </a:spcBef>
            <a:spcAft>
              <a:spcPct val="35000"/>
            </a:spcAft>
            <a:buNone/>
          </a:pPr>
          <a:endParaRPr lang="lv-LV" sz="1200" kern="1200">
            <a:latin typeface="Verdana" panose="020B0604030504040204" pitchFamily="34" charset="0"/>
            <a:ea typeface="Verdana" panose="020B0604030504040204" pitchFamily="34" charset="0"/>
          </a:endParaRPr>
        </a:p>
      </dsp:txBody>
      <dsp:txXfrm>
        <a:off x="6042268" y="2379178"/>
        <a:ext cx="3777318" cy="392566"/>
      </dsp:txXfrm>
    </dsp:sp>
    <dsp:sp modelId="{3EB5337F-C1AA-423C-921B-C5ED7886DE3F}">
      <dsp:nvSpPr>
        <dsp:cNvPr id="0" name=""/>
        <dsp:cNvSpPr/>
      </dsp:nvSpPr>
      <dsp:spPr>
        <a:xfrm>
          <a:off x="7588694" y="482921"/>
          <a:ext cx="3032427" cy="4185080"/>
        </a:xfrm>
        <a:prstGeom prst="rect">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cs typeface="+mn-cs"/>
            </a:rPr>
            <a:t>ir uzskaitītas projekta īstenotāja grāmatvedības uzskaitē</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cs typeface="+mn-cs"/>
            </a:rPr>
            <a:t>ir identificējamas, nodalītas no pārējām izmaksām un pārbaudāmas</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cs typeface="+mn-cs"/>
            </a:rPr>
            <a:t>tās apliecina attiecīgu attaisnojuma dokumentu oriģināli</a:t>
          </a:r>
        </a:p>
      </dsp:txBody>
      <dsp:txXfrm>
        <a:off x="7588694" y="482921"/>
        <a:ext cx="3032427" cy="4185080"/>
      </dsp:txXfrm>
    </dsp:sp>
    <dsp:sp modelId="{A7FAE7F0-5582-448D-A81A-90426C2C6DA6}">
      <dsp:nvSpPr>
        <dsp:cNvPr id="0" name=""/>
        <dsp:cNvSpPr/>
      </dsp:nvSpPr>
      <dsp:spPr>
        <a:xfrm>
          <a:off x="7749028" y="39169"/>
          <a:ext cx="785132" cy="785132"/>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EB608-BA2C-4319-9B17-619DA66D8973}">
      <dsp:nvSpPr>
        <dsp:cNvPr id="0" name=""/>
        <dsp:cNvSpPr/>
      </dsp:nvSpPr>
      <dsp:spPr>
        <a:xfrm rot="16200000">
          <a:off x="-950255" y="2465139"/>
          <a:ext cx="3745170" cy="402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354920" bIns="0" numCol="1" spcCol="1270" anchor="t" anchorCtr="0">
          <a:noAutofit/>
        </a:bodyPr>
        <a:lstStyle/>
        <a:p>
          <a:pPr marL="0" lvl="0" indent="0" algn="l" defTabSz="533400">
            <a:lnSpc>
              <a:spcPct val="90000"/>
            </a:lnSpc>
            <a:spcBef>
              <a:spcPct val="0"/>
            </a:spcBef>
            <a:spcAft>
              <a:spcPct val="35000"/>
            </a:spcAft>
            <a:buFontTx/>
            <a:buNone/>
          </a:pPr>
          <a:endParaRPr lang="lv-LV" sz="12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sp:txBody>
      <dsp:txXfrm>
        <a:off x="-950255" y="2465139"/>
        <a:ext cx="3745170" cy="402429"/>
      </dsp:txXfrm>
    </dsp:sp>
    <dsp:sp modelId="{DCF43F14-6045-4F16-94FD-9BDB6BCAAF3D}">
      <dsp:nvSpPr>
        <dsp:cNvPr id="0" name=""/>
        <dsp:cNvSpPr/>
      </dsp:nvSpPr>
      <dsp:spPr>
        <a:xfrm>
          <a:off x="506011" y="557541"/>
          <a:ext cx="3090173" cy="3392413"/>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0" lvl="1" indent="0" algn="ctr" defTabSz="533400">
            <a:lnSpc>
              <a:spcPct val="90000"/>
            </a:lnSpc>
            <a:spcBef>
              <a:spcPct val="0"/>
            </a:spcBef>
            <a:spcAft>
              <a:spcPct val="15000"/>
            </a:spcAft>
            <a:buFont typeface="Arial" panose="020B0604020202020204" pitchFamily="34" charset="0"/>
            <a:buNone/>
          </a:pPr>
          <a:r>
            <a:rPr lang="lv-LV" sz="1600" b="1" kern="1200"/>
            <a:t>INVENTĀRA IEGĀDES IZMAKSAS</a:t>
          </a:r>
          <a:endParaRPr lang="lv-LV" sz="1400" kern="1200">
            <a:latin typeface="Verdana" panose="020B0604030504040204" pitchFamily="34" charset="0"/>
            <a:ea typeface="Verdana" panose="020B0604030504040204" pitchFamily="34" charset="0"/>
            <a:cs typeface="+mn-cs"/>
          </a:endParaRPr>
        </a:p>
        <a:p>
          <a:pPr marL="0" lvl="1" indent="0" algn="l" defTabSz="533400">
            <a:lnSpc>
              <a:spcPct val="90000"/>
            </a:lnSpc>
            <a:spcBef>
              <a:spcPct val="0"/>
            </a:spcBef>
            <a:spcAft>
              <a:spcPct val="15000"/>
            </a:spcAft>
            <a:buFont typeface="Arial" panose="020B0604020202020204" pitchFamily="34" charset="0"/>
            <a:buNone/>
          </a:pPr>
          <a:endParaRPr lang="lv-LV" sz="1200" kern="1200">
            <a:latin typeface="Verdana" panose="020B0604030504040204" pitchFamily="34" charset="0"/>
            <a:ea typeface="Verdana" panose="020B0604030504040204" pitchFamily="34" charset="0"/>
            <a:cs typeface="+mn-cs"/>
          </a:endParaRPr>
        </a:p>
        <a:p>
          <a:pPr marL="0" lvl="1" indent="0" algn="ctr" defTabSz="533400">
            <a:lnSpc>
              <a:spcPct val="90000"/>
            </a:lnSpc>
            <a:spcBef>
              <a:spcPct val="0"/>
            </a:spcBef>
            <a:spcAft>
              <a:spcPct val="15000"/>
            </a:spcAft>
            <a:buFont typeface="Arial" panose="020B0604020202020204" pitchFamily="34" charset="0"/>
            <a:buNone/>
          </a:pPr>
          <a:r>
            <a:rPr lang="lv-LV" sz="1800" b="1" kern="1200"/>
            <a:t>nepārsniedz 10%</a:t>
          </a:r>
          <a:endParaRPr lang="lv-LV" sz="1400" kern="1200">
            <a:latin typeface="Verdana" panose="020B0604030504040204" pitchFamily="34" charset="0"/>
            <a:ea typeface="Verdana" panose="020B0604030504040204" pitchFamily="34" charset="0"/>
            <a:cs typeface="+mn-cs"/>
          </a:endParaRPr>
        </a:p>
        <a:p>
          <a:pPr marL="0" lvl="1" indent="0" algn="ctr" defTabSz="533400">
            <a:lnSpc>
              <a:spcPct val="90000"/>
            </a:lnSpc>
            <a:spcBef>
              <a:spcPct val="0"/>
            </a:spcBef>
            <a:spcAft>
              <a:spcPct val="15000"/>
            </a:spcAft>
            <a:buFont typeface="Arial" panose="020B0604020202020204" pitchFamily="34" charset="0"/>
            <a:buNone/>
          </a:pPr>
          <a:r>
            <a:rPr lang="lv-LV" sz="1400" kern="1200"/>
            <a:t>no projekta kopējām attiecināmajām izmaksām</a:t>
          </a:r>
          <a:endParaRPr lang="lv-LV" sz="1400" kern="1200">
            <a:latin typeface="Verdana" panose="020B0604030504040204" pitchFamily="34" charset="0"/>
            <a:ea typeface="Verdana" panose="020B0604030504040204" pitchFamily="34" charset="0"/>
            <a:cs typeface="+mn-cs"/>
          </a:endParaRPr>
        </a:p>
      </dsp:txBody>
      <dsp:txXfrm>
        <a:off x="506011" y="557541"/>
        <a:ext cx="3090173" cy="3392413"/>
      </dsp:txXfrm>
    </dsp:sp>
    <dsp:sp modelId="{061C519E-F008-4F07-958F-8E585FBE49E8}">
      <dsp:nvSpPr>
        <dsp:cNvPr id="0" name=""/>
        <dsp:cNvSpPr/>
      </dsp:nvSpPr>
      <dsp:spPr>
        <a:xfrm>
          <a:off x="718950" y="12991"/>
          <a:ext cx="804858" cy="804858"/>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DE472-0F6F-4266-8AE5-0253DC699F02}">
      <dsp:nvSpPr>
        <dsp:cNvPr id="0" name=""/>
        <dsp:cNvSpPr/>
      </dsp:nvSpPr>
      <dsp:spPr>
        <a:xfrm rot="16200000">
          <a:off x="2774561" y="2465139"/>
          <a:ext cx="3745170" cy="402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354920" bIns="0" numCol="1" spcCol="1270" anchor="t" anchorCtr="0">
          <a:noAutofit/>
        </a:bodyPr>
        <a:lstStyle/>
        <a:p>
          <a:pPr marL="0" lvl="0" indent="0" algn="r" defTabSz="533400">
            <a:lnSpc>
              <a:spcPct val="90000"/>
            </a:lnSpc>
            <a:spcBef>
              <a:spcPct val="0"/>
            </a:spcBef>
            <a:spcAft>
              <a:spcPct val="35000"/>
            </a:spcAft>
            <a:buNone/>
          </a:pPr>
          <a:endParaRPr lang="lv-LV" sz="1200" kern="1200">
            <a:latin typeface="Verdana" panose="020B0604030504040204" pitchFamily="34" charset="0"/>
            <a:ea typeface="Verdana" panose="020B0604030504040204" pitchFamily="34" charset="0"/>
          </a:endParaRPr>
        </a:p>
      </dsp:txBody>
      <dsp:txXfrm>
        <a:off x="2774561" y="2465139"/>
        <a:ext cx="3745170" cy="402429"/>
      </dsp:txXfrm>
    </dsp:sp>
    <dsp:sp modelId="{3EB5337F-C1AA-423C-921B-C5ED7886DE3F}">
      <dsp:nvSpPr>
        <dsp:cNvPr id="0" name=""/>
        <dsp:cNvSpPr/>
      </dsp:nvSpPr>
      <dsp:spPr>
        <a:xfrm>
          <a:off x="4187520" y="589019"/>
          <a:ext cx="3298182" cy="3375297"/>
        </a:xfrm>
        <a:prstGeom prst="rect">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0" lvl="1" indent="0" algn="ctr" defTabSz="533400">
            <a:lnSpc>
              <a:spcPct val="90000"/>
            </a:lnSpc>
            <a:spcBef>
              <a:spcPct val="0"/>
            </a:spcBef>
            <a:spcAft>
              <a:spcPct val="15000"/>
            </a:spcAft>
            <a:buFont typeface="Arial" panose="020B0604020202020204" pitchFamily="34" charset="0"/>
            <a:buNone/>
          </a:pPr>
          <a:r>
            <a:rPr lang="lv-LV" sz="1600" b="1" kern="1200"/>
            <a:t>REPREZENTĀCIJAS MATERIĀLU UN BALVU IZMAKSAS</a:t>
          </a:r>
          <a:endParaRPr lang="lv-LV" sz="1200" b="1" kern="1200">
            <a:latin typeface="Verdana" panose="020B0604030504040204" pitchFamily="34" charset="0"/>
            <a:ea typeface="Verdana" panose="020B0604030504040204" pitchFamily="34" charset="0"/>
            <a:cs typeface="+mn-cs"/>
          </a:endParaRPr>
        </a:p>
        <a:p>
          <a:pPr marL="0" lvl="1" indent="0" algn="ctr" defTabSz="533400">
            <a:lnSpc>
              <a:spcPct val="90000"/>
            </a:lnSpc>
            <a:spcBef>
              <a:spcPct val="0"/>
            </a:spcBef>
            <a:spcAft>
              <a:spcPct val="15000"/>
            </a:spcAft>
            <a:buFont typeface="Arial" panose="020B0604020202020204" pitchFamily="34" charset="0"/>
            <a:buNone/>
          </a:pPr>
          <a:endParaRPr lang="lv-LV" sz="1600" b="1" kern="1200">
            <a:latin typeface="Verdana" panose="020B0604030504040204" pitchFamily="34" charset="0"/>
            <a:ea typeface="Verdana" panose="020B0604030504040204" pitchFamily="34" charset="0"/>
            <a:cs typeface="+mn-cs"/>
          </a:endParaRPr>
        </a:p>
        <a:p>
          <a:pPr marL="0" lvl="1" indent="0" algn="ctr" defTabSz="533400">
            <a:lnSpc>
              <a:spcPct val="90000"/>
            </a:lnSpc>
            <a:spcBef>
              <a:spcPct val="0"/>
            </a:spcBef>
            <a:spcAft>
              <a:spcPct val="15000"/>
            </a:spcAft>
            <a:buFont typeface="Arial" panose="020B0604020202020204" pitchFamily="34" charset="0"/>
            <a:buNone/>
          </a:pPr>
          <a:r>
            <a:rPr lang="lv-LV" sz="1800" b="1" kern="1200">
              <a:latin typeface="Verdana" panose="020B0604030504040204" pitchFamily="34" charset="0"/>
              <a:ea typeface="Verdana" panose="020B0604030504040204" pitchFamily="34" charset="0"/>
              <a:cs typeface="+mn-cs"/>
            </a:rPr>
            <a:t>nepārsniedz 5%</a:t>
          </a:r>
        </a:p>
        <a:p>
          <a:pPr marL="0" lvl="1" indent="0" algn="ctr" defTabSz="533400">
            <a:lnSpc>
              <a:spcPct val="90000"/>
            </a:lnSpc>
            <a:spcBef>
              <a:spcPct val="0"/>
            </a:spcBef>
            <a:spcAft>
              <a:spcPct val="15000"/>
            </a:spcAft>
            <a:buFont typeface="Arial" panose="020B0604020202020204" pitchFamily="34" charset="0"/>
            <a:buNone/>
          </a:pPr>
          <a:r>
            <a:rPr lang="lv-LV" sz="1400" kern="1200"/>
            <a:t>no projekta kopējām attiecināmajām izmaksām</a:t>
          </a:r>
          <a:endParaRPr lang="lv-LV" sz="1400" kern="1200">
            <a:latin typeface="Verdana" panose="020B0604030504040204" pitchFamily="34" charset="0"/>
            <a:ea typeface="Verdana" panose="020B0604030504040204" pitchFamily="34" charset="0"/>
            <a:cs typeface="+mn-cs"/>
          </a:endParaRPr>
        </a:p>
      </dsp:txBody>
      <dsp:txXfrm>
        <a:off x="4187520" y="589019"/>
        <a:ext cx="3298182" cy="3375297"/>
      </dsp:txXfrm>
    </dsp:sp>
    <dsp:sp modelId="{A7FAE7F0-5582-448D-A81A-90426C2C6DA6}">
      <dsp:nvSpPr>
        <dsp:cNvPr id="0" name=""/>
        <dsp:cNvSpPr/>
      </dsp:nvSpPr>
      <dsp:spPr>
        <a:xfrm>
          <a:off x="4450560" y="12991"/>
          <a:ext cx="804858" cy="804858"/>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D5DFF6-129A-49DB-848C-0C986B5B2DD8}">
      <dsp:nvSpPr>
        <dsp:cNvPr id="0" name=""/>
        <dsp:cNvSpPr/>
      </dsp:nvSpPr>
      <dsp:spPr>
        <a:xfrm rot="16200000">
          <a:off x="6368482" y="2465139"/>
          <a:ext cx="3745170" cy="402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4920" bIns="0" numCol="1" spcCol="1270" anchor="t" anchorCtr="0">
          <a:noAutofit/>
        </a:bodyPr>
        <a:lstStyle/>
        <a:p>
          <a:pPr marL="0" lvl="0" indent="0" algn="r" defTabSz="1244600">
            <a:lnSpc>
              <a:spcPct val="90000"/>
            </a:lnSpc>
            <a:spcBef>
              <a:spcPct val="0"/>
            </a:spcBef>
            <a:spcAft>
              <a:spcPct val="35000"/>
            </a:spcAft>
            <a:buNone/>
          </a:pPr>
          <a:endParaRPr lang="lv-LV" sz="2800" kern="1200"/>
        </a:p>
      </dsp:txBody>
      <dsp:txXfrm>
        <a:off x="6368482" y="2465139"/>
        <a:ext cx="3745170" cy="402429"/>
      </dsp:txXfrm>
    </dsp:sp>
    <dsp:sp modelId="{741DB595-31A6-47DE-9A5D-FA745DF7184B}">
      <dsp:nvSpPr>
        <dsp:cNvPr id="0" name=""/>
        <dsp:cNvSpPr/>
      </dsp:nvSpPr>
      <dsp:spPr>
        <a:xfrm>
          <a:off x="8002429" y="631115"/>
          <a:ext cx="2828382" cy="3351103"/>
        </a:xfrm>
        <a:prstGeom prst="rect">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54920" rIns="113792" bIns="113792" numCol="1" spcCol="1270" anchor="t" anchorCtr="0">
          <a:noAutofit/>
        </a:bodyPr>
        <a:lstStyle/>
        <a:p>
          <a:pPr marL="171450" lvl="1" indent="-171450" algn="ctr" defTabSz="711200">
            <a:lnSpc>
              <a:spcPct val="90000"/>
            </a:lnSpc>
            <a:spcBef>
              <a:spcPct val="0"/>
            </a:spcBef>
            <a:spcAft>
              <a:spcPct val="15000"/>
            </a:spcAft>
            <a:buNone/>
          </a:pPr>
          <a:r>
            <a:rPr lang="lv-LV" sz="1600" b="1" kern="1200"/>
            <a:t>AR ĒDINĀŠANU SAISTĪTĀS IZMAKSAS</a:t>
          </a:r>
        </a:p>
        <a:p>
          <a:pPr marL="171450" lvl="1" indent="-171450" algn="ctr" defTabSz="711200">
            <a:lnSpc>
              <a:spcPct val="90000"/>
            </a:lnSpc>
            <a:spcBef>
              <a:spcPct val="0"/>
            </a:spcBef>
            <a:spcAft>
              <a:spcPct val="15000"/>
            </a:spcAft>
            <a:buNone/>
          </a:pPr>
          <a:endParaRPr lang="lv-LV" sz="1600" b="1" kern="1200"/>
        </a:p>
        <a:p>
          <a:pPr marL="171450" lvl="1" indent="-171450" algn="ctr" defTabSz="800100">
            <a:lnSpc>
              <a:spcPct val="90000"/>
            </a:lnSpc>
            <a:spcBef>
              <a:spcPct val="0"/>
            </a:spcBef>
            <a:spcAft>
              <a:spcPct val="15000"/>
            </a:spcAft>
            <a:buNone/>
          </a:pPr>
          <a:r>
            <a:rPr lang="lv-LV" sz="1800" b="1" kern="1200"/>
            <a:t>nepārsniedz 20%</a:t>
          </a:r>
        </a:p>
        <a:p>
          <a:pPr marL="114300" lvl="1" indent="-114300" algn="ctr" defTabSz="622300">
            <a:lnSpc>
              <a:spcPct val="90000"/>
            </a:lnSpc>
            <a:spcBef>
              <a:spcPct val="0"/>
            </a:spcBef>
            <a:spcAft>
              <a:spcPct val="15000"/>
            </a:spcAft>
            <a:buNone/>
          </a:pPr>
          <a:r>
            <a:rPr lang="lv-LV" sz="1400" b="0" kern="1200"/>
            <a:t>no projekta kopējām attiecināmajām izmaksām</a:t>
          </a:r>
        </a:p>
        <a:p>
          <a:pPr marL="171450" lvl="1" indent="-171450" algn="ctr" defTabSz="711200">
            <a:lnSpc>
              <a:spcPct val="90000"/>
            </a:lnSpc>
            <a:spcBef>
              <a:spcPct val="0"/>
            </a:spcBef>
            <a:spcAft>
              <a:spcPct val="15000"/>
            </a:spcAft>
            <a:buNone/>
          </a:pPr>
          <a:endParaRPr lang="lv-LV" sz="1600" b="1" kern="1200"/>
        </a:p>
      </dsp:txBody>
      <dsp:txXfrm>
        <a:off x="8002429" y="631115"/>
        <a:ext cx="2828382" cy="3351103"/>
      </dsp:txXfrm>
    </dsp:sp>
    <dsp:sp modelId="{98000502-3944-4769-8C09-EBF10EF45377}">
      <dsp:nvSpPr>
        <dsp:cNvPr id="0" name=""/>
        <dsp:cNvSpPr/>
      </dsp:nvSpPr>
      <dsp:spPr>
        <a:xfrm>
          <a:off x="8223039" y="54546"/>
          <a:ext cx="804858" cy="8048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3ECF4-2B4D-4C6D-B0E9-6427BCE93917}">
      <dsp:nvSpPr>
        <dsp:cNvPr id="0" name=""/>
        <dsp:cNvSpPr/>
      </dsp:nvSpPr>
      <dsp:spPr>
        <a:xfrm>
          <a:off x="1343" y="1400262"/>
          <a:ext cx="3144366" cy="1572183"/>
        </a:xfrm>
        <a:prstGeom prst="roundRect">
          <a:avLst>
            <a:gd name="adj" fmla="val 10000"/>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ts val="0"/>
            </a:spcAft>
            <a:buNone/>
          </a:pPr>
          <a:r>
            <a:rPr lang="lv-LV" sz="2400" kern="1200"/>
            <a:t>Atgādinājumi par Konkursa nolikuma nosacījumiem</a:t>
          </a:r>
          <a:endParaRPr lang="lv-LV" sz="2400" kern="1200">
            <a:solidFill>
              <a:schemeClr val="bg1"/>
            </a:solidFill>
            <a:latin typeface="Verdana" panose="020B0604030504040204" pitchFamily="34" charset="0"/>
            <a:ea typeface="Verdana" panose="020B0604030504040204" pitchFamily="34" charset="0"/>
            <a:cs typeface="Times New Roman" panose="02020603050405020304" pitchFamily="18" charset="0"/>
          </a:endParaRPr>
        </a:p>
      </dsp:txBody>
      <dsp:txXfrm>
        <a:off x="47391" y="1446310"/>
        <a:ext cx="3052270" cy="1480087"/>
      </dsp:txXfrm>
    </dsp:sp>
    <dsp:sp modelId="{6C8FBE5F-DC77-46D2-B2A2-4B778100B4A9}">
      <dsp:nvSpPr>
        <dsp:cNvPr id="0" name=""/>
        <dsp:cNvSpPr/>
      </dsp:nvSpPr>
      <dsp:spPr>
        <a:xfrm>
          <a:off x="3931801" y="1400262"/>
          <a:ext cx="3144366" cy="1572183"/>
        </a:xfrm>
        <a:prstGeom prst="roundRect">
          <a:avLst>
            <a:gd name="adj" fmla="val 10000"/>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ts val="1800"/>
            </a:spcAft>
            <a:buNone/>
          </a:pPr>
          <a:r>
            <a:rPr lang="lv-LV" sz="2400" kern="1200">
              <a:solidFill>
                <a:schemeClr val="bg1"/>
              </a:solidFill>
              <a:latin typeface="Verdana"/>
              <a:ea typeface="+mn-lt"/>
              <a:cs typeface="+mn-lt"/>
            </a:rPr>
            <a:t>Skaidrojumi,</a:t>
          </a:r>
          <a:r>
            <a:rPr lang="lv-LV" sz="2400" kern="1200" baseline="0">
              <a:solidFill>
                <a:schemeClr val="bg1"/>
              </a:solidFill>
              <a:latin typeface="Verdana"/>
              <a:ea typeface="+mn-lt"/>
              <a:cs typeface="+mn-lt"/>
            </a:rPr>
            <a:t> kāda informācija tiek sagaidīta</a:t>
          </a:r>
          <a:endParaRPr lang="lv-LV" sz="2400" kern="1200">
            <a:solidFill>
              <a:schemeClr val="bg1"/>
            </a:solidFill>
            <a:latin typeface="Verdana"/>
            <a:ea typeface="+mn-lt"/>
            <a:cs typeface="+mn-lt"/>
          </a:endParaRPr>
        </a:p>
      </dsp:txBody>
      <dsp:txXfrm>
        <a:off x="3977849" y="1446310"/>
        <a:ext cx="3052270" cy="1480087"/>
      </dsp:txXfrm>
    </dsp:sp>
    <dsp:sp modelId="{50F9479A-431C-417E-AAF5-788354CEBCA7}">
      <dsp:nvSpPr>
        <dsp:cNvPr id="0" name=""/>
        <dsp:cNvSpPr/>
      </dsp:nvSpPr>
      <dsp:spPr>
        <a:xfrm>
          <a:off x="7862259" y="1400262"/>
          <a:ext cx="3144366" cy="1572183"/>
        </a:xfrm>
        <a:prstGeom prst="roundRect">
          <a:avLst>
            <a:gd name="adj" fmla="val 10000"/>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ts val="1800"/>
            </a:spcAft>
            <a:buNone/>
          </a:pPr>
          <a:r>
            <a:rPr lang="lv-LV" sz="2400" kern="1200">
              <a:solidFill>
                <a:schemeClr val="bg1"/>
              </a:solidFill>
              <a:latin typeface="Verdana"/>
              <a:ea typeface="+mn-lt"/>
              <a:cs typeface="+mn-lt"/>
            </a:rPr>
            <a:t>Sasaiste ar kvalitātes vērtēšanas kritērijiem</a:t>
          </a:r>
        </a:p>
      </dsp:txBody>
      <dsp:txXfrm>
        <a:off x="7908307" y="1446310"/>
        <a:ext cx="3052270" cy="148008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ABA50-59FF-4773-92C1-A5278622AE64}">
      <dsp:nvSpPr>
        <dsp:cNvPr id="0" name=""/>
        <dsp:cNvSpPr/>
      </dsp:nvSpPr>
      <dsp:spPr>
        <a:xfrm>
          <a:off x="0" y="264666"/>
          <a:ext cx="3187898" cy="191273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lv-LV" sz="1500" kern="1200">
              <a:solidFill>
                <a:srgbClr val="800024"/>
              </a:solidFill>
            </a:rPr>
            <a:t>Pirms pieteikuma un budžeta veidlapu aizpildīšanas pārliecināties, ka</a:t>
          </a:r>
          <a:r>
            <a:rPr lang="lv-LV" sz="1500" b="1" kern="1200">
              <a:solidFill>
                <a:srgbClr val="800024"/>
              </a:solidFill>
            </a:rPr>
            <a:t> 2023.gada projektu pieteikuma veidlapas</a:t>
          </a:r>
          <a:r>
            <a:rPr lang="lv-LV" sz="1500" kern="1200">
              <a:solidFill>
                <a:srgbClr val="800024"/>
              </a:solidFill>
            </a:rPr>
            <a:t> ir lejupielādētas no Fonda mājas lapas</a:t>
          </a:r>
        </a:p>
      </dsp:txBody>
      <dsp:txXfrm>
        <a:off x="0" y="264666"/>
        <a:ext cx="3187898" cy="1912739"/>
      </dsp:txXfrm>
    </dsp:sp>
    <dsp:sp modelId="{C56ACEF4-AC43-4AD6-BAAE-87B5F4F0D30B}">
      <dsp:nvSpPr>
        <dsp:cNvPr id="0" name=""/>
        <dsp:cNvSpPr/>
      </dsp:nvSpPr>
      <dsp:spPr>
        <a:xfrm>
          <a:off x="3506688" y="264666"/>
          <a:ext cx="3187898" cy="191273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lv-LV" sz="1500" kern="1200">
              <a:solidFill>
                <a:srgbClr val="800024"/>
              </a:solidFill>
            </a:rPr>
            <a:t>Projekta pieteikuma veidlapa elektroniski jāiesniedz Word formāta un budžeta veidlapa Excel formātā (elektroniski parakstot, ir iespējams parakstīt šādā formātā)</a:t>
          </a:r>
        </a:p>
      </dsp:txBody>
      <dsp:txXfrm>
        <a:off x="3506688" y="264666"/>
        <a:ext cx="3187898" cy="1912739"/>
      </dsp:txXfrm>
    </dsp:sp>
    <dsp:sp modelId="{89676F81-6EA4-46C1-9C56-7D1C4D0FF035}">
      <dsp:nvSpPr>
        <dsp:cNvPr id="0" name=""/>
        <dsp:cNvSpPr/>
      </dsp:nvSpPr>
      <dsp:spPr>
        <a:xfrm>
          <a:off x="7013376" y="264666"/>
          <a:ext cx="3187898" cy="191273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lv-LV" sz="1500" kern="1200">
              <a:solidFill>
                <a:srgbClr val="800024"/>
              </a:solidFill>
            </a:rPr>
            <a:t>Pārbaudīt formulas un summas budžeta </a:t>
          </a:r>
          <a:r>
            <a:rPr lang="lv-LV" sz="1500" b="1" u="sng" kern="1200">
              <a:solidFill>
                <a:srgbClr val="800024"/>
              </a:solidFill>
            </a:rPr>
            <a:t>Excel tabulā </a:t>
          </a:r>
        </a:p>
      </dsp:txBody>
      <dsp:txXfrm>
        <a:off x="7013376" y="264666"/>
        <a:ext cx="3187898" cy="1912739"/>
      </dsp:txXfrm>
    </dsp:sp>
    <dsp:sp modelId="{2279846A-CE95-4A96-90C3-A2CF9CE7BC1A}">
      <dsp:nvSpPr>
        <dsp:cNvPr id="0" name=""/>
        <dsp:cNvSpPr/>
      </dsp:nvSpPr>
      <dsp:spPr>
        <a:xfrm>
          <a:off x="1753344" y="2496194"/>
          <a:ext cx="3187898" cy="191273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lv-LV" sz="1500" kern="1200">
              <a:solidFill>
                <a:srgbClr val="800024"/>
              </a:solidFill>
            </a:rPr>
            <a:t>Pirms pieteikuma iesniegšanas un līdz Konkursa rezultātu saņemšanai nodrošināt, ka projektu iesniedzējam </a:t>
          </a:r>
          <a:r>
            <a:rPr lang="lv-LV" sz="1500" b="1" kern="1200">
              <a:solidFill>
                <a:srgbClr val="800024"/>
              </a:solidFill>
            </a:rPr>
            <a:t>nav VID administrēto nodokļu parāda</a:t>
          </a:r>
          <a:r>
            <a:rPr lang="lv-LV" sz="1500" kern="1200">
              <a:solidFill>
                <a:srgbClr val="800024"/>
              </a:solidFill>
            </a:rPr>
            <a:t>, kas pārsniedz 150 EUR un vai ir iesniegtas visas nodokļu deklarācijas </a:t>
          </a:r>
        </a:p>
      </dsp:txBody>
      <dsp:txXfrm>
        <a:off x="1753344" y="2496194"/>
        <a:ext cx="3187898" cy="1912739"/>
      </dsp:txXfrm>
    </dsp:sp>
    <dsp:sp modelId="{9F474041-DDBF-4187-8414-7C9F5A6F514B}">
      <dsp:nvSpPr>
        <dsp:cNvPr id="0" name=""/>
        <dsp:cNvSpPr/>
      </dsp:nvSpPr>
      <dsp:spPr>
        <a:xfrm>
          <a:off x="5260032" y="2496194"/>
          <a:ext cx="3187898" cy="191273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lv-LV" sz="1500" kern="1200">
              <a:solidFill>
                <a:srgbClr val="800024"/>
              </a:solidFill>
            </a:rPr>
            <a:t>Iesniegt projekta atbildīgās amatpersonas parakstītu projekta pieteikumu ar pielikumiem </a:t>
          </a:r>
          <a:r>
            <a:rPr lang="lv-LV" sz="1500" b="1" u="sng" kern="1200">
              <a:solidFill>
                <a:srgbClr val="800024"/>
              </a:solidFill>
            </a:rPr>
            <a:t>līdz 09.10.2023. plkst. 12:00. </a:t>
          </a:r>
        </a:p>
      </dsp:txBody>
      <dsp:txXfrm>
        <a:off x="5260032" y="2496194"/>
        <a:ext cx="3187898" cy="191273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DAD8E-0D01-4E9F-BCC2-E6B8CDE3AB02}">
      <dsp:nvSpPr>
        <dsp:cNvPr id="0" name=""/>
        <dsp:cNvSpPr/>
      </dsp:nvSpPr>
      <dsp:spPr>
        <a:xfrm rot="5400000">
          <a:off x="313525" y="2276889"/>
          <a:ext cx="938781" cy="1562112"/>
        </a:xfrm>
        <a:prstGeom prst="corner">
          <a:avLst>
            <a:gd name="adj1" fmla="val 16120"/>
            <a:gd name="adj2" fmla="val 16110"/>
          </a:avLst>
        </a:prstGeom>
        <a:solidFill>
          <a:schemeClr val="accent2">
            <a:alpha val="90000"/>
            <a:hueOff val="0"/>
            <a:satOff val="0"/>
            <a:lumOff val="0"/>
            <a:alphaOff val="0"/>
          </a:schemeClr>
        </a:solidFill>
        <a:ln w="127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E03151-E8F0-4FAD-8ACE-04533493F608}">
      <dsp:nvSpPr>
        <dsp:cNvPr id="0" name=""/>
        <dsp:cNvSpPr/>
      </dsp:nvSpPr>
      <dsp:spPr>
        <a:xfrm>
          <a:off x="156819" y="2743623"/>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a:t>Pieteikumu iesniegšana</a:t>
          </a:r>
        </a:p>
      </dsp:txBody>
      <dsp:txXfrm>
        <a:off x="156819" y="2743623"/>
        <a:ext cx="1410283" cy="1236196"/>
      </dsp:txXfrm>
    </dsp:sp>
    <dsp:sp modelId="{ECD86682-2DE2-4244-A93A-9603E8B3637B}">
      <dsp:nvSpPr>
        <dsp:cNvPr id="0" name=""/>
        <dsp:cNvSpPr/>
      </dsp:nvSpPr>
      <dsp:spPr>
        <a:xfrm>
          <a:off x="1301011" y="2161884"/>
          <a:ext cx="266091" cy="266091"/>
        </a:xfrm>
        <a:prstGeom prst="triangle">
          <a:avLst>
            <a:gd name="adj" fmla="val 100000"/>
          </a:avLst>
        </a:prstGeom>
        <a:solidFill>
          <a:schemeClr val="accent2">
            <a:alpha val="90000"/>
            <a:hueOff val="0"/>
            <a:satOff val="0"/>
            <a:lumOff val="0"/>
            <a:alphaOff val="-4000"/>
          </a:schemeClr>
        </a:solidFill>
        <a:ln w="12700" cap="flat" cmpd="sng" algn="ctr">
          <a:solidFill>
            <a:schemeClr val="accent2">
              <a:alpha val="90000"/>
              <a:hueOff val="0"/>
              <a:satOff val="0"/>
              <a:lumOff val="0"/>
              <a:alphaOff val="-4000"/>
            </a:schemeClr>
          </a:solidFill>
          <a:prstDash val="solid"/>
        </a:ln>
        <a:effectLst/>
      </dsp:spPr>
      <dsp:style>
        <a:lnRef idx="2">
          <a:scrgbClr r="0" g="0" b="0"/>
        </a:lnRef>
        <a:fillRef idx="1">
          <a:scrgbClr r="0" g="0" b="0"/>
        </a:fillRef>
        <a:effectRef idx="0">
          <a:scrgbClr r="0" g="0" b="0"/>
        </a:effectRef>
        <a:fontRef idx="minor">
          <a:schemeClr val="lt1"/>
        </a:fontRef>
      </dsp:style>
    </dsp:sp>
    <dsp:sp modelId="{385D34E0-DB82-498D-B829-144CD096F979}">
      <dsp:nvSpPr>
        <dsp:cNvPr id="0" name=""/>
        <dsp:cNvSpPr/>
      </dsp:nvSpPr>
      <dsp:spPr>
        <a:xfrm rot="5400000">
          <a:off x="2039987" y="1849674"/>
          <a:ext cx="938781" cy="1562112"/>
        </a:xfrm>
        <a:prstGeom prst="corner">
          <a:avLst>
            <a:gd name="adj1" fmla="val 16120"/>
            <a:gd name="adj2" fmla="val 16110"/>
          </a:avLst>
        </a:prstGeom>
        <a:solidFill>
          <a:schemeClr val="accent2">
            <a:alpha val="90000"/>
            <a:hueOff val="0"/>
            <a:satOff val="0"/>
            <a:lumOff val="0"/>
            <a:alphaOff val="-8000"/>
          </a:schemeClr>
        </a:solidFill>
        <a:ln w="12700" cap="flat" cmpd="sng" algn="ctr">
          <a:solidFill>
            <a:schemeClr val="accent2">
              <a:alpha val="90000"/>
              <a:hueOff val="0"/>
              <a:satOff val="0"/>
              <a:lumOff val="0"/>
              <a:alphaOff val="-8000"/>
            </a:schemeClr>
          </a:solidFill>
          <a:prstDash val="solid"/>
        </a:ln>
        <a:effectLst/>
      </dsp:spPr>
      <dsp:style>
        <a:lnRef idx="2">
          <a:scrgbClr r="0" g="0" b="0"/>
        </a:lnRef>
        <a:fillRef idx="1">
          <a:scrgbClr r="0" g="0" b="0"/>
        </a:fillRef>
        <a:effectRef idx="0">
          <a:scrgbClr r="0" g="0" b="0"/>
        </a:effectRef>
        <a:fontRef idx="minor">
          <a:schemeClr val="lt1"/>
        </a:fontRef>
      </dsp:style>
    </dsp:sp>
    <dsp:sp modelId="{B399012C-7FE7-4D91-A430-53351561AE4B}">
      <dsp:nvSpPr>
        <dsp:cNvPr id="0" name=""/>
        <dsp:cNvSpPr/>
      </dsp:nvSpPr>
      <dsp:spPr>
        <a:xfrm>
          <a:off x="1883281" y="2316409"/>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a:t>Vērtēšana</a:t>
          </a:r>
        </a:p>
      </dsp:txBody>
      <dsp:txXfrm>
        <a:off x="1883281" y="2316409"/>
        <a:ext cx="1410283" cy="1236196"/>
      </dsp:txXfrm>
    </dsp:sp>
    <dsp:sp modelId="{6F74EBC2-4524-425D-A99A-53F7ED511C7A}">
      <dsp:nvSpPr>
        <dsp:cNvPr id="0" name=""/>
        <dsp:cNvSpPr/>
      </dsp:nvSpPr>
      <dsp:spPr>
        <a:xfrm>
          <a:off x="3027473" y="1734669"/>
          <a:ext cx="266091" cy="266091"/>
        </a:xfrm>
        <a:prstGeom prst="triangle">
          <a:avLst>
            <a:gd name="adj" fmla="val 100000"/>
          </a:avLst>
        </a:prstGeom>
        <a:solidFill>
          <a:schemeClr val="accent2">
            <a:alpha val="90000"/>
            <a:hueOff val="0"/>
            <a:satOff val="0"/>
            <a:lumOff val="0"/>
            <a:alphaOff val="-12000"/>
          </a:schemeClr>
        </a:solidFill>
        <a:ln w="12700" cap="flat" cmpd="sng" algn="ctr">
          <a:solidFill>
            <a:schemeClr val="accent2">
              <a:alpha val="90000"/>
              <a:hueOff val="0"/>
              <a:satOff val="0"/>
              <a:lumOff val="0"/>
              <a:alphaOff val="-12000"/>
            </a:schemeClr>
          </a:solidFill>
          <a:prstDash val="solid"/>
        </a:ln>
        <a:effectLst/>
      </dsp:spPr>
      <dsp:style>
        <a:lnRef idx="2">
          <a:scrgbClr r="0" g="0" b="0"/>
        </a:lnRef>
        <a:fillRef idx="1">
          <a:scrgbClr r="0" g="0" b="0"/>
        </a:fillRef>
        <a:effectRef idx="0">
          <a:scrgbClr r="0" g="0" b="0"/>
        </a:effectRef>
        <a:fontRef idx="minor">
          <a:schemeClr val="lt1"/>
        </a:fontRef>
      </dsp:style>
    </dsp:sp>
    <dsp:sp modelId="{F2F08645-F9E7-43AB-897A-57F7589B2AF3}">
      <dsp:nvSpPr>
        <dsp:cNvPr id="0" name=""/>
        <dsp:cNvSpPr/>
      </dsp:nvSpPr>
      <dsp:spPr>
        <a:xfrm rot="5400000">
          <a:off x="3766450" y="1422459"/>
          <a:ext cx="938781" cy="1562112"/>
        </a:xfrm>
        <a:prstGeom prst="corner">
          <a:avLst>
            <a:gd name="adj1" fmla="val 16120"/>
            <a:gd name="adj2" fmla="val 16110"/>
          </a:avLst>
        </a:prstGeom>
        <a:solidFill>
          <a:schemeClr val="accent2">
            <a:alpha val="90000"/>
            <a:hueOff val="0"/>
            <a:satOff val="0"/>
            <a:lumOff val="0"/>
            <a:alphaOff val="-16000"/>
          </a:schemeClr>
        </a:solidFill>
        <a:ln w="12700" cap="flat" cmpd="sng" algn="ctr">
          <a:solidFill>
            <a:schemeClr val="accent2">
              <a:alpha val="90000"/>
              <a:hueOff val="0"/>
              <a:satOff val="0"/>
              <a:lumOff val="0"/>
              <a:alphaOff val="-16000"/>
            </a:schemeClr>
          </a:solidFill>
          <a:prstDash val="solid"/>
        </a:ln>
        <a:effectLst/>
      </dsp:spPr>
      <dsp:style>
        <a:lnRef idx="2">
          <a:scrgbClr r="0" g="0" b="0"/>
        </a:lnRef>
        <a:fillRef idx="1">
          <a:scrgbClr r="0" g="0" b="0"/>
        </a:fillRef>
        <a:effectRef idx="0">
          <a:scrgbClr r="0" g="0" b="0"/>
        </a:effectRef>
        <a:fontRef idx="minor">
          <a:schemeClr val="lt1"/>
        </a:fontRef>
      </dsp:style>
    </dsp:sp>
    <dsp:sp modelId="{1CC637B4-79D8-4715-8416-DD873F35E87B}">
      <dsp:nvSpPr>
        <dsp:cNvPr id="0" name=""/>
        <dsp:cNvSpPr/>
      </dsp:nvSpPr>
      <dsp:spPr>
        <a:xfrm>
          <a:off x="3609744" y="1889194"/>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a:t>Rezultātu izziņošana</a:t>
          </a:r>
        </a:p>
      </dsp:txBody>
      <dsp:txXfrm>
        <a:off x="3609744" y="1889194"/>
        <a:ext cx="1410283" cy="1236196"/>
      </dsp:txXfrm>
    </dsp:sp>
    <dsp:sp modelId="{5963A91D-4188-4571-8037-6D01941D8980}">
      <dsp:nvSpPr>
        <dsp:cNvPr id="0" name=""/>
        <dsp:cNvSpPr/>
      </dsp:nvSpPr>
      <dsp:spPr>
        <a:xfrm>
          <a:off x="4753936" y="1307454"/>
          <a:ext cx="266091" cy="266091"/>
        </a:xfrm>
        <a:prstGeom prst="triangle">
          <a:avLst>
            <a:gd name="adj" fmla="val 100000"/>
          </a:avLst>
        </a:prstGeom>
        <a:solidFill>
          <a:schemeClr val="accent2">
            <a:alpha val="90000"/>
            <a:hueOff val="0"/>
            <a:satOff val="0"/>
            <a:lumOff val="0"/>
            <a:alphaOff val="-20000"/>
          </a:schemeClr>
        </a:solidFill>
        <a:ln w="127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sp>
    <dsp:sp modelId="{ACB51A45-68D4-4F9B-96F9-C675DF1BA4DD}">
      <dsp:nvSpPr>
        <dsp:cNvPr id="0" name=""/>
        <dsp:cNvSpPr/>
      </dsp:nvSpPr>
      <dsp:spPr>
        <a:xfrm rot="5400000">
          <a:off x="5492912" y="995244"/>
          <a:ext cx="938781" cy="1562112"/>
        </a:xfrm>
        <a:prstGeom prst="corner">
          <a:avLst>
            <a:gd name="adj1" fmla="val 16120"/>
            <a:gd name="adj2" fmla="val 16110"/>
          </a:avLst>
        </a:prstGeom>
        <a:solidFill>
          <a:schemeClr val="accent2">
            <a:alpha val="90000"/>
            <a:hueOff val="0"/>
            <a:satOff val="0"/>
            <a:lumOff val="0"/>
            <a:alphaOff val="-24000"/>
          </a:schemeClr>
        </a:solidFill>
        <a:ln w="12700" cap="flat" cmpd="sng" algn="ctr">
          <a:solidFill>
            <a:schemeClr val="accent2">
              <a:alpha val="90000"/>
              <a:hueOff val="0"/>
              <a:satOff val="0"/>
              <a:lumOff val="0"/>
              <a:alphaOff val="-24000"/>
            </a:schemeClr>
          </a:solidFill>
          <a:prstDash val="solid"/>
        </a:ln>
        <a:effectLst/>
      </dsp:spPr>
      <dsp:style>
        <a:lnRef idx="2">
          <a:scrgbClr r="0" g="0" b="0"/>
        </a:lnRef>
        <a:fillRef idx="1">
          <a:scrgbClr r="0" g="0" b="0"/>
        </a:fillRef>
        <a:effectRef idx="0">
          <a:scrgbClr r="0" g="0" b="0"/>
        </a:effectRef>
        <a:fontRef idx="minor">
          <a:schemeClr val="lt1"/>
        </a:fontRef>
      </dsp:style>
    </dsp:sp>
    <dsp:sp modelId="{FA2B2772-084D-465D-B2D7-49F4BB3EDD0A}">
      <dsp:nvSpPr>
        <dsp:cNvPr id="0" name=""/>
        <dsp:cNvSpPr/>
      </dsp:nvSpPr>
      <dsp:spPr>
        <a:xfrm>
          <a:off x="5336206" y="1461979"/>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a:t>Nosacījumu izpilde / līgumu slēgšana</a:t>
          </a:r>
        </a:p>
      </dsp:txBody>
      <dsp:txXfrm>
        <a:off x="5336206" y="1461979"/>
        <a:ext cx="1410283" cy="1236196"/>
      </dsp:txXfrm>
    </dsp:sp>
    <dsp:sp modelId="{405CC3FF-619E-476A-BF66-F204A0298ECF}">
      <dsp:nvSpPr>
        <dsp:cNvPr id="0" name=""/>
        <dsp:cNvSpPr/>
      </dsp:nvSpPr>
      <dsp:spPr>
        <a:xfrm>
          <a:off x="6480398" y="880240"/>
          <a:ext cx="266091" cy="266091"/>
        </a:xfrm>
        <a:prstGeom prst="triangle">
          <a:avLst>
            <a:gd name="adj" fmla="val 100000"/>
          </a:avLst>
        </a:prstGeom>
        <a:solidFill>
          <a:schemeClr val="accent2">
            <a:alpha val="90000"/>
            <a:hueOff val="0"/>
            <a:satOff val="0"/>
            <a:lumOff val="0"/>
            <a:alphaOff val="-28000"/>
          </a:schemeClr>
        </a:solidFill>
        <a:ln w="12700" cap="flat" cmpd="sng" algn="ctr">
          <a:solidFill>
            <a:schemeClr val="accent2">
              <a:alpha val="90000"/>
              <a:hueOff val="0"/>
              <a:satOff val="0"/>
              <a:lumOff val="0"/>
              <a:alphaOff val="-28000"/>
            </a:schemeClr>
          </a:solidFill>
          <a:prstDash val="solid"/>
        </a:ln>
        <a:effectLst/>
      </dsp:spPr>
      <dsp:style>
        <a:lnRef idx="2">
          <a:scrgbClr r="0" g="0" b="0"/>
        </a:lnRef>
        <a:fillRef idx="1">
          <a:scrgbClr r="0" g="0" b="0"/>
        </a:fillRef>
        <a:effectRef idx="0">
          <a:scrgbClr r="0" g="0" b="0"/>
        </a:effectRef>
        <a:fontRef idx="minor">
          <a:schemeClr val="lt1"/>
        </a:fontRef>
      </dsp:style>
    </dsp:sp>
    <dsp:sp modelId="{2D60A17C-2016-4DC7-A3F5-B3E9600B6983}">
      <dsp:nvSpPr>
        <dsp:cNvPr id="0" name=""/>
        <dsp:cNvSpPr/>
      </dsp:nvSpPr>
      <dsp:spPr>
        <a:xfrm rot="5400000">
          <a:off x="7219375" y="568029"/>
          <a:ext cx="938781" cy="1562112"/>
        </a:xfrm>
        <a:prstGeom prst="corner">
          <a:avLst>
            <a:gd name="adj1" fmla="val 16120"/>
            <a:gd name="adj2" fmla="val 16110"/>
          </a:avLst>
        </a:prstGeom>
        <a:solidFill>
          <a:schemeClr val="accent2">
            <a:alpha val="90000"/>
            <a:hueOff val="0"/>
            <a:satOff val="0"/>
            <a:lumOff val="0"/>
            <a:alphaOff val="-32000"/>
          </a:schemeClr>
        </a:solidFill>
        <a:ln w="12700" cap="flat" cmpd="sng" algn="ctr">
          <a:solidFill>
            <a:schemeClr val="accent2">
              <a:alpha val="90000"/>
              <a:hueOff val="0"/>
              <a:satOff val="0"/>
              <a:lumOff val="0"/>
              <a:alphaOff val="-32000"/>
            </a:schemeClr>
          </a:solidFill>
          <a:prstDash val="solid"/>
        </a:ln>
        <a:effectLst/>
      </dsp:spPr>
      <dsp:style>
        <a:lnRef idx="2">
          <a:scrgbClr r="0" g="0" b="0"/>
        </a:lnRef>
        <a:fillRef idx="1">
          <a:scrgbClr r="0" g="0" b="0"/>
        </a:fillRef>
        <a:effectRef idx="0">
          <a:scrgbClr r="0" g="0" b="0"/>
        </a:effectRef>
        <a:fontRef idx="minor">
          <a:schemeClr val="lt1"/>
        </a:fontRef>
      </dsp:style>
    </dsp:sp>
    <dsp:sp modelId="{61A40D26-5874-4BCC-894E-3BAB0A1AF4B3}">
      <dsp:nvSpPr>
        <dsp:cNvPr id="0" name=""/>
        <dsp:cNvSpPr/>
      </dsp:nvSpPr>
      <dsp:spPr>
        <a:xfrm>
          <a:off x="7062668" y="1034764"/>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a:t>Starpposma pārskats</a:t>
          </a:r>
        </a:p>
      </dsp:txBody>
      <dsp:txXfrm>
        <a:off x="7062668" y="1034764"/>
        <a:ext cx="1410283" cy="1236196"/>
      </dsp:txXfrm>
    </dsp:sp>
    <dsp:sp modelId="{5EAD6A86-2AE5-4068-8A60-C363A2C986A7}">
      <dsp:nvSpPr>
        <dsp:cNvPr id="0" name=""/>
        <dsp:cNvSpPr/>
      </dsp:nvSpPr>
      <dsp:spPr>
        <a:xfrm>
          <a:off x="8206861" y="453025"/>
          <a:ext cx="266091" cy="266091"/>
        </a:xfrm>
        <a:prstGeom prst="triangle">
          <a:avLst>
            <a:gd name="adj" fmla="val 100000"/>
          </a:avLst>
        </a:prstGeom>
        <a:solidFill>
          <a:schemeClr val="accent2">
            <a:alpha val="90000"/>
            <a:hueOff val="0"/>
            <a:satOff val="0"/>
            <a:lumOff val="0"/>
            <a:alphaOff val="-36000"/>
          </a:schemeClr>
        </a:solidFill>
        <a:ln w="12700" cap="flat" cmpd="sng" algn="ctr">
          <a:solidFill>
            <a:schemeClr val="accent2">
              <a:alpha val="90000"/>
              <a:hueOff val="0"/>
              <a:satOff val="0"/>
              <a:lumOff val="0"/>
              <a:alphaOff val="-36000"/>
            </a:schemeClr>
          </a:solidFill>
          <a:prstDash val="solid"/>
        </a:ln>
        <a:effectLst/>
      </dsp:spPr>
      <dsp:style>
        <a:lnRef idx="2">
          <a:scrgbClr r="0" g="0" b="0"/>
        </a:lnRef>
        <a:fillRef idx="1">
          <a:scrgbClr r="0" g="0" b="0"/>
        </a:fillRef>
        <a:effectRef idx="0">
          <a:scrgbClr r="0" g="0" b="0"/>
        </a:effectRef>
        <a:fontRef idx="minor">
          <a:schemeClr val="lt1"/>
        </a:fontRef>
      </dsp:style>
    </dsp:sp>
    <dsp:sp modelId="{DE007165-8D96-4699-92FA-5A3A2966E016}">
      <dsp:nvSpPr>
        <dsp:cNvPr id="0" name=""/>
        <dsp:cNvSpPr/>
      </dsp:nvSpPr>
      <dsp:spPr>
        <a:xfrm rot="5400000">
          <a:off x="8945837" y="140814"/>
          <a:ext cx="938781" cy="1562112"/>
        </a:xfrm>
        <a:prstGeom prst="corner">
          <a:avLst>
            <a:gd name="adj1" fmla="val 16120"/>
            <a:gd name="adj2" fmla="val 16110"/>
          </a:avLst>
        </a:prstGeom>
        <a:solidFill>
          <a:schemeClr val="accent2">
            <a:alpha val="90000"/>
            <a:hueOff val="0"/>
            <a:satOff val="0"/>
            <a:lumOff val="0"/>
            <a:alphaOff val="-40000"/>
          </a:schemeClr>
        </a:solidFill>
        <a:ln w="127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DA2A44D5-7A9A-4ED9-8024-478E40AFDB87}">
      <dsp:nvSpPr>
        <dsp:cNvPr id="0" name=""/>
        <dsp:cNvSpPr/>
      </dsp:nvSpPr>
      <dsp:spPr>
        <a:xfrm>
          <a:off x="8789131" y="607549"/>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a:t>Noslēguma pārskats</a:t>
          </a:r>
        </a:p>
      </dsp:txBody>
      <dsp:txXfrm>
        <a:off x="8789131" y="607549"/>
        <a:ext cx="1410283" cy="12361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D52D-6C0D-4C20-8E45-C08555F8DB1F}">
      <dsp:nvSpPr>
        <dsp:cNvPr id="0" name=""/>
        <dsp:cNvSpPr/>
      </dsp:nvSpPr>
      <dsp:spPr>
        <a:xfrm>
          <a:off x="0"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cs typeface="Urdu Typesetting" panose="03020402040406030203" pitchFamily="66" charset="-78"/>
          </a:endParaRPr>
        </a:p>
      </dsp:txBody>
      <dsp:txXfrm>
        <a:off x="0" y="473727"/>
        <a:ext cx="2634016" cy="1580410"/>
      </dsp:txXfrm>
    </dsp:sp>
    <dsp:sp modelId="{C1E861DA-E51F-4484-B4DF-F375B853F3E2}">
      <dsp:nvSpPr>
        <dsp:cNvPr id="0" name=""/>
        <dsp:cNvSpPr/>
      </dsp:nvSpPr>
      <dsp:spPr>
        <a:xfrm>
          <a:off x="2897418"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473727"/>
        <a:ext cx="2634016" cy="1580410"/>
      </dsp:txXfrm>
    </dsp:sp>
    <dsp:sp modelId="{0B3FED2C-B031-4B6D-9D12-32F8CE813E44}">
      <dsp:nvSpPr>
        <dsp:cNvPr id="0" name=""/>
        <dsp:cNvSpPr/>
      </dsp:nvSpPr>
      <dsp:spPr>
        <a:xfrm>
          <a:off x="5794837"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473727"/>
        <a:ext cx="2634016" cy="1580410"/>
      </dsp:txXfrm>
    </dsp:sp>
    <dsp:sp modelId="{0D36605E-7DD3-495D-AF92-D449F67D1459}">
      <dsp:nvSpPr>
        <dsp:cNvPr id="0" name=""/>
        <dsp:cNvSpPr/>
      </dsp:nvSpPr>
      <dsp:spPr>
        <a:xfrm>
          <a:off x="0"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endParaRPr lang="lv-LV" sz="5800" kern="1200">
            <a:latin typeface="Urdu Typesetting" panose="020B0604020202020204" pitchFamily="66" charset="-78"/>
            <a:ea typeface="Verdana" panose="020B0604030504040204" pitchFamily="34" charset="0"/>
            <a:cs typeface="Urdu Typesetting" panose="020B0604020202020204" pitchFamily="66" charset="-78"/>
          </a:endParaRPr>
        </a:p>
      </dsp:txBody>
      <dsp:txXfrm>
        <a:off x="0" y="2317539"/>
        <a:ext cx="2634016" cy="1580410"/>
      </dsp:txXfrm>
    </dsp:sp>
    <dsp:sp modelId="{39E5910C-763A-421E-ACFA-BF54B7B66C18}">
      <dsp:nvSpPr>
        <dsp:cNvPr id="0" name=""/>
        <dsp:cNvSpPr/>
      </dsp:nvSpPr>
      <dsp:spPr>
        <a:xfrm>
          <a:off x="2897418"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2317539"/>
        <a:ext cx="2634016" cy="1580410"/>
      </dsp:txXfrm>
    </dsp:sp>
    <dsp:sp modelId="{69F337AE-96F2-4929-AFBF-3C05B751C3F0}">
      <dsp:nvSpPr>
        <dsp:cNvPr id="0" name=""/>
        <dsp:cNvSpPr/>
      </dsp:nvSpPr>
      <dsp:spPr>
        <a:xfrm>
          <a:off x="5794837"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2317539"/>
        <a:ext cx="2634016" cy="15804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83BE8-FA7A-4DB3-A455-89198F41471B}">
      <dsp:nvSpPr>
        <dsp:cNvPr id="0" name=""/>
        <dsp:cNvSpPr/>
      </dsp:nvSpPr>
      <dsp:spPr>
        <a:xfrm>
          <a:off x="0" y="0"/>
          <a:ext cx="8774601" cy="891338"/>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kern="1200">
              <a:latin typeface="Verdana" panose="020B0604030504040204" pitchFamily="34" charset="0"/>
              <a:ea typeface="Verdana" panose="020B0604030504040204" pitchFamily="34" charset="0"/>
            </a:rPr>
            <a:t>Programmas mērķis un darbības jomas</a:t>
          </a:r>
        </a:p>
      </dsp:txBody>
      <dsp:txXfrm>
        <a:off x="26106" y="26106"/>
        <a:ext cx="7708492" cy="839126"/>
      </dsp:txXfrm>
    </dsp:sp>
    <dsp:sp modelId="{6D790E74-773E-41A4-AB0E-80F09F363EE1}">
      <dsp:nvSpPr>
        <dsp:cNvPr id="0" name=""/>
        <dsp:cNvSpPr/>
      </dsp:nvSpPr>
      <dsp:spPr>
        <a:xfrm>
          <a:off x="655246" y="1015134"/>
          <a:ext cx="8774601" cy="891338"/>
        </a:xfrm>
        <a:prstGeom prst="roundRect">
          <a:avLst>
            <a:gd name="adj" fmla="val 10000"/>
          </a:avLst>
        </a:prstGeom>
        <a:solidFill>
          <a:schemeClr val="accent2">
            <a:shade val="80000"/>
            <a:hueOff val="163756"/>
            <a:satOff val="-20856"/>
            <a:lumOff val="104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kern="1200">
              <a:latin typeface="Verdana" panose="020B0604030504040204" pitchFamily="34" charset="0"/>
              <a:ea typeface="Verdana" panose="020B0604030504040204" pitchFamily="34" charset="0"/>
            </a:rPr>
            <a:t>Pamatnosacījumi</a:t>
          </a:r>
        </a:p>
      </dsp:txBody>
      <dsp:txXfrm>
        <a:off x="681352" y="1041240"/>
        <a:ext cx="7487774" cy="839126"/>
      </dsp:txXfrm>
    </dsp:sp>
    <dsp:sp modelId="{838C2840-3311-4796-B595-1FAC22444084}">
      <dsp:nvSpPr>
        <dsp:cNvPr id="0" name=""/>
        <dsp:cNvSpPr/>
      </dsp:nvSpPr>
      <dsp:spPr>
        <a:xfrm>
          <a:off x="1310492" y="2030269"/>
          <a:ext cx="8774601" cy="891338"/>
        </a:xfrm>
        <a:prstGeom prst="roundRect">
          <a:avLst>
            <a:gd name="adj" fmla="val 1000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kern="1200">
              <a:latin typeface="Verdana" panose="020B0604030504040204" pitchFamily="34" charset="0"/>
              <a:ea typeface="Verdana" panose="020B0604030504040204" pitchFamily="34" charset="0"/>
            </a:rPr>
            <a:t>Atbilstības un kvalitātes vērtēšanas kritēriji</a:t>
          </a:r>
        </a:p>
      </dsp:txBody>
      <dsp:txXfrm>
        <a:off x="1336598" y="2056375"/>
        <a:ext cx="7487774" cy="839126"/>
      </dsp:txXfrm>
    </dsp:sp>
    <dsp:sp modelId="{1C68CBC9-7E76-4E69-93D6-B274A2FB78AF}">
      <dsp:nvSpPr>
        <dsp:cNvPr id="0" name=""/>
        <dsp:cNvSpPr/>
      </dsp:nvSpPr>
      <dsp:spPr>
        <a:xfrm>
          <a:off x="1965738" y="3045404"/>
          <a:ext cx="8774601" cy="891338"/>
        </a:xfrm>
        <a:prstGeom prst="roundRect">
          <a:avLst>
            <a:gd name="adj" fmla="val 10000"/>
          </a:avLst>
        </a:prstGeom>
        <a:solidFill>
          <a:schemeClr val="accent2">
            <a:shade val="80000"/>
            <a:hueOff val="491267"/>
            <a:satOff val="-62568"/>
            <a:lumOff val="3125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kern="1200">
              <a:latin typeface="Verdana" panose="020B0604030504040204" pitchFamily="34" charset="0"/>
              <a:ea typeface="Verdana" panose="020B0604030504040204" pitchFamily="34" charset="0"/>
            </a:rPr>
            <a:t>Attiecināmās izmaksas</a:t>
          </a:r>
        </a:p>
      </dsp:txBody>
      <dsp:txXfrm>
        <a:off x="1991844" y="3071510"/>
        <a:ext cx="7487774" cy="839126"/>
      </dsp:txXfrm>
    </dsp:sp>
    <dsp:sp modelId="{5CB24C3A-0E15-4547-B60A-7A2D722A967A}">
      <dsp:nvSpPr>
        <dsp:cNvPr id="0" name=""/>
        <dsp:cNvSpPr/>
      </dsp:nvSpPr>
      <dsp:spPr>
        <a:xfrm>
          <a:off x="2620985" y="4060539"/>
          <a:ext cx="8774601" cy="891338"/>
        </a:xfrm>
        <a:prstGeom prst="roundRect">
          <a:avLst>
            <a:gd name="adj" fmla="val 1000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b="0" kern="1200">
              <a:solidFill>
                <a:schemeClr val="bg1"/>
              </a:solidFill>
              <a:latin typeface="Verdana" panose="020B0604030504040204" pitchFamily="34" charset="0"/>
              <a:ea typeface="Verdana" panose="020B0604030504040204" pitchFamily="34" charset="0"/>
            </a:rPr>
            <a:t>Ieteikumi projekta sagatavošanai</a:t>
          </a:r>
        </a:p>
      </dsp:txBody>
      <dsp:txXfrm>
        <a:off x="2647091" y="4086645"/>
        <a:ext cx="7487774" cy="839126"/>
      </dsp:txXfrm>
    </dsp:sp>
    <dsp:sp modelId="{D2CAC751-1E51-4345-9E9E-0AE98EEA5768}">
      <dsp:nvSpPr>
        <dsp:cNvPr id="0" name=""/>
        <dsp:cNvSpPr/>
      </dsp:nvSpPr>
      <dsp:spPr>
        <a:xfrm>
          <a:off x="8195232" y="651171"/>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8325590" y="651171"/>
        <a:ext cx="318653" cy="435975"/>
      </dsp:txXfrm>
    </dsp:sp>
    <dsp:sp modelId="{9C83C910-A11E-4164-8AEF-F447028EE998}">
      <dsp:nvSpPr>
        <dsp:cNvPr id="0" name=""/>
        <dsp:cNvSpPr/>
      </dsp:nvSpPr>
      <dsp:spPr>
        <a:xfrm>
          <a:off x="8850478" y="1666306"/>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8980836" y="1666306"/>
        <a:ext cx="318653" cy="435975"/>
      </dsp:txXfrm>
    </dsp:sp>
    <dsp:sp modelId="{C0D6AEF0-BDD4-4DC1-84A2-BC489C503C8F}">
      <dsp:nvSpPr>
        <dsp:cNvPr id="0" name=""/>
        <dsp:cNvSpPr/>
      </dsp:nvSpPr>
      <dsp:spPr>
        <a:xfrm>
          <a:off x="9505724" y="2666586"/>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9636082" y="2666586"/>
        <a:ext cx="318653" cy="435975"/>
      </dsp:txXfrm>
    </dsp:sp>
    <dsp:sp modelId="{D6D27BCF-9208-47E9-8054-5969FEBF4789}">
      <dsp:nvSpPr>
        <dsp:cNvPr id="0" name=""/>
        <dsp:cNvSpPr/>
      </dsp:nvSpPr>
      <dsp:spPr>
        <a:xfrm>
          <a:off x="10160971" y="3691625"/>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10291329" y="3691625"/>
        <a:ext cx="318653" cy="4359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C859E-90B9-4BDE-B7E4-A83728CB4020}">
      <dsp:nvSpPr>
        <dsp:cNvPr id="0" name=""/>
        <dsp:cNvSpPr/>
      </dsp:nvSpPr>
      <dsp:spPr>
        <a:xfrm>
          <a:off x="0" y="0"/>
          <a:ext cx="8205067" cy="3112838"/>
        </a:xfrm>
        <a:prstGeom prst="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lv-LV" sz="2800" b="0" u="none" kern="1200"/>
            <a:t>veicināt sabiedrības saliedētību, savstarpējo sadarbību, mazināt aizspriedumus pret un starp etniskajām grupām un paplašināt latviešu valodas lietošanas vidi</a:t>
          </a:r>
          <a:endParaRPr lang="lv-LV" sz="2800" kern="1200">
            <a:solidFill>
              <a:schemeClr val="bg1"/>
            </a:solidFill>
            <a:latin typeface="Verdana" panose="020B0604030504040204" pitchFamily="34" charset="0"/>
            <a:ea typeface="Verdana" panose="020B0604030504040204" pitchFamily="34" charset="0"/>
            <a:cs typeface="+mn-lt"/>
          </a:endParaRPr>
        </a:p>
      </dsp:txBody>
      <dsp:txXfrm>
        <a:off x="0" y="0"/>
        <a:ext cx="8205067" cy="31128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3EA4B-C1EE-42BA-9868-91E5BE8387B2}">
      <dsp:nvSpPr>
        <dsp:cNvPr id="0" name=""/>
        <dsp:cNvSpPr/>
      </dsp:nvSpPr>
      <dsp:spPr>
        <a:xfrm>
          <a:off x="0" y="0"/>
          <a:ext cx="11218606" cy="1968103"/>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DC599-BA22-4A94-BB7F-F2F855AC2321}">
      <dsp:nvSpPr>
        <dsp:cNvPr id="0" name=""/>
        <dsp:cNvSpPr/>
      </dsp:nvSpPr>
      <dsp:spPr>
        <a:xfrm>
          <a:off x="3961570" y="321414"/>
          <a:ext cx="3295465" cy="1443275"/>
        </a:xfrm>
        <a:prstGeom prst="roundRect">
          <a:avLst>
            <a:gd name="adj" fmla="val 10000"/>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19B5C7-22EB-4A79-8E25-03865F9B7E79}">
      <dsp:nvSpPr>
        <dsp:cNvPr id="0" name=""/>
        <dsp:cNvSpPr/>
      </dsp:nvSpPr>
      <dsp:spPr>
        <a:xfrm rot="10800000">
          <a:off x="3961570" y="1918935"/>
          <a:ext cx="3295465" cy="2405459"/>
        </a:xfrm>
        <a:prstGeom prst="round2SameRect">
          <a:avLst>
            <a:gd name="adj1" fmla="val 10500"/>
            <a:gd name="adj2" fmla="val 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ts val="0"/>
            </a:spcAft>
            <a:buNone/>
          </a:pPr>
          <a:endParaRPr lang="lv-LV" sz="1800" kern="1200">
            <a:latin typeface="Verdana" panose="020B0604030504040204" pitchFamily="34" charset="0"/>
            <a:ea typeface="Verdana" panose="020B0604030504040204" pitchFamily="34" charset="0"/>
          </a:endParaRPr>
        </a:p>
        <a:p>
          <a:pPr marL="0" lvl="0" indent="0" algn="ctr" defTabSz="800100">
            <a:lnSpc>
              <a:spcPct val="90000"/>
            </a:lnSpc>
            <a:spcBef>
              <a:spcPct val="0"/>
            </a:spcBef>
            <a:spcAft>
              <a:spcPct val="35000"/>
            </a:spcAft>
            <a:buNone/>
          </a:pPr>
          <a:r>
            <a:rPr lang="lv-LV" sz="2000" b="1" kern="1200">
              <a:latin typeface="Verdana" panose="020B0604030504040204" pitchFamily="34" charset="0"/>
              <a:ea typeface="Verdana" panose="020B0604030504040204" pitchFamily="34" charset="0"/>
            </a:rPr>
            <a:t>100% programmas finansējums</a:t>
          </a:r>
        </a:p>
        <a:p>
          <a:pPr marL="0" lvl="0" indent="0" algn="ctr" defTabSz="800100">
            <a:lnSpc>
              <a:spcPct val="90000"/>
            </a:lnSpc>
            <a:spcBef>
              <a:spcPct val="0"/>
            </a:spcBef>
            <a:spcAft>
              <a:spcPct val="35000"/>
            </a:spcAft>
            <a:buNone/>
          </a:pPr>
          <a:endParaRPr lang="lv-LV" sz="1000" kern="1200">
            <a:latin typeface="Verdana" panose="020B0604030504040204" pitchFamily="34" charset="0"/>
            <a:ea typeface="Verdana" panose="020B0604030504040204" pitchFamily="34" charset="0"/>
          </a:endParaRPr>
        </a:p>
        <a:p>
          <a:pPr marL="0" lvl="0" indent="0" algn="ctr" defTabSz="800100">
            <a:lnSpc>
              <a:spcPct val="100000"/>
            </a:lnSpc>
            <a:spcBef>
              <a:spcPct val="0"/>
            </a:spcBef>
            <a:spcAft>
              <a:spcPts val="0"/>
            </a:spcAft>
            <a:buNone/>
          </a:pPr>
          <a:r>
            <a:rPr lang="lv-LV" sz="1800" strike="noStrike" kern="1200">
              <a:solidFill>
                <a:schemeClr val="bg1"/>
              </a:solidFill>
              <a:latin typeface="Verdana" panose="020B0604030504040204" pitchFamily="34" charset="0"/>
              <a:ea typeface="Verdana" panose="020B0604030504040204" pitchFamily="34" charset="0"/>
            </a:rPr>
            <a:t>Projekta iesniedzējs var iesniegt </a:t>
          </a:r>
          <a:r>
            <a:rPr lang="lv-LV" sz="1800" b="1" strike="noStrike" kern="1200">
              <a:solidFill>
                <a:schemeClr val="bg1"/>
              </a:solidFill>
              <a:latin typeface="Verdana" panose="020B0604030504040204" pitchFamily="34" charset="0"/>
              <a:ea typeface="Verdana" panose="020B0604030504040204" pitchFamily="34" charset="0"/>
            </a:rPr>
            <a:t>tikai 1 projekta pieteikumu</a:t>
          </a:r>
        </a:p>
      </dsp:txBody>
      <dsp:txXfrm rot="10800000">
        <a:off x="4035546" y="1918935"/>
        <a:ext cx="3147513" cy="2331483"/>
      </dsp:txXfrm>
    </dsp:sp>
    <dsp:sp modelId="{1576FBAE-E528-459B-8CB2-A84D0DE4747C}">
      <dsp:nvSpPr>
        <dsp:cNvPr id="0" name=""/>
        <dsp:cNvSpPr/>
      </dsp:nvSpPr>
      <dsp:spPr>
        <a:xfrm>
          <a:off x="0" y="360729"/>
          <a:ext cx="3295465" cy="1443275"/>
        </a:xfrm>
        <a:prstGeom prst="roundRect">
          <a:avLst>
            <a:gd name="adj" fmla="val 10000"/>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C0CF54-A8CE-4FB9-AAB9-8A24FD0777D6}">
      <dsp:nvSpPr>
        <dsp:cNvPr id="0" name=""/>
        <dsp:cNvSpPr/>
      </dsp:nvSpPr>
      <dsp:spPr>
        <a:xfrm rot="10800000">
          <a:off x="9845" y="1948450"/>
          <a:ext cx="3295465" cy="2405459"/>
        </a:xfrm>
        <a:prstGeom prst="round2SameRect">
          <a:avLst>
            <a:gd name="adj1" fmla="val 10500"/>
            <a:gd name="adj2" fmla="val 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lvl="0" indent="0" algn="ctr" defTabSz="800100">
            <a:lnSpc>
              <a:spcPct val="90000"/>
            </a:lnSpc>
            <a:spcBef>
              <a:spcPct val="0"/>
            </a:spcBef>
            <a:spcAft>
              <a:spcPts val="1800"/>
            </a:spcAft>
            <a:buNone/>
          </a:pPr>
          <a:r>
            <a:rPr lang="lv-LV" sz="1800" b="1" kern="1200">
              <a:latin typeface="Verdana" panose="020B0604030504040204" pitchFamily="34" charset="0"/>
              <a:ea typeface="Verdana" panose="020B0604030504040204" pitchFamily="34" charset="0"/>
            </a:rPr>
            <a:t>Projekta periods </a:t>
          </a:r>
        </a:p>
        <a:p>
          <a:pPr marL="0" lvl="0" indent="0" algn="ctr" defTabSz="800100">
            <a:lnSpc>
              <a:spcPct val="90000"/>
            </a:lnSpc>
            <a:spcBef>
              <a:spcPct val="0"/>
            </a:spcBef>
            <a:spcAft>
              <a:spcPts val="0"/>
            </a:spcAft>
            <a:buNone/>
          </a:pPr>
          <a:r>
            <a:rPr lang="lv-LV" sz="2000" b="1" kern="1200">
              <a:latin typeface="Verdana" panose="020B0604030504040204" pitchFamily="34" charset="0"/>
              <a:ea typeface="Verdana" panose="020B0604030504040204" pitchFamily="34" charset="0"/>
            </a:rPr>
            <a:t>01.11.2023.</a:t>
          </a:r>
          <a:r>
            <a:rPr lang="lv-LV" sz="1800" b="1" kern="1200">
              <a:latin typeface="Verdana" panose="020B0604030504040204" pitchFamily="34" charset="0"/>
              <a:ea typeface="Verdana" panose="020B0604030504040204" pitchFamily="34" charset="0"/>
            </a:rPr>
            <a:t> </a:t>
          </a:r>
        </a:p>
        <a:p>
          <a:pPr marL="0" lvl="0" indent="0" algn="ctr" defTabSz="800100">
            <a:lnSpc>
              <a:spcPct val="90000"/>
            </a:lnSpc>
            <a:spcBef>
              <a:spcPct val="0"/>
            </a:spcBef>
            <a:spcAft>
              <a:spcPts val="0"/>
            </a:spcAft>
            <a:buNone/>
          </a:pPr>
          <a:r>
            <a:rPr lang="lv-LV" altLang="lv-LV" sz="1800" b="1" kern="1200">
              <a:solidFill>
                <a:prstClr val="white"/>
              </a:solidFill>
              <a:latin typeface="Verdana" panose="020B0604030504040204" pitchFamily="34" charset="0"/>
              <a:ea typeface="Verdana" panose="020B0604030504040204" pitchFamily="34" charset="0"/>
              <a:cs typeface="+mn-cs"/>
            </a:rPr>
            <a:t>–</a:t>
          </a:r>
          <a:r>
            <a:rPr lang="lv-LV" sz="1800" b="1" kern="1200">
              <a:latin typeface="Verdana" panose="020B0604030504040204" pitchFamily="34" charset="0"/>
              <a:ea typeface="Verdana" panose="020B0604030504040204" pitchFamily="34" charset="0"/>
            </a:rPr>
            <a:t> </a:t>
          </a:r>
        </a:p>
        <a:p>
          <a:pPr marL="0" lvl="0" indent="0" algn="ctr" defTabSz="800100">
            <a:lnSpc>
              <a:spcPct val="90000"/>
            </a:lnSpc>
            <a:spcBef>
              <a:spcPct val="0"/>
            </a:spcBef>
            <a:spcAft>
              <a:spcPct val="35000"/>
            </a:spcAft>
            <a:buNone/>
          </a:pPr>
          <a:r>
            <a:rPr lang="lv-LV" sz="2000" b="1" kern="1200">
              <a:latin typeface="Verdana" panose="020B0604030504040204" pitchFamily="34" charset="0"/>
              <a:ea typeface="Verdana" panose="020B0604030504040204" pitchFamily="34" charset="0"/>
            </a:rPr>
            <a:t>31.05.2024.</a:t>
          </a:r>
        </a:p>
      </dsp:txBody>
      <dsp:txXfrm rot="10800000">
        <a:off x="83821" y="1948450"/>
        <a:ext cx="3147513" cy="2331483"/>
      </dsp:txXfrm>
    </dsp:sp>
    <dsp:sp modelId="{A4BF516A-B622-4B4F-B0E3-BA2E77AB5994}">
      <dsp:nvSpPr>
        <dsp:cNvPr id="0" name=""/>
        <dsp:cNvSpPr/>
      </dsp:nvSpPr>
      <dsp:spPr>
        <a:xfrm>
          <a:off x="7923140" y="233129"/>
          <a:ext cx="3295465" cy="1443275"/>
        </a:xfrm>
        <a:prstGeom prst="roundRect">
          <a:avLst>
            <a:gd name="adj" fmla="val 10000"/>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C0CF35-797B-4A80-ADED-E508DE255BFC}">
      <dsp:nvSpPr>
        <dsp:cNvPr id="0" name=""/>
        <dsp:cNvSpPr/>
      </dsp:nvSpPr>
      <dsp:spPr>
        <a:xfrm rot="10800000">
          <a:off x="7923140" y="1928774"/>
          <a:ext cx="3295465" cy="2405459"/>
        </a:xfrm>
        <a:prstGeom prst="round2SameRect">
          <a:avLst>
            <a:gd name="adj1" fmla="val 10500"/>
            <a:gd name="adj2" fmla="val 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lvl="0" indent="0" algn="ctr" defTabSz="800100">
            <a:lnSpc>
              <a:spcPct val="90000"/>
            </a:lnSpc>
            <a:spcBef>
              <a:spcPct val="0"/>
            </a:spcBef>
            <a:spcAft>
              <a:spcPct val="35000"/>
            </a:spcAft>
            <a:buNone/>
          </a:pPr>
          <a:r>
            <a:rPr lang="lv-LV" altLang="lv-LV" sz="1800" kern="1200">
              <a:solidFill>
                <a:prstClr val="white"/>
              </a:solidFill>
              <a:latin typeface="Verdana" panose="020B0604030504040204" pitchFamily="34" charset="0"/>
              <a:ea typeface="Verdana" panose="020B0604030504040204" pitchFamily="34" charset="0"/>
              <a:cs typeface="+mn-cs"/>
            </a:rPr>
            <a:t>Vienam projektam pieejamais finansējums: </a:t>
          </a:r>
        </a:p>
        <a:p>
          <a:pPr marL="0" lvl="0" indent="0" algn="ctr" defTabSz="800100">
            <a:lnSpc>
              <a:spcPct val="100000"/>
            </a:lnSpc>
            <a:spcBef>
              <a:spcPct val="0"/>
            </a:spcBef>
            <a:spcAft>
              <a:spcPts val="0"/>
            </a:spcAft>
            <a:buNone/>
          </a:pPr>
          <a:r>
            <a:rPr lang="lv-LV" altLang="lv-LV" sz="1800" b="1" kern="1200">
              <a:solidFill>
                <a:prstClr val="white"/>
              </a:solidFill>
              <a:latin typeface="Verdana" panose="020B0604030504040204" pitchFamily="34" charset="0"/>
              <a:ea typeface="Verdana" panose="020B0604030504040204" pitchFamily="34" charset="0"/>
              <a:cs typeface="+mn-cs"/>
            </a:rPr>
            <a:t>minimālais:</a:t>
          </a:r>
        </a:p>
        <a:p>
          <a:pPr marL="0" lvl="0" indent="0" algn="ctr" defTabSz="800100">
            <a:lnSpc>
              <a:spcPct val="90000"/>
            </a:lnSpc>
            <a:spcBef>
              <a:spcPct val="0"/>
            </a:spcBef>
            <a:spcAft>
              <a:spcPct val="35000"/>
            </a:spcAft>
            <a:buNone/>
          </a:pPr>
          <a:r>
            <a:rPr lang="lv-LV" altLang="lv-LV" sz="2000" b="1" kern="1200">
              <a:solidFill>
                <a:prstClr val="white"/>
              </a:solidFill>
              <a:latin typeface="Verdana" panose="020B0604030504040204" pitchFamily="34" charset="0"/>
              <a:ea typeface="Verdana" panose="020B0604030504040204" pitchFamily="34" charset="0"/>
              <a:cs typeface="+mn-cs"/>
            </a:rPr>
            <a:t>2 500 EUR</a:t>
          </a:r>
        </a:p>
        <a:p>
          <a:pPr marL="0" lvl="0" indent="0" algn="ctr" defTabSz="800100">
            <a:lnSpc>
              <a:spcPct val="100000"/>
            </a:lnSpc>
            <a:spcBef>
              <a:spcPct val="0"/>
            </a:spcBef>
            <a:spcAft>
              <a:spcPts val="0"/>
            </a:spcAft>
            <a:buNone/>
          </a:pPr>
          <a:r>
            <a:rPr lang="lv-LV" sz="1800" b="1" kern="1200">
              <a:solidFill>
                <a:prstClr val="white"/>
              </a:solidFill>
              <a:latin typeface="Verdana" panose="020B0604030504040204" pitchFamily="34" charset="0"/>
              <a:ea typeface="Verdana" panose="020B0604030504040204" pitchFamily="34" charset="0"/>
              <a:cs typeface="+mn-cs"/>
            </a:rPr>
            <a:t>maksimālais:</a:t>
          </a:r>
        </a:p>
        <a:p>
          <a:pPr marL="0" lvl="0" indent="0" algn="ctr" defTabSz="800100">
            <a:lnSpc>
              <a:spcPct val="90000"/>
            </a:lnSpc>
            <a:spcBef>
              <a:spcPct val="0"/>
            </a:spcBef>
            <a:spcAft>
              <a:spcPct val="35000"/>
            </a:spcAft>
            <a:buNone/>
          </a:pPr>
          <a:r>
            <a:rPr lang="lv-LV" sz="2000" b="1" kern="1200">
              <a:solidFill>
                <a:prstClr val="white"/>
              </a:solidFill>
              <a:latin typeface="Verdana" panose="020B0604030504040204" pitchFamily="34" charset="0"/>
              <a:ea typeface="Verdana" panose="020B0604030504040204" pitchFamily="34" charset="0"/>
              <a:cs typeface="+mn-cs"/>
            </a:rPr>
            <a:t>10 000 EUR</a:t>
          </a:r>
        </a:p>
      </dsp:txBody>
      <dsp:txXfrm rot="10800000">
        <a:off x="7997116" y="1928774"/>
        <a:ext cx="3147513" cy="23314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3EA4B-C1EE-42BA-9868-91E5BE8387B2}">
      <dsp:nvSpPr>
        <dsp:cNvPr id="0" name=""/>
        <dsp:cNvSpPr/>
      </dsp:nvSpPr>
      <dsp:spPr>
        <a:xfrm>
          <a:off x="0" y="0"/>
          <a:ext cx="8589365" cy="929958"/>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DC599-BA22-4A94-BB7F-F2F855AC2321}">
      <dsp:nvSpPr>
        <dsp:cNvPr id="0" name=""/>
        <dsp:cNvSpPr/>
      </dsp:nvSpPr>
      <dsp:spPr>
        <a:xfrm>
          <a:off x="296904" y="132766"/>
          <a:ext cx="3852894" cy="183260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19B5C7-22EB-4A79-8E25-03865F9B7E79}">
      <dsp:nvSpPr>
        <dsp:cNvPr id="0" name=""/>
        <dsp:cNvSpPr/>
      </dsp:nvSpPr>
      <dsp:spPr>
        <a:xfrm rot="10800000">
          <a:off x="266945" y="2098140"/>
          <a:ext cx="3835939" cy="2564394"/>
        </a:xfrm>
        <a:prstGeom prst="round2SameRect">
          <a:avLst>
            <a:gd name="adj1" fmla="val 10500"/>
            <a:gd name="adj2" fmla="val 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marR="0" lvl="0" indent="0" algn="ctr" defTabSz="800100" eaLnBrk="1" fontAlgn="auto" latinLnBrk="0" hangingPunct="1">
            <a:lnSpc>
              <a:spcPct val="90000"/>
            </a:lnSpc>
            <a:spcBef>
              <a:spcPct val="0"/>
            </a:spcBef>
            <a:spcAft>
              <a:spcPts val="1200"/>
            </a:spcAft>
            <a:buClrTx/>
            <a:buSzTx/>
            <a:buFontTx/>
            <a:buNone/>
            <a:tabLst/>
            <a:defRPr/>
          </a:pPr>
          <a:r>
            <a:rPr lang="lv-LV" sz="1800" b="1" kern="1200"/>
            <a:t>Projekta mērķa grupas</a:t>
          </a:r>
          <a:r>
            <a:rPr lang="lv-LV" sz="1800" kern="1200"/>
            <a:t>: </a:t>
          </a:r>
        </a:p>
        <a:p>
          <a:pPr marL="0" marR="0" lvl="0" indent="0" algn="ctr" defTabSz="800100" eaLnBrk="1" fontAlgn="auto" latinLnBrk="0" hangingPunct="1">
            <a:lnSpc>
              <a:spcPct val="90000"/>
            </a:lnSpc>
            <a:spcBef>
              <a:spcPct val="0"/>
            </a:spcBef>
            <a:spcAft>
              <a:spcPts val="1200"/>
            </a:spcAft>
            <a:buClrTx/>
            <a:buSzTx/>
            <a:buFontTx/>
            <a:buNone/>
            <a:tabLst/>
            <a:defRPr/>
          </a:pPr>
          <a:r>
            <a:rPr lang="lv-LV" sz="1800" b="0" u="none" strike="noStrike" kern="1200">
              <a:effectLst/>
              <a:latin typeface="+mn-lt"/>
              <a:ea typeface="Times New Roman" panose="02020603050405020304" pitchFamily="18" charset="0"/>
            </a:rPr>
            <a:t>bērni, jaunieši un viņu ģimenes, nodrošinot, ka projekta aktivitātēs vienlaikus </a:t>
          </a:r>
          <a:r>
            <a:rPr lang="lv-LV" sz="1800" b="0" u="sng" strike="noStrike" kern="1200">
              <a:effectLst/>
              <a:latin typeface="+mn-lt"/>
              <a:ea typeface="Times New Roman" panose="02020603050405020304" pitchFamily="18" charset="0"/>
            </a:rPr>
            <a:t>piedalās ne mazāk kā 50% mazākumtautību pārstāvju</a:t>
          </a:r>
          <a:endParaRPr lang="lv-LV" sz="1800" u="sng" kern="1200">
            <a:latin typeface="+mn-lt"/>
          </a:endParaRPr>
        </a:p>
      </dsp:txBody>
      <dsp:txXfrm rot="10800000">
        <a:off x="345809" y="2098140"/>
        <a:ext cx="3678211" cy="2485530"/>
      </dsp:txXfrm>
    </dsp:sp>
    <dsp:sp modelId="{1576FBAE-E528-459B-8CB2-A84D0DE4747C}">
      <dsp:nvSpPr>
        <dsp:cNvPr id="0" name=""/>
        <dsp:cNvSpPr/>
      </dsp:nvSpPr>
      <dsp:spPr>
        <a:xfrm>
          <a:off x="4494956" y="132766"/>
          <a:ext cx="3835939" cy="1832608"/>
        </a:xfrm>
        <a:prstGeom prst="roundRect">
          <a:avLst>
            <a:gd name="adj" fmla="val 10000"/>
          </a:avLst>
        </a:prstGeom>
        <a:blipFill rotWithShape="1">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C0CF54-A8CE-4FB9-AAB9-8A24FD0777D6}">
      <dsp:nvSpPr>
        <dsp:cNvPr id="0" name=""/>
        <dsp:cNvSpPr/>
      </dsp:nvSpPr>
      <dsp:spPr>
        <a:xfrm rot="10800000">
          <a:off x="4494956" y="2098140"/>
          <a:ext cx="3835939" cy="2564394"/>
        </a:xfrm>
        <a:prstGeom prst="round2SameRect">
          <a:avLst>
            <a:gd name="adj1" fmla="val 10500"/>
            <a:gd name="adj2" fmla="val 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lvl="0" indent="0" algn="ctr" defTabSz="800100">
            <a:lnSpc>
              <a:spcPct val="90000"/>
            </a:lnSpc>
            <a:spcBef>
              <a:spcPct val="0"/>
            </a:spcBef>
            <a:spcAft>
              <a:spcPct val="35000"/>
            </a:spcAft>
            <a:buNone/>
          </a:pPr>
          <a:r>
            <a:rPr lang="lv-LV" sz="1800" b="1" kern="1200"/>
            <a:t>Projekta īstenošanas vieta ir Latvija un pasākumi mērķa grupai tiks sniegti </a:t>
          </a:r>
          <a:r>
            <a:rPr lang="lv-LV" sz="1800" b="1" u="sng" kern="1200"/>
            <a:t>bez maksas</a:t>
          </a:r>
        </a:p>
      </dsp:txBody>
      <dsp:txXfrm rot="10800000">
        <a:off x="4573820" y="2098140"/>
        <a:ext cx="3678211" cy="24855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2BC6C-603E-7841-9798-FE61418869CE}" type="datetimeFigureOut">
              <a:rPr lang="en-LV" smtClean="0"/>
              <a:t>09/20/2023</a:t>
            </a:fld>
            <a:endParaRPr lang="en-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D30602-8DDB-E748-B349-EB91B332399B}" type="slidenum">
              <a:rPr lang="en-LV" smtClean="0"/>
              <a:t>‹#›</a:t>
            </a:fld>
            <a:endParaRPr lang="en-LV"/>
          </a:p>
        </p:txBody>
      </p:sp>
    </p:spTree>
    <p:extLst>
      <p:ext uri="{BB962C8B-B14F-4D97-AF65-F5344CB8AC3E}">
        <p14:creationId xmlns:p14="http://schemas.microsoft.com/office/powerpoint/2010/main" val="147912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1"/>
              <a:t>PIESLĒDZAS AR VĀRDIEM, UZVĀRDIEM UN NORĀDA ORGANIZĀCIJU</a:t>
            </a:r>
          </a:p>
          <a:p>
            <a:r>
              <a:rPr lang="lv-LV" b="1"/>
              <a:t>IERAKSTS</a:t>
            </a:r>
          </a:p>
          <a:p>
            <a:r>
              <a:rPr lang="lv-LV" b="0"/>
              <a:t>----</a:t>
            </a:r>
          </a:p>
          <a:p>
            <a:r>
              <a:rPr lang="lv-LV"/>
              <a:t>Labdien! Projektu pieteikumu iesniedzēju ērtībai šodien esam seminārā par izsludināto konkursu «Mazākumtautību un sabiedrības saliedētības programmas» ietvaros. Ja ir radušies kādi jautājumi, tos ir iespēja ierakstīt semināra čata sadaļā vai arī semināra beigās tos uzdot, paceļot «virtuālo rociņu». Uz jautājumiem atbildes sniegsim semināra noslēgumā. Semināra ieraksts būs pieejams Fonda mājas lapā.</a:t>
            </a:r>
          </a:p>
          <a:p>
            <a:endParaRPr lang="lv-LV"/>
          </a:p>
        </p:txBody>
      </p:sp>
      <p:sp>
        <p:nvSpPr>
          <p:cNvPr id="4" name="Slide Number Placeholder 3"/>
          <p:cNvSpPr>
            <a:spLocks noGrp="1"/>
          </p:cNvSpPr>
          <p:nvPr>
            <p:ph type="sldNum" sz="quarter" idx="5"/>
          </p:nvPr>
        </p:nvSpPr>
        <p:spPr/>
        <p:txBody>
          <a:bodyPr/>
          <a:lstStyle/>
          <a:p>
            <a:fld id="{61D30602-8DDB-E748-B349-EB91B332399B}" type="slidenum">
              <a:rPr lang="en-LV" smtClean="0"/>
              <a:t>1</a:t>
            </a:fld>
            <a:endParaRPr lang="en-LV"/>
          </a:p>
        </p:txBody>
      </p:sp>
    </p:spTree>
    <p:extLst>
      <p:ext uri="{BB962C8B-B14F-4D97-AF65-F5344CB8AC3E}">
        <p14:creationId xmlns:p14="http://schemas.microsoft.com/office/powerpoint/2010/main" val="730143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a:t> Turpinājumā apskatīsim projektu kvalitātes vērtēšanas kritērijus.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a:p>
          <a:p>
            <a:r>
              <a:rPr lang="lv-LV"/>
              <a:t> Projektu kvalitātes vērtēšana sastāv no 7 kritērijiem. </a:t>
            </a:r>
          </a:p>
          <a:p>
            <a:endParaRPr lang="lv-LV"/>
          </a:p>
          <a:p>
            <a:r>
              <a:rPr lang="lv-LV" b="1"/>
              <a:t>1. </a:t>
            </a:r>
            <a:r>
              <a:rPr lang="lv-LV" b="0"/>
              <a:t>Pirmais kritērijs </a:t>
            </a:r>
            <a:r>
              <a:rPr lang="lv-LV"/>
              <a:t>ir par projekta ieguldījumu programmas mērķa sasniegšanā, kur tiek vērtēts vai projektā plānotās aktivitātes ir vērstas uz programmas mērķa sasniegšanu un vai tās atbilst konkursa nolikuma 1.6.punktam. Šajā kritērijā maksimāli iegūstamais punktu skaits ir 3, taču, lai projekts kvalificētos, ir jāiegūst vismaz 2 punkti. </a:t>
            </a:r>
          </a:p>
          <a:p>
            <a:endParaRPr lang="lv-LV"/>
          </a:p>
          <a:p>
            <a:r>
              <a:rPr lang="lv-LV" b="1"/>
              <a:t>2. </a:t>
            </a:r>
            <a:r>
              <a:rPr lang="lv-LV" b="0"/>
              <a:t>Otrais kritērijs </a:t>
            </a:r>
            <a:r>
              <a:rPr lang="lv-LV"/>
              <a:t>ir par projekta aktivitāšu novērtējumu. Kritērijā tiks vērtēts, vai projekta pieteikumā plānotās aktivitātes ir skaidri aprakstītas un pamatotas. Kā arī vai projekta aktivitāšu kopums veicinās projektā definēto mērķu un sagaidāmo rezultātu sasniegšanu. Arī šajā kritērijā maksimāli iegūstamais punktu skaits ir 3, taču, lai projekts kvalificētos, ir jāiegūst vismaz 2 punkti. </a:t>
            </a:r>
          </a:p>
          <a:p>
            <a:endParaRPr lang="lv-LV"/>
          </a:p>
          <a:p>
            <a:r>
              <a:rPr lang="lv-LV" b="1"/>
              <a:t>3. </a:t>
            </a:r>
            <a:r>
              <a:rPr lang="lv-LV"/>
              <a:t>Trešais kritērijs ir par projektā sagaidāmajiem rezultātiem un to atbilstību paredzētajām aktivitātēm. Kritērijā tiks vērtēts, vai projekta pieteikums ietver pārbaudāmus rezultātu rādītājus un vai tie ir precīzi definēti plānotajam projekta pieteikumā. </a:t>
            </a:r>
          </a:p>
          <a:p>
            <a:r>
              <a:rPr lang="lv-LV"/>
              <a:t>Šim kritērijam nav minimāli iegūstamā punktu skaita, taču maksimāli iegūstamais punktu skaits ir 3.</a:t>
            </a:r>
          </a:p>
          <a:p>
            <a:endParaRPr lang="lv-LV"/>
          </a:p>
          <a:p>
            <a:r>
              <a:rPr lang="lv-LV" b="1"/>
              <a:t>4</a:t>
            </a:r>
            <a:r>
              <a:rPr lang="lv-LV"/>
              <a:t>. Ceturtais kritērijs ir par mērķa grupas raksturojumu un izvēlētajām metodēm darbam ar mērķa grupu. Kritērijā tiks vērtēts vai projekta pieteikumā ir skaidri definētas dalībnieku intereses un vajadzības, un vai aktivitāšu saturs ir izveidots atbilstoši tām. Tiks vērtēts, vai pieteikumā ir skaidri norādīts, kādā veidā mērķa grupa tiks apzināta un vai tā ir novērtēta skaitliski un iesaistīta projektā, kā arī vai ir paredzēts veids, kādā mērķauditorija tiks atlasīta.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a:t>Šajā kritērijā maksimāli iegūstamais punktu skaits ir 3, taču, lai projekts kvalificētos, ir jāiegūst vismaz 2 punkti. </a:t>
            </a:r>
          </a:p>
          <a:p>
            <a:endParaRPr lang="lv-LV"/>
          </a:p>
          <a:p>
            <a:r>
              <a:rPr lang="lv-LV" b="1"/>
              <a:t>5. </a:t>
            </a:r>
            <a:r>
              <a:rPr lang="lv-LV" b="0"/>
              <a:t>Piektais kritērijs ir par projektā publicitāti. Tiks vērtēts, vai </a:t>
            </a:r>
            <a:r>
              <a:rPr lang="lv-LV" sz="1800" b="0">
                <a:effectLst/>
                <a:latin typeface="Times New Roman" panose="02020603050405020304" pitchFamily="18" charset="0"/>
              </a:rPr>
              <a:t>p</a:t>
            </a:r>
            <a:r>
              <a:rPr lang="lv-LV" sz="1800">
                <a:effectLst/>
                <a:latin typeface="Times New Roman" panose="02020603050405020304" pitchFamily="18" charset="0"/>
                <a:ea typeface="Times New Roman" panose="02020603050405020304" pitchFamily="18" charset="0"/>
              </a:rPr>
              <a:t>rojekta pieteikumā ir detalizēti norādītas  publicitātes aktivitātes ar mērķi popularizēt projektā plānoto/-</a:t>
            </a:r>
            <a:r>
              <a:rPr lang="lv-LV" sz="1800" err="1">
                <a:effectLst/>
                <a:latin typeface="Times New Roman" panose="02020603050405020304" pitchFamily="18" charset="0"/>
                <a:ea typeface="Times New Roman" panose="02020603050405020304" pitchFamily="18" charset="0"/>
              </a:rPr>
              <a:t>os</a:t>
            </a:r>
            <a:r>
              <a:rPr lang="lv-LV" sz="1800">
                <a:effectLst/>
                <a:latin typeface="Times New Roman" panose="02020603050405020304" pitchFamily="18" charset="0"/>
                <a:ea typeface="Times New Roman" panose="02020603050405020304" pitchFamily="18" charset="0"/>
              </a:rPr>
              <a:t> pasākumu/-</a:t>
            </a:r>
            <a:r>
              <a:rPr lang="lv-LV" sz="1800" err="1">
                <a:effectLst/>
                <a:latin typeface="Times New Roman" panose="02020603050405020304" pitchFamily="18" charset="0"/>
                <a:ea typeface="Times New Roman" panose="02020603050405020304" pitchFamily="18" charset="0"/>
              </a:rPr>
              <a:t>us</a:t>
            </a:r>
            <a:r>
              <a:rPr lang="lv-LV" sz="1800">
                <a:effectLst/>
                <a:latin typeface="Times New Roman" panose="02020603050405020304" pitchFamily="18" charset="0"/>
                <a:ea typeface="Times New Roman" panose="02020603050405020304" pitchFamily="18" charset="0"/>
              </a:rPr>
              <a:t>, prognozējot arī sasniedzamo mērķauditoriju.</a:t>
            </a:r>
            <a:endParaRPr lang="lv-LV" b="0"/>
          </a:p>
          <a:p>
            <a:endParaRPr lang="lv-LV" b="0"/>
          </a:p>
          <a:p>
            <a:r>
              <a:rPr lang="lv-LV" b="1"/>
              <a:t>6. </a:t>
            </a:r>
            <a:r>
              <a:rPr lang="lv-LV" b="0"/>
              <a:t>Sestais kvalitātes kritērijs ir par projektā plānotajām izmaksām un to atbilstību plānotajām aktivitātēm un rezultātiem. Šajā kritērijā tiks vērtēts, vai visas projektā paredzētās izmaksas ir atbilstošas, pamatotas un nepieciešamas projekta mērķu un rezultātu sasniegšanai. Projekta izmaksām ir jābūt samērīgām attiecībā pret sagaidāmajiem rezultātiem.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a:t>Šajā kritērijā maksimāli iegūstamais punktu skaits ir 3, taču, lai projekts kvalificētos, ir jāiegūst vismaz 2 punkti.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a:p>
          <a:p>
            <a:endParaRPr lang="lv-LV" b="0"/>
          </a:p>
        </p:txBody>
      </p:sp>
      <p:sp>
        <p:nvSpPr>
          <p:cNvPr id="4" name="Slaida numura vietturis 3"/>
          <p:cNvSpPr>
            <a:spLocks noGrp="1"/>
          </p:cNvSpPr>
          <p:nvPr>
            <p:ph type="sldNum" sz="quarter" idx="5"/>
          </p:nvPr>
        </p:nvSpPr>
        <p:spPr/>
        <p:txBody>
          <a:bodyPr/>
          <a:lstStyle/>
          <a:p>
            <a:fld id="{61D30602-8DDB-E748-B349-EB91B332399B}" type="slidenum">
              <a:rPr lang="en-LV" smtClean="0"/>
              <a:t>10</a:t>
            </a:fld>
            <a:endParaRPr lang="en-LV"/>
          </a:p>
        </p:txBody>
      </p:sp>
    </p:spTree>
    <p:extLst>
      <p:ext uri="{BB962C8B-B14F-4D97-AF65-F5344CB8AC3E}">
        <p14:creationId xmlns:p14="http://schemas.microsoft.com/office/powerpoint/2010/main" val="962173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a:t> Turpinājumā apskatīsim projektu kvalitātes vērtēšanas kritērijus. </a:t>
            </a:r>
          </a:p>
          <a:p>
            <a:pPr algn="just" rtl="0" fontAlgn="base"/>
            <a:r>
              <a:rPr lang="lv-LV" sz="1800" b="0" i="1">
                <a:solidFill>
                  <a:srgbClr val="000000"/>
                </a:solidFill>
                <a:effectLst/>
                <a:latin typeface="Times New Roman" panose="02020603050405020304" pitchFamily="18" charset="0"/>
              </a:rPr>
              <a:t>Ja projektā paredzētās aktivitātes tiek veiktas Rēzeknē, Daugavpilī, Liepājā vai Rīgā projekta pieteikums saņem papildu punktu.</a:t>
            </a:r>
            <a:r>
              <a:rPr lang="lv-LV" sz="1800" b="0" i="0">
                <a:solidFill>
                  <a:srgbClr val="000000"/>
                </a:solidFill>
                <a:effectLst/>
                <a:latin typeface="Times New Roman" panose="02020603050405020304" pitchFamily="18" charset="0"/>
              </a:rPr>
              <a:t> </a:t>
            </a:r>
            <a:endParaRPr lang="lv-LV" b="0" i="0">
              <a:solidFill>
                <a:srgbClr val="000000"/>
              </a:solidFill>
              <a:effectLst/>
              <a:latin typeface="Segoe UI" panose="020B0502040204020203" pitchFamily="34" charset="0"/>
            </a:endParaRPr>
          </a:p>
          <a:p>
            <a:pPr algn="just" rtl="0" fontAlgn="base"/>
            <a:r>
              <a:rPr lang="lv-LV" sz="1800" b="1" i="0">
                <a:solidFill>
                  <a:srgbClr val="31849B"/>
                </a:solidFill>
                <a:effectLst/>
                <a:latin typeface="Times New Roman" panose="02020603050405020304" pitchFamily="18" charset="0"/>
              </a:rPr>
              <a:t>Tādēļ lūgums pieteikuma anketā norādīt Latvijas reģionu  un konkrētu pilsētu kurā plānots veikt projekta pieteikumā aprakstītās aktivitātes. Vēršam uzmanību, ka ja projektā </a:t>
            </a:r>
            <a:r>
              <a:rPr lang="lv-LV" sz="1800" b="1" i="0" u="sng">
                <a:solidFill>
                  <a:srgbClr val="31849B"/>
                </a:solidFill>
                <a:effectLst/>
                <a:latin typeface="Times New Roman" panose="02020603050405020304" pitchFamily="18" charset="0"/>
              </a:rPr>
              <a:t>visas</a:t>
            </a:r>
            <a:r>
              <a:rPr lang="lv-LV" sz="1800" b="1" i="0">
                <a:solidFill>
                  <a:srgbClr val="31849B"/>
                </a:solidFill>
                <a:effectLst/>
                <a:latin typeface="Times New Roman" panose="02020603050405020304" pitchFamily="18" charset="0"/>
              </a:rPr>
              <a:t> paredzētās aktivitātes tiek veiktas Rēzeknē, Daugavpilī, Liepājā vai Rīgā projekta pieteikums saņem </a:t>
            </a:r>
            <a:r>
              <a:rPr lang="lv-LV" sz="1800" b="1" i="0" u="sng">
                <a:solidFill>
                  <a:srgbClr val="31849B"/>
                </a:solidFill>
                <a:effectLst/>
                <a:latin typeface="Times New Roman" panose="02020603050405020304" pitchFamily="18" charset="0"/>
              </a:rPr>
              <a:t>papildu punktu</a:t>
            </a:r>
            <a:r>
              <a:rPr lang="lv-LV" sz="1800" b="1" i="0">
                <a:solidFill>
                  <a:srgbClr val="31849B"/>
                </a:solidFill>
                <a:effectLst/>
                <a:latin typeface="Times New Roman" panose="02020603050405020304" pitchFamily="18" charset="0"/>
              </a:rPr>
              <a:t>. </a:t>
            </a:r>
            <a:endParaRPr lang="lv-LV" b="0" i="0">
              <a:solidFill>
                <a:srgbClr val="000000"/>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v-LV"/>
          </a:p>
          <a:p>
            <a:pPr marL="0" marR="0" lvl="0" indent="0" algn="l" defTabSz="914400" rtl="0" eaLnBrk="1" fontAlgn="auto" latinLnBrk="0" hangingPunct="1">
              <a:lnSpc>
                <a:spcPct val="100000"/>
              </a:lnSpc>
              <a:spcBef>
                <a:spcPts val="0"/>
              </a:spcBef>
              <a:spcAft>
                <a:spcPts val="0"/>
              </a:spcAft>
              <a:buClrTx/>
              <a:buSzTx/>
              <a:buFontTx/>
              <a:buNone/>
              <a:tabLst/>
              <a:defRPr/>
            </a:pPr>
            <a:endParaRPr lang="lv-LV"/>
          </a:p>
          <a:p>
            <a:endParaRPr lang="lv-LV" b="0"/>
          </a:p>
        </p:txBody>
      </p:sp>
      <p:sp>
        <p:nvSpPr>
          <p:cNvPr id="4" name="Slaida numura vietturis 3"/>
          <p:cNvSpPr>
            <a:spLocks noGrp="1"/>
          </p:cNvSpPr>
          <p:nvPr>
            <p:ph type="sldNum" sz="quarter" idx="5"/>
          </p:nvPr>
        </p:nvSpPr>
        <p:spPr/>
        <p:txBody>
          <a:bodyPr/>
          <a:lstStyle/>
          <a:p>
            <a:fld id="{61D30602-8DDB-E748-B349-EB91B332399B}" type="slidenum">
              <a:rPr lang="en-LV" smtClean="0"/>
              <a:t>11</a:t>
            </a:fld>
            <a:endParaRPr lang="en-LV"/>
          </a:p>
        </p:txBody>
      </p:sp>
    </p:spTree>
    <p:extLst>
      <p:ext uri="{BB962C8B-B14F-4D97-AF65-F5344CB8AC3E}">
        <p14:creationId xmlns:p14="http://schemas.microsoft.com/office/powerpoint/2010/main" val="2919149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u="sng" strike="noStrike">
                <a:latin typeface="Verdana" panose="020B0604030504040204" pitchFamily="34" charset="0"/>
                <a:ea typeface="Verdana" panose="020B0604030504040204" pitchFamily="34" charset="0"/>
              </a:rPr>
              <a:t>Projekta izmaksas ir attiecināmas, ja tās atbilst šādiem nosacījumiem: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strike="noStrike">
                <a:latin typeface="Verdana" panose="020B0604030504040204" pitchFamily="34" charset="0"/>
                <a:ea typeface="Verdana" panose="020B0604030504040204" pitchFamily="34" charset="0"/>
              </a:rPr>
              <a:t>1. Tās </a:t>
            </a:r>
            <a:r>
              <a:rPr lang="lv-LV" sz="1200" strike="noStrike">
                <a:latin typeface="Verdana" panose="020B0604030504040204" pitchFamily="34" charset="0"/>
                <a:ea typeface="Verdana" panose="020B0604030504040204" pitchFamily="34" charset="0"/>
              </a:rPr>
              <a:t>ir nepieciešamas projekta aktivitāšu īstenošanai un ir paredzētas apstiprinātajā projekta pieteikumā, kā arī ir veiktas, ievērojot drošas finanšu vadības principus, tai skaitā ievērojot izmaksu lietderības, ekonomiskuma un efektivitātes principus;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strike="noStrike">
                <a:latin typeface="Verdana" panose="020B0604030504040204" pitchFamily="34" charset="0"/>
                <a:ea typeface="Verdana" panose="020B0604030504040204" pitchFamily="34" charset="0"/>
              </a:rPr>
              <a:t>2. Izmaksas </a:t>
            </a:r>
            <a:r>
              <a:rPr lang="lv-LV" sz="1200" strike="noStrike">
                <a:latin typeface="Verdana" panose="020B0604030504040204" pitchFamily="34" charset="0"/>
                <a:ea typeface="Verdana" panose="020B0604030504040204" pitchFamily="34" charset="0"/>
              </a:rPr>
              <a:t>ir radušās projekta īstenošanas laikā, kas noteikts projekta īstenošanas līgumā, ir faktiski veiktas, tās ir reāli </a:t>
            </a:r>
            <a:r>
              <a:rPr lang="lv-LV" sz="1200" b="1" strike="noStrike">
                <a:latin typeface="Verdana" panose="020B0604030504040204" pitchFamily="34" charset="0"/>
                <a:ea typeface="Verdana" panose="020B0604030504040204" pitchFamily="34" charset="0"/>
              </a:rPr>
              <a:t>apmaksājis projekta īstenotājs ne ātrāk par līgumā noteikto projekta izmaksu </a:t>
            </a:r>
            <a:r>
              <a:rPr lang="lv-LV" sz="1200" b="1" strike="noStrike" err="1">
                <a:latin typeface="Verdana" panose="020B0604030504040204" pitchFamily="34" charset="0"/>
                <a:ea typeface="Verdana" panose="020B0604030504040204" pitchFamily="34" charset="0"/>
              </a:rPr>
              <a:t>attiecināmības</a:t>
            </a:r>
            <a:r>
              <a:rPr lang="lv-LV" sz="1200" b="1" strike="noStrike">
                <a:latin typeface="Verdana" panose="020B0604030504040204" pitchFamily="34" charset="0"/>
                <a:ea typeface="Verdana" panose="020B0604030504040204" pitchFamily="34" charset="0"/>
              </a:rPr>
              <a:t> perioda sākumu un līdz projekta noslēguma pārskata iesniegšanas dienai;</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strike="noStrike">
                <a:latin typeface="Verdana" panose="020B0604030504040204" pitchFamily="34" charset="0"/>
                <a:ea typeface="Verdana" panose="020B0604030504040204" pitchFamily="34" charset="0"/>
              </a:rPr>
              <a:t>3</a:t>
            </a:r>
            <a:r>
              <a:rPr lang="lv-LV" sz="1200" strike="noStrike">
                <a:latin typeface="Verdana" panose="020B0604030504040204" pitchFamily="34" charset="0"/>
                <a:ea typeface="Verdana" panose="020B0604030504040204" pitchFamily="34" charset="0"/>
              </a:rPr>
              <a:t>. izmaksām ir jābūt uzskaitītām projekta īstenotāja grāmatvedības uzskaitē, tām ir jābūt identificējamām, nodalītām no pārējām izmaksām un pārbaudāmām, un tās ir jāapliecina ar attiecīgu attaisnojuma dokumentu oriģināliem.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strike="noStrike">
              <a:solidFill>
                <a:srgbClr val="FFFF00"/>
              </a:solidFill>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strike="noStrike">
                <a:solidFill>
                  <a:srgbClr val="FFFF00"/>
                </a:solidFill>
                <a:highlight>
                  <a:srgbClr val="FFFF00"/>
                </a:highlight>
                <a:latin typeface="Verdana" panose="020B0604030504040204" pitchFamily="34" charset="0"/>
                <a:ea typeface="Verdana" panose="020B0604030504040204" pitchFamily="34" charset="0"/>
              </a:rPr>
              <a:t>Pie izmaksu </a:t>
            </a:r>
            <a:r>
              <a:rPr lang="lv-LV" sz="1200" strike="noStrike" err="1">
                <a:solidFill>
                  <a:srgbClr val="FFFF00"/>
                </a:solidFill>
                <a:highlight>
                  <a:srgbClr val="FFFF00"/>
                </a:highlight>
                <a:latin typeface="Verdana" panose="020B0604030504040204" pitchFamily="34" charset="0"/>
                <a:ea typeface="Verdana" panose="020B0604030504040204" pitchFamily="34" charset="0"/>
              </a:rPr>
              <a:t>attiecināmības</a:t>
            </a:r>
            <a:r>
              <a:rPr lang="lv-LV" sz="1200" strike="noStrike">
                <a:solidFill>
                  <a:srgbClr val="FFFF00"/>
                </a:solidFill>
                <a:highlight>
                  <a:srgbClr val="FFFF00"/>
                </a:highlight>
                <a:latin typeface="Verdana" panose="020B0604030504040204" pitchFamily="34" charset="0"/>
                <a:ea typeface="Verdana" panose="020B0604030504040204" pitchFamily="34" charset="0"/>
              </a:rPr>
              <a:t> ir svarīgi pieminēt arī par interešu konfliktiem. Jo tādas izmaksas, kas veiktas, pieļaujot interešu konfliktu, ir uzskatāmas par neattiecināmām izmaksām. Parakstot noslēguma pārskatu, vienlaikus no īstenotāja tiek sniegts attiecināmo izmaksu apliecinājums, kurā paredzēts arī tas, ka ir veikti visi nepieciešamie pasākumi, lai izvairītos no interešu konflikta situācijām. </a:t>
            </a:r>
          </a:p>
          <a:p>
            <a:pPr>
              <a:spcAft>
                <a:spcPts val="600"/>
              </a:spcAft>
            </a:pPr>
            <a:r>
              <a:rPr lang="lv-LV">
                <a:solidFill>
                  <a:srgbClr val="FFFF00"/>
                </a:solidFill>
                <a:effectLst/>
                <a:highlight>
                  <a:srgbClr val="FFFF00"/>
                </a:highlight>
                <a:ea typeface="Times New Roman" panose="02020603050405020304" pitchFamily="18" charset="0"/>
              </a:rPr>
              <a:t>Un tai skaitā, ir jābūt aizpildītam normatīvajos aktos noteiktajam apliecinājumam par interešu konflikta neesamību attiecībā uz pakalpojumu sniedzējiem saskaņā ar </a:t>
            </a:r>
            <a:r>
              <a:rPr lang="lv-LV">
                <a:solidFill>
                  <a:srgbClr val="FFFF00"/>
                </a:solidFill>
                <a:highlight>
                  <a:srgbClr val="FFFF00"/>
                </a:highlight>
              </a:rPr>
              <a:t>MK 104.noteikumu 1.pielikumu.</a:t>
            </a:r>
          </a:p>
          <a:p>
            <a:pPr>
              <a:spcAft>
                <a:spcPts val="600"/>
              </a:spcAft>
            </a:pPr>
            <a:r>
              <a:rPr lang="lv-LV">
                <a:solidFill>
                  <a:srgbClr val="FFFF00"/>
                </a:solidFill>
                <a:highlight>
                  <a:srgbClr val="FFFF00"/>
                </a:highlight>
              </a:rPr>
              <a:t>Šo MK noteikumu 13.punkts nosaka izņēmuma gadījumus, kad finansējuma saņēmējs un piegādātājs neatrodas interešu konfliktā. </a:t>
            </a:r>
            <a:endParaRPr lang="lv-LV" sz="1200" strike="noStrike">
              <a:solidFill>
                <a:srgbClr val="FFFF00"/>
              </a:solidFill>
              <a:highlight>
                <a:srgbClr val="FFFF00"/>
              </a:highligh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strike="noStrike">
              <a:latin typeface="Verdana" panose="020B0604030504040204" pitchFamily="34" charset="0"/>
              <a:ea typeface="Verdana" panose="020B0604030504040204" pitchFamily="34" charset="0"/>
            </a:endParaRPr>
          </a:p>
          <a:p>
            <a:endParaRPr lang="lv-LV">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12</a:t>
            </a:fld>
            <a:endParaRPr lang="en-LV"/>
          </a:p>
        </p:txBody>
      </p:sp>
    </p:spTree>
    <p:extLst>
      <p:ext uri="{BB962C8B-B14F-4D97-AF65-F5344CB8AC3E}">
        <p14:creationId xmlns:p14="http://schemas.microsoft.com/office/powerpoint/2010/main" val="3402435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800">
                <a:effectLst/>
                <a:latin typeface="Times New Roman" panose="02020603050405020304" pitchFamily="18" charset="0"/>
                <a:ea typeface="Times New Roman" panose="02020603050405020304" pitchFamily="18" charset="0"/>
              </a:rPr>
              <a:t>Projektā attiecināmas ir šāda veida izmaksa.</a:t>
            </a:r>
            <a:endParaRPr lang="lv-LV" sz="1800" u="none" strike="noStrike">
              <a:effectLst/>
              <a:latin typeface="Times New Roman" panose="02020603050405020304" pitchFamily="18" charset="0"/>
              <a:ea typeface="Times New Roman" panose="02020603050405020304" pitchFamily="18" charset="0"/>
            </a:endParaRPr>
          </a:p>
          <a:p>
            <a:r>
              <a:rPr lang="lv-LV" sz="1800" b="1" u="none" strike="noStrike">
                <a:effectLst/>
                <a:latin typeface="Times New Roman" panose="02020603050405020304" pitchFamily="18" charset="0"/>
                <a:ea typeface="Times New Roman" panose="02020603050405020304" pitchFamily="18" charset="0"/>
              </a:rPr>
              <a:t>Projekta administratīvās izmaksas ir:</a:t>
            </a:r>
          </a:p>
          <a:p>
            <a:pPr marL="228600" indent="-228600">
              <a:buAutoNum type="arabicPeriod"/>
            </a:pPr>
            <a:r>
              <a:rPr lang="lv-LV" sz="1200" b="0">
                <a:effectLst/>
                <a:latin typeface="Times New Roman" panose="02020603050405020304" pitchFamily="18" charset="0"/>
                <a:ea typeface="Times New Roman" panose="02020603050405020304" pitchFamily="18" charset="0"/>
              </a:rPr>
              <a:t>administratīvā personāla atlīdzību (projekta vadītājs, grāmatvedis) un ar to saistītās nodokļu un nodevu izmaksas;</a:t>
            </a:r>
            <a:endParaRPr lang="lv-LV" sz="1600" b="1">
              <a:effectLst/>
              <a:latin typeface="Times New Roman" panose="02020603050405020304" pitchFamily="18" charset="0"/>
              <a:ea typeface="Times New Roman" panose="02020603050405020304" pitchFamily="18" charset="0"/>
            </a:endParaRPr>
          </a:p>
          <a:p>
            <a:pPr marL="228600" indent="-228600">
              <a:buAutoNum type="arabicPeriod"/>
            </a:pPr>
            <a:r>
              <a:rPr lang="lv-LV" sz="1200" b="0">
                <a:effectLst/>
                <a:latin typeface="Times New Roman" panose="02020603050405020304" pitchFamily="18" charset="0"/>
                <a:ea typeface="Times New Roman" panose="02020603050405020304" pitchFamily="18" charset="0"/>
              </a:rPr>
              <a:t>uz projektu attiecināmos sakaru izdevumus, ēku, biroja telpu nomu un komunālos izdevumus, biroja iekārtas, tehniskās apkalpošanas izmaksas, biroja iekārtu un inventāra īri un nomu, citus ar projekta administrēšanu saistītos pakalpojumus;</a:t>
            </a:r>
            <a:endParaRPr lang="lv-LV" sz="1600" b="1">
              <a:effectLst/>
              <a:latin typeface="Times New Roman" panose="02020603050405020304" pitchFamily="18" charset="0"/>
              <a:ea typeface="Times New Roman" panose="02020603050405020304" pitchFamily="18" charset="0"/>
            </a:endParaRPr>
          </a:p>
          <a:p>
            <a:pPr marL="228600" indent="-228600">
              <a:buAutoNum type="arabicPeriod"/>
            </a:pPr>
            <a:r>
              <a:rPr lang="lv-LV" sz="1200" b="0">
                <a:effectLst/>
                <a:latin typeface="Times New Roman" panose="02020603050405020304" pitchFamily="18" charset="0"/>
                <a:ea typeface="Times New Roman" panose="02020603050405020304" pitchFamily="18" charset="0"/>
              </a:rPr>
              <a:t>projekta vajadzībām lietojamās biroja un saimniecības preces;</a:t>
            </a:r>
            <a:endParaRPr lang="lv-LV" sz="1600" b="1">
              <a:effectLst/>
              <a:latin typeface="Times New Roman" panose="02020603050405020304" pitchFamily="18" charset="0"/>
              <a:ea typeface="Times New Roman" panose="02020603050405020304" pitchFamily="18" charset="0"/>
            </a:endParaRPr>
          </a:p>
          <a:p>
            <a:pPr marL="228600" indent="-228600">
              <a:buAutoNum type="arabicPeriod"/>
            </a:pPr>
            <a:r>
              <a:rPr lang="lv-LV" sz="1200" b="0">
                <a:effectLst/>
                <a:latin typeface="Times New Roman" panose="02020603050405020304" pitchFamily="18" charset="0"/>
                <a:ea typeface="Times New Roman" panose="02020603050405020304" pitchFamily="18" charset="0"/>
              </a:rPr>
              <a:t>noslēdzot projektu, gadījumā, ja sasniegts projekta mērķis un visi plānotie projekta rezultāti, bet faktisko tiešo attiecināmo izmaksu samazinājums saistīts ar ekonomisku projekta finansējuma izlietojumu, administratīvo izmaksu apmērs tiek izvērtēts un var tikt saglabāts projekta pieteikumā plānotajā apmērā.</a:t>
            </a:r>
            <a:endParaRPr lang="lv-LV" sz="1600" b="1">
              <a:effectLst/>
              <a:latin typeface="Times New Roman" panose="02020603050405020304" pitchFamily="18" charset="0"/>
              <a:ea typeface="Times New Roman" panose="02020603050405020304" pitchFamily="18" charset="0"/>
            </a:endParaRPr>
          </a:p>
          <a:p>
            <a:endParaRPr lang="lv-LV" sz="1800" u="none" strike="noStrike">
              <a:effectLst/>
              <a:latin typeface="Times New Roman" panose="02020603050405020304" pitchFamily="18" charset="0"/>
              <a:ea typeface="Times New Roman" panose="02020603050405020304" pitchFamily="18" charset="0"/>
            </a:endParaRPr>
          </a:p>
          <a:p>
            <a:r>
              <a:rPr lang="lv-LV" sz="1800" b="1" u="none" strike="noStrike">
                <a:effectLst/>
                <a:latin typeface="Times New Roman" panose="02020603050405020304" pitchFamily="18" charset="0"/>
                <a:ea typeface="Times New Roman" panose="02020603050405020304" pitchFamily="18" charset="0"/>
              </a:rPr>
              <a:t>Projekta tiešās izmaksas ir:</a:t>
            </a:r>
          </a:p>
          <a:p>
            <a:pPr marL="342900" indent="-342900">
              <a:buAutoNum type="arabicPeriod"/>
            </a:pPr>
            <a:r>
              <a:rPr lang="lv-LV" sz="1800" b="0">
                <a:effectLst/>
                <a:latin typeface="Times New Roman" panose="02020603050405020304" pitchFamily="18" charset="0"/>
                <a:ea typeface="Times New Roman" panose="02020603050405020304" pitchFamily="18" charset="0"/>
              </a:rPr>
              <a:t>projekta īstenošanas personāla atlīdzība (t.sk. normatīvajos aktos paredzētie nodokļi) un ar to saistītās izmaksas (t.sk. uzņēmējdarbības riska valsts nodeva); </a:t>
            </a:r>
            <a:endParaRPr lang="lv-LV" sz="1800" b="1">
              <a:effectLst/>
              <a:latin typeface="Times New Roman" panose="02020603050405020304" pitchFamily="18" charset="0"/>
              <a:ea typeface="Times New Roman" panose="02020603050405020304" pitchFamily="18" charset="0"/>
            </a:endParaRPr>
          </a:p>
          <a:p>
            <a:pPr marL="342900" indent="-342900">
              <a:buAutoNum type="arabicPeriod"/>
            </a:pPr>
            <a:r>
              <a:rPr lang="lv-LV" sz="1800" b="0">
                <a:effectLst/>
                <a:latin typeface="Times New Roman" panose="02020603050405020304" pitchFamily="18" charset="0"/>
                <a:ea typeface="Times New Roman" panose="02020603050405020304" pitchFamily="18" charset="0"/>
              </a:rPr>
              <a:t>projekta īstenošanai nepieciešamo maksas pakalpojumu izmaksas;</a:t>
            </a:r>
            <a:endParaRPr lang="lv-LV" sz="1800" b="1">
              <a:effectLst/>
              <a:latin typeface="Times New Roman" panose="02020603050405020304" pitchFamily="18" charset="0"/>
              <a:ea typeface="Times New Roman" panose="02020603050405020304" pitchFamily="18" charset="0"/>
            </a:endParaRPr>
          </a:p>
          <a:p>
            <a:pPr marL="342900" indent="-342900">
              <a:buAutoNum type="arabicPeriod"/>
            </a:pPr>
            <a:r>
              <a:rPr lang="lv-LV" sz="1800" b="0">
                <a:effectLst/>
                <a:latin typeface="Times New Roman" panose="02020603050405020304" pitchFamily="18" charset="0"/>
                <a:ea typeface="Times New Roman" panose="02020603050405020304" pitchFamily="18" charset="0"/>
              </a:rPr>
              <a:t>ar ēdināšanu saistītas izmaksas projekta pasākumu ietvaros, nepārsniedzot </a:t>
            </a:r>
            <a:r>
              <a:rPr lang="lv-LV" sz="1800" b="1">
                <a:effectLst/>
                <a:latin typeface="Times New Roman" panose="02020603050405020304" pitchFamily="18" charset="0"/>
                <a:ea typeface="Times New Roman" panose="02020603050405020304" pitchFamily="18" charset="0"/>
              </a:rPr>
              <a:t>20% </a:t>
            </a:r>
            <a:r>
              <a:rPr lang="lv-LV" sz="1800" b="0">
                <a:effectLst/>
                <a:latin typeface="Times New Roman" panose="02020603050405020304" pitchFamily="18" charset="0"/>
                <a:ea typeface="Times New Roman" panose="02020603050405020304" pitchFamily="18" charset="0"/>
              </a:rPr>
              <a:t>no projekta kopējām attiecināmajām izmaksām;</a:t>
            </a:r>
            <a:endParaRPr lang="lv-LV" sz="1800" b="1">
              <a:effectLst/>
              <a:latin typeface="Times New Roman" panose="02020603050405020304" pitchFamily="18" charset="0"/>
              <a:ea typeface="Times New Roman" panose="02020603050405020304" pitchFamily="18" charset="0"/>
              <a:cs typeface="+mn-cs"/>
            </a:endParaRPr>
          </a:p>
          <a:p>
            <a:pPr marL="342900" indent="-342900">
              <a:buAutoNum type="arabicPeriod"/>
            </a:pPr>
            <a:r>
              <a:rPr lang="lv-LV" sz="1800">
                <a:effectLst/>
                <a:latin typeface="Times New Roman" panose="02020603050405020304" pitchFamily="18" charset="0"/>
                <a:ea typeface="Times New Roman" panose="02020603050405020304" pitchFamily="18" charset="0"/>
                <a:cs typeface="Times New Roman" panose="02020603050405020304" pitchFamily="18" charset="0"/>
              </a:rPr>
              <a:t>inventāra iegādes izmaksas, nepārsniedzot 10% no projekta kopējām attiecināmajām izmaksām. Inventāra iegādi veic tikai tādā gadījumā, ja inventāra nomas izmaksas neatbilst drošas finanšu vadības principiem vai konkrētu inventāru nomas pakalpojuma ietvaros nevar saņemt. </a:t>
            </a:r>
          </a:p>
          <a:p>
            <a:pPr marL="342900" indent="-342900">
              <a:buAutoNum type="arabicPeriod"/>
            </a:pPr>
            <a:r>
              <a:rPr lang="lv-LV" sz="1800" b="0">
                <a:effectLst/>
                <a:latin typeface="Times New Roman" panose="02020603050405020304" pitchFamily="18" charset="0"/>
                <a:ea typeface="Times New Roman" panose="02020603050405020304" pitchFamily="18" charset="0"/>
              </a:rPr>
              <a:t>informācijas un publicitātes izmaksas;</a:t>
            </a:r>
            <a:endParaRPr lang="lv-LV" sz="1800" b="1">
              <a:effectLst/>
              <a:latin typeface="Times New Roman" panose="02020603050405020304" pitchFamily="18" charset="0"/>
              <a:ea typeface="Times New Roman" panose="02020603050405020304" pitchFamily="18" charset="0"/>
            </a:endParaRPr>
          </a:p>
          <a:p>
            <a:pPr marL="342900" indent="-342900">
              <a:buAutoNum type="arabicPeriod"/>
            </a:pPr>
            <a:r>
              <a:rPr lang="lv-LV" sz="1800" b="0">
                <a:effectLst/>
                <a:latin typeface="Times New Roman" panose="02020603050405020304" pitchFamily="18" charset="0"/>
                <a:ea typeface="Times New Roman" panose="02020603050405020304" pitchFamily="18" charset="0"/>
              </a:rPr>
              <a:t>reprezentācijas materiāli (apdrukāti t-krekli, cepures, sporta somas, sporta pudeles, suvenīri u.c.), balvas vai visi dāvinājumi, kuri ir dāvināti mērķa grupai bez atlīdzības (grāmatas, galda spēles, diplomi, kausi, medaļas, piemiņas balvas u.c.) par piedalīšanos pasākumos, nepārsniedzot </a:t>
            </a:r>
            <a:r>
              <a:rPr lang="lv-LV" sz="1800" b="1">
                <a:effectLst/>
                <a:latin typeface="Times New Roman" panose="02020603050405020304" pitchFamily="18" charset="0"/>
                <a:ea typeface="Times New Roman" panose="02020603050405020304" pitchFamily="18" charset="0"/>
              </a:rPr>
              <a:t>5% </a:t>
            </a:r>
            <a:r>
              <a:rPr lang="lv-LV" sz="1800" b="0">
                <a:effectLst/>
                <a:latin typeface="Times New Roman" panose="02020603050405020304" pitchFamily="18" charset="0"/>
                <a:ea typeface="Times New Roman" panose="02020603050405020304" pitchFamily="18" charset="0"/>
              </a:rPr>
              <a:t>no projekta kopējām attiecināmajām izmaksām;</a:t>
            </a:r>
            <a:endParaRPr lang="lv-LV" sz="1800" b="1">
              <a:effectLst/>
              <a:latin typeface="Times New Roman" panose="02020603050405020304" pitchFamily="18" charset="0"/>
              <a:ea typeface="Times New Roman" panose="02020603050405020304" pitchFamily="18" charset="0"/>
            </a:endParaRPr>
          </a:p>
          <a:p>
            <a:pPr marL="342900" indent="-342900">
              <a:buAutoNum type="arabicPeriod"/>
            </a:pPr>
            <a:r>
              <a:rPr lang="lv-LV" sz="1800" b="0">
                <a:effectLst/>
                <a:latin typeface="Times New Roman" panose="02020603050405020304" pitchFamily="18" charset="0"/>
                <a:ea typeface="Times New Roman" panose="02020603050405020304" pitchFamily="18" charset="0"/>
              </a:rPr>
              <a:t>citas izmaksas, kas nepieciešamas projekta aktivitāšu īstenošanai.</a:t>
            </a:r>
            <a:endParaRPr lang="lv-LV" sz="1800" b="1">
              <a:effectLst/>
              <a:latin typeface="Times New Roman" panose="02020603050405020304" pitchFamily="18" charset="0"/>
              <a:ea typeface="Times New Roman" panose="02020603050405020304" pitchFamily="18" charset="0"/>
            </a:endParaRPr>
          </a:p>
          <a:p>
            <a:endParaRPr lang="lv-LV" sz="1800" u="none" strike="noStrike">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a:effectLst/>
                <a:latin typeface="TimesNewRomanPS"/>
                <a:ea typeface="Times New Roman" panose="02020603050405020304" pitchFamily="18" charset="0"/>
              </a:rPr>
              <a:t>Ja projekta ietvaros tiek iegādāti materiāli, izvērtēt to lietderību un izvēlēties videi draudzīgākas alternatīvas.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800">
              <a:effectLst/>
              <a:latin typeface="TimesNewRomanPS"/>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800">
              <a:effectLst/>
              <a:latin typeface="TimesNewRomanPS"/>
              <a:ea typeface="Times New Roman" panose="02020603050405020304" pitchFamily="18" charset="0"/>
            </a:endParaRPr>
          </a:p>
          <a:p>
            <a:endParaRPr lang="lv-LV" sz="1800" u="none" strike="noStrike">
              <a:effectLst/>
              <a:latin typeface="Times New Roman" panose="02020603050405020304" pitchFamily="18" charset="0"/>
              <a:ea typeface="Times New Roman" panose="02020603050405020304" pitchFamily="18" charset="0"/>
            </a:endParaRPr>
          </a:p>
          <a:p>
            <a:endParaRPr lang="lv-LV" sz="1800" u="none" strike="noStrike">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13</a:t>
            </a:fld>
            <a:endParaRPr lang="en-LV"/>
          </a:p>
        </p:txBody>
      </p:sp>
    </p:spTree>
    <p:extLst>
      <p:ext uri="{BB962C8B-B14F-4D97-AF65-F5344CB8AC3E}">
        <p14:creationId xmlns:p14="http://schemas.microsoft.com/office/powerpoint/2010/main" val="3892956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u="none" strike="noStrike">
                <a:effectLst/>
                <a:latin typeface="Times New Roman" panose="02020603050405020304" pitchFamily="18" charset="0"/>
                <a:ea typeface="Times New Roman" panose="02020603050405020304" pitchFamily="18" charset="0"/>
              </a:rPr>
              <a:t>Lai pārliecinātos par izmaksu atbilstību un nepieciešamību projektam, ir svarīgi par visām izmaksu pozīcijām sniegt skaidrojumus un pamatojumus par to, kā veidojas izmaksas. Pamatojumi ir jāsniedz projekta pieteikuma C sadaļā, secīgi par visām budžeta pozīcijām.</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u="none" strike="noStrike">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u="none" strike="noStrike">
                <a:effectLst/>
                <a:latin typeface="Times New Roman" panose="02020603050405020304" pitchFamily="18" charset="0"/>
                <a:ea typeface="Times New Roman" panose="02020603050405020304" pitchFamily="18" charset="0"/>
              </a:rPr>
              <a:t>1. Piemēram, par darbinieku atalgojumu ir jānorāda gan plānotais stundu skaits, gan stundas likme. Darbinieku darba pienākumi ir jānorāda projekta pieteikuma B5. sadaļā «</a:t>
            </a:r>
            <a:r>
              <a:rPr lang="lv-LV" sz="2800" b="1" i="0">
                <a:solidFill>
                  <a:srgbClr val="000000"/>
                </a:solidFill>
                <a:effectLst/>
                <a:latin typeface="Times New Roman" panose="02020603050405020304" pitchFamily="18" charset="0"/>
              </a:rPr>
              <a:t>Projektā iesaistītais personāls, t.sk. brīvprātīgo darbu veicēji</a:t>
            </a:r>
            <a:r>
              <a:rPr lang="lv-LV" sz="1200" u="none" strike="noStrike">
                <a:effectLst/>
                <a:latin typeface="Times New Roman" panose="02020603050405020304" pitchFamily="18" charset="0"/>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u="none" strike="noStrike">
                <a:effectLst/>
                <a:latin typeface="Times New Roman" panose="02020603050405020304" pitchFamily="18" charset="0"/>
                <a:ea typeface="Times New Roman" panose="02020603050405020304" pitchFamily="18" charset="0"/>
              </a:rPr>
              <a:t>2. Ja projekta ietvaros tiek iegādāti kādi materiāli, aicinām norādīt, kādi tieši, kādā apjomā un kādam mērķim.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u="none" strike="noStrike">
                <a:effectLst/>
                <a:latin typeface="Times New Roman" panose="02020603050405020304" pitchFamily="18" charset="0"/>
                <a:ea typeface="Times New Roman" panose="02020603050405020304" pitchFamily="18" charset="0"/>
              </a:rPr>
              <a:t>3. Ja tiek nomātas telpas, tad pie skaidrojuma ir jānorāda telpu atrašanās vieta, tirgus izpēte, telpas platība un piemērotība mērķa grupai.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u="none" strike="noStrike">
                <a:effectLst/>
                <a:latin typeface="Times New Roman" panose="02020603050405020304" pitchFamily="18" charset="0"/>
                <a:ea typeface="Times New Roman" panose="02020603050405020304" pitchFamily="18" charset="0"/>
              </a:rPr>
              <a:t>4. Ja tiek iegādāts inventārs, lūdzam sniegt pamatojumu un nepieciešamības gadījumā tirgus izpēti, norādot saites vai citu informāciju, pēc kuras var pārliecināties, ka plānotās izmaksas ir samērīgas.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u="none" strike="noStrike">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u="none" strike="noStrike">
                <a:effectLst/>
                <a:latin typeface="Times New Roman" panose="02020603050405020304" pitchFamily="18" charset="0"/>
                <a:ea typeface="Times New Roman" panose="02020603050405020304" pitchFamily="18" charset="0"/>
              </a:rPr>
              <a:t>Aicinām pievērst uzmanību, vai projekta budžetā kāds no izmaksu ierobežojumiem netiek pārsniegts. </a:t>
            </a:r>
          </a:p>
          <a:p>
            <a:endParaRPr lang="lv-LV"/>
          </a:p>
        </p:txBody>
      </p:sp>
      <p:sp>
        <p:nvSpPr>
          <p:cNvPr id="4" name="Slaida numura vietturis 3"/>
          <p:cNvSpPr>
            <a:spLocks noGrp="1"/>
          </p:cNvSpPr>
          <p:nvPr>
            <p:ph type="sldNum" sz="quarter" idx="5"/>
          </p:nvPr>
        </p:nvSpPr>
        <p:spPr/>
        <p:txBody>
          <a:bodyPr/>
          <a:lstStyle/>
          <a:p>
            <a:fld id="{61D30602-8DDB-E748-B349-EB91B332399B}" type="slidenum">
              <a:rPr lang="en-LV" smtClean="0"/>
              <a:t>14</a:t>
            </a:fld>
            <a:endParaRPr lang="en-LV"/>
          </a:p>
        </p:txBody>
      </p:sp>
    </p:spTree>
    <p:extLst>
      <p:ext uri="{BB962C8B-B14F-4D97-AF65-F5344CB8AC3E}">
        <p14:creationId xmlns:p14="http://schemas.microsoft.com/office/powerpoint/2010/main" val="2321005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a:effectLst/>
                <a:latin typeface="Times New Roman" panose="02020603050405020304" pitchFamily="18" charset="0"/>
                <a:ea typeface="Calibri" panose="020F0502020204030204" pitchFamily="34" charset="0"/>
              </a:rPr>
              <a:t>Vēlos atgādināt, ka kopā ar konkursa nolikuma dokumentāciju Fonda mājas lapā ir arī publicēti metodiskie norādījumi projektu pieteikuma veidlapas aizpildīšanai. </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a:effectLst/>
                <a:latin typeface="Times New Roman" panose="02020603050405020304" pitchFamily="18" charset="0"/>
                <a:ea typeface="Calibri" panose="020F0502020204030204" pitchFamily="34" charset="0"/>
              </a:rPr>
              <a:t>Pieteikuma veidlapā jau ir sniegtas instrukcijas par to, kāda informācija jāievada katrā no sadaļām, bet metodiskie norādījumi papildus tam ietver atgādinājumus par konkursa nolikuma nosacījumiem, kā arī ir nodrošināta sasaiste ar kvalitātes vērtēšanas kritērijiem un sniegti papildus skaidrojumi par to, kāda informācija tiek sagaidīta.</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b="0">
              <a:effectLst/>
              <a:latin typeface="Times New Roman" panose="02020603050405020304" pitchFamily="18" charset="0"/>
              <a:ea typeface="Calibri" panose="020F0502020204030204" pitchFamily="34" charset="0"/>
            </a:endParaRPr>
          </a:p>
        </p:txBody>
      </p:sp>
      <p:sp>
        <p:nvSpPr>
          <p:cNvPr id="4" name="Slaida numura vietturis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D30602-8DDB-E748-B349-EB91B332399B}" type="slidenum">
              <a:rPr kumimoji="0" lang="en-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294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u="sng"/>
              <a:t>Šajā slaidā vairāk informācijas par praktiskiem padomiem projekta pieteikuma sagatavošanai:</a:t>
            </a:r>
          </a:p>
          <a:p>
            <a:pPr marL="228600" indent="-228600">
              <a:buAutoNum type="arabicParenR"/>
            </a:pPr>
            <a:r>
              <a:rPr lang="lv-LV"/>
              <a:t>pirms pieteikuma un budžeta veidlapu aizpildīšanas aicinām pārliecināties, ka ir lejupielādētas aktuālās Mazākumtautību un sabiedrības saliedētības programmas 2023.gada veidlapas no Fonda mājas lapas.</a:t>
            </a:r>
          </a:p>
          <a:p>
            <a:pPr marL="228600" indent="-228600">
              <a:buAutoNum type="arabicParenR"/>
            </a:pPr>
            <a:r>
              <a:rPr lang="lv-LV">
                <a:solidFill>
                  <a:srgbClr val="800024"/>
                </a:solidFill>
              </a:rPr>
              <a:t>Projekta pieteikuma veidlapa elektroniski jāiesniedz Word formātā un budžeta veidlapa Excel formātā (elektroniski parakstot). Lūgums nepārveidot dokumentus </a:t>
            </a:r>
            <a:r>
              <a:rPr lang="lv-LV" err="1">
                <a:solidFill>
                  <a:srgbClr val="800024"/>
                </a:solidFill>
              </a:rPr>
              <a:t>pdf</a:t>
            </a:r>
            <a:r>
              <a:rPr lang="lv-LV">
                <a:solidFill>
                  <a:srgbClr val="800024"/>
                </a:solidFill>
              </a:rPr>
              <a:t> formātā, jo tas apgrūtina, piemēram, administratīvajā vērtēšanā projekta budžeta pārbaudi, vai tas aritmētiski korekti ir sastādīts.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lv-LV">
                <a:solidFill>
                  <a:srgbClr val="800024"/>
                </a:solidFill>
              </a:rPr>
              <a:t>Pirms projekta pieteikuma iesniegšanas aicinām pārliecināties, ka projekta budžeta veidlapā formulas un summas ir korektas.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lv-LV" b="0">
                <a:solidFill>
                  <a:srgbClr val="800024"/>
                </a:solidFill>
              </a:rPr>
              <a:t>Pirms pieteikuma iesniegšanas un līdz Konkursa rezultātu saņemšanai aicinām nodrošināt, ka projekta iesniedzējam nav VID administrēto nodokļu parāda, kas pārsniedz 150 EUR un ir iesniegtas visas nodokļu deklarācijas, jo, kā jau iepriekš minēju, šis ir atbilstības vērtēšanas kritērijs, kas nozīmē, ka neatbilstību gadījumā pieteikums tiks noraidīts.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lv-LV">
                <a:solidFill>
                  <a:srgbClr val="800024"/>
                </a:solidFill>
              </a:rPr>
              <a:t>Iesniegt projekta atbildīgās amatpersonas parakstītu projekta pieteikumu ar pielikumiem līdz 09.10.2023. plkst. 12:00. Ja projekta pieteikums būs iesniegts atbilstoši neparakstīts vai tas netiks iesniegts norādītajā laikā, tas tiks noraidīts.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a:solidFill>
                <a:srgbClr val="800024"/>
              </a:solidFill>
            </a:endParaRPr>
          </a:p>
        </p:txBody>
      </p:sp>
      <p:sp>
        <p:nvSpPr>
          <p:cNvPr id="4" name="Slaida numura vietturis 3"/>
          <p:cNvSpPr>
            <a:spLocks noGrp="1"/>
          </p:cNvSpPr>
          <p:nvPr>
            <p:ph type="sldNum" sz="quarter" idx="5"/>
          </p:nvPr>
        </p:nvSpPr>
        <p:spPr/>
        <p:txBody>
          <a:bodyPr/>
          <a:lstStyle/>
          <a:p>
            <a:fld id="{61D30602-8DDB-E748-B349-EB91B332399B}" type="slidenum">
              <a:rPr lang="en-LV" smtClean="0"/>
              <a:t>16</a:t>
            </a:fld>
            <a:endParaRPr lang="en-LV"/>
          </a:p>
        </p:txBody>
      </p:sp>
    </p:spTree>
    <p:extLst>
      <p:ext uri="{BB962C8B-B14F-4D97-AF65-F5344CB8AC3E}">
        <p14:creationId xmlns:p14="http://schemas.microsoft.com/office/powerpoint/2010/main" val="111426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strike="noStrike">
                <a:effectLst/>
                <a:latin typeface="Times New Roman" panose="02020603050405020304" pitchFamily="18" charset="0"/>
                <a:ea typeface="Calibri" panose="020F0502020204030204" pitchFamily="34" charset="0"/>
              </a:rPr>
              <a:t>Šajā slaidā redzams provizorisks programmas laika grafiks.</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b="0" strike="noStrike">
              <a:effectLst/>
              <a:latin typeface="Times New Roman" panose="02020603050405020304" pitchFamily="18" charset="0"/>
              <a:ea typeface="Calibri" panose="020F0502020204030204" pitchFamily="34" charset="0"/>
            </a:endParaRP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strike="noStrike">
                <a:effectLst/>
                <a:latin typeface="Times New Roman" panose="02020603050405020304" pitchFamily="18" charset="0"/>
                <a:ea typeface="Calibri" panose="020F0502020204030204" pitchFamily="34" charset="0"/>
              </a:rPr>
              <a:t>2. Projektu pieteikumu vērtēšana noris uzreiz pēc projektu pieteikumu iesniegšanas termiņa beigām. Par precīzāku laiku rezultātu paziņošanai, informācija tiek sniegta pieteikumu iesniedzējiem, kad tiek apstiprināta pieteikuma reģistrācija un nosūtīta informācija par pieteikuma identifikācijas numuru. </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b="0" strike="noStrike">
              <a:effectLst/>
              <a:latin typeface="Times New Roman" panose="02020603050405020304" pitchFamily="18" charset="0"/>
              <a:ea typeface="Calibri" panose="020F0502020204030204" pitchFamily="34" charset="0"/>
            </a:endParaRP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strike="noStrike">
                <a:effectLst/>
                <a:latin typeface="Times New Roman" panose="02020603050405020304" pitchFamily="18" charset="0"/>
                <a:ea typeface="Calibri" panose="020F0502020204030204" pitchFamily="34" charset="0"/>
              </a:rPr>
              <a:t>3. Ja projekta pieteikumā tiks konstatētas neatbilstības kādā no administratīvās vērtēšanas kritērijiem, tad Fonds nosūtīs projekta iesniedzējam pieprasījumu par nepieciešamajiem papildinājumiem un precizējumiem, kas projekta iesniedzējam būs jāiesniedz 5 darba dienu laikā no pieprasījuma saņemšanas dienas. </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b="0" strike="noStrike">
              <a:effectLst/>
              <a:latin typeface="Times New Roman" panose="02020603050405020304" pitchFamily="18" charset="0"/>
              <a:ea typeface="Calibri" panose="020F0502020204030204" pitchFamily="34" charset="0"/>
            </a:endParaRP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strike="noStrike"/>
              <a:t>4. Pēc rezultātu paziņošanas ar apstiprināto projektu pieteikumu iesniedzējiem tiek uzsākta lēmumā ietverto nosacījumu izpilde (ja attiecināms) un projektu īstenošanas līgumu slēgšana. Projekta īstenošanas līgums ir jānoslēdz 30 dienu laikā no rezultātu saņemšanas. </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strike="noStrike"/>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strike="noStrike"/>
              <a:t>5. Projektu īstenotājiem tiks izmaksāti avanss 100% apmērā. (</a:t>
            </a:r>
            <a:r>
              <a:rPr lang="lv-LV" sz="1800" b="0" i="0">
                <a:solidFill>
                  <a:srgbClr val="000000"/>
                </a:solidFill>
                <a:effectLst/>
                <a:latin typeface="Times New Roman" panose="02020603050405020304" pitchFamily="18" charset="0"/>
              </a:rPr>
              <a:t>faktiskā Projekta kopējā attiecināmo izmaksu summa tiks noteikta pēc noslēguma pārskata apstiprināšanas. Ja faktiskā attiecināmo izmaksu summa būs mazāka kā Līgumā norādītā, tad Projekta īstenotājs starpību atmaksā Fondam.</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strike="sngStrike"/>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strike="noStrike"/>
              <a:t>6. Projekta noslēguma pārskats ir jāiesniedz visiem projektu iesniedzējiem 10 darba dienu laikā pēc projekta aktivitāšu īstenošanas beigu datuma. </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strike="sngStrike"/>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a:effectLst/>
                <a:latin typeface="Times New Roman" panose="02020603050405020304" pitchFamily="18" charset="0"/>
                <a:ea typeface="Calibri" panose="020F0502020204030204" pitchFamily="34" charset="0"/>
              </a:rPr>
              <a:t>Jāņem vērā, ka projekta noslēgumā attiecībā pret projekta faktiskajām attiecināmajām izmaksām tiek pārrēķinātas arī attiecināmās inventāra iegādes izmaksas, reprezentācijas materiālu un balvu izmaksas un ār ēdināšanu saistītās izmaksas.</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strike="sngStrike"/>
          </a:p>
        </p:txBody>
      </p:sp>
      <p:sp>
        <p:nvSpPr>
          <p:cNvPr id="4" name="Slaida numura vietturis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D30602-8DDB-E748-B349-EB91B332399B}" type="slidenum">
              <a:rPr kumimoji="0" lang="en-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43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a:t>Ja ir kādi jautājumi, aicinām tos uzdot tagad.</a:t>
            </a:r>
          </a:p>
          <a:p>
            <a:endParaRPr lang="lv-LV"/>
          </a:p>
          <a:p>
            <a:r>
              <a:rPr lang="lv-LV"/>
              <a:t>Ja vēl rodas jautājumi, aicinām tos iesūtīt uz sabiedriba@sif.gov.lv</a:t>
            </a:r>
          </a:p>
          <a:p>
            <a:endParaRPr lang="lv-LV"/>
          </a:p>
          <a:p>
            <a:r>
              <a:rPr lang="lv-LV"/>
              <a:t>Paldies par dalību seminārā par </a:t>
            </a:r>
            <a:r>
              <a:rPr lang="lv-LV" sz="1200" spc="0">
                <a:latin typeface="Verdana"/>
                <a:ea typeface="Verdana"/>
              </a:rPr>
              <a:t>Mazākumtautību un sabiedrības saliedētības</a:t>
            </a:r>
            <a:r>
              <a:rPr lang="lv-LV"/>
              <a:t> programmas konkursu! Veiksmi projektu pieteikumu gatavošanā!</a:t>
            </a:r>
          </a:p>
        </p:txBody>
      </p:sp>
      <p:sp>
        <p:nvSpPr>
          <p:cNvPr id="4" name="Slaida numura vietturis 3"/>
          <p:cNvSpPr>
            <a:spLocks noGrp="1"/>
          </p:cNvSpPr>
          <p:nvPr>
            <p:ph type="sldNum" sz="quarter" idx="5"/>
          </p:nvPr>
        </p:nvSpPr>
        <p:spPr/>
        <p:txBody>
          <a:bodyPr/>
          <a:lstStyle/>
          <a:p>
            <a:fld id="{61D30602-8DDB-E748-B349-EB91B332399B}" type="slidenum">
              <a:rPr lang="en-LV" smtClean="0"/>
              <a:t>18</a:t>
            </a:fld>
            <a:endParaRPr lang="en-LV"/>
          </a:p>
        </p:txBody>
      </p:sp>
    </p:spTree>
    <p:extLst>
      <p:ext uri="{BB962C8B-B14F-4D97-AF65-F5344CB8AC3E}">
        <p14:creationId xmlns:p14="http://schemas.microsoft.com/office/powerpoint/2010/main" val="3802464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a:t>Semināra saturs ir veidots, balstoties uz Fonda mājas lapā publicēto Konkursa nolikumu, pieteikuma un budžeta veidlapām, kā arī pieteikuma aizpildīšanas metodiku un projekta īstenošanas līguma projektu. Ar šo dokumentāciju lūgums iepazīties pirms projekta pieteikuma sagatavošanas.</a:t>
            </a:r>
          </a:p>
          <a:p>
            <a:endParaRPr lang="lv-LV"/>
          </a:p>
          <a:p>
            <a:r>
              <a:rPr lang="lv-LV"/>
              <a:t>Semināra laikā pastāstīšu par programmas mērķi, atbalstāmajām darbības jomām un pamatnosacījumiem, kas jāievēro projektu iesniedzējiem.  </a:t>
            </a:r>
          </a:p>
          <a:p>
            <a:endParaRPr lang="lv-LV" strike="sngStrike"/>
          </a:p>
          <a:p>
            <a:r>
              <a:rPr lang="lv-LV" strike="noStrike"/>
              <a:t>Pēc tam turpināsim ar atbilstības un kvalitātes vērtēšanas kritērijiem un projekta attiecināmajām izmaksām, taču prezentācijas noslēgumā sniegsim ieteikumus veiksmīgākai projekta pieteikuma sagatavošanai un iesniegšanai. </a:t>
            </a:r>
          </a:p>
          <a:p>
            <a:endParaRPr lang="lv-LV"/>
          </a:p>
        </p:txBody>
      </p:sp>
      <p:sp>
        <p:nvSpPr>
          <p:cNvPr id="4" name="Slide Number Placeholder 3"/>
          <p:cNvSpPr>
            <a:spLocks noGrp="1"/>
          </p:cNvSpPr>
          <p:nvPr>
            <p:ph type="sldNum" sz="quarter" idx="5"/>
          </p:nvPr>
        </p:nvSpPr>
        <p:spPr/>
        <p:txBody>
          <a:bodyPr/>
          <a:lstStyle/>
          <a:p>
            <a:fld id="{61D30602-8DDB-E748-B349-EB91B332399B}" type="slidenum">
              <a:rPr lang="en-LV" smtClean="0"/>
              <a:t>2</a:t>
            </a:fld>
            <a:endParaRPr lang="en-LV"/>
          </a:p>
        </p:txBody>
      </p:sp>
    </p:spTree>
    <p:extLst>
      <p:ext uri="{BB962C8B-B14F-4D97-AF65-F5344CB8AC3E}">
        <p14:creationId xmlns:p14="http://schemas.microsoft.com/office/powerpoint/2010/main" val="2692293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457200" lvl="1" indent="0" algn="just">
              <a:spcAft>
                <a:spcPts val="1200"/>
              </a:spcAft>
              <a:buFont typeface="+mj-lt"/>
              <a:buNone/>
            </a:pPr>
            <a:r>
              <a:rPr lang="lv-LV" sz="1800" b="0" u="none" strike="noStrike">
                <a:effectLst/>
                <a:latin typeface="Times New Roman" panose="02020603050405020304" pitchFamily="18" charset="0"/>
                <a:ea typeface="Times New Roman" panose="02020603050405020304" pitchFamily="18" charset="0"/>
              </a:rPr>
              <a:t>Programmas mērķis ir veicināt sabiedrības saliedētību, savstarpējo sadarbību, mazināt aizspriedumus pret un starp etniskajām grupām un paplašināt latviešu valodas lietošanas vidi.</a:t>
            </a:r>
            <a:endParaRPr lang="lv-LV" sz="1800" b="1" u="none" strike="noStrike">
              <a:effectLst/>
              <a:latin typeface="Times New Roman" panose="02020603050405020304" pitchFamily="18" charset="0"/>
              <a:ea typeface="Times New Roman" panose="02020603050405020304" pitchFamily="18" charset="0"/>
            </a:endParaRPr>
          </a:p>
        </p:txBody>
      </p:sp>
      <p:sp>
        <p:nvSpPr>
          <p:cNvPr id="4" name="Slaida numura vietturis 3"/>
          <p:cNvSpPr>
            <a:spLocks noGrp="1"/>
          </p:cNvSpPr>
          <p:nvPr>
            <p:ph type="sldNum" sz="quarter" idx="5"/>
          </p:nvPr>
        </p:nvSpPr>
        <p:spPr/>
        <p:txBody>
          <a:bodyPr/>
          <a:lstStyle/>
          <a:p>
            <a:fld id="{61D30602-8DDB-E748-B349-EB91B332399B}" type="slidenum">
              <a:rPr lang="en-LV" smtClean="0"/>
              <a:t>3</a:t>
            </a:fld>
            <a:endParaRPr lang="en-LV"/>
          </a:p>
        </p:txBody>
      </p:sp>
    </p:spTree>
    <p:extLst>
      <p:ext uri="{BB962C8B-B14F-4D97-AF65-F5344CB8AC3E}">
        <p14:creationId xmlns:p14="http://schemas.microsoft.com/office/powerpoint/2010/main" val="1327720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a:t>Šogad konkursa nolikumā esam minējuši konkrētas atbalstāmās aktivitātes, aktivitātēm ir jābūt vērstām uz programmas mērķa sasniegšanu un, </a:t>
            </a:r>
            <a:r>
              <a:rPr lang="lv-LV" sz="1200" b="0" u="none" strike="noStrike">
                <a:effectLst/>
                <a:latin typeface="Times New Roman" panose="02020603050405020304" pitchFamily="18" charset="0"/>
                <a:ea typeface="Times New Roman" panose="02020603050405020304" pitchFamily="18" charset="0"/>
              </a:rPr>
              <a:t>kas veicina saliedēšanos un izpratni par sabiedrības daudzveidību un paplašina latviešu valodas lietošanas vidi.</a:t>
            </a:r>
            <a:endParaRPr lang="lv-LV" sz="1200" b="0">
              <a:effectLst/>
              <a:latin typeface="+mj-lt"/>
              <a:ea typeface="Times New Roman" panose="02020603050405020304" pitchFamily="18" charset="0"/>
            </a:endParaRPr>
          </a:p>
          <a:p>
            <a:pPr marL="0" lvl="0" indent="0" algn="just">
              <a:spcBef>
                <a:spcPts val="600"/>
              </a:spcBef>
              <a:spcAft>
                <a:spcPts val="0"/>
              </a:spcAft>
              <a:buFont typeface="+mj-lt"/>
              <a:buNone/>
            </a:pPr>
            <a:r>
              <a:rPr lang="lv-LV" sz="1200" b="0">
                <a:effectLst/>
                <a:latin typeface="+mj-lt"/>
                <a:ea typeface="Times New Roman" panose="02020603050405020304" pitchFamily="18" charset="0"/>
              </a:rPr>
              <a:t>Aktivitāšu skaits nav ierobežots, pasākumi var būt gan vienas dienas pasākums, gan vairāku dienu pasākums, kā arī lekciju/pasākumu cikli, kas tiek veikti visa projekta realizēšanas laikā.</a:t>
            </a:r>
          </a:p>
        </p:txBody>
      </p:sp>
      <p:sp>
        <p:nvSpPr>
          <p:cNvPr id="4" name="Slaida numura vietturis 3"/>
          <p:cNvSpPr>
            <a:spLocks noGrp="1"/>
          </p:cNvSpPr>
          <p:nvPr>
            <p:ph type="sldNum" sz="quarter" idx="5"/>
          </p:nvPr>
        </p:nvSpPr>
        <p:spPr/>
        <p:txBody>
          <a:bodyPr/>
          <a:lstStyle/>
          <a:p>
            <a:fld id="{61D30602-8DDB-E748-B349-EB91B332399B}" type="slidenum">
              <a:rPr lang="en-LV" smtClean="0"/>
              <a:t>4</a:t>
            </a:fld>
            <a:endParaRPr lang="en-LV"/>
          </a:p>
        </p:txBody>
      </p:sp>
    </p:spTree>
    <p:extLst>
      <p:ext uri="{BB962C8B-B14F-4D97-AF65-F5344CB8AC3E}">
        <p14:creationId xmlns:p14="http://schemas.microsoft.com/office/powerpoint/2010/main" val="2770127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1"/>
              <a:t>1. </a:t>
            </a:r>
            <a:r>
              <a:rPr lang="lv-LV" sz="1800">
                <a:effectLst/>
                <a:latin typeface="Times New Roman" panose="02020603050405020304" pitchFamily="18" charset="0"/>
                <a:ea typeface="Times New Roman" panose="02020603050405020304" pitchFamily="18" charset="0"/>
              </a:rPr>
              <a:t>Projekta izmaksu </a:t>
            </a:r>
            <a:r>
              <a:rPr lang="lv-LV" sz="1800" err="1">
                <a:effectLst/>
                <a:latin typeface="Times New Roman" panose="02020603050405020304" pitchFamily="18" charset="0"/>
                <a:ea typeface="Times New Roman" panose="02020603050405020304" pitchFamily="18" charset="0"/>
              </a:rPr>
              <a:t>attiecināmības</a:t>
            </a:r>
            <a:r>
              <a:rPr lang="lv-LV" sz="1800">
                <a:effectLst/>
                <a:latin typeface="Times New Roman" panose="02020603050405020304" pitchFamily="18" charset="0"/>
                <a:ea typeface="Times New Roman" panose="02020603050405020304" pitchFamily="18" charset="0"/>
              </a:rPr>
              <a:t> periods ir no 2023.gada 1.novembra līdz 2024.gada 31.maijam. Visām projekta aktivitātēm jābūt pabeigtām līdz 2024.gada 31.maijam. </a:t>
            </a:r>
            <a:r>
              <a:rPr lang="lv-LV"/>
              <a:t>Atkarībā no projektā plānotajām aktivitātēm un to apjoma, projekta īstenošanas periods arī var būt īsāks kā norādīts konkursa nolikumā, taču tam noteikti jāiekļaujas šajā periodā.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b="0" u="none" strike="noStrike">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b="1" u="none" strike="noStrike">
                <a:effectLst/>
                <a:latin typeface="Times New Roman" panose="02020603050405020304" pitchFamily="18" charset="0"/>
                <a:ea typeface="Times New Roman" panose="02020603050405020304" pitchFamily="18" charset="0"/>
              </a:rPr>
              <a:t>2. </a:t>
            </a:r>
            <a:r>
              <a:rPr lang="lv-LV" sz="1800" b="0" u="none" strike="noStrike">
                <a:effectLst/>
                <a:latin typeface="Times New Roman" panose="02020603050405020304" pitchFamily="18" charset="0"/>
                <a:ea typeface="Times New Roman" panose="02020603050405020304" pitchFamily="18" charset="0"/>
              </a:rPr>
              <a:t>Programmas finansējums veido 100% no projekta kopējām attiecināmajām izmaksām. Un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u="none" strike="noStrike">
                <a:effectLst/>
                <a:latin typeface="Times New Roman" panose="02020603050405020304" pitchFamily="18" charset="0"/>
                <a:ea typeface="Times New Roman" panose="02020603050405020304" pitchFamily="18" charset="0"/>
              </a:rPr>
              <a:t>Projekta iesniedzējs Konkursā var iesniegt tikai vienu projekta pieteikumu.</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800" b="0" u="none" strike="noStrike">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strike="noStrike"/>
              <a:t>3. </a:t>
            </a:r>
            <a:r>
              <a:rPr lang="lv-LV" sz="1800" b="0" u="none" strike="noStrike">
                <a:effectLst/>
                <a:latin typeface="Times New Roman" panose="02020603050405020304" pitchFamily="18" charset="0"/>
                <a:ea typeface="Times New Roman" panose="02020603050405020304" pitchFamily="18" charset="0"/>
              </a:rPr>
              <a:t>Konkursā pieejamais finansējums ir </a:t>
            </a:r>
            <a:r>
              <a:rPr lang="lv-LV" sz="1800" b="1" u="none" strike="noStrike">
                <a:effectLst/>
                <a:latin typeface="Times New Roman" panose="02020603050405020304" pitchFamily="18" charset="0"/>
                <a:ea typeface="Times New Roman" panose="02020603050405020304" pitchFamily="18" charset="0"/>
              </a:rPr>
              <a:t>86 000 EUR</a:t>
            </a:r>
            <a:r>
              <a:rPr lang="lv-LV" sz="1800" b="0" u="none" strike="noStrike">
                <a:effectLst/>
                <a:latin typeface="Times New Roman" panose="02020603050405020304" pitchFamily="18" charset="0"/>
                <a:ea typeface="Times New Roman" panose="02020603050405020304" pitchFamily="18" charset="0"/>
              </a:rPr>
              <a:t> un vienam projektu iesniedzējam pieejamais minimālais finansējums ir </a:t>
            </a:r>
            <a:r>
              <a:rPr lang="lv-LV" sz="1800" b="1" u="none" strike="noStrike">
                <a:effectLst/>
                <a:latin typeface="Times New Roman" panose="02020603050405020304" pitchFamily="18" charset="0"/>
                <a:ea typeface="Times New Roman" panose="02020603050405020304" pitchFamily="18" charset="0"/>
              </a:rPr>
              <a:t>2 500 EUR</a:t>
            </a:r>
            <a:r>
              <a:rPr lang="lv-LV" sz="1800" b="0" u="none" strike="noStrike">
                <a:effectLst/>
                <a:latin typeface="Times New Roman" panose="02020603050405020304" pitchFamily="18" charset="0"/>
                <a:ea typeface="Times New Roman" panose="02020603050405020304" pitchFamily="18" charset="0"/>
              </a:rPr>
              <a:t>, maksimālais finansējums ir </a:t>
            </a:r>
            <a:r>
              <a:rPr lang="lv-LV" sz="1800" b="1" u="none" strike="noStrike">
                <a:effectLst/>
                <a:latin typeface="Times New Roman" panose="02020603050405020304" pitchFamily="18" charset="0"/>
                <a:ea typeface="Times New Roman" panose="02020603050405020304" pitchFamily="18" charset="0"/>
              </a:rPr>
              <a:t>10 000</a:t>
            </a:r>
            <a:r>
              <a:rPr lang="lv-LV" sz="1800" b="0" u="none" strike="noStrike">
                <a:effectLst/>
                <a:latin typeface="Times New Roman" panose="02020603050405020304" pitchFamily="18" charset="0"/>
                <a:ea typeface="Times New Roman" panose="02020603050405020304" pitchFamily="18" charset="0"/>
              </a:rPr>
              <a:t> </a:t>
            </a:r>
            <a:r>
              <a:rPr lang="lv-LV" sz="1800" b="1" u="none" strike="noStrike">
                <a:effectLst/>
                <a:latin typeface="Times New Roman" panose="02020603050405020304" pitchFamily="18" charset="0"/>
                <a:ea typeface="Times New Roman" panose="02020603050405020304" pitchFamily="18" charset="0"/>
              </a:rPr>
              <a:t>EUR</a:t>
            </a:r>
            <a:r>
              <a:rPr lang="lv-LV" sz="1800" b="0" u="none" strike="noStrike">
                <a:effectLst/>
                <a:latin typeface="Times New Roman" panose="02020603050405020304" pitchFamily="18" charset="0"/>
                <a:ea typeface="Times New Roman" panose="02020603050405020304" pitchFamily="18" charset="0"/>
              </a:rPr>
              <a:t>.</a:t>
            </a:r>
            <a:endParaRPr lang="lv-LV" sz="1800" b="1" u="none" strike="noStrike">
              <a:effectLst/>
              <a:latin typeface="Times New Roman" panose="02020603050405020304" pitchFamily="18" charset="0"/>
              <a:ea typeface="Times New Roman" panose="02020603050405020304" pitchFamily="18" charset="0"/>
            </a:endParaRPr>
          </a:p>
          <a:p>
            <a:endParaRPr lang="lv-LV"/>
          </a:p>
          <a:p>
            <a:endParaRPr lang="lv-LV">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5</a:t>
            </a:fld>
            <a:endParaRPr lang="en-LV"/>
          </a:p>
        </p:txBody>
      </p:sp>
    </p:spTree>
    <p:extLst>
      <p:ext uri="{BB962C8B-B14F-4D97-AF65-F5344CB8AC3E}">
        <p14:creationId xmlns:p14="http://schemas.microsoft.com/office/powerpoint/2010/main" val="957561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l">
              <a:spcAft>
                <a:spcPts val="1200"/>
              </a:spcAft>
              <a:buFont typeface="+mj-lt"/>
              <a:buNone/>
            </a:pPr>
            <a:r>
              <a:rPr lang="lv-LV" sz="1000">
                <a:effectLst/>
                <a:latin typeface="Times New Roman" panose="02020603050405020304" pitchFamily="18" charset="0"/>
                <a:ea typeface="Times New Roman" panose="02020603050405020304" pitchFamily="18" charset="0"/>
              </a:rPr>
              <a:t>Šī Konkursa nolikuma izpratnē bērns ir persona, kura nav sasniegusi 18 gadu vecumu, jaunietis – persona vecumā no 13 līdz 25 gadiem ieskaitot.</a:t>
            </a:r>
          </a:p>
        </p:txBody>
      </p:sp>
      <p:sp>
        <p:nvSpPr>
          <p:cNvPr id="4" name="Slide Number Placeholder 3"/>
          <p:cNvSpPr>
            <a:spLocks noGrp="1"/>
          </p:cNvSpPr>
          <p:nvPr>
            <p:ph type="sldNum" sz="quarter" idx="5"/>
          </p:nvPr>
        </p:nvSpPr>
        <p:spPr/>
        <p:txBody>
          <a:bodyPr/>
          <a:lstStyle/>
          <a:p>
            <a:fld id="{61D30602-8DDB-E748-B349-EB91B332399B}" type="slidenum">
              <a:rPr lang="en-LV" smtClean="0"/>
              <a:t>6</a:t>
            </a:fld>
            <a:endParaRPr lang="en-LV"/>
          </a:p>
        </p:txBody>
      </p:sp>
    </p:spTree>
    <p:extLst>
      <p:ext uri="{BB962C8B-B14F-4D97-AF65-F5344CB8AC3E}">
        <p14:creationId xmlns:p14="http://schemas.microsoft.com/office/powerpoint/2010/main" val="2050280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lv-LV">
                <a:cs typeface="Calibri"/>
              </a:rPr>
              <a:t>Ja projekta aktivitāšu īstenošanā tiks iesaistīti brīvprātīgā darba veicēji, tad ar tiem projekta iesniedzējam ir jānoslēdz brīvprātīgā darba līgumi, kuros ir norādīti konkrēti darba pienākumi. Informācija par brīvprātīgā darba veicējiem un to pienākumiem ir arī jāiekļauj projekta pieteikuma B5 sadaļā. Savukārt </a:t>
            </a:r>
            <a:r>
              <a:rPr lang="lv-LV" b="0" i="1">
                <a:solidFill>
                  <a:srgbClr val="000000"/>
                </a:solidFill>
                <a:effectLst/>
                <a:latin typeface="Times New Roman" panose="02020603050405020304" pitchFamily="18" charset="0"/>
              </a:rPr>
              <a:t>informācija par konkrētām personām nav nepieciešama un konkursā netiks vērtēta. </a:t>
            </a:r>
            <a:endParaRPr lang="lv-LV">
              <a:cs typeface="Calibri"/>
            </a:endParaRPr>
          </a:p>
          <a:p>
            <a:pPr marL="228600" indent="-228600">
              <a:buAutoNum type="arabicPeriod"/>
            </a:pPr>
            <a:endParaRPr lang="lv-LV">
              <a:cs typeface="Calibri"/>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lv-LV" sz="1800">
                <a:effectLst/>
                <a:latin typeface="Times New Roman" panose="02020603050405020304" pitchFamily="18" charset="0"/>
                <a:ea typeface="Times New Roman" panose="02020603050405020304" pitchFamily="18" charset="0"/>
              </a:rPr>
              <a:t>Projektā plānotos pasākumus organizē projekta iesniedzējs, pasākumu izpilde netiek nodota tālāk. Pakalpojumu sniedzējus var piesaistīt tikai konkrētu aktivitāšu īstenošanai pasākuma ietvaros.</a:t>
            </a:r>
            <a:endParaRPr lang="lv-LV">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7</a:t>
            </a:fld>
            <a:endParaRPr lang="en-LV"/>
          </a:p>
        </p:txBody>
      </p:sp>
    </p:spTree>
    <p:extLst>
      <p:ext uri="{BB962C8B-B14F-4D97-AF65-F5344CB8AC3E}">
        <p14:creationId xmlns:p14="http://schemas.microsoft.com/office/powerpoint/2010/main" val="1387184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a:t>Turpmākajos 3 slaidos pastāstīšu par projektu pieteikumu atbilstības vērtēšanas kritērijiem. </a:t>
            </a:r>
          </a:p>
          <a:p>
            <a:endParaRPr lang="lv-LV"/>
          </a:p>
          <a:p>
            <a:r>
              <a:rPr lang="lv-LV"/>
              <a:t>Projekta pieteikumam ir jāatbilst visiem atbilstības vērtēšanas kritērijiem, un, ja tas neatbildīs kādam no kritērijiem, projekta pieteikums tiks noraidīts.</a:t>
            </a:r>
          </a:p>
          <a:p>
            <a:endParaRPr lang="lv-LV"/>
          </a:p>
          <a:p>
            <a:r>
              <a:rPr lang="lv-LV"/>
              <a:t>Vērtēšanā var tikt ņemta vērā ne tikai pieteikumā pieejamā informācija, bet arī publiskās datu bāzēs, internetā un citos informācijas avotos pieejama informācija, taču tai jābūt ticamai un pamatotai.</a:t>
            </a:r>
          </a:p>
          <a:p>
            <a:endParaRPr lang="lv-LV" b="1"/>
          </a:p>
          <a:p>
            <a:r>
              <a:rPr lang="lv-LV" b="1"/>
              <a:t>1</a:t>
            </a:r>
            <a:r>
              <a:rPr lang="lv-LV"/>
              <a:t>. </a:t>
            </a:r>
            <a:r>
              <a:rPr lang="lv-LV" sz="1200" b="0">
                <a:effectLst/>
                <a:latin typeface="Times New Roman" panose="02020603050405020304" pitchFamily="18" charset="0"/>
                <a:ea typeface="Times New Roman" panose="02020603050405020304" pitchFamily="18" charset="0"/>
              </a:rPr>
              <a:t>Projekta pieteikumu var iesniegt Latvijas Republikā reģistrēta biedrība vai nodibinājums, kas atbilst Biedrību un nodibinājumu likumā noteiktajam. </a:t>
            </a:r>
            <a:r>
              <a:rPr lang="lv-LV" sz="1200">
                <a:effectLst/>
                <a:latin typeface="Times New Roman" panose="02020603050405020304" pitchFamily="18" charset="0"/>
                <a:ea typeface="Times New Roman" panose="02020603050405020304" pitchFamily="18" charset="0"/>
              </a:rPr>
              <a:t>Projekta iesniedzējs pēdējos 2 (divus) gadus (2021. un 2022.gadā līdz pieteikumu iesniegšanas termiņa beigām) nepārtraukti darbojas mazākumtautību jomā vai saliedētas pilsoniskās sabiedrības attīstības jomā.</a:t>
            </a:r>
            <a:endParaRPr lang="lv-LV"/>
          </a:p>
          <a:p>
            <a:r>
              <a:rPr lang="lv-LV"/>
              <a:t>Šis kritērijs tiks pārbaudīts pēc uzņēmumu reģistra datiem, kā arī pēc projekta pieteikuma A sadaļā sniegtās informācijas. Tāpēc projekta pieteikumā ir svarīgi norādīt organizācijas līdzšinējo pieredzi minētajās jomās. </a:t>
            </a:r>
          </a:p>
          <a:p>
            <a:endParaRPr lang="lv-LV"/>
          </a:p>
          <a:p>
            <a:pPr marL="0" marR="0" lvl="0" indent="0" algn="l" defTabSz="914400" rtl="0" eaLnBrk="1" fontAlgn="auto" latinLnBrk="0" hangingPunct="1">
              <a:lnSpc>
                <a:spcPct val="100000"/>
              </a:lnSpc>
              <a:spcBef>
                <a:spcPts val="0"/>
              </a:spcBef>
              <a:spcAft>
                <a:spcPts val="0"/>
              </a:spcAft>
              <a:buClrTx/>
              <a:buSzTx/>
              <a:buFontTx/>
              <a:buNone/>
              <a:tabLst/>
              <a:defRPr/>
            </a:pPr>
            <a:r>
              <a:rPr lang="lv-LV" b="1"/>
              <a:t>2. </a:t>
            </a:r>
            <a:r>
              <a:rPr lang="lv-LV" b="0"/>
              <a:t>Nākamais kritērijs nosaka, ka </a:t>
            </a:r>
            <a:r>
              <a:rPr lang="lv-LV"/>
              <a:t>Projekta iesniedzējs neatbilst nevienam no Publisko iepirkumu likuma 42.panta pirmajā daļā minētajiem kandidātu un pretendentu izslēgšanas gadījumiem. </a:t>
            </a:r>
            <a:r>
              <a:rPr lang="en-GB" sz="1800">
                <a:effectLst/>
                <a:latin typeface="Times New Roman" panose="02020603050405020304" pitchFamily="18" charset="0"/>
                <a:ea typeface="Times New Roman" panose="02020603050405020304" pitchFamily="18" charset="0"/>
              </a:rPr>
              <a:t>Par to, </a:t>
            </a:r>
            <a:r>
              <a:rPr lang="en-GB" sz="1800" err="1">
                <a:effectLst/>
                <a:latin typeface="Times New Roman" panose="02020603050405020304" pitchFamily="18" charset="0"/>
                <a:ea typeface="Times New Roman" panose="02020603050405020304" pitchFamily="18" charset="0"/>
              </a:rPr>
              <a:t>vai</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projekta</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pieteikuma</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iesniedzējs</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ir</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iesniedzis</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nodokļu</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deklarācijas</a:t>
            </a:r>
            <a:r>
              <a:rPr lang="en-GB" sz="1800">
                <a:effectLst/>
                <a:latin typeface="Times New Roman" panose="02020603050405020304" pitchFamily="18" charset="0"/>
                <a:ea typeface="Times New Roman" panose="02020603050405020304" pitchFamily="18" charset="0"/>
              </a:rPr>
              <a:t> un </a:t>
            </a:r>
            <a:r>
              <a:rPr lang="en-GB" sz="1800" err="1">
                <a:effectLst/>
                <a:latin typeface="Times New Roman" panose="02020603050405020304" pitchFamily="18" charset="0"/>
                <a:ea typeface="Times New Roman" panose="02020603050405020304" pitchFamily="18" charset="0"/>
              </a:rPr>
              <a:t>attiecīgā</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informācija</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saskaņā</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ar</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likuma</a:t>
            </a:r>
            <a:r>
              <a:rPr lang="en-GB" sz="1800">
                <a:effectLst/>
                <a:latin typeface="Times New Roman" panose="02020603050405020304" pitchFamily="18" charset="0"/>
                <a:ea typeface="Times New Roman" panose="02020603050405020304" pitchFamily="18" charset="0"/>
              </a:rPr>
              <a:t> “Par </a:t>
            </a:r>
            <a:r>
              <a:rPr lang="en-GB" sz="1800" err="1">
                <a:effectLst/>
                <a:latin typeface="Times New Roman" panose="02020603050405020304" pitchFamily="18" charset="0"/>
                <a:ea typeface="Times New Roman" panose="02020603050405020304" pitchFamily="18" charset="0"/>
              </a:rPr>
              <a:t>nodokļiem</a:t>
            </a:r>
            <a:r>
              <a:rPr lang="en-GB" sz="1800">
                <a:effectLst/>
                <a:latin typeface="Times New Roman" panose="02020603050405020304" pitchFamily="18" charset="0"/>
                <a:ea typeface="Times New Roman" panose="02020603050405020304" pitchFamily="18" charset="0"/>
              </a:rPr>
              <a:t> un </a:t>
            </a:r>
            <a:r>
              <a:rPr lang="en-GB" sz="1800" err="1">
                <a:effectLst/>
                <a:latin typeface="Times New Roman" panose="02020603050405020304" pitchFamily="18" charset="0"/>
                <a:ea typeface="Times New Roman" panose="02020603050405020304" pitchFamily="18" charset="0"/>
              </a:rPr>
              <a:t>nodevām</a:t>
            </a:r>
            <a:r>
              <a:rPr lang="en-GB" sz="1800">
                <a:effectLst/>
                <a:latin typeface="Times New Roman" panose="02020603050405020304" pitchFamily="18" charset="0"/>
                <a:ea typeface="Times New Roman" panose="02020603050405020304" pitchFamily="18" charset="0"/>
              </a:rPr>
              <a:t>” 18. </a:t>
            </a:r>
            <a:r>
              <a:rPr lang="en-GB" sz="1800" err="1">
                <a:effectLst/>
                <a:latin typeface="Times New Roman" panose="02020603050405020304" pitchFamily="18" charset="0"/>
                <a:ea typeface="Times New Roman" panose="02020603050405020304" pitchFamily="18" charset="0"/>
              </a:rPr>
              <a:t>panta</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pirmās</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daļas</a:t>
            </a:r>
            <a:r>
              <a:rPr lang="en-GB" sz="1800">
                <a:effectLst/>
                <a:latin typeface="Times New Roman" panose="02020603050405020304" pitchFamily="18" charset="0"/>
                <a:ea typeface="Times New Roman" panose="02020603050405020304" pitchFamily="18" charset="0"/>
              </a:rPr>
              <a:t> 30. </a:t>
            </a:r>
            <a:r>
              <a:rPr lang="en-GB" sz="1800" err="1">
                <a:effectLst/>
                <a:latin typeface="Times New Roman" panose="02020603050405020304" pitchFamily="18" charset="0"/>
                <a:ea typeface="Times New Roman" panose="02020603050405020304" pitchFamily="18" charset="0"/>
              </a:rPr>
              <a:t>punktu</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ir</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publiski</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pieejama</a:t>
            </a:r>
            <a:r>
              <a:rPr lang="en-GB" sz="1800">
                <a:effectLst/>
                <a:latin typeface="Times New Roman" panose="02020603050405020304" pitchFamily="18" charset="0"/>
                <a:ea typeface="Times New Roman" panose="02020603050405020304" pitchFamily="18" charset="0"/>
              </a:rPr>
              <a:t>, un </a:t>
            </a:r>
            <a:r>
              <a:rPr lang="en-GB" sz="1800" err="1">
                <a:effectLst/>
                <a:latin typeface="Times New Roman" panose="02020603050405020304" pitchFamily="18" charset="0"/>
                <a:ea typeface="Times New Roman" panose="02020603050405020304" pitchFamily="18" charset="0"/>
              </a:rPr>
              <a:t>vai</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projekta</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pieteikuma</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iesniedzējam</a:t>
            </a:r>
            <a:r>
              <a:rPr lang="en-GB" sz="1800">
                <a:effectLst/>
                <a:latin typeface="Times New Roman" panose="02020603050405020304" pitchFamily="18" charset="0"/>
                <a:ea typeface="Times New Roman" panose="02020603050405020304" pitchFamily="18" charset="0"/>
              </a:rPr>
              <a:t> nav </a:t>
            </a:r>
            <a:r>
              <a:rPr lang="en-GB" sz="1800" err="1">
                <a:effectLst/>
                <a:latin typeface="Times New Roman" panose="02020603050405020304" pitchFamily="18" charset="0"/>
                <a:ea typeface="Times New Roman" panose="02020603050405020304" pitchFamily="18" charset="0"/>
              </a:rPr>
              <a:t>Valsts</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ieņēmumu</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dienesta</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turpmāk</a:t>
            </a:r>
            <a:r>
              <a:rPr lang="en-GB" sz="1800">
                <a:effectLst/>
                <a:latin typeface="Times New Roman" panose="02020603050405020304" pitchFamily="18" charset="0"/>
                <a:ea typeface="Times New Roman" panose="02020603050405020304" pitchFamily="18" charset="0"/>
              </a:rPr>
              <a:t> – VID) </a:t>
            </a:r>
            <a:r>
              <a:rPr lang="en-GB" sz="1800" err="1">
                <a:effectLst/>
                <a:latin typeface="Times New Roman" panose="02020603050405020304" pitchFamily="18" charset="0"/>
                <a:ea typeface="Times New Roman" panose="02020603050405020304" pitchFamily="18" charset="0"/>
              </a:rPr>
              <a:t>administrēto</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nodokļu</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nodevu</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parāds</a:t>
            </a:r>
            <a:r>
              <a:rPr lang="en-GB" sz="1800">
                <a:effectLst/>
                <a:latin typeface="Times New Roman" panose="02020603050405020304" pitchFamily="18" charset="0"/>
                <a:ea typeface="Times New Roman" panose="02020603050405020304" pitchFamily="18" charset="0"/>
              </a:rPr>
              <a:t>, kas </a:t>
            </a:r>
            <a:r>
              <a:rPr lang="en-GB" sz="1800" err="1">
                <a:effectLst/>
                <a:latin typeface="Times New Roman" panose="02020603050405020304" pitchFamily="18" charset="0"/>
                <a:ea typeface="Times New Roman" panose="02020603050405020304" pitchFamily="18" charset="0"/>
              </a:rPr>
              <a:t>pārsniedz</a:t>
            </a:r>
            <a:r>
              <a:rPr lang="en-GB" sz="1800">
                <a:effectLst/>
                <a:latin typeface="Times New Roman" panose="02020603050405020304" pitchFamily="18" charset="0"/>
                <a:ea typeface="Times New Roman" panose="02020603050405020304" pitchFamily="18" charset="0"/>
              </a:rPr>
              <a:t> 150 euro, </a:t>
            </a:r>
            <a:r>
              <a:rPr lang="en-GB" sz="1800" err="1">
                <a:effectLst/>
                <a:latin typeface="Times New Roman" panose="02020603050405020304" pitchFamily="18" charset="0"/>
                <a:ea typeface="Times New Roman" panose="02020603050405020304" pitchFamily="18" charset="0"/>
              </a:rPr>
              <a:t>izņemot</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nodokļu</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maksājumus</a:t>
            </a:r>
            <a:r>
              <a:rPr lang="en-GB" sz="1800">
                <a:effectLst/>
                <a:latin typeface="Times New Roman" panose="02020603050405020304" pitchFamily="18" charset="0"/>
                <a:ea typeface="Times New Roman" panose="02020603050405020304" pitchFamily="18" charset="0"/>
              </a:rPr>
              <a:t>, kuru </a:t>
            </a:r>
            <a:r>
              <a:rPr lang="en-GB" sz="1800" err="1">
                <a:effectLst/>
                <a:latin typeface="Times New Roman" panose="02020603050405020304" pitchFamily="18" charset="0"/>
                <a:ea typeface="Times New Roman" panose="02020603050405020304" pitchFamily="18" charset="0"/>
              </a:rPr>
              <a:t>maksāšanas</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termiņš</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saskaņā</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ar</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likuma</a:t>
            </a:r>
            <a:r>
              <a:rPr lang="en-GB" sz="1800">
                <a:effectLst/>
                <a:latin typeface="Times New Roman" panose="02020603050405020304" pitchFamily="18" charset="0"/>
                <a:ea typeface="Times New Roman" panose="02020603050405020304" pitchFamily="18" charset="0"/>
              </a:rPr>
              <a:t> “Par </a:t>
            </a:r>
            <a:r>
              <a:rPr lang="en-GB" sz="1800" err="1">
                <a:effectLst/>
                <a:latin typeface="Times New Roman" panose="02020603050405020304" pitchFamily="18" charset="0"/>
                <a:ea typeface="Times New Roman" panose="02020603050405020304" pitchFamily="18" charset="0"/>
              </a:rPr>
              <a:t>nodokļiem</a:t>
            </a:r>
            <a:r>
              <a:rPr lang="en-GB" sz="1800">
                <a:effectLst/>
                <a:latin typeface="Times New Roman" panose="02020603050405020304" pitchFamily="18" charset="0"/>
                <a:ea typeface="Times New Roman" panose="02020603050405020304" pitchFamily="18" charset="0"/>
              </a:rPr>
              <a:t> un </a:t>
            </a:r>
            <a:r>
              <a:rPr lang="en-GB" sz="1800" err="1">
                <a:effectLst/>
                <a:latin typeface="Times New Roman" panose="02020603050405020304" pitchFamily="18" charset="0"/>
                <a:ea typeface="Times New Roman" panose="02020603050405020304" pitchFamily="18" charset="0"/>
              </a:rPr>
              <a:t>nodevām</a:t>
            </a:r>
            <a:r>
              <a:rPr lang="en-GB" sz="1800">
                <a:effectLst/>
                <a:latin typeface="Times New Roman" panose="02020603050405020304" pitchFamily="18" charset="0"/>
                <a:ea typeface="Times New Roman" panose="02020603050405020304" pitchFamily="18" charset="0"/>
              </a:rPr>
              <a:t>” 24. </a:t>
            </a:r>
            <a:r>
              <a:rPr lang="en-GB" sz="1800" err="1">
                <a:effectLst/>
                <a:latin typeface="Times New Roman" panose="02020603050405020304" pitchFamily="18" charset="0"/>
                <a:ea typeface="Times New Roman" panose="02020603050405020304" pitchFamily="18" charset="0"/>
              </a:rPr>
              <a:t>panta</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pirmo</a:t>
            </a:r>
            <a:r>
              <a:rPr lang="en-GB" sz="1800">
                <a:effectLst/>
                <a:latin typeface="Times New Roman" panose="02020603050405020304" pitchFamily="18" charset="0"/>
                <a:ea typeface="Times New Roman" panose="02020603050405020304" pitchFamily="18" charset="0"/>
              </a:rPr>
              <a:t> un 1. </a:t>
            </a:r>
            <a:r>
              <a:rPr lang="en-GB" sz="1800" err="1">
                <a:effectLst/>
                <a:latin typeface="Times New Roman" panose="02020603050405020304" pitchFamily="18" charset="0"/>
                <a:ea typeface="Times New Roman" panose="02020603050405020304" pitchFamily="18" charset="0"/>
              </a:rPr>
              <a:t>daļu</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ir</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pagarināts</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sadalīts</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termiņos</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atlikts</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vai</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atkārtoti</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sadalīts</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termiņos</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Komisija</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veiks</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pārbaudi</a:t>
            </a:r>
            <a:r>
              <a:rPr lang="en-GB" sz="1800">
                <a:effectLst/>
                <a:latin typeface="Times New Roman" panose="02020603050405020304" pitchFamily="18" charset="0"/>
                <a:ea typeface="Times New Roman" panose="02020603050405020304" pitchFamily="18" charset="0"/>
              </a:rPr>
              <a:t> VID </a:t>
            </a:r>
            <a:r>
              <a:rPr lang="en-GB" sz="1800" err="1">
                <a:effectLst/>
                <a:latin typeface="Times New Roman" panose="02020603050405020304" pitchFamily="18" charset="0"/>
                <a:ea typeface="Times New Roman" panose="02020603050405020304" pitchFamily="18" charset="0"/>
              </a:rPr>
              <a:t>nodokļu</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parādnieku</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datu</a:t>
            </a:r>
            <a:r>
              <a:rPr lang="en-GB" sz="1800">
                <a:effectLst/>
                <a:latin typeface="Times New Roman" panose="02020603050405020304" pitchFamily="18" charset="0"/>
                <a:ea typeface="Times New Roman" panose="02020603050405020304" pitchFamily="18" charset="0"/>
              </a:rPr>
              <a:t> </a:t>
            </a:r>
            <a:r>
              <a:rPr lang="en-GB" sz="1800" err="1">
                <a:effectLst/>
                <a:latin typeface="Times New Roman" panose="02020603050405020304" pitchFamily="18" charset="0"/>
                <a:ea typeface="Times New Roman" panose="02020603050405020304" pitchFamily="18" charset="0"/>
              </a:rPr>
              <a:t>bāzē</a:t>
            </a:r>
            <a:r>
              <a:rPr lang="en-GB" sz="1800">
                <a:effectLst/>
                <a:latin typeface="Times New Roman" panose="02020603050405020304" pitchFamily="18" charset="0"/>
                <a:ea typeface="Times New Roman" panose="02020603050405020304" pitchFamily="18" charset="0"/>
              </a:rPr>
              <a:t>.</a:t>
            </a:r>
            <a:r>
              <a:rPr lang="lv-LV">
                <a:effectLst/>
              </a:rPr>
              <a:t> </a:t>
            </a:r>
            <a:r>
              <a:rPr lang="lv-LV" sz="1800">
                <a:effectLst/>
                <a:latin typeface="Times New Roman" panose="02020603050405020304" pitchFamily="18" charset="0"/>
                <a:ea typeface="Times New Roman" panose="02020603050405020304" pitchFamily="18" charset="0"/>
              </a:rPr>
              <a:t>Pārbaude tiks veikta </a:t>
            </a:r>
            <a:r>
              <a:rPr lang="lv-LV" sz="1800" b="1">
                <a:effectLst/>
                <a:latin typeface="Times New Roman" panose="02020603050405020304" pitchFamily="18" charset="0"/>
                <a:ea typeface="Times New Roman" panose="02020603050405020304" pitchFamily="18" charset="0"/>
              </a:rPr>
              <a:t>gan </a:t>
            </a:r>
            <a:r>
              <a:rPr lang="lv-LV" sz="1800">
                <a:effectLst/>
                <a:latin typeface="Times New Roman" panose="02020603050405020304" pitchFamily="18" charset="0"/>
                <a:ea typeface="Times New Roman" panose="02020603050405020304" pitchFamily="18" charset="0"/>
              </a:rPr>
              <a:t>uz projekta pieteikuma iesniegšanas termiņa pēdējo dienu, </a:t>
            </a:r>
            <a:r>
              <a:rPr lang="lv-LV" sz="1800" b="1">
                <a:effectLst/>
                <a:latin typeface="Times New Roman" panose="02020603050405020304" pitchFamily="18" charset="0"/>
                <a:ea typeface="Times New Roman" panose="02020603050405020304" pitchFamily="18" charset="0"/>
              </a:rPr>
              <a:t>gan</a:t>
            </a:r>
            <a:r>
              <a:rPr lang="lv-LV" sz="1800">
                <a:effectLst/>
                <a:latin typeface="Times New Roman" panose="02020603050405020304" pitchFamily="18" charset="0"/>
                <a:ea typeface="Times New Roman" panose="02020603050405020304" pitchFamily="18" charset="0"/>
              </a:rPr>
              <a:t> uz lēmuma par projekta virzīšanu apstiprināšanai dienu.</a:t>
            </a:r>
            <a:endParaRPr lang="lv-LV"/>
          </a:p>
          <a:p>
            <a:pPr marL="0" marR="0" lvl="0" indent="0" algn="l" defTabSz="914400" rtl="0" eaLnBrk="1" fontAlgn="auto" latinLnBrk="0" hangingPunct="1">
              <a:lnSpc>
                <a:spcPct val="100000"/>
              </a:lnSpc>
              <a:spcBef>
                <a:spcPts val="0"/>
              </a:spcBef>
              <a:spcAft>
                <a:spcPts val="0"/>
              </a:spcAft>
              <a:buClrTx/>
              <a:buSzTx/>
              <a:buFontTx/>
              <a:buNone/>
              <a:tabLst/>
              <a:defRPr/>
            </a:pPr>
            <a:r>
              <a:rPr lang="lv-LV" b="0"/>
              <a:t>Ja kādā no šīm divām veiktajām pārbaudēm tiks konstatēts nodokļu parāds, projekta pieteikums tiks noraidīts.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b="1"/>
              <a:t>3. </a:t>
            </a:r>
            <a:r>
              <a:rPr lang="lv-LV" b="0"/>
              <a:t>Trešais kritērijs nosaka, ka Projekta iesniedzējs par tām pašām projekta attiecināmajām izmaksām, par kurām iesniegts projekta pieteikums, nav saņēmis un nesaņems finansējumu no citiem avotiem.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b="0" strike="noStrike"/>
              <a:t>Par šo un arī iepriekšējā kritērija izpildi projekta iesniedzējs paraksta apliecinājumu jeb projekta pieteikuma D sadaļu. </a:t>
            </a:r>
            <a:endParaRPr lang="lv-LV" strike="noStrike"/>
          </a:p>
          <a:p>
            <a:endParaRPr lang="lv-LV"/>
          </a:p>
          <a:p>
            <a:endParaRPr lang="lv-LV"/>
          </a:p>
          <a:p>
            <a:endParaRPr lang="lv-LV"/>
          </a:p>
        </p:txBody>
      </p:sp>
      <p:sp>
        <p:nvSpPr>
          <p:cNvPr id="4" name="Slaida numura vietturis 3"/>
          <p:cNvSpPr>
            <a:spLocks noGrp="1"/>
          </p:cNvSpPr>
          <p:nvPr>
            <p:ph type="sldNum" sz="quarter" idx="5"/>
          </p:nvPr>
        </p:nvSpPr>
        <p:spPr/>
        <p:txBody>
          <a:bodyPr/>
          <a:lstStyle/>
          <a:p>
            <a:fld id="{61D30602-8DDB-E748-B349-EB91B332399B}" type="slidenum">
              <a:rPr lang="en-LV" smtClean="0"/>
              <a:t>8</a:t>
            </a:fld>
            <a:endParaRPr lang="en-LV"/>
          </a:p>
        </p:txBody>
      </p:sp>
    </p:spTree>
    <p:extLst>
      <p:ext uri="{BB962C8B-B14F-4D97-AF65-F5344CB8AC3E}">
        <p14:creationId xmlns:p14="http://schemas.microsoft.com/office/powerpoint/2010/main" val="1687246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a:t>1. </a:t>
            </a:r>
            <a:r>
              <a:rPr lang="lv-LV"/>
              <a:t>Projekta iesniedzējam nevar būt neatbilstoši veiktu izdevumu maksājumu parādu citos projektos, kas tiek finansēti no valsts vai pašvaldību budžeta vai Eiropas Savienības politiku instrumentu un pārējām ārvalstu finanšu palīdzības programmām.</a:t>
            </a:r>
          </a:p>
          <a:p>
            <a:endParaRPr lang="lv-LV"/>
          </a:p>
          <a:p>
            <a:pPr marL="0" marR="0" lvl="0" indent="0" algn="l" defTabSz="914400" rtl="0" eaLnBrk="1" fontAlgn="auto" latinLnBrk="0" hangingPunct="1">
              <a:lnSpc>
                <a:spcPct val="100000"/>
              </a:lnSpc>
              <a:spcBef>
                <a:spcPts val="0"/>
              </a:spcBef>
              <a:spcAft>
                <a:spcPts val="0"/>
              </a:spcAft>
              <a:buClrTx/>
              <a:buSzTx/>
              <a:buFontTx/>
              <a:buNone/>
              <a:tabLst/>
              <a:defRPr/>
            </a:pPr>
            <a:r>
              <a:rPr lang="lv-LV"/>
              <a:t>Atbilstoši, ja tiks konstatēts, ka projekta iesniedzējam tomēr ir parāds par kādu citu projektu, ko, piemēram, finansē no pašvaldības budžeta, šāds pieteikums tiks noraidīts. Līdzīgi kā iepriekšējos divos kritērijos, arī par šo </a:t>
            </a:r>
            <a:r>
              <a:rPr lang="lv-LV" b="0" strike="noStrike"/>
              <a:t>kritērija izpildi projekta iesniedzējs paraksta iesniedzēja apliecinājumu (D sadaļa pieteikumā).</a:t>
            </a:r>
            <a:endParaRPr lang="lv-LV"/>
          </a:p>
          <a:p>
            <a:endParaRPr lang="lv-LV"/>
          </a:p>
          <a:p>
            <a:r>
              <a:rPr lang="lv-LV" b="1"/>
              <a:t>2. </a:t>
            </a:r>
            <a:r>
              <a:rPr lang="lv-LV"/>
              <a:t>Konkursā uz finansējumu nevar pretendēt šādas organizācijas:</a:t>
            </a:r>
          </a:p>
          <a:p>
            <a:pPr lvl="1"/>
            <a:r>
              <a:rPr lang="lv-LV"/>
              <a:t>1) darba devēju organizācijas un to apvienības;</a:t>
            </a:r>
          </a:p>
          <a:p>
            <a:pPr lvl="1"/>
            <a:r>
              <a:rPr lang="lv-LV"/>
              <a:t>2) politiskās partijas un to apvienības;</a:t>
            </a:r>
          </a:p>
          <a:p>
            <a:pPr lvl="1"/>
            <a:r>
              <a:rPr lang="lv-LV"/>
              <a:t>3) dzīvokļu apsaimniekošanas biedrības;</a:t>
            </a:r>
          </a:p>
          <a:p>
            <a:pPr lvl="1"/>
            <a:r>
              <a:rPr lang="lv-LV"/>
              <a:t>4) arodbiedrības un to apvienības;</a:t>
            </a:r>
          </a:p>
          <a:p>
            <a:pPr lvl="1"/>
            <a:r>
              <a:rPr lang="lv-LV"/>
              <a:t>5) reliģiskās organizācijas un to iestādes;</a:t>
            </a:r>
          </a:p>
          <a:p>
            <a:pPr lvl="1"/>
            <a:r>
              <a:rPr lang="lv-LV"/>
              <a:t>6) Organizācija, </a:t>
            </a:r>
            <a:r>
              <a:rPr lang="lv-LV" sz="1800">
                <a:effectLst/>
                <a:latin typeface="Times New Roman" panose="02020603050405020304" pitchFamily="18" charset="0"/>
                <a:ea typeface="Times New Roman" panose="02020603050405020304" pitchFamily="18" charset="0"/>
              </a:rPr>
              <a:t>kuru, ieskaitot to valdi vai personas, kurām atsevišķi vai visām kopā ir ietekme organizācijā (</a:t>
            </a:r>
            <a:r>
              <a:rPr lang="lv-LV" sz="1800" err="1">
                <a:effectLst/>
                <a:latin typeface="Times New Roman" panose="02020603050405020304" pitchFamily="18" charset="0"/>
                <a:ea typeface="Times New Roman" panose="02020603050405020304" pitchFamily="18" charset="0"/>
              </a:rPr>
              <a:t>paraksttiesības</a:t>
            </a:r>
            <a:r>
              <a:rPr lang="lv-LV" sz="1800">
                <a:effectLst/>
                <a:latin typeface="Times New Roman" panose="02020603050405020304" pitchFamily="18" charset="0"/>
                <a:ea typeface="Times New Roman" panose="02020603050405020304" pitchFamily="18" charset="0"/>
              </a:rPr>
              <a:t> vai/un lēmuma pieņemšanas tiesības), </a:t>
            </a:r>
            <a:r>
              <a:rPr lang="lv-LV"/>
              <a:t>kuras darbība rada apdraudējumu valsts drošībai, tai skaitā, valsts informatīvās telpas drošībai, sabiedriskajai kārtībai un sabiedrības veselībai, vai organizācija, kas veido vai izplata naida runu, dezinformāciju un tml.</a:t>
            </a:r>
          </a:p>
          <a:p>
            <a:pPr lvl="0"/>
            <a:r>
              <a:rPr lang="lv-LV"/>
              <a:t>Šis kritērijs tiks vērtēts pēc informācijas par projekta iesniedzēja darbības veidu, darbības jomu un darbības mērķiem. Informācija tiks pārbaudīta biedrību un nodibinājumu reģistrā, vai Lursoft datu bāzē. </a:t>
            </a:r>
          </a:p>
          <a:p>
            <a:pPr lvl="0"/>
            <a:endParaRPr lang="lv-LV"/>
          </a:p>
          <a:p>
            <a:pPr lvl="0"/>
            <a:r>
              <a:rPr lang="lv-LV" strike="noStrike"/>
              <a:t>Par to, vai organizācijas darbība rada apdraudējumu valsts drošībai, vai tā veido / izplata naida runu, dezinformāciju, tiks ņemta publiskajā telpā pieejamā informācija un šaubu gadījumā arī pie atbilstošajām iestādēm.</a:t>
            </a:r>
          </a:p>
          <a:p>
            <a:pPr lvl="0"/>
            <a:endParaRPr lang="lv-LV" b="1"/>
          </a:p>
          <a:p>
            <a:pPr marL="0" marR="0" lvl="0" indent="0" algn="l" defTabSz="914400" rtl="0" eaLnBrk="1" fontAlgn="auto" latinLnBrk="0" hangingPunct="1">
              <a:lnSpc>
                <a:spcPct val="100000"/>
              </a:lnSpc>
              <a:spcBef>
                <a:spcPts val="0"/>
              </a:spcBef>
              <a:spcAft>
                <a:spcPts val="0"/>
              </a:spcAft>
              <a:buClrTx/>
              <a:buSzTx/>
              <a:buFontTx/>
              <a:buNone/>
              <a:tabLst/>
              <a:defRPr/>
            </a:pPr>
            <a:r>
              <a:rPr lang="lv-LV" b="1"/>
              <a:t>3. Projekta iesniedzējam </a:t>
            </a:r>
            <a:r>
              <a:rPr lang="lv-LV"/>
              <a:t>ir jādarbojas ne tikai savās interesēs vai savu biedru komerciālajās, profesionālajās vai politiskajās interesēs, un projekta iesniedzēja mērķim ir jābūt darboties plašākas sabiedrības labā, risinot jautājumus, kas saistīti ar atsevišķu iedzīvotāju grupu vai visas sabiedrības labklājību.</a:t>
            </a:r>
          </a:p>
          <a:p>
            <a:pPr lvl="0"/>
            <a:endParaRPr lang="lv-LV" b="1"/>
          </a:p>
          <a:p>
            <a:pPr lvl="0"/>
            <a:r>
              <a:rPr lang="lv-LV" b="0"/>
              <a:t>Projekta iesniedzējam  ir  jābūt neatkarīgam no publiskās pārvaldes, politiskām partijām, reliģiskām organizācijām, komerciālām organizācijām un to ietekmes. </a:t>
            </a:r>
          </a:p>
          <a:p>
            <a:pPr lvl="0"/>
            <a:endParaRPr lang="lv-LV" b="0"/>
          </a:p>
          <a:p>
            <a:pPr lvl="0"/>
            <a:r>
              <a:rPr lang="lv-LV" b="0"/>
              <a:t> </a:t>
            </a:r>
            <a:r>
              <a:rPr lang="lv-LV" b="1"/>
              <a:t>4. </a:t>
            </a:r>
            <a:r>
              <a:rPr lang="lv-LV" sz="1800" b="1">
                <a:effectLst/>
                <a:latin typeface="Times New Roman" panose="02020603050405020304" pitchFamily="18" charset="0"/>
              </a:rPr>
              <a:t>P</a:t>
            </a:r>
            <a:r>
              <a:rPr lang="lv-LV" sz="1800" b="1">
                <a:effectLst/>
                <a:latin typeface="Times New Roman" panose="02020603050405020304" pitchFamily="18" charset="0"/>
                <a:ea typeface="Times New Roman" panose="02020603050405020304" pitchFamily="18" charset="0"/>
              </a:rPr>
              <a:t>roti</a:t>
            </a:r>
            <a:r>
              <a:rPr lang="lv-LV" sz="1800">
                <a:effectLst/>
                <a:latin typeface="Times New Roman" panose="02020603050405020304" pitchFamily="18" charset="0"/>
                <a:ea typeface="Times New Roman" panose="02020603050405020304" pitchFamily="18" charset="0"/>
              </a:rPr>
              <a:t>, projekta iesniedzējam nav noteiktas starptautiskās vai nacionālās sankcijas vai būtiskas finanšu un kapitāla tirgus intereses ietekmējošas Eiropas Savienības vai Ziemeļatlantijas līguma organizācijas dalībvalsts sankcijas.</a:t>
            </a:r>
            <a:endParaRPr lang="lv-LV" b="0"/>
          </a:p>
          <a:p>
            <a:pPr lvl="0"/>
            <a:endParaRPr lang="lv-LV" b="1"/>
          </a:p>
          <a:p>
            <a:pPr lvl="0"/>
            <a:endParaRPr lang="lv-LV" b="0"/>
          </a:p>
          <a:p>
            <a:pPr lvl="0"/>
            <a:endParaRPr lang="lv-LV" b="1"/>
          </a:p>
          <a:p>
            <a:endParaRPr lang="lv-LV"/>
          </a:p>
        </p:txBody>
      </p:sp>
      <p:sp>
        <p:nvSpPr>
          <p:cNvPr id="4" name="Slaida numura vietturis 3"/>
          <p:cNvSpPr>
            <a:spLocks noGrp="1"/>
          </p:cNvSpPr>
          <p:nvPr>
            <p:ph type="sldNum" sz="quarter" idx="5"/>
          </p:nvPr>
        </p:nvSpPr>
        <p:spPr/>
        <p:txBody>
          <a:bodyPr/>
          <a:lstStyle/>
          <a:p>
            <a:fld id="{61D30602-8DDB-E748-B349-EB91B332399B}" type="slidenum">
              <a:rPr lang="en-LV" smtClean="0"/>
              <a:t>9</a:t>
            </a:fld>
            <a:endParaRPr lang="en-LV"/>
          </a:p>
        </p:txBody>
      </p:sp>
    </p:spTree>
    <p:extLst>
      <p:ext uri="{BB962C8B-B14F-4D97-AF65-F5344CB8AC3E}">
        <p14:creationId xmlns:p14="http://schemas.microsoft.com/office/powerpoint/2010/main" val="2512198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4380" y="4352544"/>
            <a:ext cx="8207652" cy="1239894"/>
          </a:xfrm>
          <a:noFill/>
        </p:spPr>
        <p:txBody>
          <a:bodyPr>
            <a:normAutofit/>
          </a:bodyPr>
          <a:lstStyle>
            <a:lvl1pPr marL="0" indent="0" algn="l">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Date Placeholder 7">
            <a:extLst>
              <a:ext uri="{FF2B5EF4-FFF2-40B4-BE49-F238E27FC236}">
                <a16:creationId xmlns:a16="http://schemas.microsoft.com/office/drawing/2014/main" id="{A6CD2FBA-7F6A-7C45-9AE1-34EDBAD98BFE}"/>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11" name="Footer Placeholder 8">
            <a:extLst>
              <a:ext uri="{FF2B5EF4-FFF2-40B4-BE49-F238E27FC236}">
                <a16:creationId xmlns:a16="http://schemas.microsoft.com/office/drawing/2014/main" id="{177E20F1-29C6-AB46-B9B5-C50CF791241B}"/>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
        <p:nvSpPr>
          <p:cNvPr id="12" name="Slide Number Placeholder 9">
            <a:extLst>
              <a:ext uri="{FF2B5EF4-FFF2-40B4-BE49-F238E27FC236}">
                <a16:creationId xmlns:a16="http://schemas.microsoft.com/office/drawing/2014/main" id="{A55730A0-E0D8-6743-9CD6-B19F08E10814}"/>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4" name="Title 3">
            <a:extLst>
              <a:ext uri="{FF2B5EF4-FFF2-40B4-BE49-F238E27FC236}">
                <a16:creationId xmlns:a16="http://schemas.microsoft.com/office/drawing/2014/main" id="{5B05563C-7AB9-8843-81FD-1D53D7F42A1E}"/>
              </a:ext>
            </a:extLst>
          </p:cNvPr>
          <p:cNvSpPr>
            <a:spLocks noGrp="1"/>
          </p:cNvSpPr>
          <p:nvPr>
            <p:ph type="title" hasCustomPrompt="1"/>
          </p:nvPr>
        </p:nvSpPr>
        <p:spPr>
          <a:xfrm>
            <a:off x="944380" y="2503112"/>
            <a:ext cx="8375432" cy="1188720"/>
          </a:xfrm>
          <a:noFill/>
          <a:ln>
            <a:noFill/>
          </a:ln>
        </p:spPr>
        <p:txBody>
          <a:bodyPr>
            <a:noAutofit/>
          </a:bodyPr>
          <a:lstStyle>
            <a:lvl1pPr algn="l">
              <a:defRPr sz="5000" cap="none">
                <a:solidFill>
                  <a:schemeClr val="tx1"/>
                </a:solidFill>
              </a:defRPr>
            </a:lvl1pPr>
          </a:lstStyle>
          <a:p>
            <a:r>
              <a:rPr lang="en-GB"/>
              <a:t>Click to edit master title style</a:t>
            </a:r>
            <a:endParaRPr lang="en-LV"/>
          </a:p>
        </p:txBody>
      </p:sp>
    </p:spTree>
    <p:extLst>
      <p:ext uri="{BB962C8B-B14F-4D97-AF65-F5344CB8AC3E}">
        <p14:creationId xmlns:p14="http://schemas.microsoft.com/office/powerpoint/2010/main" val="260771992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p:nvPr>
        </p:nvSpPr>
        <p:spPr>
          <a:xfrm>
            <a:off x="830834" y="435399"/>
            <a:ext cx="7983381" cy="1123578"/>
          </a:xfrm>
          <a:noFill/>
          <a:ln>
            <a:noFill/>
          </a:ln>
        </p:spPr>
        <p:txBody>
          <a:bodyPr>
            <a:normAutofit/>
          </a:bodyPr>
          <a:lstStyle>
            <a:lvl1pPr algn="l">
              <a:defRPr sz="4000" cap="none" spc="0">
                <a:solidFill>
                  <a:srgbClr val="7C9396"/>
                </a:solidFill>
              </a:defRPr>
            </a:lvl1pPr>
          </a:lstStyle>
          <a:p>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14" name="Diagram 13">
            <a:extLst>
              <a:ext uri="{FF2B5EF4-FFF2-40B4-BE49-F238E27FC236}">
                <a16:creationId xmlns:a16="http://schemas.microsoft.com/office/drawing/2014/main" id="{C90EC000-7A60-4972-A495-03A72AC83974}"/>
              </a:ext>
            </a:extLst>
          </p:cNvPr>
          <p:cNvGraphicFramePr/>
          <p:nvPr userDrawn="1">
            <p:extLst>
              <p:ext uri="{D42A27DB-BD31-4B8C-83A1-F6EECF244321}">
                <p14:modId xmlns:p14="http://schemas.microsoft.com/office/powerpoint/2010/main" val="742998314"/>
              </p:ext>
            </p:extLst>
          </p:nvPr>
        </p:nvGraphicFramePr>
        <p:xfrm>
          <a:off x="830834" y="1766656"/>
          <a:ext cx="8428854" cy="4371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946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latin typeface="Verdana" panose="020B0604030504040204" pitchFamily="34" charset="0"/>
                <a:ea typeface="Verdana" panose="020B0604030504040204" pitchFamily="34" charset="0"/>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latin typeface="Verdana" panose="020B0604030504040204" pitchFamily="34" charset="0"/>
                <a:ea typeface="Verdana" panose="020B0604030504040204" pitchFamily="34" charset="0"/>
              </a:defRPr>
            </a:lvl1pPr>
          </a:lstStyle>
          <a:p>
            <a:r>
              <a:rPr lang="en-GB" err="1"/>
              <a:t>Sabiedrības</a:t>
            </a:r>
            <a:r>
              <a:rPr lang="en-GB"/>
              <a:t> </a:t>
            </a:r>
            <a:r>
              <a:rPr lang="en-GB" err="1"/>
              <a:t>integrācijas</a:t>
            </a:r>
            <a:r>
              <a:rPr lang="en-GB"/>
              <a:t>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4" name="Chart 3">
            <a:extLst>
              <a:ext uri="{FF2B5EF4-FFF2-40B4-BE49-F238E27FC236}">
                <a16:creationId xmlns:a16="http://schemas.microsoft.com/office/drawing/2014/main" id="{F12DFBDB-42C2-4C29-BEE7-5207B78657FF}"/>
              </a:ext>
            </a:extLst>
          </p:cNvPr>
          <p:cNvGraphicFramePr/>
          <p:nvPr userDrawn="1">
            <p:extLst>
              <p:ext uri="{D42A27DB-BD31-4B8C-83A1-F6EECF244321}">
                <p14:modId xmlns:p14="http://schemas.microsoft.com/office/powerpoint/2010/main" val="2030075125"/>
              </p:ext>
            </p:extLst>
          </p:nvPr>
        </p:nvGraphicFramePr>
        <p:xfrm>
          <a:off x="830834" y="1828799"/>
          <a:ext cx="8128000" cy="4328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5109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7">
            <a:extLst>
              <a:ext uri="{FF2B5EF4-FFF2-40B4-BE49-F238E27FC236}">
                <a16:creationId xmlns:a16="http://schemas.microsoft.com/office/drawing/2014/main" id="{DD102C64-A5AA-7E44-911C-6C378E41ADB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6" name="Footer Placeholder 8">
            <a:extLst>
              <a:ext uri="{FF2B5EF4-FFF2-40B4-BE49-F238E27FC236}">
                <a16:creationId xmlns:a16="http://schemas.microsoft.com/office/drawing/2014/main" id="{952CEEEC-0849-A74F-862D-87885C3F33B7}"/>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7" name="Slide Number Placeholder 9">
            <a:extLst>
              <a:ext uri="{FF2B5EF4-FFF2-40B4-BE49-F238E27FC236}">
                <a16:creationId xmlns:a16="http://schemas.microsoft.com/office/drawing/2014/main" id="{BE17A0F6-7085-0049-946A-1D393DA30084}"/>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2" name="Diagram 1">
            <a:extLst>
              <a:ext uri="{FF2B5EF4-FFF2-40B4-BE49-F238E27FC236}">
                <a16:creationId xmlns:a16="http://schemas.microsoft.com/office/drawing/2014/main" id="{0F3A261D-1B91-4E90-963E-5D7968D07D24}"/>
              </a:ext>
            </a:extLst>
          </p:cNvPr>
          <p:cNvGraphicFramePr/>
          <p:nvPr userDrawn="1">
            <p:extLst>
              <p:ext uri="{D42A27DB-BD31-4B8C-83A1-F6EECF244321}">
                <p14:modId xmlns:p14="http://schemas.microsoft.com/office/powerpoint/2010/main" val="3853621260"/>
              </p:ext>
            </p:extLst>
          </p:nvPr>
        </p:nvGraphicFramePr>
        <p:xfrm>
          <a:off x="830834" y="1766656"/>
          <a:ext cx="8428854" cy="4371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CFABDB44-99AA-4F60-9A53-9C436983AE3D}"/>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Tree>
    <p:extLst>
      <p:ext uri="{BB962C8B-B14F-4D97-AF65-F5344CB8AC3E}">
        <p14:creationId xmlns:p14="http://schemas.microsoft.com/office/powerpoint/2010/main" val="371579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6650" y="1741488"/>
            <a:ext cx="4299889" cy="4311839"/>
          </a:xfrm>
        </p:spPr>
        <p:txBody>
          <a:bodyPr anchor="ctr">
            <a:normAutofit/>
          </a:bodyPr>
          <a:lstStyle>
            <a:lvl1pPr>
              <a:defRPr sz="19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Date Placeholder 7">
            <a:extLst>
              <a:ext uri="{FF2B5EF4-FFF2-40B4-BE49-F238E27FC236}">
                <a16:creationId xmlns:a16="http://schemas.microsoft.com/office/drawing/2014/main" id="{640FD51B-6B91-654A-8541-98E6AC9D81FA}"/>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13" name="Footer Placeholder 8">
            <a:extLst>
              <a:ext uri="{FF2B5EF4-FFF2-40B4-BE49-F238E27FC236}">
                <a16:creationId xmlns:a16="http://schemas.microsoft.com/office/drawing/2014/main" id="{2CBE8E68-4D8D-4A48-9F63-EC2E40253A4E}"/>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4" name="Slide Number Placeholder 9">
            <a:extLst>
              <a:ext uri="{FF2B5EF4-FFF2-40B4-BE49-F238E27FC236}">
                <a16:creationId xmlns:a16="http://schemas.microsoft.com/office/drawing/2014/main" id="{C04D9644-0770-FB40-980F-9F42B73ABCC5}"/>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6" name="Title 1">
            <a:extLst>
              <a:ext uri="{FF2B5EF4-FFF2-40B4-BE49-F238E27FC236}">
                <a16:creationId xmlns:a16="http://schemas.microsoft.com/office/drawing/2014/main" id="{B1BB2B5B-E398-EF41-AD67-3183F7DF4EF8}"/>
              </a:ext>
            </a:extLst>
          </p:cNvPr>
          <p:cNvSpPr>
            <a:spLocks noGrp="1"/>
          </p:cNvSpPr>
          <p:nvPr>
            <p:ph type="title" hasCustomPrompt="1"/>
          </p:nvPr>
        </p:nvSpPr>
        <p:spPr>
          <a:xfrm>
            <a:off x="995461" y="1741489"/>
            <a:ext cx="4589793" cy="1508337"/>
          </a:xfrm>
          <a:noFill/>
          <a:ln>
            <a:noFill/>
          </a:ln>
        </p:spPr>
        <p:txBody>
          <a:bodyPr>
            <a:normAutofit/>
          </a:bodyPr>
          <a:lstStyle>
            <a:lvl1pPr algn="l">
              <a:defRPr lang="en-US" sz="4000" b="0" cap="none" spc="0" dirty="0">
                <a:solidFill>
                  <a:schemeClr val="tx1"/>
                </a:solidFill>
              </a:defRPr>
            </a:lvl1pPr>
          </a:lstStyle>
          <a:p>
            <a:r>
              <a:rPr lang="en-GB"/>
              <a:t>Click to edit master title style</a:t>
            </a:r>
            <a:endParaRPr lang="en-US"/>
          </a:p>
        </p:txBody>
      </p:sp>
      <p:sp>
        <p:nvSpPr>
          <p:cNvPr id="17" name="Content Placeholder 2">
            <a:extLst>
              <a:ext uri="{FF2B5EF4-FFF2-40B4-BE49-F238E27FC236}">
                <a16:creationId xmlns:a16="http://schemas.microsoft.com/office/drawing/2014/main" id="{65D7D7CE-3BF8-384F-BB6C-1C03C17EB4AD}"/>
              </a:ext>
            </a:extLst>
          </p:cNvPr>
          <p:cNvSpPr>
            <a:spLocks noGrp="1"/>
          </p:cNvSpPr>
          <p:nvPr>
            <p:ph sz="half" idx="13"/>
          </p:nvPr>
        </p:nvSpPr>
        <p:spPr>
          <a:xfrm>
            <a:off x="995461" y="3249827"/>
            <a:ext cx="4589793" cy="2803500"/>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2668953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C970CA9-6759-6747-AEBA-852105BB4E47}"/>
              </a:ext>
            </a:extLst>
          </p:cNvPr>
          <p:cNvSpPr>
            <a:spLocks noGrp="1"/>
          </p:cNvSpPr>
          <p:nvPr>
            <p:ph type="title" hasCustomPrompt="1"/>
          </p:nvPr>
        </p:nvSpPr>
        <p:spPr bwMode="blackWhite">
          <a:xfrm>
            <a:off x="6263924" y="2122910"/>
            <a:ext cx="4494998" cy="1134640"/>
          </a:xfrm>
          <a:noFill/>
          <a:ln>
            <a:noFill/>
          </a:ln>
        </p:spPr>
        <p:txBody>
          <a:bodyPr anchor="ctr" anchorCtr="1">
            <a:noAutofit/>
          </a:bodyPr>
          <a:lstStyle>
            <a:lvl1pPr algn="l">
              <a:defRPr sz="4000" cap="none" spc="0">
                <a:solidFill>
                  <a:srgbClr val="262626"/>
                </a:solidFill>
              </a:defRPr>
            </a:lvl1pPr>
          </a:lstStyle>
          <a:p>
            <a:r>
              <a:rPr lang="en-GB"/>
              <a:t>Click to edit master title style</a:t>
            </a:r>
            <a:endParaRPr lang="en-US"/>
          </a:p>
        </p:txBody>
      </p:sp>
      <p:sp>
        <p:nvSpPr>
          <p:cNvPr id="35" name="Date Placeholder 7">
            <a:extLst>
              <a:ext uri="{FF2B5EF4-FFF2-40B4-BE49-F238E27FC236}">
                <a16:creationId xmlns:a16="http://schemas.microsoft.com/office/drawing/2014/main" id="{8AA5B60E-79DE-1D4D-8BDF-E25FB4AA6C76}"/>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34" name="Content Placeholder 3">
            <a:extLst>
              <a:ext uri="{FF2B5EF4-FFF2-40B4-BE49-F238E27FC236}">
                <a16:creationId xmlns:a16="http://schemas.microsoft.com/office/drawing/2014/main" id="{374C0741-EB60-EB42-97CB-FBA35C862F1C}"/>
              </a:ext>
            </a:extLst>
          </p:cNvPr>
          <p:cNvSpPr>
            <a:spLocks noGrp="1"/>
          </p:cNvSpPr>
          <p:nvPr>
            <p:ph sz="half" idx="2"/>
          </p:nvPr>
        </p:nvSpPr>
        <p:spPr>
          <a:xfrm>
            <a:off x="6263924" y="3429000"/>
            <a:ext cx="4494998" cy="23110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6" name="Footer Placeholder 8">
            <a:extLst>
              <a:ext uri="{FF2B5EF4-FFF2-40B4-BE49-F238E27FC236}">
                <a16:creationId xmlns:a16="http://schemas.microsoft.com/office/drawing/2014/main" id="{C7CBA151-8940-3346-AAB3-40083FCDF02E}"/>
              </a:ext>
            </a:extLst>
          </p:cNvPr>
          <p:cNvSpPr>
            <a:spLocks noGrp="1"/>
          </p:cNvSpPr>
          <p:nvPr>
            <p:ph type="ftr" sz="quarter" idx="11"/>
          </p:nvPr>
        </p:nvSpPr>
        <p:spPr>
          <a:xfrm>
            <a:off x="995461" y="6236208"/>
            <a:ext cx="5901189" cy="320040"/>
          </a:xfrm>
        </p:spPr>
        <p:txBody>
          <a:bodyPr/>
          <a:lstStyle>
            <a:lvl1pPr>
              <a:defRPr>
                <a:solidFill>
                  <a:schemeClr val="bg1">
                    <a:alpha val="70000"/>
                  </a:schemeClr>
                </a:solidFill>
              </a:defRPr>
            </a:lvl1pPr>
          </a:lstStyle>
          <a:p>
            <a:r>
              <a:rPr lang="en-GB"/>
              <a:t>Sabiedrības integrācijas fonds</a:t>
            </a:r>
            <a:endParaRPr lang="en-LV"/>
          </a:p>
        </p:txBody>
      </p:sp>
      <p:sp>
        <p:nvSpPr>
          <p:cNvPr id="37" name="Slide Number Placeholder 9">
            <a:extLst>
              <a:ext uri="{FF2B5EF4-FFF2-40B4-BE49-F238E27FC236}">
                <a16:creationId xmlns:a16="http://schemas.microsoft.com/office/drawing/2014/main" id="{353F92AA-6765-584C-A786-F815B0FEFEE3}"/>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48" name="Picture Placeholder 47">
            <a:extLst>
              <a:ext uri="{FF2B5EF4-FFF2-40B4-BE49-F238E27FC236}">
                <a16:creationId xmlns:a16="http://schemas.microsoft.com/office/drawing/2014/main" id="{AFAA8A27-44FA-3040-9A53-BD2CEC86D55E}"/>
              </a:ext>
            </a:extLst>
          </p:cNvPr>
          <p:cNvSpPr>
            <a:spLocks noGrp="1"/>
          </p:cNvSpPr>
          <p:nvPr>
            <p:ph type="pic" sz="quarter" idx="14" hasCustomPrompt="1"/>
          </p:nvPr>
        </p:nvSpPr>
        <p:spPr>
          <a:xfrm>
            <a:off x="-1175" y="0"/>
            <a:ext cx="5094288" cy="6858000"/>
          </a:xfrm>
          <a:custGeom>
            <a:avLst/>
            <a:gdLst>
              <a:gd name="connsiteX0" fmla="*/ 0 w 5094288"/>
              <a:gd name="connsiteY0" fmla="*/ 0 h 6858000"/>
              <a:gd name="connsiteX1" fmla="*/ 4208009 w 5094288"/>
              <a:gd name="connsiteY1" fmla="*/ 0 h 6858000"/>
              <a:gd name="connsiteX2" fmla="*/ 4233034 w 5094288"/>
              <a:gd name="connsiteY2" fmla="*/ 43523 h 6858000"/>
              <a:gd name="connsiteX3" fmla="*/ 5094288 w 5094288"/>
              <a:gd name="connsiteY3" fmla="*/ 3444875 h 6858000"/>
              <a:gd name="connsiteX4" fmla="*/ 4233034 w 5094288"/>
              <a:gd name="connsiteY4" fmla="*/ 6846228 h 6858000"/>
              <a:gd name="connsiteX5" fmla="*/ 4226265 w 5094288"/>
              <a:gd name="connsiteY5" fmla="*/ 6858000 h 6858000"/>
              <a:gd name="connsiteX6" fmla="*/ 0 w 509428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4288" h="6858000">
                <a:moveTo>
                  <a:pt x="0" y="0"/>
                </a:moveTo>
                <a:lnTo>
                  <a:pt x="4208009" y="0"/>
                </a:lnTo>
                <a:lnTo>
                  <a:pt x="4233034" y="43523"/>
                </a:lnTo>
                <a:cubicBezTo>
                  <a:pt x="4782295" y="1054620"/>
                  <a:pt x="5094288" y="2213312"/>
                  <a:pt x="5094288" y="3444875"/>
                </a:cubicBezTo>
                <a:cubicBezTo>
                  <a:pt x="5094288" y="4676438"/>
                  <a:pt x="4782295" y="5835131"/>
                  <a:pt x="4233034" y="6846228"/>
                </a:cubicBezTo>
                <a:lnTo>
                  <a:pt x="4226265" y="6858000"/>
                </a:lnTo>
                <a:lnTo>
                  <a:pt x="0" y="6858000"/>
                </a:lnTo>
                <a:close/>
              </a:path>
            </a:pathLst>
          </a:custGeom>
          <a:pattFill prst="pct5">
            <a:fgClr>
              <a:srgbClr val="C00000"/>
            </a:fgClr>
            <a:bgClr>
              <a:srgbClr val="F2F4F4"/>
            </a:bgClr>
          </a:pattFill>
        </p:spPr>
        <p:txBody>
          <a:bodyPr wrap="square">
            <a:noAutofit/>
          </a:bodyPr>
          <a:lstStyle/>
          <a:p>
            <a:r>
              <a:rPr lang="en-LV"/>
              <a:t>v</a:t>
            </a:r>
          </a:p>
        </p:txBody>
      </p:sp>
    </p:spTree>
    <p:extLst>
      <p:ext uri="{BB962C8B-B14F-4D97-AF65-F5344CB8AC3E}">
        <p14:creationId xmlns:p14="http://schemas.microsoft.com/office/powerpoint/2010/main" val="2730542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D0DAD6E-92D5-1148-AFC3-5C309EF8E1CD}"/>
              </a:ext>
            </a:extLst>
          </p:cNvPr>
          <p:cNvSpPr>
            <a:spLocks noGrp="1"/>
          </p:cNvSpPr>
          <p:nvPr>
            <p:ph type="title" hasCustomPrompt="1"/>
          </p:nvPr>
        </p:nvSpPr>
        <p:spPr>
          <a:xfrm>
            <a:off x="2231136" y="1184148"/>
            <a:ext cx="7729728" cy="1188720"/>
          </a:xfrm>
          <a:noFill/>
          <a:ln>
            <a:noFill/>
          </a:ln>
        </p:spPr>
        <p:txBody>
          <a:bodyPr>
            <a:noAutofit/>
          </a:bodyPr>
          <a:lstStyle>
            <a:lvl1pPr>
              <a:defRPr sz="4000" cap="none" spc="0">
                <a:solidFill>
                  <a:schemeClr val="bg1"/>
                </a:solidFill>
              </a:defRPr>
            </a:lvl1pPr>
          </a:lstStyle>
          <a:p>
            <a:r>
              <a:rPr lang="en-LV"/>
              <a:t>Paldies par uzmanību!</a:t>
            </a:r>
          </a:p>
        </p:txBody>
      </p:sp>
      <p:sp>
        <p:nvSpPr>
          <p:cNvPr id="4" name="Subtitle 2">
            <a:extLst>
              <a:ext uri="{FF2B5EF4-FFF2-40B4-BE49-F238E27FC236}">
                <a16:creationId xmlns:a16="http://schemas.microsoft.com/office/drawing/2014/main" id="{2C751D03-5378-E24A-BCDC-18818F065B41}"/>
              </a:ext>
            </a:extLst>
          </p:cNvPr>
          <p:cNvSpPr>
            <a:spLocks noGrp="1"/>
          </p:cNvSpPr>
          <p:nvPr>
            <p:ph type="subTitle" idx="1" hasCustomPrompt="1"/>
          </p:nvPr>
        </p:nvSpPr>
        <p:spPr>
          <a:xfrm>
            <a:off x="2231134" y="2642531"/>
            <a:ext cx="7729729" cy="1079161"/>
          </a:xfrm>
          <a:noFill/>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Plašāk: www.sif.gov.lv</a:t>
            </a:r>
          </a:p>
          <a:p>
            <a:r>
              <a:rPr lang="lv-LV"/>
              <a:t>Seko mums: </a:t>
            </a:r>
          </a:p>
          <a:p>
            <a:r>
              <a:rPr lang="lv-LV"/>
              <a:t>         @SIFlv</a:t>
            </a:r>
          </a:p>
        </p:txBody>
      </p:sp>
      <p:pic>
        <p:nvPicPr>
          <p:cNvPr id="6" name="Picture 5" descr="Logo&#10;&#10;Description automatically generated">
            <a:extLst>
              <a:ext uri="{FF2B5EF4-FFF2-40B4-BE49-F238E27FC236}">
                <a16:creationId xmlns:a16="http://schemas.microsoft.com/office/drawing/2014/main" id="{9B99B41B-1510-4BBE-8DA4-BD052FEA4AC4}"/>
              </a:ext>
            </a:extLst>
          </p:cNvPr>
          <p:cNvPicPr>
            <a:picLocks noChangeAspect="1"/>
          </p:cNvPicPr>
          <p:nvPr userDrawn="1"/>
        </p:nvPicPr>
        <p:blipFill>
          <a:blip r:embed="rId3"/>
          <a:stretch>
            <a:fillRect/>
          </a:stretch>
        </p:blipFill>
        <p:spPr>
          <a:xfrm>
            <a:off x="5587753" y="3465717"/>
            <a:ext cx="484572" cy="484572"/>
          </a:xfrm>
          <a:prstGeom prst="rect">
            <a:avLst/>
          </a:prstGeom>
        </p:spPr>
      </p:pic>
      <p:pic>
        <p:nvPicPr>
          <p:cNvPr id="8" name="Picture 7" descr="Icon&#10;&#10;Description automatically generated">
            <a:extLst>
              <a:ext uri="{FF2B5EF4-FFF2-40B4-BE49-F238E27FC236}">
                <a16:creationId xmlns:a16="http://schemas.microsoft.com/office/drawing/2014/main" id="{DE2F421B-1D7A-48F6-B57B-4E261DB14C30}"/>
              </a:ext>
            </a:extLst>
          </p:cNvPr>
          <p:cNvPicPr>
            <a:picLocks noChangeAspect="1"/>
          </p:cNvPicPr>
          <p:nvPr userDrawn="1"/>
        </p:nvPicPr>
        <p:blipFill>
          <a:blip r:embed="rId4"/>
          <a:stretch>
            <a:fillRect/>
          </a:stretch>
        </p:blipFill>
        <p:spPr>
          <a:xfrm>
            <a:off x="5182336" y="3452028"/>
            <a:ext cx="511949" cy="511949"/>
          </a:xfrm>
          <a:prstGeom prst="rect">
            <a:avLst/>
          </a:prstGeom>
        </p:spPr>
      </p:pic>
    </p:spTree>
    <p:extLst>
      <p:ext uri="{BB962C8B-B14F-4D97-AF65-F5344CB8AC3E}">
        <p14:creationId xmlns:p14="http://schemas.microsoft.com/office/powerpoint/2010/main" val="1382013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D0DAD6E-92D5-1148-AFC3-5C309EF8E1CD}"/>
              </a:ext>
            </a:extLst>
          </p:cNvPr>
          <p:cNvSpPr>
            <a:spLocks noGrp="1"/>
          </p:cNvSpPr>
          <p:nvPr>
            <p:ph type="title" hasCustomPrompt="1"/>
          </p:nvPr>
        </p:nvSpPr>
        <p:spPr>
          <a:xfrm>
            <a:off x="2231136" y="1184148"/>
            <a:ext cx="7729728" cy="1188720"/>
          </a:xfrm>
          <a:noFill/>
          <a:ln>
            <a:noFill/>
          </a:ln>
        </p:spPr>
        <p:txBody>
          <a:bodyPr>
            <a:noAutofit/>
          </a:bodyPr>
          <a:lstStyle>
            <a:lvl1pPr>
              <a:defRPr sz="4000" cap="none" spc="0">
                <a:solidFill>
                  <a:schemeClr val="bg1"/>
                </a:solidFill>
              </a:defRPr>
            </a:lvl1pPr>
          </a:lstStyle>
          <a:p>
            <a:r>
              <a:rPr lang="en-GB"/>
              <a:t>Click to edit master title style</a:t>
            </a:r>
            <a:endParaRPr lang="en-LV"/>
          </a:p>
        </p:txBody>
      </p:sp>
      <p:sp>
        <p:nvSpPr>
          <p:cNvPr id="4" name="Subtitle 2">
            <a:extLst>
              <a:ext uri="{FF2B5EF4-FFF2-40B4-BE49-F238E27FC236}">
                <a16:creationId xmlns:a16="http://schemas.microsoft.com/office/drawing/2014/main" id="{2C751D03-5378-E24A-BCDC-18818F065B41}"/>
              </a:ext>
            </a:extLst>
          </p:cNvPr>
          <p:cNvSpPr>
            <a:spLocks noGrp="1"/>
          </p:cNvSpPr>
          <p:nvPr>
            <p:ph type="subTitle" idx="1"/>
          </p:nvPr>
        </p:nvSpPr>
        <p:spPr>
          <a:xfrm>
            <a:off x="2231134" y="2642531"/>
            <a:ext cx="7729729" cy="1079161"/>
          </a:xfrm>
          <a:noFill/>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302674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4F6A5D-35A4-45F7-9ABD-AEFCA18F5F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101CCF6C-0016-485F-B181-3437B5A32D34}"/>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882DA2E3-AA58-4FA8-94BF-0A3303AAB2B2}" type="slidenum">
              <a:rPr lang="en-US" altLang="lv-LV"/>
              <a:pPr/>
              <a:t>‹#›</a:t>
            </a:fld>
            <a:endParaRPr lang="en-US" altLang="lv-LV"/>
          </a:p>
        </p:txBody>
      </p:sp>
    </p:spTree>
    <p:extLst>
      <p:ext uri="{BB962C8B-B14F-4D97-AF65-F5344CB8AC3E}">
        <p14:creationId xmlns:p14="http://schemas.microsoft.com/office/powerpoint/2010/main" val="242217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0835" y="435399"/>
            <a:ext cx="6184562" cy="1365148"/>
          </a:xfrm>
          <a:noFill/>
          <a:ln>
            <a:noFill/>
          </a:ln>
        </p:spPr>
        <p:txBody>
          <a:bodyPr>
            <a:normAutofit/>
          </a:bodyPr>
          <a:lstStyle>
            <a:lvl1pPr algn="l">
              <a:defRPr sz="4000" cap="none" spc="0">
                <a:solidFill>
                  <a:schemeClr val="bg1"/>
                </a:solidFill>
              </a:defRPr>
            </a:lvl1pPr>
          </a:lstStyle>
          <a:p>
            <a:r>
              <a:rPr lang="en-GB"/>
              <a:t>Click to edit master title style</a:t>
            </a:r>
            <a:endParaRPr lang="en-US"/>
          </a:p>
        </p:txBody>
      </p:sp>
      <p:sp>
        <p:nvSpPr>
          <p:cNvPr id="3" name="Content Placeholder 2"/>
          <p:cNvSpPr>
            <a:spLocks noGrp="1"/>
          </p:cNvSpPr>
          <p:nvPr>
            <p:ph idx="1"/>
          </p:nvPr>
        </p:nvSpPr>
        <p:spPr>
          <a:xfrm>
            <a:off x="995461" y="1800547"/>
            <a:ext cx="10201078" cy="443170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Date Placeholder 7">
            <a:extLst>
              <a:ext uri="{FF2B5EF4-FFF2-40B4-BE49-F238E27FC236}">
                <a16:creationId xmlns:a16="http://schemas.microsoft.com/office/drawing/2014/main" id="{887AF835-2D3A-BD4A-B351-0A47398D83E7}"/>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11" name="Footer Placeholder 8">
            <a:extLst>
              <a:ext uri="{FF2B5EF4-FFF2-40B4-BE49-F238E27FC236}">
                <a16:creationId xmlns:a16="http://schemas.microsoft.com/office/drawing/2014/main" id="{66711CB4-7503-E644-8A4C-882DC9AFCA6E}"/>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2" name="Slide Number Placeholder 9">
            <a:extLst>
              <a:ext uri="{FF2B5EF4-FFF2-40B4-BE49-F238E27FC236}">
                <a16:creationId xmlns:a16="http://schemas.microsoft.com/office/drawing/2014/main" id="{E73824C8-6894-7145-B438-77C49CB46E4F}"/>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Tree>
    <p:extLst>
      <p:ext uri="{BB962C8B-B14F-4D97-AF65-F5344CB8AC3E}">
        <p14:creationId xmlns:p14="http://schemas.microsoft.com/office/powerpoint/2010/main" val="103500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9F0B8CE-65F9-A94E-AC7E-073B48D30B11}"/>
              </a:ext>
            </a:extLst>
          </p:cNvPr>
          <p:cNvSpPr>
            <a:spLocks noGrp="1"/>
          </p:cNvSpPr>
          <p:nvPr>
            <p:ph type="pic" sz="quarter" idx="13"/>
          </p:nvPr>
        </p:nvSpPr>
        <p:spPr>
          <a:xfrm>
            <a:off x="0" y="0"/>
            <a:ext cx="12192000" cy="6858000"/>
          </a:xfrm>
          <a:pattFill prst="lgCheck">
            <a:fgClr>
              <a:srgbClr val="DAE1E1"/>
            </a:fgClr>
            <a:bgClr>
              <a:srgbClr val="F2F4F4"/>
            </a:bgClr>
          </a:pattFill>
        </p:spPr>
        <p:txBody>
          <a:bodyPr/>
          <a:lstStyle/>
          <a:p>
            <a:r>
              <a:rPr lang="en-GB"/>
              <a:t>Click icon to add picture</a:t>
            </a:r>
            <a:endParaRPr lang="en-LV"/>
          </a:p>
        </p:txBody>
      </p:sp>
      <p:sp>
        <p:nvSpPr>
          <p:cNvPr id="2" name="Title 1"/>
          <p:cNvSpPr>
            <a:spLocks noGrp="1"/>
          </p:cNvSpPr>
          <p:nvPr>
            <p:ph type="title" hasCustomPrompt="1"/>
          </p:nvPr>
        </p:nvSpPr>
        <p:spPr bwMode="blackWhite">
          <a:xfrm>
            <a:off x="1600200" y="2386744"/>
            <a:ext cx="8991600" cy="1645920"/>
          </a:xfrm>
          <a:noFill/>
          <a:ln w="38100">
            <a:noFill/>
          </a:ln>
        </p:spPr>
        <p:txBody>
          <a:bodyPr lIns="274320" rIns="274320" anchor="ctr" anchorCtr="1">
            <a:noAutofit/>
          </a:bodyPr>
          <a:lstStyle>
            <a:lvl1pPr>
              <a:defRPr sz="5000" cap="none" spc="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Date Placeholder 7">
            <a:extLst>
              <a:ext uri="{FF2B5EF4-FFF2-40B4-BE49-F238E27FC236}">
                <a16:creationId xmlns:a16="http://schemas.microsoft.com/office/drawing/2014/main" id="{66BDA2F8-68CA-884C-ABFA-701B220381E1}"/>
              </a:ext>
            </a:extLst>
          </p:cNvPr>
          <p:cNvSpPr>
            <a:spLocks noGrp="1"/>
          </p:cNvSpPr>
          <p:nvPr>
            <p:ph type="dt" sz="half" idx="10"/>
          </p:nvPr>
        </p:nvSpPr>
        <p:spPr>
          <a:xfrm>
            <a:off x="8442793" y="6253150"/>
            <a:ext cx="2753746" cy="323968"/>
          </a:xfrm>
        </p:spPr>
        <p:txBody>
          <a:bodyPr/>
          <a:lstStyle>
            <a:lvl1pPr>
              <a:defRPr>
                <a:solidFill>
                  <a:schemeClr val="tx1"/>
                </a:solidFill>
              </a:defRPr>
            </a:lvl1pPr>
          </a:lstStyle>
          <a:p>
            <a:r>
              <a:rPr lang="lv-LV"/>
              <a:t>08/04/2022</a:t>
            </a:r>
            <a:endParaRPr lang="en-LV"/>
          </a:p>
        </p:txBody>
      </p:sp>
      <p:sp>
        <p:nvSpPr>
          <p:cNvPr id="11" name="Footer Placeholder 8">
            <a:extLst>
              <a:ext uri="{FF2B5EF4-FFF2-40B4-BE49-F238E27FC236}">
                <a16:creationId xmlns:a16="http://schemas.microsoft.com/office/drawing/2014/main" id="{87AF38B6-BEDD-6D41-BB12-8A98E128AEBC}"/>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Tree>
    <p:extLst>
      <p:ext uri="{BB962C8B-B14F-4D97-AF65-F5344CB8AC3E}">
        <p14:creationId xmlns:p14="http://schemas.microsoft.com/office/powerpoint/2010/main" val="4236422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800024"/>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774A0244-6E26-4D41-AFC1-011CA034E8C7}"/>
              </a:ext>
            </a:extLst>
          </p:cNvPr>
          <p:cNvSpPr>
            <a:spLocks noGrp="1"/>
          </p:cNvSpPr>
          <p:nvPr>
            <p:ph type="pic" sz="quarter" idx="12"/>
          </p:nvPr>
        </p:nvSpPr>
        <p:spPr>
          <a:xfrm>
            <a:off x="0" y="0"/>
            <a:ext cx="12192000" cy="6858001"/>
          </a:xfrm>
          <a:custGeom>
            <a:avLst/>
            <a:gdLst>
              <a:gd name="connsiteX0" fmla="*/ 9234622 w 12192000"/>
              <a:gd name="connsiteY0" fmla="*/ 0 h 6858001"/>
              <a:gd name="connsiteX1" fmla="*/ 12192000 w 12192000"/>
              <a:gd name="connsiteY1" fmla="*/ 0 h 6858001"/>
              <a:gd name="connsiteX2" fmla="*/ 12192000 w 12192000"/>
              <a:gd name="connsiteY2" fmla="*/ 6743573 h 6858001"/>
              <a:gd name="connsiteX3" fmla="*/ 11964519 w 12192000"/>
              <a:gd name="connsiteY3" fmla="*/ 6688861 h 6858001"/>
              <a:gd name="connsiteX4" fmla="*/ 7726680 w 12192000"/>
              <a:gd name="connsiteY4" fmla="*/ 6236208 h 6858001"/>
              <a:gd name="connsiteX5" fmla="*/ 3067365 w 12192000"/>
              <a:gd name="connsiteY5" fmla="*/ 6790232 h 6858001"/>
              <a:gd name="connsiteX6" fmla="*/ 2816381 w 12192000"/>
              <a:gd name="connsiteY6" fmla="*/ 6858001 h 6858001"/>
              <a:gd name="connsiteX7" fmla="*/ 0 w 12192000"/>
              <a:gd name="connsiteY7" fmla="*/ 6858001 h 6858001"/>
              <a:gd name="connsiteX8" fmla="*/ 0 w 12192000"/>
              <a:gd name="connsiteY8" fmla="*/ 17397 h 6858001"/>
              <a:gd name="connsiteX9" fmla="*/ 343305 w 12192000"/>
              <a:gd name="connsiteY9" fmla="*/ 99967 h 6858001"/>
              <a:gd name="connsiteX10" fmla="*/ 4581144 w 12192000"/>
              <a:gd name="connsiteY10" fmla="*/ 552619 h 6858001"/>
              <a:gd name="connsiteX11" fmla="*/ 8818983 w 12192000"/>
              <a:gd name="connsiteY11" fmla="*/ 9996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1">
                <a:moveTo>
                  <a:pt x="9234622" y="0"/>
                </a:moveTo>
                <a:lnTo>
                  <a:pt x="12192000" y="0"/>
                </a:lnTo>
                <a:lnTo>
                  <a:pt x="12192000" y="6743573"/>
                </a:lnTo>
                <a:lnTo>
                  <a:pt x="11964519" y="6688861"/>
                </a:lnTo>
                <a:cubicBezTo>
                  <a:pt x="10682509" y="6398773"/>
                  <a:pt x="9245022" y="6236208"/>
                  <a:pt x="7726680" y="6236208"/>
                </a:cubicBezTo>
                <a:cubicBezTo>
                  <a:pt x="6039634" y="6236208"/>
                  <a:pt x="4452408" y="6436906"/>
                  <a:pt x="3067365" y="6790232"/>
                </a:cubicBezTo>
                <a:lnTo>
                  <a:pt x="2816381" y="6858001"/>
                </a:lnTo>
                <a:lnTo>
                  <a:pt x="0" y="6858001"/>
                </a:lnTo>
                <a:lnTo>
                  <a:pt x="0" y="17397"/>
                </a:lnTo>
                <a:lnTo>
                  <a:pt x="343305" y="99967"/>
                </a:lnTo>
                <a:cubicBezTo>
                  <a:pt x="1625315" y="390054"/>
                  <a:pt x="3062803" y="552619"/>
                  <a:pt x="4581144" y="552619"/>
                </a:cubicBezTo>
                <a:cubicBezTo>
                  <a:pt x="6099486" y="552619"/>
                  <a:pt x="7536973" y="390054"/>
                  <a:pt x="8818983" y="99967"/>
                </a:cubicBezTo>
                <a:close/>
              </a:path>
            </a:pathLst>
          </a:custGeom>
          <a:pattFill prst="lgCheck">
            <a:fgClr>
              <a:srgbClr val="F2F4F4"/>
            </a:fgClr>
            <a:bgClr>
              <a:srgbClr val="DAE1E1"/>
            </a:bgClr>
          </a:pattFill>
        </p:spPr>
        <p:txBody>
          <a:bodyPr wrap="square">
            <a:noAutofit/>
          </a:bodyPr>
          <a:lstStyle/>
          <a:p>
            <a:r>
              <a:rPr lang="en-GB"/>
              <a:t>Click icon to add picture</a:t>
            </a:r>
            <a:endParaRPr lang="en-LV"/>
          </a:p>
        </p:txBody>
      </p:sp>
      <p:sp>
        <p:nvSpPr>
          <p:cNvPr id="2" name="Title 1"/>
          <p:cNvSpPr>
            <a:spLocks noGrp="1"/>
          </p:cNvSpPr>
          <p:nvPr>
            <p:ph type="title" hasCustomPrompt="1"/>
          </p:nvPr>
        </p:nvSpPr>
        <p:spPr bwMode="blackWhite">
          <a:xfrm>
            <a:off x="1600200" y="2386744"/>
            <a:ext cx="8991600" cy="1645920"/>
          </a:xfrm>
          <a:noFill/>
          <a:ln w="38100">
            <a:noFill/>
          </a:ln>
        </p:spPr>
        <p:txBody>
          <a:bodyPr lIns="274320" rIns="274320" anchor="ctr" anchorCtr="1">
            <a:noAutofit/>
          </a:bodyPr>
          <a:lstStyle>
            <a:lvl1pPr>
              <a:defRPr sz="5000" cap="none" spc="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Date Placeholder 7">
            <a:extLst>
              <a:ext uri="{FF2B5EF4-FFF2-40B4-BE49-F238E27FC236}">
                <a16:creationId xmlns:a16="http://schemas.microsoft.com/office/drawing/2014/main" id="{66BDA2F8-68CA-884C-ABFA-701B220381E1}"/>
              </a:ext>
            </a:extLst>
          </p:cNvPr>
          <p:cNvSpPr>
            <a:spLocks noGrp="1"/>
          </p:cNvSpPr>
          <p:nvPr>
            <p:ph type="dt" sz="half" idx="10"/>
          </p:nvPr>
        </p:nvSpPr>
        <p:spPr>
          <a:xfrm>
            <a:off x="8442793" y="6253150"/>
            <a:ext cx="2753746" cy="323968"/>
          </a:xfrm>
        </p:spPr>
        <p:txBody>
          <a:bodyPr/>
          <a:lstStyle>
            <a:lvl1pPr>
              <a:defRPr>
                <a:solidFill>
                  <a:schemeClr val="tx1"/>
                </a:solidFill>
              </a:defRPr>
            </a:lvl1pPr>
          </a:lstStyle>
          <a:p>
            <a:r>
              <a:rPr lang="lv-LV"/>
              <a:t>08/04/2022</a:t>
            </a:r>
            <a:endParaRPr lang="en-LV"/>
          </a:p>
        </p:txBody>
      </p:sp>
      <p:sp>
        <p:nvSpPr>
          <p:cNvPr id="11" name="Footer Placeholder 8">
            <a:extLst>
              <a:ext uri="{FF2B5EF4-FFF2-40B4-BE49-F238E27FC236}">
                <a16:creationId xmlns:a16="http://schemas.microsoft.com/office/drawing/2014/main" id="{87AF38B6-BEDD-6D41-BB12-8A98E128AEBC}"/>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Tree>
    <p:extLst>
      <p:ext uri="{BB962C8B-B14F-4D97-AF65-F5344CB8AC3E}">
        <p14:creationId xmlns:p14="http://schemas.microsoft.com/office/powerpoint/2010/main" val="360952715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5461" y="1741489"/>
            <a:ext cx="4589793" cy="1508337"/>
          </a:xfrm>
          <a:noFill/>
          <a:ln>
            <a:noFill/>
          </a:ln>
        </p:spPr>
        <p:txBody>
          <a:bodyPr>
            <a:normAutofit/>
          </a:bodyPr>
          <a:lstStyle>
            <a:lvl1pPr algn="l">
              <a:defRPr lang="en-US" sz="4000" b="0" cap="none" spc="0" dirty="0">
                <a:solidFill>
                  <a:schemeClr val="bg1"/>
                </a:solidFill>
              </a:defRPr>
            </a:lvl1pPr>
          </a:lstStyle>
          <a:p>
            <a:r>
              <a:rPr lang="en-GB"/>
              <a:t>Click to edit master title style</a:t>
            </a:r>
            <a:endParaRPr lang="en-US"/>
          </a:p>
        </p:txBody>
      </p:sp>
      <p:sp>
        <p:nvSpPr>
          <p:cNvPr id="3" name="Content Placeholder 2"/>
          <p:cNvSpPr>
            <a:spLocks noGrp="1"/>
          </p:cNvSpPr>
          <p:nvPr>
            <p:ph sz="half" idx="1"/>
          </p:nvPr>
        </p:nvSpPr>
        <p:spPr>
          <a:xfrm>
            <a:off x="995461" y="3429000"/>
            <a:ext cx="4589793" cy="23110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932634" y="1741489"/>
            <a:ext cx="4270247" cy="399853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7"/>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9" name="Footer Placeholder 8"/>
          <p:cNvSpPr>
            <a:spLocks noGrp="1"/>
          </p:cNvSpPr>
          <p:nvPr>
            <p:ph type="ftr" sz="quarter" idx="11"/>
          </p:nvPr>
        </p:nvSpPr>
        <p:spPr>
          <a:xfrm>
            <a:off x="995461" y="6236208"/>
            <a:ext cx="5901189" cy="320040"/>
          </a:xfrm>
        </p:spPr>
        <p:txBody>
          <a:bodyPr/>
          <a:lstStyle>
            <a:lvl1pPr>
              <a:defRPr>
                <a:solidFill>
                  <a:schemeClr val="bg1">
                    <a:alpha val="70000"/>
                  </a:schemeClr>
                </a:solidFill>
              </a:defRPr>
            </a:lvl1pPr>
          </a:lstStyle>
          <a:p>
            <a:r>
              <a:rPr lang="en-GB"/>
              <a:t>Sabiedrības integrācijas fonds</a:t>
            </a:r>
            <a:endParaRPr lang="en-LV"/>
          </a:p>
        </p:txBody>
      </p:sp>
      <p:sp>
        <p:nvSpPr>
          <p:cNvPr id="10" name="Slide Number Placeholder 9"/>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Tree>
    <p:extLst>
      <p:ext uri="{BB962C8B-B14F-4D97-AF65-F5344CB8AC3E}">
        <p14:creationId xmlns:p14="http://schemas.microsoft.com/office/powerpoint/2010/main" val="25051709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5461" y="1837945"/>
            <a:ext cx="4858223"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995461" y="2667762"/>
            <a:ext cx="4858223" cy="3564492"/>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5"/>
          <p:cNvSpPr>
            <a:spLocks noGrp="1"/>
          </p:cNvSpPr>
          <p:nvPr>
            <p:ph sz="quarter" idx="4"/>
          </p:nvPr>
        </p:nvSpPr>
        <p:spPr>
          <a:xfrm>
            <a:off x="6338316" y="2667762"/>
            <a:ext cx="4858222" cy="3564492"/>
          </a:xfrm>
        </p:spPr>
        <p:txBody>
          <a:bodyPr anchor="ct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4"/>
          <p:cNvSpPr>
            <a:spLocks noGrp="1"/>
          </p:cNvSpPr>
          <p:nvPr>
            <p:ph type="body" sz="quarter" idx="13"/>
          </p:nvPr>
        </p:nvSpPr>
        <p:spPr>
          <a:xfrm>
            <a:off x="6338315" y="1837945"/>
            <a:ext cx="4877369"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Date Placeholder 7">
            <a:extLst>
              <a:ext uri="{FF2B5EF4-FFF2-40B4-BE49-F238E27FC236}">
                <a16:creationId xmlns:a16="http://schemas.microsoft.com/office/drawing/2014/main" id="{ACD9B235-5029-2E41-A4EE-C3C380E25A07}"/>
              </a:ext>
            </a:extLst>
          </p:cNvPr>
          <p:cNvSpPr>
            <a:spLocks noGrp="1"/>
          </p:cNvSpPr>
          <p:nvPr>
            <p:ph type="dt" sz="half" idx="10"/>
          </p:nvPr>
        </p:nvSpPr>
        <p:spPr>
          <a:xfrm>
            <a:off x="7893286" y="6253150"/>
            <a:ext cx="2753746" cy="323968"/>
          </a:xfrm>
        </p:spPr>
        <p:txBody>
          <a:bodyPr/>
          <a:lstStyle>
            <a:lvl1pPr>
              <a:defRPr>
                <a:solidFill>
                  <a:schemeClr val="bg1"/>
                </a:solidFill>
              </a:defRPr>
            </a:lvl1pPr>
          </a:lstStyle>
          <a:p>
            <a:r>
              <a:rPr lang="lv-LV"/>
              <a:t>08/04/2022</a:t>
            </a:r>
            <a:endParaRPr lang="en-LV"/>
          </a:p>
        </p:txBody>
      </p:sp>
      <p:sp>
        <p:nvSpPr>
          <p:cNvPr id="13" name="Footer Placeholder 8">
            <a:extLst>
              <a:ext uri="{FF2B5EF4-FFF2-40B4-BE49-F238E27FC236}">
                <a16:creationId xmlns:a16="http://schemas.microsoft.com/office/drawing/2014/main" id="{3C888BBC-97FE-DD45-B5ED-7D101B121582}"/>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4" name="Slide Number Placeholder 9">
            <a:extLst>
              <a:ext uri="{FF2B5EF4-FFF2-40B4-BE49-F238E27FC236}">
                <a16:creationId xmlns:a16="http://schemas.microsoft.com/office/drawing/2014/main" id="{62D8F44E-A7A8-CF42-9027-39FF59A8450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5" name="Title 1">
            <a:extLst>
              <a:ext uri="{FF2B5EF4-FFF2-40B4-BE49-F238E27FC236}">
                <a16:creationId xmlns:a16="http://schemas.microsoft.com/office/drawing/2014/main" id="{EC64A75B-0A34-AD44-8B0B-C9E27D14E208}"/>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Tree>
    <p:extLst>
      <p:ext uri="{BB962C8B-B14F-4D97-AF65-F5344CB8AC3E}">
        <p14:creationId xmlns:p14="http://schemas.microsoft.com/office/powerpoint/2010/main" val="327995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0" name="Content Placeholder 2">
            <a:extLst>
              <a:ext uri="{FF2B5EF4-FFF2-40B4-BE49-F238E27FC236}">
                <a16:creationId xmlns:a16="http://schemas.microsoft.com/office/drawing/2014/main" id="{CBF62E3C-3705-A34B-B385-9D525B60D487}"/>
              </a:ext>
            </a:extLst>
          </p:cNvPr>
          <p:cNvSpPr>
            <a:spLocks noGrp="1"/>
          </p:cNvSpPr>
          <p:nvPr>
            <p:ph idx="1"/>
          </p:nvPr>
        </p:nvSpPr>
        <p:spPr>
          <a:xfrm>
            <a:off x="995461" y="1558977"/>
            <a:ext cx="10201078" cy="467327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51024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1" name="Content Placeholder 2">
            <a:extLst>
              <a:ext uri="{FF2B5EF4-FFF2-40B4-BE49-F238E27FC236}">
                <a16:creationId xmlns:a16="http://schemas.microsoft.com/office/drawing/2014/main" id="{887015FF-869F-4600-8F52-832E1390C2BD}"/>
              </a:ext>
            </a:extLst>
          </p:cNvPr>
          <p:cNvSpPr>
            <a:spLocks noGrp="1"/>
          </p:cNvSpPr>
          <p:nvPr>
            <p:ph sz="half" idx="16"/>
          </p:nvPr>
        </p:nvSpPr>
        <p:spPr>
          <a:xfrm>
            <a:off x="830833" y="3892044"/>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2">
            <a:extLst>
              <a:ext uri="{FF2B5EF4-FFF2-40B4-BE49-F238E27FC236}">
                <a16:creationId xmlns:a16="http://schemas.microsoft.com/office/drawing/2014/main" id="{DD81DD49-27B1-4A63-9CB6-D56BCBD3106A}"/>
              </a:ext>
            </a:extLst>
          </p:cNvPr>
          <p:cNvSpPr>
            <a:spLocks noGrp="1"/>
          </p:cNvSpPr>
          <p:nvPr>
            <p:ph type="pic" sz="quarter" idx="14"/>
          </p:nvPr>
        </p:nvSpPr>
        <p:spPr>
          <a:xfrm>
            <a:off x="830834" y="1737796"/>
            <a:ext cx="2968809" cy="2024063"/>
          </a:xfrm>
        </p:spPr>
        <p:txBody>
          <a:bodyPr/>
          <a:lstStyle/>
          <a:p>
            <a:endParaRPr lang="lv-LV"/>
          </a:p>
        </p:txBody>
      </p:sp>
      <p:sp>
        <p:nvSpPr>
          <p:cNvPr id="13" name="Picture Placeholder 2">
            <a:extLst>
              <a:ext uri="{FF2B5EF4-FFF2-40B4-BE49-F238E27FC236}">
                <a16:creationId xmlns:a16="http://schemas.microsoft.com/office/drawing/2014/main" id="{433C8A15-231C-4FED-B9EE-82932FCFDC2C}"/>
              </a:ext>
            </a:extLst>
          </p:cNvPr>
          <p:cNvSpPr>
            <a:spLocks noGrp="1"/>
          </p:cNvSpPr>
          <p:nvPr>
            <p:ph type="pic" sz="quarter" idx="17"/>
          </p:nvPr>
        </p:nvSpPr>
        <p:spPr>
          <a:xfrm>
            <a:off x="3946055" y="1737796"/>
            <a:ext cx="2968809" cy="2024063"/>
          </a:xfrm>
        </p:spPr>
        <p:txBody>
          <a:bodyPr/>
          <a:lstStyle/>
          <a:p>
            <a:endParaRPr lang="lv-LV"/>
          </a:p>
        </p:txBody>
      </p:sp>
      <p:sp>
        <p:nvSpPr>
          <p:cNvPr id="14" name="Content Placeholder 2">
            <a:extLst>
              <a:ext uri="{FF2B5EF4-FFF2-40B4-BE49-F238E27FC236}">
                <a16:creationId xmlns:a16="http://schemas.microsoft.com/office/drawing/2014/main" id="{CBD402ED-CEB8-496A-AF82-89566D414185}"/>
              </a:ext>
            </a:extLst>
          </p:cNvPr>
          <p:cNvSpPr>
            <a:spLocks noGrp="1"/>
          </p:cNvSpPr>
          <p:nvPr>
            <p:ph sz="half" idx="18"/>
          </p:nvPr>
        </p:nvSpPr>
        <p:spPr>
          <a:xfrm>
            <a:off x="3952042" y="3892043"/>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Picture Placeholder 2">
            <a:extLst>
              <a:ext uri="{FF2B5EF4-FFF2-40B4-BE49-F238E27FC236}">
                <a16:creationId xmlns:a16="http://schemas.microsoft.com/office/drawing/2014/main" id="{4129729C-CE30-4BC7-A196-FE415BDB7CFD}"/>
              </a:ext>
            </a:extLst>
          </p:cNvPr>
          <p:cNvSpPr>
            <a:spLocks noGrp="1"/>
          </p:cNvSpPr>
          <p:nvPr>
            <p:ph type="pic" sz="quarter" idx="19"/>
          </p:nvPr>
        </p:nvSpPr>
        <p:spPr>
          <a:xfrm>
            <a:off x="7067264" y="1737796"/>
            <a:ext cx="2968809" cy="2024063"/>
          </a:xfrm>
        </p:spPr>
        <p:txBody>
          <a:bodyPr/>
          <a:lstStyle/>
          <a:p>
            <a:endParaRPr lang="lv-LV"/>
          </a:p>
        </p:txBody>
      </p:sp>
      <p:sp>
        <p:nvSpPr>
          <p:cNvPr id="16" name="Content Placeholder 2">
            <a:extLst>
              <a:ext uri="{FF2B5EF4-FFF2-40B4-BE49-F238E27FC236}">
                <a16:creationId xmlns:a16="http://schemas.microsoft.com/office/drawing/2014/main" id="{41A99AED-89DE-49AF-90A6-FF0F71124F6B}"/>
              </a:ext>
            </a:extLst>
          </p:cNvPr>
          <p:cNvSpPr>
            <a:spLocks noGrp="1"/>
          </p:cNvSpPr>
          <p:nvPr>
            <p:ph sz="half" idx="20"/>
          </p:nvPr>
        </p:nvSpPr>
        <p:spPr>
          <a:xfrm>
            <a:off x="7073251" y="3892042"/>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487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1" name="Content Placeholder 2">
            <a:extLst>
              <a:ext uri="{FF2B5EF4-FFF2-40B4-BE49-F238E27FC236}">
                <a16:creationId xmlns:a16="http://schemas.microsoft.com/office/drawing/2014/main" id="{887015FF-869F-4600-8F52-832E1390C2BD}"/>
              </a:ext>
            </a:extLst>
          </p:cNvPr>
          <p:cNvSpPr>
            <a:spLocks noGrp="1"/>
          </p:cNvSpPr>
          <p:nvPr>
            <p:ph sz="half" idx="16"/>
          </p:nvPr>
        </p:nvSpPr>
        <p:spPr>
          <a:xfrm>
            <a:off x="830834"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2">
            <a:extLst>
              <a:ext uri="{FF2B5EF4-FFF2-40B4-BE49-F238E27FC236}">
                <a16:creationId xmlns:a16="http://schemas.microsoft.com/office/drawing/2014/main" id="{DD81DD49-27B1-4A63-9CB6-D56BCBD3106A}"/>
              </a:ext>
            </a:extLst>
          </p:cNvPr>
          <p:cNvSpPr>
            <a:spLocks noGrp="1"/>
          </p:cNvSpPr>
          <p:nvPr>
            <p:ph type="pic" sz="quarter" idx="14"/>
          </p:nvPr>
        </p:nvSpPr>
        <p:spPr>
          <a:xfrm>
            <a:off x="830834" y="1737796"/>
            <a:ext cx="2480537" cy="2024063"/>
          </a:xfrm>
        </p:spPr>
        <p:txBody>
          <a:bodyPr/>
          <a:lstStyle/>
          <a:p>
            <a:endParaRPr lang="lv-LV"/>
          </a:p>
        </p:txBody>
      </p:sp>
      <p:sp>
        <p:nvSpPr>
          <p:cNvPr id="22" name="Content Placeholder 2">
            <a:extLst>
              <a:ext uri="{FF2B5EF4-FFF2-40B4-BE49-F238E27FC236}">
                <a16:creationId xmlns:a16="http://schemas.microsoft.com/office/drawing/2014/main" id="{EE83AB42-E572-4C69-A400-1F03808C4898}"/>
              </a:ext>
            </a:extLst>
          </p:cNvPr>
          <p:cNvSpPr>
            <a:spLocks noGrp="1"/>
          </p:cNvSpPr>
          <p:nvPr>
            <p:ph sz="half" idx="17"/>
          </p:nvPr>
        </p:nvSpPr>
        <p:spPr>
          <a:xfrm>
            <a:off x="3456373"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Picture Placeholder 2">
            <a:extLst>
              <a:ext uri="{FF2B5EF4-FFF2-40B4-BE49-F238E27FC236}">
                <a16:creationId xmlns:a16="http://schemas.microsoft.com/office/drawing/2014/main" id="{8AF1556D-7A4D-40BF-A604-2259BF22169C}"/>
              </a:ext>
            </a:extLst>
          </p:cNvPr>
          <p:cNvSpPr>
            <a:spLocks noGrp="1"/>
          </p:cNvSpPr>
          <p:nvPr>
            <p:ph type="pic" sz="quarter" idx="18"/>
          </p:nvPr>
        </p:nvSpPr>
        <p:spPr>
          <a:xfrm>
            <a:off x="3456373" y="1737796"/>
            <a:ext cx="2480537" cy="2024063"/>
          </a:xfrm>
        </p:spPr>
        <p:txBody>
          <a:bodyPr/>
          <a:lstStyle/>
          <a:p>
            <a:endParaRPr lang="lv-LV"/>
          </a:p>
        </p:txBody>
      </p:sp>
      <p:sp>
        <p:nvSpPr>
          <p:cNvPr id="24" name="Content Placeholder 2">
            <a:extLst>
              <a:ext uri="{FF2B5EF4-FFF2-40B4-BE49-F238E27FC236}">
                <a16:creationId xmlns:a16="http://schemas.microsoft.com/office/drawing/2014/main" id="{22F6E2A9-48A6-41DD-BD08-2F718411438E}"/>
              </a:ext>
            </a:extLst>
          </p:cNvPr>
          <p:cNvSpPr>
            <a:spLocks noGrp="1"/>
          </p:cNvSpPr>
          <p:nvPr>
            <p:ph sz="half" idx="19"/>
          </p:nvPr>
        </p:nvSpPr>
        <p:spPr>
          <a:xfrm>
            <a:off x="6096000"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2">
            <a:extLst>
              <a:ext uri="{FF2B5EF4-FFF2-40B4-BE49-F238E27FC236}">
                <a16:creationId xmlns:a16="http://schemas.microsoft.com/office/drawing/2014/main" id="{DD79050A-8E0E-4DC3-BE0E-BEC23B2369C1}"/>
              </a:ext>
            </a:extLst>
          </p:cNvPr>
          <p:cNvSpPr>
            <a:spLocks noGrp="1"/>
          </p:cNvSpPr>
          <p:nvPr>
            <p:ph type="pic" sz="quarter" idx="20"/>
          </p:nvPr>
        </p:nvSpPr>
        <p:spPr>
          <a:xfrm>
            <a:off x="6096000" y="1737796"/>
            <a:ext cx="2480537" cy="2024063"/>
          </a:xfrm>
        </p:spPr>
        <p:txBody>
          <a:bodyPr/>
          <a:lstStyle/>
          <a:p>
            <a:endParaRPr lang="lv-LV"/>
          </a:p>
        </p:txBody>
      </p:sp>
      <p:sp>
        <p:nvSpPr>
          <p:cNvPr id="26" name="Content Placeholder 2">
            <a:extLst>
              <a:ext uri="{FF2B5EF4-FFF2-40B4-BE49-F238E27FC236}">
                <a16:creationId xmlns:a16="http://schemas.microsoft.com/office/drawing/2014/main" id="{04109C6B-0CFC-4742-8915-3D2661C4A84B}"/>
              </a:ext>
            </a:extLst>
          </p:cNvPr>
          <p:cNvSpPr>
            <a:spLocks noGrp="1"/>
          </p:cNvSpPr>
          <p:nvPr>
            <p:ph sz="half" idx="21"/>
          </p:nvPr>
        </p:nvSpPr>
        <p:spPr>
          <a:xfrm>
            <a:off x="8735627" y="3891251"/>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7" name="Picture Placeholder 2">
            <a:extLst>
              <a:ext uri="{FF2B5EF4-FFF2-40B4-BE49-F238E27FC236}">
                <a16:creationId xmlns:a16="http://schemas.microsoft.com/office/drawing/2014/main" id="{38C9D323-C772-4444-97AD-0522C3B28634}"/>
              </a:ext>
            </a:extLst>
          </p:cNvPr>
          <p:cNvSpPr>
            <a:spLocks noGrp="1"/>
          </p:cNvSpPr>
          <p:nvPr>
            <p:ph type="pic" sz="quarter" idx="22"/>
          </p:nvPr>
        </p:nvSpPr>
        <p:spPr>
          <a:xfrm>
            <a:off x="8735627" y="1737003"/>
            <a:ext cx="2480537" cy="2024063"/>
          </a:xfrm>
        </p:spPr>
        <p:txBody>
          <a:bodyPr/>
          <a:lstStyle/>
          <a:p>
            <a:endParaRPr lang="lv-LV"/>
          </a:p>
        </p:txBody>
      </p:sp>
    </p:spTree>
    <p:extLst>
      <p:ext uri="{BB962C8B-B14F-4D97-AF65-F5344CB8AC3E}">
        <p14:creationId xmlns:p14="http://schemas.microsoft.com/office/powerpoint/2010/main" val="160193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r>
              <a:rPr lang="lv-LV"/>
              <a:t>08/04/2022</a:t>
            </a:r>
            <a:endParaRPr lang="en-LV"/>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GB"/>
              <a:t>Sabiedrības integrācijas fonds</a:t>
            </a:r>
            <a:endParaRPr lang="en-LV"/>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19BB808-219E-9441-9CD5-6E582F9AE2E3}" type="slidenum">
              <a:rPr lang="en-LV" smtClean="0"/>
              <a:t>‹#›</a:t>
            </a:fld>
            <a:endParaRPr lang="en-LV"/>
          </a:p>
        </p:txBody>
      </p:sp>
    </p:spTree>
    <p:extLst>
      <p:ext uri="{BB962C8B-B14F-4D97-AF65-F5344CB8AC3E}">
        <p14:creationId xmlns:p14="http://schemas.microsoft.com/office/powerpoint/2010/main" val="263390131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41" r:id="rId4"/>
    <p:sldLayoutId id="2147483733" r:id="rId5"/>
    <p:sldLayoutId id="2147483734" r:id="rId6"/>
    <p:sldLayoutId id="2147483735" r:id="rId7"/>
    <p:sldLayoutId id="2147483745" r:id="rId8"/>
    <p:sldLayoutId id="2147483746" r:id="rId9"/>
    <p:sldLayoutId id="2147483748" r:id="rId10"/>
    <p:sldLayoutId id="2147483749" r:id="rId11"/>
    <p:sldLayoutId id="2147483736" r:id="rId12"/>
    <p:sldLayoutId id="2147483737" r:id="rId13"/>
    <p:sldLayoutId id="2147483738" r:id="rId14"/>
    <p:sldLayoutId id="2147483740" r:id="rId15"/>
    <p:sldLayoutId id="2147483742" r:id="rId16"/>
    <p:sldLayoutId id="2147483750" r:id="rId17"/>
  </p:sldLayoutIdLst>
  <p:hf hdr="0" ftr="0"/>
  <p:txStyles>
    <p:titleStyle>
      <a:lvl1pPr algn="ctr" defTabSz="914400" rtl="0" eaLnBrk="1" latinLnBrk="0" hangingPunct="1">
        <a:lnSpc>
          <a:spcPct val="90000"/>
        </a:lnSpc>
        <a:spcBef>
          <a:spcPct val="0"/>
        </a:spcBef>
        <a:buNone/>
        <a:defRPr sz="2800" kern="1200" cap="all" spc="200" baseline="0">
          <a:solidFill>
            <a:srgbClr val="262626"/>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Verdana" panose="020B0604030504040204" pitchFamily="34" charset="0"/>
          <a:ea typeface="Verdana" panose="020B0604030504040204" pitchFamily="34" charset="0"/>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8.xml.rels><?xml version="1.0" encoding="UTF-8" standalone="yes"?>
<Relationships xmlns="http://schemas.openxmlformats.org/package/2006/relationships"><Relationship Id="rId3" Type="http://schemas.openxmlformats.org/officeDocument/2006/relationships/hyperlink" Target="mailto:sabiedriba@sif.gov.lv"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hyperlink" Target="https://www.pexels.com/photo/black-twin-bell-alarm-desk-clock-on-table-714701/" TargetMode="Externa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hyperlink" Target="https://www.pexels.com/photo/white-paper-folders-with-black-tie-1764956/" TargetMode="Externa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hyperlink" Target="https://www.pexels.com/photo/bank-notes-bill-bills-blur-259100/"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pexels.com/photo/people-throwing-pins-433452/" TargetMode="External"/><Relationship Id="rId13" Type="http://schemas.openxmlformats.org/officeDocument/2006/relationships/diagramColors" Target="../diagrams/colors8.xml"/><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diagramQuickStyle" Target="../diagrams/quickStyle8.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7.xml"/><Relationship Id="rId11" Type="http://schemas.openxmlformats.org/officeDocument/2006/relationships/diagramLayout" Target="../diagrams/layout8.xml"/><Relationship Id="rId5" Type="http://schemas.openxmlformats.org/officeDocument/2006/relationships/diagramQuickStyle" Target="../diagrams/quickStyle7.xml"/><Relationship Id="rId10" Type="http://schemas.openxmlformats.org/officeDocument/2006/relationships/diagramData" Target="../diagrams/data8.xml"/><Relationship Id="rId4" Type="http://schemas.openxmlformats.org/officeDocument/2006/relationships/diagramLayout" Target="../diagrams/layout7.xml"/><Relationship Id="rId9" Type="http://schemas.openxmlformats.org/officeDocument/2006/relationships/hyperlink" Target="https://www.pexels.com/photo/high-angle-photography-of-village-681405/" TargetMode="External"/><Relationship Id="rId14" Type="http://schemas.microsoft.com/office/2007/relationships/diagramDrawing" Target="../diagrams/drawing8.xml"/></Relationships>
</file>

<file path=ppt/slides/_rels/slide7.xml.rels><?xml version="1.0" encoding="UTF-8" standalone="yes"?>
<Relationships xmlns="http://schemas.openxmlformats.org/package/2006/relationships"><Relationship Id="rId8" Type="http://schemas.openxmlformats.org/officeDocument/2006/relationships/hyperlink" Target="https://www.pexels.com/photo/people-holding-red-brochure-6565752/" TargetMode="External"/><Relationship Id="rId13" Type="http://schemas.openxmlformats.org/officeDocument/2006/relationships/diagramQuickStyle" Target="../diagrams/quickStyle10.xml"/><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diagramLayout" Target="../diagrams/layout10.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9.xml"/><Relationship Id="rId11" Type="http://schemas.openxmlformats.org/officeDocument/2006/relationships/diagramData" Target="../diagrams/data10.xml"/><Relationship Id="rId5" Type="http://schemas.openxmlformats.org/officeDocument/2006/relationships/diagramQuickStyle" Target="../diagrams/quickStyle9.xml"/><Relationship Id="rId15" Type="http://schemas.microsoft.com/office/2007/relationships/diagramDrawing" Target="../diagrams/drawing10.xml"/><Relationship Id="rId10" Type="http://schemas.openxmlformats.org/officeDocument/2006/relationships/hyperlink" Target="https://www.pexels.com/photo/concept-of-covid-19-in-red-background-4031867/" TargetMode="External"/><Relationship Id="rId4" Type="http://schemas.openxmlformats.org/officeDocument/2006/relationships/diagramLayout" Target="../diagrams/layout9.xml"/><Relationship Id="rId9" Type="http://schemas.openxmlformats.org/officeDocument/2006/relationships/hyperlink" Target="https://www.pexels.com/photo/crop-businessman-signing-contract-in-office-3771097/" TargetMode="External"/><Relationship Id="rId14" Type="http://schemas.openxmlformats.org/officeDocument/2006/relationships/diagramColors" Target="../diagrams/colors1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8B0EFC6-5A9E-B54C-ABB4-A013046ACD30}"/>
              </a:ext>
            </a:extLst>
          </p:cNvPr>
          <p:cNvSpPr>
            <a:spLocks noGrp="1"/>
          </p:cNvSpPr>
          <p:nvPr>
            <p:ph type="subTitle" idx="1"/>
          </p:nvPr>
        </p:nvSpPr>
        <p:spPr>
          <a:xfrm>
            <a:off x="777231" y="4946981"/>
            <a:ext cx="8207652" cy="1468153"/>
          </a:xfrm>
        </p:spPr>
        <p:txBody>
          <a:bodyPr>
            <a:normAutofit/>
          </a:bodyPr>
          <a:lstStyle/>
          <a:p>
            <a:endParaRPr lang="lv-LV"/>
          </a:p>
          <a:p>
            <a:r>
              <a:rPr lang="lv-LV"/>
              <a:t>Vita Kalniņa</a:t>
            </a:r>
            <a:r>
              <a:rPr lang="en-GB"/>
              <a:t>, </a:t>
            </a:r>
            <a:br>
              <a:rPr lang="en-GB"/>
            </a:br>
            <a:r>
              <a:rPr lang="lv-LV"/>
              <a:t>Sabiedrības integrācijas fonda                                           Projektu konkursu un uzraudzības nodaļas projektu vadītāja</a:t>
            </a:r>
            <a:endParaRPr lang="en-LV"/>
          </a:p>
        </p:txBody>
      </p:sp>
      <p:sp>
        <p:nvSpPr>
          <p:cNvPr id="3" name="Title 2">
            <a:extLst>
              <a:ext uri="{FF2B5EF4-FFF2-40B4-BE49-F238E27FC236}">
                <a16:creationId xmlns:a16="http://schemas.microsoft.com/office/drawing/2014/main" id="{035F0F37-9C6D-B84E-A4D1-15B38701CC50}"/>
              </a:ext>
            </a:extLst>
          </p:cNvPr>
          <p:cNvSpPr>
            <a:spLocks noGrp="1"/>
          </p:cNvSpPr>
          <p:nvPr>
            <p:ph type="title"/>
          </p:nvPr>
        </p:nvSpPr>
        <p:spPr>
          <a:xfrm>
            <a:off x="609451" y="1452846"/>
            <a:ext cx="8375432" cy="1976154"/>
          </a:xfrm>
        </p:spPr>
        <p:txBody>
          <a:bodyPr/>
          <a:lstStyle/>
          <a:p>
            <a:pPr algn="ctr">
              <a:lnSpc>
                <a:spcPct val="100000"/>
              </a:lnSpc>
              <a:spcBef>
                <a:spcPts val="600"/>
              </a:spcBef>
            </a:pPr>
            <a:br>
              <a:rPr lang="lv-LV" sz="4000" spc="0"/>
            </a:br>
            <a:r>
              <a:rPr lang="lv-LV" sz="4000" spc="0">
                <a:latin typeface="Verdana"/>
                <a:ea typeface="Verdana"/>
              </a:rPr>
              <a:t>Programmas «Mazākumtautību un sabiedrības saliedētības programma»</a:t>
            </a:r>
            <a:br>
              <a:rPr lang="lv-LV" sz="4000" spc="0">
                <a:latin typeface="Verdana"/>
                <a:ea typeface="Verdana"/>
              </a:rPr>
            </a:br>
            <a:r>
              <a:rPr lang="lv-LV" sz="1200" spc="0">
                <a:latin typeface="Verdana"/>
                <a:ea typeface="Verdana"/>
              </a:rPr>
              <a:t> </a:t>
            </a:r>
            <a:br>
              <a:rPr lang="lv-LV" sz="4000" spc="0"/>
            </a:br>
            <a:r>
              <a:rPr lang="lv-LV" sz="2400">
                <a:effectLst/>
                <a:latin typeface="+mn-lt"/>
                <a:ea typeface="Times New Roman" panose="02020603050405020304" pitchFamily="18" charset="0"/>
              </a:rPr>
              <a:t>ATKLĀTS PIETEIKUMU KONKURSS</a:t>
            </a:r>
            <a:br>
              <a:rPr lang="lv-LV" sz="2400">
                <a:effectLst/>
                <a:latin typeface="+mn-lt"/>
                <a:ea typeface="Times New Roman" panose="02020603050405020304" pitchFamily="18" charset="0"/>
              </a:rPr>
            </a:br>
            <a:r>
              <a:rPr lang="lv-LV" sz="2400">
                <a:effectLst/>
                <a:latin typeface="+mn-lt"/>
                <a:ea typeface="Times New Roman" panose="02020603050405020304" pitchFamily="18" charset="0"/>
              </a:rPr>
              <a:t> </a:t>
            </a:r>
            <a:br>
              <a:rPr lang="lv-LV" sz="4000" spc="0"/>
            </a:br>
            <a:r>
              <a:rPr lang="lv-LV" sz="4000" spc="0">
                <a:latin typeface="Verdana"/>
                <a:ea typeface="Verdana"/>
              </a:rPr>
              <a:t>SEMINĀRS</a:t>
            </a:r>
            <a:br>
              <a:rPr lang="lv-LV" sz="4000" spc="0"/>
            </a:br>
            <a:r>
              <a:rPr lang="lv-LV" sz="4000" spc="0"/>
              <a:t>PROJEKTU </a:t>
            </a:r>
            <a:r>
              <a:rPr lang="lv-LV" sz="4000" spc="0">
                <a:latin typeface="Verdana"/>
                <a:ea typeface="Verdana"/>
              </a:rPr>
              <a:t>PIETEIKUMU IESNIEDZĒJIEM</a:t>
            </a:r>
            <a:br>
              <a:rPr lang="lv-LV" sz="4000" spc="0"/>
            </a:br>
            <a:r>
              <a:rPr lang="lv-LV" sz="2000" spc="0">
                <a:latin typeface="Verdana"/>
                <a:ea typeface="Verdana"/>
              </a:rPr>
              <a:t>2023.gada 14.septembris</a:t>
            </a:r>
            <a:endParaRPr lang="en-LV" sz="2000" spc="0">
              <a:latin typeface="Verdana"/>
              <a:ea typeface="Verdana"/>
            </a:endParaRPr>
          </a:p>
        </p:txBody>
      </p:sp>
      <p:sp>
        <p:nvSpPr>
          <p:cNvPr id="6" name="Slide Number Placeholder 5">
            <a:extLst>
              <a:ext uri="{FF2B5EF4-FFF2-40B4-BE49-F238E27FC236}">
                <a16:creationId xmlns:a16="http://schemas.microsoft.com/office/drawing/2014/main" id="{97483689-46ED-B342-A88D-E34065E8DBE4}"/>
              </a:ext>
            </a:extLst>
          </p:cNvPr>
          <p:cNvSpPr>
            <a:spLocks noGrp="1"/>
          </p:cNvSpPr>
          <p:nvPr>
            <p:ph type="sldNum" sz="quarter" idx="12"/>
          </p:nvPr>
        </p:nvSpPr>
        <p:spPr/>
        <p:txBody>
          <a:bodyPr/>
          <a:lstStyle/>
          <a:p>
            <a:fld id="{C19BB808-219E-9441-9CD5-6E582F9AE2E3}" type="slidenum">
              <a:rPr lang="en-LV" smtClean="0"/>
              <a:t>1</a:t>
            </a:fld>
            <a:endParaRPr lang="en-LV"/>
          </a:p>
        </p:txBody>
      </p:sp>
      <p:sp>
        <p:nvSpPr>
          <p:cNvPr id="5" name="Datuma vietturis 4">
            <a:extLst>
              <a:ext uri="{FF2B5EF4-FFF2-40B4-BE49-F238E27FC236}">
                <a16:creationId xmlns:a16="http://schemas.microsoft.com/office/drawing/2014/main" id="{B14F4C1F-57A5-4EEA-B562-F6686DDCA185}"/>
              </a:ext>
            </a:extLst>
          </p:cNvPr>
          <p:cNvSpPr>
            <a:spLocks noGrp="1"/>
          </p:cNvSpPr>
          <p:nvPr>
            <p:ph type="dt" sz="half" idx="10"/>
          </p:nvPr>
        </p:nvSpPr>
        <p:spPr/>
        <p:txBody>
          <a:bodyPr/>
          <a:lstStyle/>
          <a:p>
            <a:r>
              <a:rPr lang="lv-LV"/>
              <a:t>14/09/2023</a:t>
            </a:r>
          </a:p>
        </p:txBody>
      </p:sp>
    </p:spTree>
    <p:extLst>
      <p:ext uri="{BB962C8B-B14F-4D97-AF65-F5344CB8AC3E}">
        <p14:creationId xmlns:p14="http://schemas.microsoft.com/office/powerpoint/2010/main" val="3140550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190232F-C768-4C11-A3E1-82D56D5D9DD8}"/>
              </a:ext>
            </a:extLst>
          </p:cNvPr>
          <p:cNvSpPr>
            <a:spLocks noGrp="1"/>
          </p:cNvSpPr>
          <p:nvPr>
            <p:ph type="title"/>
          </p:nvPr>
        </p:nvSpPr>
        <p:spPr>
          <a:xfrm>
            <a:off x="830834" y="435399"/>
            <a:ext cx="9382311" cy="1123578"/>
          </a:xfrm>
        </p:spPr>
        <p:txBody>
          <a:bodyPr>
            <a:normAutofit fontScale="90000"/>
          </a:bodyPr>
          <a:lstStyle/>
          <a:p>
            <a:r>
              <a:rPr lang="lv-LV"/>
              <a:t>Projektu kvalitātes vērtēšanas kritēriji</a:t>
            </a:r>
          </a:p>
        </p:txBody>
      </p:sp>
      <p:sp>
        <p:nvSpPr>
          <p:cNvPr id="3" name="Datuma vietturis 2">
            <a:extLst>
              <a:ext uri="{FF2B5EF4-FFF2-40B4-BE49-F238E27FC236}">
                <a16:creationId xmlns:a16="http://schemas.microsoft.com/office/drawing/2014/main" id="{E66FDEA9-1400-45D3-81A8-60A3F3555E15}"/>
              </a:ext>
            </a:extLst>
          </p:cNvPr>
          <p:cNvSpPr>
            <a:spLocks noGrp="1"/>
          </p:cNvSpPr>
          <p:nvPr>
            <p:ph type="dt" sz="half" idx="10"/>
          </p:nvPr>
        </p:nvSpPr>
        <p:spPr/>
        <p:txBody>
          <a:bodyPr/>
          <a:lstStyle/>
          <a:p>
            <a:r>
              <a:rPr lang="lv-LV"/>
              <a:t>14/09/2023</a:t>
            </a:r>
            <a:endParaRPr lang="en-LV"/>
          </a:p>
        </p:txBody>
      </p:sp>
      <p:sp>
        <p:nvSpPr>
          <p:cNvPr id="4" name="Slaida numura vietturis 3">
            <a:extLst>
              <a:ext uri="{FF2B5EF4-FFF2-40B4-BE49-F238E27FC236}">
                <a16:creationId xmlns:a16="http://schemas.microsoft.com/office/drawing/2014/main" id="{118541DC-2FA9-42B0-9166-668FC18DB83C}"/>
              </a:ext>
            </a:extLst>
          </p:cNvPr>
          <p:cNvSpPr>
            <a:spLocks noGrp="1"/>
          </p:cNvSpPr>
          <p:nvPr>
            <p:ph type="sldNum" sz="quarter" idx="12"/>
          </p:nvPr>
        </p:nvSpPr>
        <p:spPr/>
        <p:txBody>
          <a:bodyPr/>
          <a:lstStyle/>
          <a:p>
            <a:fld id="{C19BB808-219E-9441-9CD5-6E582F9AE2E3}" type="slidenum">
              <a:rPr lang="en-LV" smtClean="0"/>
              <a:t>10</a:t>
            </a:fld>
            <a:endParaRPr lang="en-LV"/>
          </a:p>
        </p:txBody>
      </p:sp>
      <p:graphicFrame>
        <p:nvGraphicFramePr>
          <p:cNvPr id="6" name="Satura vietturis 5">
            <a:extLst>
              <a:ext uri="{FF2B5EF4-FFF2-40B4-BE49-F238E27FC236}">
                <a16:creationId xmlns:a16="http://schemas.microsoft.com/office/drawing/2014/main" id="{C485870D-0154-411C-BE72-B70E00097B52}"/>
              </a:ext>
            </a:extLst>
          </p:cNvPr>
          <p:cNvGraphicFramePr>
            <a:graphicFrameLocks noGrp="1"/>
          </p:cNvGraphicFramePr>
          <p:nvPr>
            <p:ph idx="1"/>
            <p:extLst>
              <p:ext uri="{D42A27DB-BD31-4B8C-83A1-F6EECF244321}">
                <p14:modId xmlns:p14="http://schemas.microsoft.com/office/powerpoint/2010/main" val="2253537540"/>
              </p:ext>
            </p:extLst>
          </p:nvPr>
        </p:nvGraphicFramePr>
        <p:xfrm>
          <a:off x="154745" y="1558977"/>
          <a:ext cx="12182621" cy="4673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175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190232F-C768-4C11-A3E1-82D56D5D9DD8}"/>
              </a:ext>
            </a:extLst>
          </p:cNvPr>
          <p:cNvSpPr>
            <a:spLocks noGrp="1"/>
          </p:cNvSpPr>
          <p:nvPr>
            <p:ph type="title"/>
          </p:nvPr>
        </p:nvSpPr>
        <p:spPr>
          <a:xfrm>
            <a:off x="830834" y="435399"/>
            <a:ext cx="9382311" cy="1123578"/>
          </a:xfrm>
        </p:spPr>
        <p:txBody>
          <a:bodyPr>
            <a:normAutofit fontScale="90000"/>
          </a:bodyPr>
          <a:lstStyle/>
          <a:p>
            <a:r>
              <a:rPr lang="lv-LV"/>
              <a:t>Projektu kvalitātes vērtēšanas kritēriji</a:t>
            </a:r>
          </a:p>
        </p:txBody>
      </p:sp>
      <p:sp>
        <p:nvSpPr>
          <p:cNvPr id="3" name="Datuma vietturis 2">
            <a:extLst>
              <a:ext uri="{FF2B5EF4-FFF2-40B4-BE49-F238E27FC236}">
                <a16:creationId xmlns:a16="http://schemas.microsoft.com/office/drawing/2014/main" id="{E66FDEA9-1400-45D3-81A8-60A3F3555E15}"/>
              </a:ext>
            </a:extLst>
          </p:cNvPr>
          <p:cNvSpPr>
            <a:spLocks noGrp="1"/>
          </p:cNvSpPr>
          <p:nvPr>
            <p:ph type="dt" sz="half" idx="10"/>
          </p:nvPr>
        </p:nvSpPr>
        <p:spPr/>
        <p:txBody>
          <a:bodyPr/>
          <a:lstStyle/>
          <a:p>
            <a:r>
              <a:rPr lang="lv-LV"/>
              <a:t>14/09/2023</a:t>
            </a:r>
            <a:endParaRPr lang="en-LV"/>
          </a:p>
        </p:txBody>
      </p:sp>
      <p:sp>
        <p:nvSpPr>
          <p:cNvPr id="4" name="Slaida numura vietturis 3">
            <a:extLst>
              <a:ext uri="{FF2B5EF4-FFF2-40B4-BE49-F238E27FC236}">
                <a16:creationId xmlns:a16="http://schemas.microsoft.com/office/drawing/2014/main" id="{118541DC-2FA9-42B0-9166-668FC18DB83C}"/>
              </a:ext>
            </a:extLst>
          </p:cNvPr>
          <p:cNvSpPr>
            <a:spLocks noGrp="1"/>
          </p:cNvSpPr>
          <p:nvPr>
            <p:ph type="sldNum" sz="quarter" idx="12"/>
          </p:nvPr>
        </p:nvSpPr>
        <p:spPr/>
        <p:txBody>
          <a:bodyPr/>
          <a:lstStyle/>
          <a:p>
            <a:fld id="{C19BB808-219E-9441-9CD5-6E582F9AE2E3}" type="slidenum">
              <a:rPr lang="en-LV" smtClean="0"/>
              <a:t>11</a:t>
            </a:fld>
            <a:endParaRPr lang="en-LV"/>
          </a:p>
        </p:txBody>
      </p:sp>
      <p:sp>
        <p:nvSpPr>
          <p:cNvPr id="8" name="Satura vietturis 7">
            <a:extLst>
              <a:ext uri="{FF2B5EF4-FFF2-40B4-BE49-F238E27FC236}">
                <a16:creationId xmlns:a16="http://schemas.microsoft.com/office/drawing/2014/main" id="{84388B37-495A-3AB0-27D0-09800A72DB87}"/>
              </a:ext>
            </a:extLst>
          </p:cNvPr>
          <p:cNvSpPr>
            <a:spLocks noGrp="1"/>
          </p:cNvSpPr>
          <p:nvPr>
            <p:ph idx="1"/>
          </p:nvPr>
        </p:nvSpPr>
        <p:spPr>
          <a:xfrm>
            <a:off x="4345153" y="1558654"/>
            <a:ext cx="2730200" cy="4673600"/>
          </a:xfrm>
          <a:custGeom>
            <a:avLst/>
            <a:gdLst>
              <a:gd name="connsiteX0" fmla="*/ 0 w 3619655"/>
              <a:gd name="connsiteY0" fmla="*/ 0 h 4286107"/>
              <a:gd name="connsiteX1" fmla="*/ 3619655 w 3619655"/>
              <a:gd name="connsiteY1" fmla="*/ 0 h 4286107"/>
              <a:gd name="connsiteX2" fmla="*/ 3619655 w 3619655"/>
              <a:gd name="connsiteY2" fmla="*/ 4286107 h 4286107"/>
              <a:gd name="connsiteX3" fmla="*/ 0 w 3619655"/>
              <a:gd name="connsiteY3" fmla="*/ 4286107 h 4286107"/>
              <a:gd name="connsiteX4" fmla="*/ 0 w 3619655"/>
              <a:gd name="connsiteY4" fmla="*/ 0 h 4286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655" h="4286107">
                <a:moveTo>
                  <a:pt x="0" y="0"/>
                </a:moveTo>
                <a:lnTo>
                  <a:pt x="3619655" y="0"/>
                </a:lnTo>
                <a:lnTo>
                  <a:pt x="3619655" y="4286107"/>
                </a:lnTo>
                <a:lnTo>
                  <a:pt x="0" y="4286107"/>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52549" rIns="106680" bIns="106680" numCol="1" spcCol="1270" anchor="t" anchorCtr="0">
            <a:noAutofit/>
          </a:bodyPr>
          <a:lstStyle/>
          <a:p>
            <a:pPr marL="114300" lvl="1" indent="-114300" algn="ctr" defTabSz="666750">
              <a:lnSpc>
                <a:spcPct val="90000"/>
              </a:lnSpc>
              <a:spcBef>
                <a:spcPct val="0"/>
              </a:spcBef>
              <a:spcAft>
                <a:spcPct val="15000"/>
              </a:spcAft>
              <a:buNone/>
            </a:pPr>
            <a:r>
              <a:rPr lang="lv-LV" sz="1500" b="1"/>
              <a:t>5</a:t>
            </a:r>
            <a:r>
              <a:rPr lang="lv-LV" sz="1500" b="1" kern="1200"/>
              <a:t>.9.7. </a:t>
            </a:r>
          </a:p>
          <a:p>
            <a:pPr marL="114300" lvl="1" indent="-114300" algn="ctr" defTabSz="666750">
              <a:lnSpc>
                <a:spcPct val="90000"/>
              </a:lnSpc>
              <a:spcBef>
                <a:spcPct val="0"/>
              </a:spcBef>
              <a:spcAft>
                <a:spcPct val="15000"/>
              </a:spcAft>
              <a:buNone/>
            </a:pPr>
            <a:endParaRPr lang="lv-LV" sz="1500" b="1" kern="1200"/>
          </a:p>
          <a:p>
            <a:pPr marL="171450" lvl="1" indent="-171450" algn="ctr" defTabSz="711200">
              <a:lnSpc>
                <a:spcPct val="100000"/>
              </a:lnSpc>
              <a:spcBef>
                <a:spcPct val="0"/>
              </a:spcBef>
              <a:spcAft>
                <a:spcPts val="600"/>
              </a:spcAft>
              <a:buNone/>
            </a:pPr>
            <a:r>
              <a:rPr lang="lv-LV" sz="1800" b="1">
                <a:effectLst/>
                <a:ea typeface="Times New Roman" panose="02020603050405020304" pitchFamily="18" charset="0"/>
              </a:rPr>
              <a:t>Pieteikuma īstenošanas vieta ir plānota Rēzekne, Daugavpils, Liepāja vai Rīga</a:t>
            </a:r>
            <a:endParaRPr lang="lv-LV" sz="1800" b="1" kern="1200"/>
          </a:p>
          <a:p>
            <a:pPr marL="114300" lvl="1" indent="-114300" algn="ctr" defTabSz="666750">
              <a:lnSpc>
                <a:spcPct val="90000"/>
              </a:lnSpc>
              <a:spcBef>
                <a:spcPct val="0"/>
              </a:spcBef>
              <a:spcAft>
                <a:spcPct val="15000"/>
              </a:spcAft>
              <a:buNone/>
            </a:pPr>
            <a:endParaRPr lang="lv-LV" sz="1500" b="0" kern="1200"/>
          </a:p>
          <a:p>
            <a:pPr marL="114300" lvl="1" indent="-114300" algn="ctr" defTabSz="666750">
              <a:lnSpc>
                <a:spcPct val="90000"/>
              </a:lnSpc>
              <a:spcBef>
                <a:spcPct val="0"/>
              </a:spcBef>
              <a:spcAft>
                <a:spcPct val="15000"/>
              </a:spcAft>
              <a:buNone/>
            </a:pPr>
            <a:endParaRPr lang="lv-LV" sz="1500" b="0" kern="1200"/>
          </a:p>
          <a:p>
            <a:pPr marL="114300" lvl="1" indent="-114300" algn="ctr" defTabSz="666750">
              <a:lnSpc>
                <a:spcPct val="90000"/>
              </a:lnSpc>
              <a:spcBef>
                <a:spcPct val="0"/>
              </a:spcBef>
              <a:spcAft>
                <a:spcPct val="15000"/>
              </a:spcAft>
              <a:buNone/>
            </a:pPr>
            <a:endParaRPr lang="lv-LV" sz="1500" b="1" kern="1200"/>
          </a:p>
          <a:p>
            <a:pPr marL="114300" lvl="1" indent="-114300" algn="ctr" defTabSz="666750">
              <a:lnSpc>
                <a:spcPct val="90000"/>
              </a:lnSpc>
              <a:spcBef>
                <a:spcPct val="0"/>
              </a:spcBef>
              <a:spcAft>
                <a:spcPct val="15000"/>
              </a:spcAft>
              <a:buNone/>
            </a:pPr>
            <a:endParaRPr lang="lv-LV" sz="1500" b="1"/>
          </a:p>
          <a:p>
            <a:pPr marL="114300" lvl="1" indent="-114300" algn="ctr" defTabSz="666750">
              <a:lnSpc>
                <a:spcPct val="90000"/>
              </a:lnSpc>
              <a:spcBef>
                <a:spcPct val="0"/>
              </a:spcBef>
              <a:spcAft>
                <a:spcPct val="15000"/>
              </a:spcAft>
              <a:buNone/>
            </a:pPr>
            <a:endParaRPr lang="lv-LV" sz="1500" b="1" kern="1200"/>
          </a:p>
          <a:p>
            <a:pPr lvl="0" algn="ctr">
              <a:buNone/>
            </a:pPr>
            <a:r>
              <a:rPr lang="lv-LV" sz="1600" b="0"/>
              <a:t>Maksimāli vērtējums – </a:t>
            </a:r>
          </a:p>
          <a:p>
            <a:pPr lvl="0" algn="ctr">
              <a:buNone/>
            </a:pPr>
            <a:r>
              <a:rPr lang="lv-LV" sz="1600" b="1" u="sng">
                <a:solidFill>
                  <a:srgbClr val="C00000"/>
                </a:solidFill>
              </a:rPr>
              <a:t>1 punkts</a:t>
            </a:r>
          </a:p>
          <a:p>
            <a:pPr marL="114300" lvl="1" indent="-114300" algn="ctr" defTabSz="666750">
              <a:lnSpc>
                <a:spcPct val="90000"/>
              </a:lnSpc>
              <a:spcBef>
                <a:spcPct val="0"/>
              </a:spcBef>
              <a:spcAft>
                <a:spcPct val="15000"/>
              </a:spcAft>
              <a:buNone/>
            </a:pPr>
            <a:endParaRPr lang="lv-LV" sz="1500" b="1" kern="1200"/>
          </a:p>
        </p:txBody>
      </p:sp>
      <p:sp>
        <p:nvSpPr>
          <p:cNvPr id="9" name="Taisnstūris 8" descr="Checkmark with solid fill">
            <a:extLst>
              <a:ext uri="{FF2B5EF4-FFF2-40B4-BE49-F238E27FC236}">
                <a16:creationId xmlns:a16="http://schemas.microsoft.com/office/drawing/2014/main" id="{048CD30F-A0E1-FB4A-69C4-7807089F1671}"/>
              </a:ext>
            </a:extLst>
          </p:cNvPr>
          <p:cNvSpPr/>
          <p:nvPr/>
        </p:nvSpPr>
        <p:spPr>
          <a:xfrm>
            <a:off x="4168296" y="1466775"/>
            <a:ext cx="287747" cy="28774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endParaRPr lang="lv-LV"/>
          </a:p>
        </p:txBody>
      </p:sp>
    </p:spTree>
    <p:extLst>
      <p:ext uri="{BB962C8B-B14F-4D97-AF65-F5344CB8AC3E}">
        <p14:creationId xmlns:p14="http://schemas.microsoft.com/office/powerpoint/2010/main" val="171994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609600" y="436166"/>
            <a:ext cx="6008209" cy="1086809"/>
          </a:xfrm>
        </p:spPr>
        <p:txBody>
          <a:bodyPr/>
          <a:lstStyle/>
          <a:p>
            <a:r>
              <a:rPr lang="lv-LV" sz="3500">
                <a:solidFill>
                  <a:schemeClr val="accent5">
                    <a:lumMod val="50000"/>
                  </a:schemeClr>
                </a:solidFill>
              </a:rPr>
              <a:t>Attiecināmas izmaksas</a:t>
            </a:r>
            <a:br>
              <a:rPr lang="lv-LV" sz="3500">
                <a:solidFill>
                  <a:schemeClr val="accent5">
                    <a:lumMod val="50000"/>
                  </a:schemeClr>
                </a:solidFill>
              </a:rPr>
            </a:br>
            <a:endParaRPr lang="lv-LV" sz="2000">
              <a:solidFill>
                <a:schemeClr val="accent5">
                  <a:lumMod val="50000"/>
                </a:schemeClr>
              </a:solidFill>
            </a:endParaRP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a:latin typeface="Verdana"/>
              </a:rPr>
              <a:t>14</a:t>
            </a:r>
            <a:r>
              <a:rPr kumimoji="0" lang="lv-LV" sz="1050" b="0" i="0" u="none" strike="noStrike" kern="1200" cap="none" spc="0" normalizeH="0" baseline="0" noProof="0">
                <a:ln>
                  <a:noFill/>
                </a:ln>
                <a:solidFill>
                  <a:srgbClr val="7C9396"/>
                </a:solidFill>
                <a:effectLst/>
                <a:uLnTx/>
                <a:uFillTx/>
                <a:latin typeface="Verdana"/>
                <a:ea typeface="+mn-ea"/>
                <a:cs typeface="+mn-cs"/>
              </a:rPr>
              <a:t>/09</a:t>
            </a:r>
            <a:r>
              <a:rPr kumimoji="0" lang="en-US" sz="1050" b="0" i="0" u="none" strike="noStrike" kern="1200" cap="none" spc="0" normalizeH="0" baseline="0" noProof="0">
                <a:ln>
                  <a:noFill/>
                </a:ln>
                <a:solidFill>
                  <a:srgbClr val="7C9396"/>
                </a:solidFill>
                <a:effectLst/>
                <a:uLnTx/>
                <a:uFillTx/>
                <a:latin typeface="Verdana"/>
                <a:ea typeface="+mn-ea"/>
                <a:cs typeface="+mn-cs"/>
              </a:rPr>
              <a:t>/202</a:t>
            </a:r>
            <a:r>
              <a:rPr lang="lv-LV">
                <a:latin typeface="Verdana"/>
              </a:rPr>
              <a:t>3</a:t>
            </a:r>
            <a:endParaRPr kumimoji="0" lang="en-LV" sz="1050" b="0" i="0" u="none" strike="noStrike" kern="1200" cap="none" spc="0" normalizeH="0" baseline="0" noProof="0">
              <a:ln>
                <a:noFill/>
              </a:ln>
              <a:solidFill>
                <a:srgbClr val="7C9396"/>
              </a:solidFill>
              <a:effectLst/>
              <a:uLnTx/>
              <a:uFillTx/>
              <a:latin typeface="Verdana"/>
              <a:ea typeface="+mn-ea"/>
              <a:cs typeface="+mn-cs"/>
            </a:endParaRP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Satura vietturis 8">
            <a:extLst>
              <a:ext uri="{FF2B5EF4-FFF2-40B4-BE49-F238E27FC236}">
                <a16:creationId xmlns:a16="http://schemas.microsoft.com/office/drawing/2014/main" id="{8FBBB574-3566-452C-AC93-F57B39210CAF}"/>
              </a:ext>
            </a:extLst>
          </p:cNvPr>
          <p:cNvGraphicFramePr>
            <a:graphicFrameLocks/>
          </p:cNvGraphicFramePr>
          <p:nvPr>
            <p:extLst>
              <p:ext uri="{D42A27DB-BD31-4B8C-83A1-F6EECF244321}">
                <p14:modId xmlns:p14="http://schemas.microsoft.com/office/powerpoint/2010/main" val="269953731"/>
              </p:ext>
            </p:extLst>
          </p:nvPr>
        </p:nvGraphicFramePr>
        <p:xfrm>
          <a:off x="501445" y="1410434"/>
          <a:ext cx="11179278" cy="48427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29714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0" y="336772"/>
            <a:ext cx="9989367" cy="1086809"/>
          </a:xfrm>
        </p:spPr>
        <p:txBody>
          <a:bodyPr/>
          <a:lstStyle/>
          <a:p>
            <a:r>
              <a:rPr lang="lv-LV" sz="3500">
                <a:solidFill>
                  <a:schemeClr val="accent5">
                    <a:lumMod val="50000"/>
                  </a:schemeClr>
                </a:solidFill>
              </a:rPr>
              <a:t>Attiecināmo izmaksu ierobežojumi</a:t>
            </a:r>
            <a:endParaRPr lang="lv-LV" sz="2000">
              <a:solidFill>
                <a:schemeClr val="accent5">
                  <a:lumMod val="50000"/>
                </a:schemeClr>
              </a:solidFill>
            </a:endParaRP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a:xfrm>
            <a:off x="7879218" y="6309420"/>
            <a:ext cx="2753746" cy="32396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a:latin typeface="Verdana"/>
              </a:rPr>
              <a:t>14</a:t>
            </a:r>
            <a:r>
              <a:rPr kumimoji="0" lang="lv-LV" sz="1050" b="0" i="0" u="none" strike="noStrike" kern="1200" cap="none" spc="0" normalizeH="0" baseline="0" noProof="0">
                <a:ln>
                  <a:noFill/>
                </a:ln>
                <a:solidFill>
                  <a:srgbClr val="7C9396"/>
                </a:solidFill>
                <a:effectLst/>
                <a:uLnTx/>
                <a:uFillTx/>
                <a:latin typeface="Verdana"/>
                <a:ea typeface="+mn-ea"/>
                <a:cs typeface="+mn-cs"/>
              </a:rPr>
              <a:t>/09</a:t>
            </a:r>
            <a:r>
              <a:rPr kumimoji="0" lang="en-US" sz="1050" b="0" i="0" u="none" strike="noStrike" kern="1200" cap="none" spc="0" normalizeH="0" baseline="0" noProof="0">
                <a:ln>
                  <a:noFill/>
                </a:ln>
                <a:solidFill>
                  <a:srgbClr val="7C9396"/>
                </a:solidFill>
                <a:effectLst/>
                <a:uLnTx/>
                <a:uFillTx/>
                <a:latin typeface="Verdana"/>
                <a:ea typeface="+mn-ea"/>
                <a:cs typeface="+mn-cs"/>
              </a:rPr>
              <a:t>/202</a:t>
            </a:r>
            <a:r>
              <a:rPr lang="lv-LV">
                <a:latin typeface="Verdana"/>
              </a:rPr>
              <a:t>3</a:t>
            </a: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Satura vietturis 8">
            <a:extLst>
              <a:ext uri="{FF2B5EF4-FFF2-40B4-BE49-F238E27FC236}">
                <a16:creationId xmlns:a16="http://schemas.microsoft.com/office/drawing/2014/main" id="{8FBBB574-3566-452C-AC93-F57B39210CAF}"/>
              </a:ext>
            </a:extLst>
          </p:cNvPr>
          <p:cNvGraphicFramePr>
            <a:graphicFrameLocks/>
          </p:cNvGraphicFramePr>
          <p:nvPr>
            <p:extLst>
              <p:ext uri="{D42A27DB-BD31-4B8C-83A1-F6EECF244321}">
                <p14:modId xmlns:p14="http://schemas.microsoft.com/office/powerpoint/2010/main" val="4063027650"/>
              </p:ext>
            </p:extLst>
          </p:nvPr>
        </p:nvGraphicFramePr>
        <p:xfrm>
          <a:off x="506359" y="1507919"/>
          <a:ext cx="11439455" cy="48015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08100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a vietturis 1">
            <a:extLst>
              <a:ext uri="{FF2B5EF4-FFF2-40B4-BE49-F238E27FC236}">
                <a16:creationId xmlns:a16="http://schemas.microsoft.com/office/drawing/2014/main" id="{A570B846-1093-4200-9277-4BC5DF7C590A}"/>
              </a:ext>
            </a:extLst>
          </p:cNvPr>
          <p:cNvSpPr>
            <a:spLocks noGrp="1"/>
          </p:cNvSpPr>
          <p:nvPr>
            <p:ph type="body" idx="1"/>
          </p:nvPr>
        </p:nvSpPr>
        <p:spPr>
          <a:xfrm>
            <a:off x="241998" y="1208471"/>
            <a:ext cx="4858223" cy="704087"/>
          </a:xfrm>
        </p:spPr>
        <p:txBody>
          <a:bodyPr/>
          <a:lstStyle/>
          <a:p>
            <a:r>
              <a:rPr lang="lv-LV"/>
              <a:t>Budžeta veidlapa</a:t>
            </a:r>
          </a:p>
        </p:txBody>
      </p:sp>
      <p:sp>
        <p:nvSpPr>
          <p:cNvPr id="5" name="Teksta vietturis 4">
            <a:extLst>
              <a:ext uri="{FF2B5EF4-FFF2-40B4-BE49-F238E27FC236}">
                <a16:creationId xmlns:a16="http://schemas.microsoft.com/office/drawing/2014/main" id="{3CC0C461-B39B-4F3B-9649-C21821503885}"/>
              </a:ext>
            </a:extLst>
          </p:cNvPr>
          <p:cNvSpPr>
            <a:spLocks noGrp="1"/>
          </p:cNvSpPr>
          <p:nvPr>
            <p:ph type="body" sz="quarter" idx="13"/>
          </p:nvPr>
        </p:nvSpPr>
        <p:spPr>
          <a:xfrm>
            <a:off x="6319170" y="1208471"/>
            <a:ext cx="4877369" cy="704087"/>
          </a:xfrm>
        </p:spPr>
        <p:txBody>
          <a:bodyPr/>
          <a:lstStyle/>
          <a:p>
            <a:r>
              <a:rPr lang="lv-LV"/>
              <a:t>Projekta pieteikuma veidlapa</a:t>
            </a:r>
          </a:p>
        </p:txBody>
      </p:sp>
      <p:sp>
        <p:nvSpPr>
          <p:cNvPr id="6" name="Datuma vietturis 5">
            <a:extLst>
              <a:ext uri="{FF2B5EF4-FFF2-40B4-BE49-F238E27FC236}">
                <a16:creationId xmlns:a16="http://schemas.microsoft.com/office/drawing/2014/main" id="{E8208292-9442-473D-BEC3-AB7E6FEBA9A1}"/>
              </a:ext>
            </a:extLst>
          </p:cNvPr>
          <p:cNvSpPr>
            <a:spLocks noGrp="1"/>
          </p:cNvSpPr>
          <p:nvPr>
            <p:ph type="dt" sz="half" idx="10"/>
          </p:nvPr>
        </p:nvSpPr>
        <p:spPr/>
        <p:txBody>
          <a:bodyPr/>
          <a:lstStyle/>
          <a:p>
            <a:r>
              <a:rPr lang="lv-LV"/>
              <a:t>14/09/2023</a:t>
            </a:r>
            <a:endParaRPr lang="en-LV"/>
          </a:p>
        </p:txBody>
      </p:sp>
      <p:sp>
        <p:nvSpPr>
          <p:cNvPr id="7" name="Slaida numura vietturis 6">
            <a:extLst>
              <a:ext uri="{FF2B5EF4-FFF2-40B4-BE49-F238E27FC236}">
                <a16:creationId xmlns:a16="http://schemas.microsoft.com/office/drawing/2014/main" id="{90F9BD8A-9608-4BE7-B417-952AA36B4474}"/>
              </a:ext>
            </a:extLst>
          </p:cNvPr>
          <p:cNvSpPr>
            <a:spLocks noGrp="1"/>
          </p:cNvSpPr>
          <p:nvPr>
            <p:ph type="sldNum" sz="quarter" idx="12"/>
          </p:nvPr>
        </p:nvSpPr>
        <p:spPr/>
        <p:txBody>
          <a:bodyPr/>
          <a:lstStyle/>
          <a:p>
            <a:fld id="{C19BB808-219E-9441-9CD5-6E582F9AE2E3}" type="slidenum">
              <a:rPr lang="en-LV" smtClean="0"/>
              <a:t>14</a:t>
            </a:fld>
            <a:endParaRPr lang="en-LV"/>
          </a:p>
        </p:txBody>
      </p:sp>
      <p:sp>
        <p:nvSpPr>
          <p:cNvPr id="8" name="Virsraksts 7">
            <a:extLst>
              <a:ext uri="{FF2B5EF4-FFF2-40B4-BE49-F238E27FC236}">
                <a16:creationId xmlns:a16="http://schemas.microsoft.com/office/drawing/2014/main" id="{A95ACA99-C33D-49EE-8277-FE0BE74D2871}"/>
              </a:ext>
            </a:extLst>
          </p:cNvPr>
          <p:cNvSpPr>
            <a:spLocks noGrp="1"/>
          </p:cNvSpPr>
          <p:nvPr>
            <p:ph type="title"/>
          </p:nvPr>
        </p:nvSpPr>
        <p:spPr>
          <a:xfrm>
            <a:off x="995461" y="280882"/>
            <a:ext cx="8987988" cy="1123578"/>
          </a:xfrm>
        </p:spPr>
        <p:txBody>
          <a:bodyPr>
            <a:normAutofit/>
          </a:bodyPr>
          <a:lstStyle/>
          <a:p>
            <a:r>
              <a:rPr lang="lv-LV"/>
              <a:t>Pieteikuma veidlapas</a:t>
            </a:r>
          </a:p>
        </p:txBody>
      </p:sp>
      <p:pic>
        <p:nvPicPr>
          <p:cNvPr id="4" name="Attēls 3" descr="Attēls, kurā ir teksts, ekrānuzņēmums, cipars, dokuments&#10;&#10;Apraksts ģenerēts automātiski">
            <a:extLst>
              <a:ext uri="{FF2B5EF4-FFF2-40B4-BE49-F238E27FC236}">
                <a16:creationId xmlns:a16="http://schemas.microsoft.com/office/drawing/2014/main" id="{9A1318B4-6040-C4AD-65B0-604A8A37EE3F}"/>
              </a:ext>
            </a:extLst>
          </p:cNvPr>
          <p:cNvPicPr>
            <a:picLocks noChangeAspect="1"/>
          </p:cNvPicPr>
          <p:nvPr/>
        </p:nvPicPr>
        <p:blipFill>
          <a:blip r:embed="rId3"/>
          <a:stretch>
            <a:fillRect/>
          </a:stretch>
        </p:blipFill>
        <p:spPr>
          <a:xfrm>
            <a:off x="7394689" y="1912556"/>
            <a:ext cx="3134958" cy="4016179"/>
          </a:xfrm>
          <a:prstGeom prst="rect">
            <a:avLst/>
          </a:prstGeom>
        </p:spPr>
      </p:pic>
      <p:pic>
        <p:nvPicPr>
          <p:cNvPr id="10" name="Attēls 9" descr="Attēls, kurā ir teksts, ekrānuzņēmums, cipars, paralēls&#10;&#10;Apraksts ģenerēts automātiski">
            <a:extLst>
              <a:ext uri="{FF2B5EF4-FFF2-40B4-BE49-F238E27FC236}">
                <a16:creationId xmlns:a16="http://schemas.microsoft.com/office/drawing/2014/main" id="{ED0ED411-AB21-A1F4-60E9-56CCAFA45F08}"/>
              </a:ext>
            </a:extLst>
          </p:cNvPr>
          <p:cNvPicPr>
            <a:picLocks noChangeAspect="1"/>
          </p:cNvPicPr>
          <p:nvPr/>
        </p:nvPicPr>
        <p:blipFill>
          <a:blip r:embed="rId4"/>
          <a:stretch>
            <a:fillRect/>
          </a:stretch>
        </p:blipFill>
        <p:spPr>
          <a:xfrm>
            <a:off x="1075956" y="1912557"/>
            <a:ext cx="4062555" cy="4016179"/>
          </a:xfrm>
          <a:prstGeom prst="rect">
            <a:avLst/>
          </a:prstGeom>
        </p:spPr>
      </p:pic>
    </p:spTree>
    <p:extLst>
      <p:ext uri="{BB962C8B-B14F-4D97-AF65-F5344CB8AC3E}">
        <p14:creationId xmlns:p14="http://schemas.microsoft.com/office/powerpoint/2010/main" val="2694437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a:xfrm>
            <a:off x="495300" y="206799"/>
            <a:ext cx="6819900" cy="1365148"/>
          </a:xfrm>
        </p:spPr>
        <p:txBody>
          <a:bodyPr>
            <a:normAutofit fontScale="90000"/>
          </a:bodyPr>
          <a:lstStyle/>
          <a:p>
            <a:r>
              <a:rPr lang="lv-LV"/>
              <a:t>Metodiskie norādījumi pieteikuma aizpildīšanai:</a:t>
            </a:r>
            <a:endParaRPr lang="en-LV"/>
          </a:p>
        </p:txBody>
      </p:sp>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a:latin typeface="Verdana"/>
              </a:rPr>
              <a:t>14/09/2023</a:t>
            </a:r>
            <a:endParaRPr kumimoji="0" lang="en-LV" sz="1050" b="0" i="0" u="none" strike="noStrike" kern="1200" cap="none" spc="0" normalizeH="0" baseline="0" noProof="0">
              <a:ln>
                <a:noFill/>
              </a:ln>
              <a:solidFill>
                <a:srgbClr val="7C9396"/>
              </a:solidFill>
              <a:effectLst/>
              <a:uLnTx/>
              <a:uFillTx/>
              <a:latin typeface="Verdana"/>
              <a:ea typeface="+mn-ea"/>
              <a:cs typeface="+mn-cs"/>
            </a:endParaRPr>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8" name="Content Placeholder 7">
            <a:extLst>
              <a:ext uri="{FF2B5EF4-FFF2-40B4-BE49-F238E27FC236}">
                <a16:creationId xmlns:a16="http://schemas.microsoft.com/office/drawing/2014/main" id="{CA3A71D7-C003-437F-A5F0-FDA237EEBE77}"/>
              </a:ext>
            </a:extLst>
          </p:cNvPr>
          <p:cNvGraphicFramePr>
            <a:graphicFrameLocks noGrp="1"/>
          </p:cNvGraphicFramePr>
          <p:nvPr>
            <p:ph idx="1"/>
            <p:extLst>
              <p:ext uri="{D42A27DB-BD31-4B8C-83A1-F6EECF244321}">
                <p14:modId xmlns:p14="http://schemas.microsoft.com/office/powerpoint/2010/main" val="2040343900"/>
              </p:ext>
            </p:extLst>
          </p:nvPr>
        </p:nvGraphicFramePr>
        <p:xfrm>
          <a:off x="597877" y="2042426"/>
          <a:ext cx="11007969" cy="4372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3174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Virsraksts 16">
            <a:extLst>
              <a:ext uri="{FF2B5EF4-FFF2-40B4-BE49-F238E27FC236}">
                <a16:creationId xmlns:a16="http://schemas.microsoft.com/office/drawing/2014/main" id="{BDF54DC3-73B1-431D-BA2C-E2D5D911D6BB}"/>
              </a:ext>
            </a:extLst>
          </p:cNvPr>
          <p:cNvSpPr>
            <a:spLocks noGrp="1"/>
          </p:cNvSpPr>
          <p:nvPr>
            <p:ph type="title"/>
          </p:nvPr>
        </p:nvSpPr>
        <p:spPr/>
        <p:txBody>
          <a:bodyPr>
            <a:normAutofit fontScale="90000"/>
          </a:bodyPr>
          <a:lstStyle/>
          <a:p>
            <a:r>
              <a:rPr lang="lv-LV" sz="4000">
                <a:solidFill>
                  <a:schemeClr val="accent5">
                    <a:lumMod val="50000"/>
                  </a:schemeClr>
                </a:solidFill>
              </a:rPr>
              <a:t>Ieteikumi pieteikuma sagatavošanai</a:t>
            </a:r>
            <a:endParaRPr lang="lv-LV"/>
          </a:p>
        </p:txBody>
      </p:sp>
      <p:sp>
        <p:nvSpPr>
          <p:cNvPr id="6" name="Datuma vietturis 5">
            <a:extLst>
              <a:ext uri="{FF2B5EF4-FFF2-40B4-BE49-F238E27FC236}">
                <a16:creationId xmlns:a16="http://schemas.microsoft.com/office/drawing/2014/main" id="{ED797BB1-258A-4371-A32A-EF508278523C}"/>
              </a:ext>
            </a:extLst>
          </p:cNvPr>
          <p:cNvSpPr>
            <a:spLocks noGrp="1"/>
          </p:cNvSpPr>
          <p:nvPr>
            <p:ph type="dt" sz="half" idx="10"/>
          </p:nvPr>
        </p:nvSpPr>
        <p:spPr/>
        <p:txBody>
          <a:bodyPr/>
          <a:lstStyle/>
          <a:p>
            <a:r>
              <a:rPr lang="lv-LV"/>
              <a:t>14/09/2023</a:t>
            </a:r>
            <a:endParaRPr lang="en-LV"/>
          </a:p>
        </p:txBody>
      </p:sp>
      <p:sp>
        <p:nvSpPr>
          <p:cNvPr id="7" name="Slaida numura vietturis 6">
            <a:extLst>
              <a:ext uri="{FF2B5EF4-FFF2-40B4-BE49-F238E27FC236}">
                <a16:creationId xmlns:a16="http://schemas.microsoft.com/office/drawing/2014/main" id="{3C1A3BD6-7FC5-47C5-9BA1-5E990F379641}"/>
              </a:ext>
            </a:extLst>
          </p:cNvPr>
          <p:cNvSpPr>
            <a:spLocks noGrp="1"/>
          </p:cNvSpPr>
          <p:nvPr>
            <p:ph type="sldNum" sz="quarter" idx="12"/>
          </p:nvPr>
        </p:nvSpPr>
        <p:spPr/>
        <p:txBody>
          <a:bodyPr/>
          <a:lstStyle/>
          <a:p>
            <a:fld id="{C19BB808-219E-9441-9CD5-6E582F9AE2E3}" type="slidenum">
              <a:rPr lang="en-LV" smtClean="0"/>
              <a:t>16</a:t>
            </a:fld>
            <a:endParaRPr lang="en-LV"/>
          </a:p>
        </p:txBody>
      </p:sp>
      <p:graphicFrame>
        <p:nvGraphicFramePr>
          <p:cNvPr id="19" name="Satura vietturis 18">
            <a:extLst>
              <a:ext uri="{FF2B5EF4-FFF2-40B4-BE49-F238E27FC236}">
                <a16:creationId xmlns:a16="http://schemas.microsoft.com/office/drawing/2014/main" id="{F7786787-F5D8-478D-AB75-F9DE63B120F0}"/>
              </a:ext>
            </a:extLst>
          </p:cNvPr>
          <p:cNvGraphicFramePr>
            <a:graphicFrameLocks noGrp="1"/>
          </p:cNvGraphicFramePr>
          <p:nvPr>
            <p:ph idx="1"/>
            <p:extLst>
              <p:ext uri="{D42A27DB-BD31-4B8C-83A1-F6EECF244321}">
                <p14:modId xmlns:p14="http://schemas.microsoft.com/office/powerpoint/2010/main" val="2416420628"/>
              </p:ext>
            </p:extLst>
          </p:nvPr>
        </p:nvGraphicFramePr>
        <p:xfrm>
          <a:off x="995363" y="1558925"/>
          <a:ext cx="10201275"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5912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p:txBody>
          <a:bodyPr>
            <a:normAutofit fontScale="90000"/>
          </a:bodyPr>
          <a:lstStyle/>
          <a:p>
            <a:r>
              <a:rPr lang="lv-LV"/>
              <a:t>Provizorisks laika grafiks</a:t>
            </a:r>
            <a:endParaRPr lang="en-LV"/>
          </a:p>
        </p:txBody>
      </p:sp>
      <p:graphicFrame>
        <p:nvGraphicFramePr>
          <p:cNvPr id="11" name="Satura vietturis 10">
            <a:extLst>
              <a:ext uri="{FF2B5EF4-FFF2-40B4-BE49-F238E27FC236}">
                <a16:creationId xmlns:a16="http://schemas.microsoft.com/office/drawing/2014/main" id="{0661F144-01E6-4CBE-953D-C0A70E98D366}"/>
              </a:ext>
            </a:extLst>
          </p:cNvPr>
          <p:cNvGraphicFramePr>
            <a:graphicFrameLocks noGrp="1"/>
          </p:cNvGraphicFramePr>
          <p:nvPr>
            <p:ph idx="1"/>
            <p:extLst>
              <p:ext uri="{D42A27DB-BD31-4B8C-83A1-F6EECF244321}">
                <p14:modId xmlns:p14="http://schemas.microsoft.com/office/powerpoint/2010/main" val="2894478837"/>
              </p:ext>
            </p:extLst>
          </p:nvPr>
        </p:nvGraphicFramePr>
        <p:xfrm>
          <a:off x="995363" y="930649"/>
          <a:ext cx="10201275" cy="4432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p:txBody>
          <a:bodyPr/>
          <a:lstStyle/>
          <a:p>
            <a:pPr lvl="0"/>
            <a:r>
              <a:rPr lang="lv-LV"/>
              <a:t>14/09/2023</a:t>
            </a:r>
            <a:endParaRPr lang="en-LV" noProof="0"/>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pPr lvl="0"/>
            <a:fld id="{C19BB808-219E-9441-9CD5-6E582F9AE2E3}" type="slidenum">
              <a:rPr lang="en-LV" noProof="0" smtClean="0"/>
              <a:pPr lvl="0"/>
              <a:t>17</a:t>
            </a:fld>
            <a:endParaRPr lang="en-LV" noProof="0"/>
          </a:p>
        </p:txBody>
      </p:sp>
      <p:sp>
        <p:nvSpPr>
          <p:cNvPr id="12" name="TextBox 11">
            <a:extLst>
              <a:ext uri="{FF2B5EF4-FFF2-40B4-BE49-F238E27FC236}">
                <a16:creationId xmlns:a16="http://schemas.microsoft.com/office/drawing/2014/main" id="{4612C6BA-D2EF-4E46-89B0-B4465AC9CF76}"/>
              </a:ext>
            </a:extLst>
          </p:cNvPr>
          <p:cNvSpPr txBox="1"/>
          <p:nvPr/>
        </p:nvSpPr>
        <p:spPr>
          <a:xfrm>
            <a:off x="1007397" y="4599901"/>
            <a:ext cx="1692000" cy="680186"/>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100"/>
              <a:t>No 11.09.2023. </a:t>
            </a:r>
            <a:r>
              <a:rPr lang="lv-LV" sz="1100" b="1"/>
              <a:t>līdz 09.10.2023. plkst. 12:00</a:t>
            </a:r>
          </a:p>
        </p:txBody>
      </p:sp>
      <p:sp>
        <p:nvSpPr>
          <p:cNvPr id="15" name="TextBox 14">
            <a:extLst>
              <a:ext uri="{FF2B5EF4-FFF2-40B4-BE49-F238E27FC236}">
                <a16:creationId xmlns:a16="http://schemas.microsoft.com/office/drawing/2014/main" id="{184FD6F7-F416-4805-AA50-36167293484D}"/>
              </a:ext>
            </a:extLst>
          </p:cNvPr>
          <p:cNvSpPr txBox="1"/>
          <p:nvPr/>
        </p:nvSpPr>
        <p:spPr>
          <a:xfrm>
            <a:off x="2781661" y="4013962"/>
            <a:ext cx="1692000" cy="680186"/>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100"/>
              <a:t>No 09.10.2023. līdz 2023.gada novembra vidum</a:t>
            </a:r>
          </a:p>
        </p:txBody>
      </p:sp>
      <p:sp>
        <p:nvSpPr>
          <p:cNvPr id="16" name="TextBox 15">
            <a:extLst>
              <a:ext uri="{FF2B5EF4-FFF2-40B4-BE49-F238E27FC236}">
                <a16:creationId xmlns:a16="http://schemas.microsoft.com/office/drawing/2014/main" id="{EB8B6125-DC5F-49DD-A90F-B6FE133C7A0A}"/>
              </a:ext>
            </a:extLst>
          </p:cNvPr>
          <p:cNvSpPr txBox="1"/>
          <p:nvPr/>
        </p:nvSpPr>
        <p:spPr>
          <a:xfrm>
            <a:off x="4668106" y="3541525"/>
            <a:ext cx="1481375" cy="477054"/>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100"/>
              <a:t>Novembra vidus</a:t>
            </a:r>
          </a:p>
        </p:txBody>
      </p:sp>
      <p:sp>
        <p:nvSpPr>
          <p:cNvPr id="17" name="TextBox 16">
            <a:extLst>
              <a:ext uri="{FF2B5EF4-FFF2-40B4-BE49-F238E27FC236}">
                <a16:creationId xmlns:a16="http://schemas.microsoft.com/office/drawing/2014/main" id="{F301EF54-85F1-4260-BF7B-B451A1234435}"/>
              </a:ext>
            </a:extLst>
          </p:cNvPr>
          <p:cNvSpPr txBox="1"/>
          <p:nvPr/>
        </p:nvSpPr>
        <p:spPr>
          <a:xfrm>
            <a:off x="6259959" y="3506130"/>
            <a:ext cx="1692000" cy="1695849"/>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100"/>
              <a:t>Uzreiz pēc rezultātu paziņošanas</a:t>
            </a:r>
          </a:p>
          <a:p>
            <a:pPr marL="171450" indent="-171450" algn="l">
              <a:lnSpc>
                <a:spcPct val="120000"/>
              </a:lnSpc>
              <a:spcBef>
                <a:spcPts val="0"/>
              </a:spcBef>
              <a:buFont typeface="Wingdings" panose="05000000000000000000" pitchFamily="2" charset="2"/>
              <a:buChar char="ü"/>
            </a:pPr>
            <a:endParaRPr lang="lv-LV" sz="1100"/>
          </a:p>
          <a:p>
            <a:pPr marL="171450" indent="-171450" algn="l">
              <a:lnSpc>
                <a:spcPct val="120000"/>
              </a:lnSpc>
              <a:spcBef>
                <a:spcPts val="0"/>
              </a:spcBef>
              <a:buFont typeface="Wingdings" panose="05000000000000000000" pitchFamily="2" charset="2"/>
              <a:buChar char="ü"/>
            </a:pPr>
            <a:r>
              <a:rPr lang="lv-LV" sz="1100"/>
              <a:t>Līgums ir jānoslēdz 30 dienu laikā no rezultātu saņemšanas</a:t>
            </a:r>
          </a:p>
        </p:txBody>
      </p:sp>
      <p:sp>
        <p:nvSpPr>
          <p:cNvPr id="18" name="TextBox 17">
            <a:extLst>
              <a:ext uri="{FF2B5EF4-FFF2-40B4-BE49-F238E27FC236}">
                <a16:creationId xmlns:a16="http://schemas.microsoft.com/office/drawing/2014/main" id="{85CDD707-9E67-43C9-A022-C13474AF738C}"/>
              </a:ext>
            </a:extLst>
          </p:cNvPr>
          <p:cNvSpPr txBox="1"/>
          <p:nvPr/>
        </p:nvSpPr>
        <p:spPr>
          <a:xfrm>
            <a:off x="8062437" y="2556024"/>
            <a:ext cx="1692000" cy="2102114"/>
          </a:xfrm>
          <a:prstGeom prst="rect">
            <a:avLst/>
          </a:prstGeom>
        </p:spPr>
        <p:txBody>
          <a:bodyPr vert="horz" wrap="square" lIns="91440" tIns="45720" rIns="91440" bIns="45720" rtlCol="0" anchor="ctr">
            <a:spAutoFit/>
          </a:bodyPr>
          <a:lstStyle/>
          <a:p>
            <a:pPr algn="l">
              <a:lnSpc>
                <a:spcPct val="120000"/>
              </a:lnSpc>
              <a:spcBef>
                <a:spcPts val="0"/>
              </a:spcBef>
            </a:pPr>
            <a:endParaRPr lang="lv-LV" sz="1100"/>
          </a:p>
          <a:p>
            <a:pPr marL="171450" indent="-171450" algn="l">
              <a:lnSpc>
                <a:spcPct val="120000"/>
              </a:lnSpc>
              <a:spcBef>
                <a:spcPts val="0"/>
              </a:spcBef>
              <a:buFont typeface="Wingdings" panose="05000000000000000000" pitchFamily="2" charset="2"/>
              <a:buChar char="ü"/>
            </a:pPr>
            <a:r>
              <a:rPr lang="lv-LV" sz="1100"/>
              <a:t>Šajā programmā starpposma pārskats </a:t>
            </a:r>
            <a:r>
              <a:rPr lang="lv-LV" sz="1100" b="1" u="sng"/>
              <a:t>NAV</a:t>
            </a:r>
            <a:r>
              <a:rPr lang="lv-LV" sz="1100"/>
              <a:t>, projekta pieteicēji pēc apstiprinājuma saņem 100% avansa maksājumu</a:t>
            </a:r>
          </a:p>
        </p:txBody>
      </p:sp>
      <p:sp>
        <p:nvSpPr>
          <p:cNvPr id="19" name="TextBox 18">
            <a:extLst>
              <a:ext uri="{FF2B5EF4-FFF2-40B4-BE49-F238E27FC236}">
                <a16:creationId xmlns:a16="http://schemas.microsoft.com/office/drawing/2014/main" id="{720BDF49-4BA1-423B-A50B-56F38FFDCE93}"/>
              </a:ext>
            </a:extLst>
          </p:cNvPr>
          <p:cNvSpPr txBox="1"/>
          <p:nvPr/>
        </p:nvSpPr>
        <p:spPr>
          <a:xfrm>
            <a:off x="9653754" y="2365211"/>
            <a:ext cx="1692000" cy="2305246"/>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100"/>
              <a:t>Jāiesniedz 10 darbdienu laikā pēc Projekta aktivitāšu īstenošanas beigu datuma</a:t>
            </a:r>
          </a:p>
          <a:p>
            <a:pPr marL="171450" indent="-171450" algn="l">
              <a:lnSpc>
                <a:spcPct val="120000"/>
              </a:lnSpc>
              <a:spcBef>
                <a:spcPts val="0"/>
              </a:spcBef>
              <a:buFont typeface="Wingdings" panose="05000000000000000000" pitchFamily="2" charset="2"/>
              <a:buChar char="ü"/>
            </a:pPr>
            <a:endParaRPr lang="lv-LV" sz="1100"/>
          </a:p>
          <a:p>
            <a:pPr marL="171450" indent="-171450" algn="l">
              <a:lnSpc>
                <a:spcPct val="120000"/>
              </a:lnSpc>
              <a:spcBef>
                <a:spcPts val="0"/>
              </a:spcBef>
              <a:buFont typeface="Wingdings" panose="05000000000000000000" pitchFamily="2" charset="2"/>
              <a:buChar char="ü"/>
            </a:pPr>
            <a:r>
              <a:rPr lang="lv-LV" sz="1100"/>
              <a:t>Fonds izskata noslēguma pārskatu 20 darba dienu laikā</a:t>
            </a:r>
          </a:p>
        </p:txBody>
      </p:sp>
    </p:spTree>
    <p:extLst>
      <p:ext uri="{BB962C8B-B14F-4D97-AF65-F5344CB8AC3E}">
        <p14:creationId xmlns:p14="http://schemas.microsoft.com/office/powerpoint/2010/main" val="2470691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10E38-542A-BF46-8379-D40FB84C6721}"/>
              </a:ext>
            </a:extLst>
          </p:cNvPr>
          <p:cNvSpPr>
            <a:spLocks noGrp="1"/>
          </p:cNvSpPr>
          <p:nvPr>
            <p:ph type="title"/>
          </p:nvPr>
        </p:nvSpPr>
        <p:spPr>
          <a:xfrm>
            <a:off x="1071716" y="1184147"/>
            <a:ext cx="10019071" cy="1460729"/>
          </a:xfrm>
        </p:spPr>
        <p:txBody>
          <a:bodyPr/>
          <a:lstStyle/>
          <a:p>
            <a:r>
              <a:rPr lang="lv-LV" altLang="lv-LV" sz="4000" b="1" dirty="0">
                <a:latin typeface="Verdana"/>
                <a:ea typeface="Verdana"/>
              </a:rPr>
              <a:t>Veiksmīgu projektu rakstīšanu!</a:t>
            </a:r>
            <a:br>
              <a:rPr lang="lv-LV" altLang="lv-LV" sz="4000" b="1" dirty="0"/>
            </a:br>
            <a:br>
              <a:rPr lang="lv-LV" altLang="lv-LV" sz="4000" b="1" dirty="0"/>
            </a:br>
            <a:r>
              <a:rPr lang="lv-LV" altLang="lv-LV" sz="2000" dirty="0">
                <a:latin typeface="Verdana"/>
                <a:ea typeface="Verdana"/>
              </a:rPr>
              <a:t>Jautājumus lūdzam sūtīt uz </a:t>
            </a:r>
            <a:r>
              <a:rPr lang="lv-LV" altLang="lv-LV" sz="2000" dirty="0">
                <a:latin typeface="Verdana"/>
                <a:ea typeface="Verdana"/>
                <a:hlinkClick r:id="rId3"/>
              </a:rPr>
              <a:t>sadarbiba@sif.gov.lv</a:t>
            </a:r>
            <a:br>
              <a:rPr lang="lv-LV" altLang="lv-LV" sz="2000" dirty="0"/>
            </a:br>
            <a:br>
              <a:rPr lang="lv-LV" altLang="lv-LV" sz="2000" dirty="0"/>
            </a:br>
            <a:br>
              <a:rPr lang="lv-LV" altLang="lv-LV" dirty="0"/>
            </a:br>
            <a:endParaRPr lang="en-LV"/>
          </a:p>
        </p:txBody>
      </p:sp>
      <p:sp>
        <p:nvSpPr>
          <p:cNvPr id="3" name="Subtitle 2">
            <a:extLst>
              <a:ext uri="{FF2B5EF4-FFF2-40B4-BE49-F238E27FC236}">
                <a16:creationId xmlns:a16="http://schemas.microsoft.com/office/drawing/2014/main" id="{ADB04DF7-583C-2B4A-B6E2-FB7BD3BA1EB6}"/>
              </a:ext>
            </a:extLst>
          </p:cNvPr>
          <p:cNvSpPr>
            <a:spLocks noGrp="1"/>
          </p:cNvSpPr>
          <p:nvPr>
            <p:ph type="subTitle" idx="1"/>
          </p:nvPr>
        </p:nvSpPr>
        <p:spPr>
          <a:xfrm>
            <a:off x="2080527" y="2800046"/>
            <a:ext cx="7729729" cy="1079161"/>
          </a:xfrm>
        </p:spPr>
        <p:txBody>
          <a:bodyPr>
            <a:normAutofit fontScale="92500" lnSpcReduction="20000"/>
          </a:bodyPr>
          <a:lstStyle/>
          <a:p>
            <a:r>
              <a:rPr lang="en-GB"/>
              <a:t>www.sif.gov.lv</a:t>
            </a:r>
          </a:p>
          <a:p>
            <a:r>
              <a:rPr lang="en-GB"/>
              <a:t>Seko mums </a:t>
            </a:r>
            <a:endParaRPr lang="lv-LV"/>
          </a:p>
          <a:p>
            <a:r>
              <a:rPr lang="lv-LV"/>
              <a:t>            </a:t>
            </a:r>
            <a:r>
              <a:rPr lang="en-GB"/>
              <a:t>@SIFlv</a:t>
            </a:r>
            <a:endParaRPr lang="en-LV"/>
          </a:p>
        </p:txBody>
      </p:sp>
    </p:spTree>
    <p:extLst>
      <p:ext uri="{BB962C8B-B14F-4D97-AF65-F5344CB8AC3E}">
        <p14:creationId xmlns:p14="http://schemas.microsoft.com/office/powerpoint/2010/main" val="2857624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780308" y="323625"/>
            <a:ext cx="7670203" cy="1086809"/>
          </a:xfrm>
        </p:spPr>
        <p:txBody>
          <a:bodyPr/>
          <a:lstStyle/>
          <a:p>
            <a:r>
              <a:rPr lang="lv-LV">
                <a:solidFill>
                  <a:schemeClr val="accent5">
                    <a:lumMod val="50000"/>
                  </a:schemeClr>
                </a:solidFill>
              </a:rPr>
              <a:t>Prezentācijas saturs</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a:xfrm>
            <a:off x="7872654" y="6274046"/>
            <a:ext cx="2753746" cy="323968"/>
          </a:xfrm>
        </p:spPr>
        <p:txBody>
          <a:bodyPr/>
          <a:lstStyle/>
          <a:p>
            <a:r>
              <a:rPr lang="lv-LV"/>
              <a:t>14/09</a:t>
            </a:r>
            <a:r>
              <a:rPr lang="en-US"/>
              <a:t>/202</a:t>
            </a:r>
            <a:r>
              <a:rPr lang="lv-LV"/>
              <a:t>3</a:t>
            </a: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fld id="{C19BB808-219E-9441-9CD5-6E582F9AE2E3}" type="slidenum">
              <a:rPr lang="en-LV" smtClean="0"/>
              <a:t>2</a:t>
            </a:fld>
            <a:endParaRPr lang="en-LV"/>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extLst>
              <p:ext uri="{D42A27DB-BD31-4B8C-83A1-F6EECF244321}">
                <p14:modId xmlns:p14="http://schemas.microsoft.com/office/powerpoint/2010/main" val="3895947140"/>
              </p:ext>
            </p:extLst>
          </p:nvPr>
        </p:nvGraphicFramePr>
        <p:xfrm>
          <a:off x="403123" y="1258529"/>
          <a:ext cx="11395587" cy="4951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9582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p:txBody>
          <a:bodyPr/>
          <a:lstStyle/>
          <a:p>
            <a:r>
              <a:rPr lang="lv-LV"/>
              <a:t>Programmas mērķis</a:t>
            </a:r>
            <a:endParaRPr lang="en-LV"/>
          </a:p>
        </p:txBody>
      </p:sp>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p:txBody>
          <a:bodyPr/>
          <a:lstStyle/>
          <a:p>
            <a:r>
              <a:rPr lang="lv-LV"/>
              <a:t>14/09/2023</a:t>
            </a:r>
            <a:endParaRPr lang="en-LV"/>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fld id="{C19BB808-219E-9441-9CD5-6E582F9AE2E3}" type="slidenum">
              <a:rPr lang="en-LV" smtClean="0"/>
              <a:pPr/>
              <a:t>3</a:t>
            </a:fld>
            <a:endParaRPr lang="en-LV"/>
          </a:p>
        </p:txBody>
      </p:sp>
      <p:graphicFrame>
        <p:nvGraphicFramePr>
          <p:cNvPr id="16" name="Diagram 4">
            <a:extLst>
              <a:ext uri="{FF2B5EF4-FFF2-40B4-BE49-F238E27FC236}">
                <a16:creationId xmlns:a16="http://schemas.microsoft.com/office/drawing/2014/main" id="{C5912010-243A-4A55-A365-4AB01E79BF0C}"/>
              </a:ext>
            </a:extLst>
          </p:cNvPr>
          <p:cNvGraphicFramePr>
            <a:graphicFrameLocks/>
          </p:cNvGraphicFramePr>
          <p:nvPr>
            <p:extLst>
              <p:ext uri="{D42A27DB-BD31-4B8C-83A1-F6EECF244321}">
                <p14:modId xmlns:p14="http://schemas.microsoft.com/office/powerpoint/2010/main" val="825336609"/>
              </p:ext>
            </p:extLst>
          </p:nvPr>
        </p:nvGraphicFramePr>
        <p:xfrm>
          <a:off x="2334799" y="2523653"/>
          <a:ext cx="8205067" cy="3155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7413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935F978-9BB6-4875-9305-F6D28FC7E32A}"/>
              </a:ext>
            </a:extLst>
          </p:cNvPr>
          <p:cNvSpPr>
            <a:spLocks noGrp="1"/>
          </p:cNvSpPr>
          <p:nvPr>
            <p:ph type="title"/>
          </p:nvPr>
        </p:nvSpPr>
        <p:spPr/>
        <p:txBody>
          <a:bodyPr>
            <a:noAutofit/>
          </a:bodyPr>
          <a:lstStyle/>
          <a:p>
            <a:r>
              <a:rPr lang="lv-LV" b="0" u="none" strike="noStrike">
                <a:effectLst/>
                <a:latin typeface="+mj-lt"/>
                <a:ea typeface="Times New Roman" panose="02020603050405020304" pitchFamily="18" charset="0"/>
              </a:rPr>
              <a:t>Konkursā atbalstāmie projekti</a:t>
            </a:r>
            <a:endParaRPr lang="lv-LV">
              <a:latin typeface="+mj-lt"/>
            </a:endParaRPr>
          </a:p>
        </p:txBody>
      </p:sp>
      <p:sp>
        <p:nvSpPr>
          <p:cNvPr id="3" name="Satura vietturis 2">
            <a:extLst>
              <a:ext uri="{FF2B5EF4-FFF2-40B4-BE49-F238E27FC236}">
                <a16:creationId xmlns:a16="http://schemas.microsoft.com/office/drawing/2014/main" id="{54667E49-CFF0-4CA7-8430-3E45AB12754A}"/>
              </a:ext>
            </a:extLst>
          </p:cNvPr>
          <p:cNvSpPr>
            <a:spLocks noGrp="1"/>
          </p:cNvSpPr>
          <p:nvPr>
            <p:ph idx="1"/>
          </p:nvPr>
        </p:nvSpPr>
        <p:spPr/>
        <p:txBody>
          <a:bodyPr>
            <a:normAutofit/>
          </a:bodyPr>
          <a:lstStyle/>
          <a:p>
            <a:pPr lvl="1" indent="0" algn="just">
              <a:spcAft>
                <a:spcPts val="1200"/>
              </a:spcAft>
              <a:buNone/>
            </a:pPr>
            <a:r>
              <a:rPr lang="lv-LV" sz="1800" b="0" u="none" strike="noStrike">
                <a:effectLst/>
                <a:latin typeface="+mn-lt"/>
                <a:ea typeface="Times New Roman" panose="02020603050405020304" pitchFamily="18" charset="0"/>
              </a:rPr>
              <a:t>Projekti, kuros paredzētās aktivitātes ir vērstas uz programmas mērķa sasniegšanu un kuru ietvaros notiek bērnu, jauniešu vai ģimeņu izglītojošas lekcijas, praktiskās darbnīcas un citi izglītojoši pasākumi (tai skaitā neformālās izglītības pasākumi), kas veicina saliedēšanos un izpratni par sabiedrības daudzveidību un paplašina latviešu valodas lietošanas vidi, mazinot negatīvos stereotipos balstītu attieksmi pret un starp dažādām etniskajām grupām.</a:t>
            </a:r>
            <a:endParaRPr lang="lv-LV" sz="1800" b="1" u="none" strike="noStrike">
              <a:effectLst/>
              <a:latin typeface="+mn-lt"/>
              <a:ea typeface="Times New Roman" panose="02020603050405020304" pitchFamily="18" charset="0"/>
            </a:endParaRPr>
          </a:p>
          <a:p>
            <a:pPr marL="1143000" lvl="2" indent="-228600" algn="just">
              <a:spcBef>
                <a:spcPts val="600"/>
              </a:spcBef>
              <a:spcAft>
                <a:spcPts val="0"/>
              </a:spcAft>
              <a:buFont typeface="+mj-lt"/>
              <a:buAutoNum type="arabicPeriod"/>
            </a:pPr>
            <a:endParaRPr lang="lv-LV" sz="1800" b="0">
              <a:effectLst/>
              <a:latin typeface="+mj-lt"/>
              <a:ea typeface="Times New Roman" panose="02020603050405020304" pitchFamily="18" charset="0"/>
            </a:endParaRPr>
          </a:p>
        </p:txBody>
      </p:sp>
      <p:sp>
        <p:nvSpPr>
          <p:cNvPr id="4" name="Datuma vietturis 3">
            <a:extLst>
              <a:ext uri="{FF2B5EF4-FFF2-40B4-BE49-F238E27FC236}">
                <a16:creationId xmlns:a16="http://schemas.microsoft.com/office/drawing/2014/main" id="{788523FE-A0FC-4F64-8F8A-950F94C26C54}"/>
              </a:ext>
            </a:extLst>
          </p:cNvPr>
          <p:cNvSpPr>
            <a:spLocks noGrp="1"/>
          </p:cNvSpPr>
          <p:nvPr>
            <p:ph type="dt" sz="half" idx="10"/>
          </p:nvPr>
        </p:nvSpPr>
        <p:spPr/>
        <p:txBody>
          <a:bodyPr/>
          <a:lstStyle/>
          <a:p>
            <a:r>
              <a:rPr lang="lv-LV"/>
              <a:t>14/09/2023</a:t>
            </a:r>
            <a:endParaRPr lang="en-LV"/>
          </a:p>
        </p:txBody>
      </p:sp>
      <p:sp>
        <p:nvSpPr>
          <p:cNvPr id="5" name="Slaida numura vietturis 4">
            <a:extLst>
              <a:ext uri="{FF2B5EF4-FFF2-40B4-BE49-F238E27FC236}">
                <a16:creationId xmlns:a16="http://schemas.microsoft.com/office/drawing/2014/main" id="{33AF0CB0-37DD-41EE-87A5-407EA803353B}"/>
              </a:ext>
            </a:extLst>
          </p:cNvPr>
          <p:cNvSpPr>
            <a:spLocks noGrp="1"/>
          </p:cNvSpPr>
          <p:nvPr>
            <p:ph type="sldNum" sz="quarter" idx="12"/>
          </p:nvPr>
        </p:nvSpPr>
        <p:spPr/>
        <p:txBody>
          <a:bodyPr/>
          <a:lstStyle/>
          <a:p>
            <a:fld id="{C19BB808-219E-9441-9CD5-6E582F9AE2E3}" type="slidenum">
              <a:rPr lang="en-LV" smtClean="0"/>
              <a:t>4</a:t>
            </a:fld>
            <a:endParaRPr lang="en-LV"/>
          </a:p>
        </p:txBody>
      </p:sp>
    </p:spTree>
    <p:extLst>
      <p:ext uri="{BB962C8B-B14F-4D97-AF65-F5344CB8AC3E}">
        <p14:creationId xmlns:p14="http://schemas.microsoft.com/office/powerpoint/2010/main" val="4048025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22548" y="323625"/>
            <a:ext cx="10435472" cy="1086809"/>
          </a:xfrm>
        </p:spPr>
        <p:txBody>
          <a:bodyPr/>
          <a:lstStyle/>
          <a:p>
            <a:r>
              <a:rPr lang="lv-LV" sz="3500">
                <a:solidFill>
                  <a:schemeClr val="accent5">
                    <a:lumMod val="50000"/>
                  </a:schemeClr>
                </a:solidFill>
              </a:rPr>
              <a:t>Pamatnosacījumi</a:t>
            </a:r>
            <a:endParaRPr lang="lv-LV" sz="2000">
              <a:solidFill>
                <a:schemeClr val="accent5">
                  <a:lumMod val="50000"/>
                </a:schemeClr>
              </a:solidFill>
            </a:endParaRP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a:latin typeface="Verdana"/>
              </a:rPr>
              <a:t>14</a:t>
            </a:r>
            <a:r>
              <a:rPr kumimoji="0" lang="lv-LV" sz="1050" b="0" i="0" u="none" strike="noStrike" kern="1200" cap="none" spc="0" normalizeH="0" baseline="0" noProof="0">
                <a:ln>
                  <a:noFill/>
                </a:ln>
                <a:solidFill>
                  <a:srgbClr val="7C9396"/>
                </a:solidFill>
                <a:effectLst/>
                <a:uLnTx/>
                <a:uFillTx/>
                <a:latin typeface="Verdana"/>
                <a:ea typeface="+mn-ea"/>
                <a:cs typeface="+mn-cs"/>
              </a:rPr>
              <a:t>/09</a:t>
            </a:r>
            <a:r>
              <a:rPr kumimoji="0" lang="en-US" sz="1050" b="0" i="0" u="none" strike="noStrike" kern="1200" cap="none" spc="0" normalizeH="0" baseline="0" noProof="0">
                <a:ln>
                  <a:noFill/>
                </a:ln>
                <a:solidFill>
                  <a:srgbClr val="7C9396"/>
                </a:solidFill>
                <a:effectLst/>
                <a:uLnTx/>
                <a:uFillTx/>
                <a:latin typeface="Verdana"/>
                <a:ea typeface="+mn-ea"/>
                <a:cs typeface="+mn-cs"/>
              </a:rPr>
              <a:t>/202</a:t>
            </a:r>
            <a:r>
              <a:rPr lang="lv-LV">
                <a:latin typeface="Verdana"/>
              </a:rPr>
              <a:t>3</a:t>
            </a:r>
            <a:endParaRPr kumimoji="0" lang="en-LV" sz="1050" b="0" i="0" u="none" strike="noStrike" kern="1200" cap="none" spc="0" normalizeH="0" baseline="0" noProof="0">
              <a:ln>
                <a:noFill/>
              </a:ln>
              <a:solidFill>
                <a:srgbClr val="7C9396"/>
              </a:solidFill>
              <a:effectLst/>
              <a:uLnTx/>
              <a:uFillTx/>
              <a:latin typeface="Verdana"/>
              <a:ea typeface="+mn-ea"/>
              <a:cs typeface="+mn-cs"/>
            </a:endParaRP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Satura vietturis 4">
            <a:extLst>
              <a:ext uri="{FF2B5EF4-FFF2-40B4-BE49-F238E27FC236}">
                <a16:creationId xmlns:a16="http://schemas.microsoft.com/office/drawing/2014/main" id="{FF554CDE-C081-41F0-A0DE-70E4F843CBB9}"/>
              </a:ext>
            </a:extLst>
          </p:cNvPr>
          <p:cNvGraphicFramePr>
            <a:graphicFrameLocks/>
          </p:cNvGraphicFramePr>
          <p:nvPr>
            <p:extLst>
              <p:ext uri="{D42A27DB-BD31-4B8C-83A1-F6EECF244321}">
                <p14:modId xmlns:p14="http://schemas.microsoft.com/office/powerpoint/2010/main" val="1715087648"/>
              </p:ext>
            </p:extLst>
          </p:nvPr>
        </p:nvGraphicFramePr>
        <p:xfrm>
          <a:off x="363794" y="1752600"/>
          <a:ext cx="11218606" cy="43735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Datuma vietturis 2">
            <a:extLst>
              <a:ext uri="{FF2B5EF4-FFF2-40B4-BE49-F238E27FC236}">
                <a16:creationId xmlns:a16="http://schemas.microsoft.com/office/drawing/2014/main" id="{73E22A27-AB7E-4D68-BBB8-003E1A8325C8}"/>
              </a:ext>
            </a:extLst>
          </p:cNvPr>
          <p:cNvSpPr txBox="1">
            <a:spLocks/>
          </p:cNvSpPr>
          <p:nvPr/>
        </p:nvSpPr>
        <p:spPr>
          <a:xfrm>
            <a:off x="363795" y="6306345"/>
            <a:ext cx="8288592" cy="323968"/>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7C939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120000"/>
              </a:lnSpc>
              <a:spcBef>
                <a:spcPts val="0"/>
              </a:spcBef>
            </a:pPr>
            <a:r>
              <a:rPr lang="en-US" sz="900"/>
              <a:t>Photo by JESHOOTS.com from </a:t>
            </a:r>
            <a:r>
              <a:rPr lang="en-US" sz="900" b="1">
                <a:hlinkClick r:id="rId13"/>
              </a:rPr>
              <a:t>Pexels</a:t>
            </a:r>
            <a:endParaRPr lang="en-US" sz="900"/>
          </a:p>
          <a:p>
            <a:pPr algn="l">
              <a:lnSpc>
                <a:spcPct val="120000"/>
              </a:lnSpc>
            </a:pPr>
            <a:r>
              <a:rPr lang="en-US" sz="900"/>
              <a:t>Photo b</a:t>
            </a:r>
            <a:r>
              <a:rPr lang="lv-LV" sz="900"/>
              <a:t>y </a:t>
            </a:r>
            <a:r>
              <a:rPr lang="en-US" sz="900"/>
              <a:t>Pixabay from </a:t>
            </a:r>
            <a:r>
              <a:rPr lang="en-US" sz="900" b="1">
                <a:hlinkClick r:id="rId14"/>
              </a:rPr>
              <a:t>Pexels</a:t>
            </a:r>
            <a:endParaRPr lang="lv-LV" sz="900" b="1"/>
          </a:p>
          <a:p>
            <a:pPr algn="l">
              <a:lnSpc>
                <a:spcPct val="120000"/>
              </a:lnSpc>
              <a:spcBef>
                <a:spcPts val="0"/>
              </a:spcBef>
            </a:pPr>
            <a:r>
              <a:rPr lang="en-US" sz="900"/>
              <a:t>Photo by Sam Jean from </a:t>
            </a:r>
            <a:r>
              <a:rPr lang="en-US" sz="900" b="1">
                <a:hlinkClick r:id="rId15"/>
              </a:rPr>
              <a:t>Pexels</a:t>
            </a:r>
            <a:endParaRPr lang="en-US" sz="900"/>
          </a:p>
          <a:p>
            <a:pPr algn="l">
              <a:defRPr/>
            </a:pPr>
            <a:endParaRPr lang="en-LV">
              <a:latin typeface="Verdana"/>
            </a:endParaRPr>
          </a:p>
        </p:txBody>
      </p:sp>
    </p:spTree>
    <p:extLst>
      <p:ext uri="{BB962C8B-B14F-4D97-AF65-F5344CB8AC3E}">
        <p14:creationId xmlns:p14="http://schemas.microsoft.com/office/powerpoint/2010/main" val="61027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22548" y="323625"/>
            <a:ext cx="10435472" cy="1086809"/>
          </a:xfrm>
        </p:spPr>
        <p:txBody>
          <a:bodyPr/>
          <a:lstStyle/>
          <a:p>
            <a:r>
              <a:rPr lang="lv-LV" sz="3500">
                <a:solidFill>
                  <a:schemeClr val="accent5">
                    <a:lumMod val="50000"/>
                  </a:schemeClr>
                </a:solidFill>
              </a:rPr>
              <a:t>Pamatnosacījumi</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a:latin typeface="Verdana"/>
              </a:rPr>
              <a:t>14</a:t>
            </a:r>
            <a:r>
              <a:rPr kumimoji="0" lang="lv-LV" sz="1050" b="0" i="0" u="none" strike="noStrike" kern="1200" cap="none" spc="0" normalizeH="0" baseline="0" noProof="0">
                <a:ln>
                  <a:noFill/>
                </a:ln>
                <a:solidFill>
                  <a:srgbClr val="7C9396"/>
                </a:solidFill>
                <a:effectLst/>
                <a:uLnTx/>
                <a:uFillTx/>
                <a:latin typeface="Verdana"/>
                <a:ea typeface="+mn-ea"/>
                <a:cs typeface="+mn-cs"/>
              </a:rPr>
              <a:t>/09</a:t>
            </a:r>
            <a:r>
              <a:rPr kumimoji="0" lang="en-US" sz="1050" b="0" i="0" u="none" strike="noStrike" kern="1200" cap="none" spc="0" normalizeH="0" baseline="0" noProof="0">
                <a:ln>
                  <a:noFill/>
                </a:ln>
                <a:solidFill>
                  <a:srgbClr val="7C9396"/>
                </a:solidFill>
                <a:effectLst/>
                <a:uLnTx/>
                <a:uFillTx/>
                <a:latin typeface="Verdana"/>
                <a:ea typeface="+mn-ea"/>
                <a:cs typeface="+mn-cs"/>
              </a:rPr>
              <a:t>/202</a:t>
            </a:r>
            <a:r>
              <a:rPr lang="lv-LV">
                <a:latin typeface="Verdana"/>
              </a:rPr>
              <a:t>3</a:t>
            </a:r>
            <a:endParaRPr kumimoji="0" lang="en-LV" sz="1050" b="0" i="0" u="none" strike="noStrike" kern="1200" cap="none" spc="0" normalizeH="0" baseline="0" noProof="0">
              <a:ln>
                <a:noFill/>
              </a:ln>
              <a:solidFill>
                <a:srgbClr val="7C9396"/>
              </a:solidFill>
              <a:effectLst/>
              <a:uLnTx/>
              <a:uFillTx/>
              <a:latin typeface="Verdana"/>
              <a:ea typeface="+mn-ea"/>
              <a:cs typeface="+mn-cs"/>
            </a:endParaRP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Datuma vietturis 2">
            <a:extLst>
              <a:ext uri="{FF2B5EF4-FFF2-40B4-BE49-F238E27FC236}">
                <a16:creationId xmlns:a16="http://schemas.microsoft.com/office/drawing/2014/main" id="{73E22A27-AB7E-4D68-BBB8-003E1A8325C8}"/>
              </a:ext>
            </a:extLst>
          </p:cNvPr>
          <p:cNvSpPr txBox="1">
            <a:spLocks/>
          </p:cNvSpPr>
          <p:nvPr/>
        </p:nvSpPr>
        <p:spPr>
          <a:xfrm>
            <a:off x="363795" y="6306345"/>
            <a:ext cx="8288592" cy="416926"/>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7C939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120000"/>
              </a:lnSpc>
              <a:spcBef>
                <a:spcPts val="0"/>
              </a:spcBef>
            </a:pPr>
            <a:r>
              <a:rPr lang="en-US" sz="800"/>
              <a:t>Photo b</a:t>
            </a:r>
            <a:r>
              <a:rPr lang="lv-LV" sz="800"/>
              <a:t>y </a:t>
            </a:r>
            <a:r>
              <a:rPr lang="lv-LV" sz="800" err="1"/>
              <a:t>Lukas</a:t>
            </a:r>
            <a:r>
              <a:rPr lang="en-US" sz="800"/>
              <a:t> from </a:t>
            </a:r>
            <a:r>
              <a:rPr lang="en-US" sz="800" b="1">
                <a:hlinkClick r:id="rId8"/>
              </a:rPr>
              <a:t>Pexels</a:t>
            </a:r>
            <a:endParaRPr lang="lv-LV" sz="800" b="1"/>
          </a:p>
          <a:p>
            <a:pPr algn="l">
              <a:lnSpc>
                <a:spcPct val="120000"/>
              </a:lnSpc>
              <a:spcBef>
                <a:spcPts val="0"/>
              </a:spcBef>
            </a:pPr>
            <a:r>
              <a:rPr lang="en-US" sz="800"/>
              <a:t>Photo by Aleksejs </a:t>
            </a:r>
            <a:r>
              <a:rPr lang="en-US" sz="800" err="1"/>
              <a:t>Bergmanis</a:t>
            </a:r>
            <a:r>
              <a:rPr lang="en-US" sz="800"/>
              <a:t> from </a:t>
            </a:r>
            <a:r>
              <a:rPr lang="en-US" sz="800" b="1">
                <a:hlinkClick r:id="rId9"/>
              </a:rPr>
              <a:t>Pexels</a:t>
            </a:r>
            <a:endParaRPr lang="lv-LV" sz="800" b="1"/>
          </a:p>
          <a:p>
            <a:pPr algn="l">
              <a:lnSpc>
                <a:spcPct val="120000"/>
              </a:lnSpc>
              <a:spcBef>
                <a:spcPts val="0"/>
              </a:spcBef>
            </a:pPr>
            <a:r>
              <a:rPr lang="en-US" sz="800"/>
              <a:t>Photo by Pixabay from Pexels</a:t>
            </a:r>
          </a:p>
          <a:p>
            <a:pPr algn="l">
              <a:defRPr/>
            </a:pPr>
            <a:endParaRPr lang="en-LV">
              <a:latin typeface="Verdana"/>
            </a:endParaRPr>
          </a:p>
        </p:txBody>
      </p:sp>
      <p:graphicFrame>
        <p:nvGraphicFramePr>
          <p:cNvPr id="9" name="Satura vietturis 4">
            <a:extLst>
              <a:ext uri="{FF2B5EF4-FFF2-40B4-BE49-F238E27FC236}">
                <a16:creationId xmlns:a16="http://schemas.microsoft.com/office/drawing/2014/main" id="{DF7EA562-1554-4846-9DE4-2966FAE7EF59}"/>
              </a:ext>
            </a:extLst>
          </p:cNvPr>
          <p:cNvGraphicFramePr>
            <a:graphicFrameLocks/>
          </p:cNvGraphicFramePr>
          <p:nvPr>
            <p:extLst>
              <p:ext uri="{D42A27DB-BD31-4B8C-83A1-F6EECF244321}">
                <p14:modId xmlns:p14="http://schemas.microsoft.com/office/powerpoint/2010/main" val="1195184439"/>
              </p:ext>
            </p:extLst>
          </p:nvPr>
        </p:nvGraphicFramePr>
        <p:xfrm>
          <a:off x="1319133" y="1463629"/>
          <a:ext cx="8589365" cy="466253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518186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22548" y="323625"/>
            <a:ext cx="10435472" cy="1086809"/>
          </a:xfrm>
        </p:spPr>
        <p:txBody>
          <a:bodyPr/>
          <a:lstStyle/>
          <a:p>
            <a:r>
              <a:rPr lang="lv-LV" sz="3500">
                <a:solidFill>
                  <a:schemeClr val="accent5">
                    <a:lumMod val="50000"/>
                  </a:schemeClr>
                </a:solidFill>
              </a:rPr>
              <a:t>Pamatnosacījumi</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a:latin typeface="Verdana"/>
              </a:rPr>
              <a:t>14</a:t>
            </a:r>
            <a:r>
              <a:rPr kumimoji="0" lang="lv-LV" sz="1050" b="0" i="0" u="none" strike="noStrike" kern="1200" cap="none" spc="0" normalizeH="0" baseline="0" noProof="0">
                <a:ln>
                  <a:noFill/>
                </a:ln>
                <a:solidFill>
                  <a:srgbClr val="7C9396"/>
                </a:solidFill>
                <a:effectLst/>
                <a:uLnTx/>
                <a:uFillTx/>
                <a:latin typeface="Verdana"/>
                <a:ea typeface="+mn-ea"/>
                <a:cs typeface="+mn-cs"/>
              </a:rPr>
              <a:t>/09</a:t>
            </a:r>
            <a:r>
              <a:rPr kumimoji="0" lang="en-US" sz="1050" b="0" i="0" u="none" strike="noStrike" kern="1200" cap="none" spc="0" normalizeH="0" baseline="0" noProof="0">
                <a:ln>
                  <a:noFill/>
                </a:ln>
                <a:solidFill>
                  <a:srgbClr val="7C9396"/>
                </a:solidFill>
                <a:effectLst/>
                <a:uLnTx/>
                <a:uFillTx/>
                <a:latin typeface="Verdana"/>
                <a:ea typeface="+mn-ea"/>
                <a:cs typeface="+mn-cs"/>
              </a:rPr>
              <a:t>/202</a:t>
            </a:r>
            <a:r>
              <a:rPr lang="lv-LV">
                <a:latin typeface="Verdana"/>
              </a:rPr>
              <a:t>3</a:t>
            </a:r>
            <a:endParaRPr kumimoji="0" lang="en-LV" sz="1050" b="0" i="0" u="none" strike="noStrike" kern="1200" cap="none" spc="0" normalizeH="0" baseline="0" noProof="0">
              <a:ln>
                <a:noFill/>
              </a:ln>
              <a:solidFill>
                <a:srgbClr val="7C9396"/>
              </a:solidFill>
              <a:effectLst/>
              <a:uLnTx/>
              <a:uFillTx/>
              <a:latin typeface="Verdana"/>
              <a:ea typeface="+mn-ea"/>
              <a:cs typeface="+mn-cs"/>
            </a:endParaRP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Datuma vietturis 2">
            <a:extLst>
              <a:ext uri="{FF2B5EF4-FFF2-40B4-BE49-F238E27FC236}">
                <a16:creationId xmlns:a16="http://schemas.microsoft.com/office/drawing/2014/main" id="{73E22A27-AB7E-4D68-BBB8-003E1A8325C8}"/>
              </a:ext>
            </a:extLst>
          </p:cNvPr>
          <p:cNvSpPr txBox="1">
            <a:spLocks/>
          </p:cNvSpPr>
          <p:nvPr/>
        </p:nvSpPr>
        <p:spPr>
          <a:xfrm>
            <a:off x="258287" y="6255118"/>
            <a:ext cx="8288592" cy="597107"/>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7C939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120000"/>
              </a:lnSpc>
              <a:spcBef>
                <a:spcPts val="0"/>
              </a:spcBef>
            </a:pPr>
            <a:r>
              <a:rPr lang="en-US" sz="800"/>
              <a:t>Photo b</a:t>
            </a:r>
            <a:r>
              <a:rPr lang="lv-LV" sz="800"/>
              <a:t>y </a:t>
            </a:r>
            <a:r>
              <a:rPr lang="lv-LV" sz="800" err="1"/>
              <a:t>cottonbro</a:t>
            </a:r>
            <a:r>
              <a:rPr lang="en-US" sz="800"/>
              <a:t> from </a:t>
            </a:r>
            <a:r>
              <a:rPr lang="en-US" sz="800" b="1">
                <a:hlinkClick r:id="rId8"/>
              </a:rPr>
              <a:t>Pexels</a:t>
            </a:r>
            <a:endParaRPr lang="lv-LV" sz="800" b="1"/>
          </a:p>
          <a:p>
            <a:pPr algn="l">
              <a:lnSpc>
                <a:spcPct val="120000"/>
              </a:lnSpc>
              <a:spcBef>
                <a:spcPts val="0"/>
              </a:spcBef>
            </a:pPr>
            <a:r>
              <a:rPr lang="en-US" sz="800"/>
              <a:t>Photo by Andrea </a:t>
            </a:r>
            <a:r>
              <a:rPr lang="en-US" sz="800" err="1"/>
              <a:t>Piacquadio</a:t>
            </a:r>
            <a:r>
              <a:rPr lang="lv-LV" sz="800"/>
              <a:t> </a:t>
            </a:r>
            <a:r>
              <a:rPr lang="en-US" sz="800"/>
              <a:t>from </a:t>
            </a:r>
            <a:r>
              <a:rPr lang="en-US" sz="800" b="1">
                <a:hlinkClick r:id="rId9"/>
              </a:rPr>
              <a:t>Pexels</a:t>
            </a:r>
            <a:endParaRPr lang="lv-LV" sz="800" b="1"/>
          </a:p>
          <a:p>
            <a:pPr algn="l">
              <a:lnSpc>
                <a:spcPct val="120000"/>
              </a:lnSpc>
              <a:spcBef>
                <a:spcPts val="0"/>
              </a:spcBef>
            </a:pPr>
            <a:r>
              <a:rPr lang="en-US" sz="800"/>
              <a:t>Photo by Edward Jenner from </a:t>
            </a:r>
            <a:r>
              <a:rPr lang="en-US" sz="800">
                <a:hlinkClick r:id="rId10"/>
              </a:rPr>
              <a:t>Pexels</a:t>
            </a:r>
            <a:endParaRPr lang="en-US" sz="800"/>
          </a:p>
          <a:p>
            <a:pPr algn="l">
              <a:defRPr/>
            </a:pPr>
            <a:endParaRPr lang="en-LV">
              <a:latin typeface="Verdana"/>
            </a:endParaRPr>
          </a:p>
        </p:txBody>
      </p:sp>
      <p:graphicFrame>
        <p:nvGraphicFramePr>
          <p:cNvPr id="9" name="Satura vietturis 4">
            <a:extLst>
              <a:ext uri="{FF2B5EF4-FFF2-40B4-BE49-F238E27FC236}">
                <a16:creationId xmlns:a16="http://schemas.microsoft.com/office/drawing/2014/main" id="{DF7EA562-1554-4846-9DE4-2966FAE7EF59}"/>
              </a:ext>
            </a:extLst>
          </p:cNvPr>
          <p:cNvGraphicFramePr>
            <a:graphicFrameLocks/>
          </p:cNvGraphicFramePr>
          <p:nvPr>
            <p:extLst>
              <p:ext uri="{D42A27DB-BD31-4B8C-83A1-F6EECF244321}">
                <p14:modId xmlns:p14="http://schemas.microsoft.com/office/powerpoint/2010/main" val="2497838036"/>
              </p:ext>
            </p:extLst>
          </p:nvPr>
        </p:nvGraphicFramePr>
        <p:xfrm>
          <a:off x="462116" y="1296238"/>
          <a:ext cx="11287432" cy="482992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2838789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190232F-C768-4C11-A3E1-82D56D5D9DD8}"/>
              </a:ext>
            </a:extLst>
          </p:cNvPr>
          <p:cNvSpPr>
            <a:spLocks noGrp="1"/>
          </p:cNvSpPr>
          <p:nvPr>
            <p:ph type="title"/>
          </p:nvPr>
        </p:nvSpPr>
        <p:spPr>
          <a:xfrm>
            <a:off x="479142" y="435399"/>
            <a:ext cx="9999944" cy="1123578"/>
          </a:xfrm>
        </p:spPr>
        <p:txBody>
          <a:bodyPr>
            <a:normAutofit fontScale="90000"/>
          </a:bodyPr>
          <a:lstStyle/>
          <a:p>
            <a:r>
              <a:rPr lang="lv-LV"/>
              <a:t>Projektu atbilstības vērtēšanas kritēriji</a:t>
            </a:r>
          </a:p>
        </p:txBody>
      </p:sp>
      <p:sp>
        <p:nvSpPr>
          <p:cNvPr id="3" name="Datuma vietturis 2">
            <a:extLst>
              <a:ext uri="{FF2B5EF4-FFF2-40B4-BE49-F238E27FC236}">
                <a16:creationId xmlns:a16="http://schemas.microsoft.com/office/drawing/2014/main" id="{E66FDEA9-1400-45D3-81A8-60A3F3555E15}"/>
              </a:ext>
            </a:extLst>
          </p:cNvPr>
          <p:cNvSpPr>
            <a:spLocks noGrp="1"/>
          </p:cNvSpPr>
          <p:nvPr>
            <p:ph type="dt" sz="half" idx="10"/>
          </p:nvPr>
        </p:nvSpPr>
        <p:spPr/>
        <p:txBody>
          <a:bodyPr/>
          <a:lstStyle/>
          <a:p>
            <a:r>
              <a:rPr lang="lv-LV"/>
              <a:t>14/09/2023</a:t>
            </a:r>
            <a:endParaRPr lang="en-LV"/>
          </a:p>
        </p:txBody>
      </p:sp>
      <p:sp>
        <p:nvSpPr>
          <p:cNvPr id="4" name="Slaida numura vietturis 3">
            <a:extLst>
              <a:ext uri="{FF2B5EF4-FFF2-40B4-BE49-F238E27FC236}">
                <a16:creationId xmlns:a16="http://schemas.microsoft.com/office/drawing/2014/main" id="{118541DC-2FA9-42B0-9166-668FC18DB83C}"/>
              </a:ext>
            </a:extLst>
          </p:cNvPr>
          <p:cNvSpPr>
            <a:spLocks noGrp="1"/>
          </p:cNvSpPr>
          <p:nvPr>
            <p:ph type="sldNum" sz="quarter" idx="12"/>
          </p:nvPr>
        </p:nvSpPr>
        <p:spPr/>
        <p:txBody>
          <a:bodyPr/>
          <a:lstStyle/>
          <a:p>
            <a:fld id="{C19BB808-219E-9441-9CD5-6E582F9AE2E3}" type="slidenum">
              <a:rPr lang="en-LV" smtClean="0"/>
              <a:t>8</a:t>
            </a:fld>
            <a:endParaRPr lang="en-LV"/>
          </a:p>
        </p:txBody>
      </p:sp>
      <p:graphicFrame>
        <p:nvGraphicFramePr>
          <p:cNvPr id="6" name="Satura vietturis 5">
            <a:extLst>
              <a:ext uri="{FF2B5EF4-FFF2-40B4-BE49-F238E27FC236}">
                <a16:creationId xmlns:a16="http://schemas.microsoft.com/office/drawing/2014/main" id="{C485870D-0154-411C-BE72-B70E00097B52}"/>
              </a:ext>
            </a:extLst>
          </p:cNvPr>
          <p:cNvGraphicFramePr>
            <a:graphicFrameLocks noGrp="1"/>
          </p:cNvGraphicFramePr>
          <p:nvPr>
            <p:ph idx="1"/>
            <p:extLst>
              <p:ext uri="{D42A27DB-BD31-4B8C-83A1-F6EECF244321}">
                <p14:modId xmlns:p14="http://schemas.microsoft.com/office/powerpoint/2010/main" val="1386748764"/>
              </p:ext>
            </p:extLst>
          </p:nvPr>
        </p:nvGraphicFramePr>
        <p:xfrm>
          <a:off x="154745" y="1558977"/>
          <a:ext cx="12182621" cy="4673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6785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a 8">
            <a:extLst>
              <a:ext uri="{FF2B5EF4-FFF2-40B4-BE49-F238E27FC236}">
                <a16:creationId xmlns:a16="http://schemas.microsoft.com/office/drawing/2014/main" id="{94E406BD-3AEA-3EB9-3F8E-E7AF5CA2B631}"/>
              </a:ext>
            </a:extLst>
          </p:cNvPr>
          <p:cNvGrpSpPr/>
          <p:nvPr/>
        </p:nvGrpSpPr>
        <p:grpSpPr>
          <a:xfrm>
            <a:off x="493211" y="1531190"/>
            <a:ext cx="10929294" cy="4668919"/>
            <a:chOff x="723517" y="1438346"/>
            <a:chExt cx="9244737" cy="4459076"/>
          </a:xfrm>
        </p:grpSpPr>
        <p:sp>
          <p:nvSpPr>
            <p:cNvPr id="11" name="Brīvforma: forma 10">
              <a:extLst>
                <a:ext uri="{FF2B5EF4-FFF2-40B4-BE49-F238E27FC236}">
                  <a16:creationId xmlns:a16="http://schemas.microsoft.com/office/drawing/2014/main" id="{AC62C02F-A246-2BCF-3F67-7836C2F88A62}"/>
                </a:ext>
              </a:extLst>
            </p:cNvPr>
            <p:cNvSpPr/>
            <p:nvPr/>
          </p:nvSpPr>
          <p:spPr>
            <a:xfrm rot="16200000">
              <a:off x="-323283" y="3419368"/>
              <a:ext cx="3638090" cy="172968"/>
            </a:xfrm>
            <a:custGeom>
              <a:avLst/>
              <a:gdLst>
                <a:gd name="connsiteX0" fmla="*/ 0 w 3638090"/>
                <a:gd name="connsiteY0" fmla="*/ 0 h 172968"/>
                <a:gd name="connsiteX1" fmla="*/ 3638090 w 3638090"/>
                <a:gd name="connsiteY1" fmla="*/ 0 h 172968"/>
                <a:gd name="connsiteX2" fmla="*/ 3638090 w 3638090"/>
                <a:gd name="connsiteY2" fmla="*/ 172968 h 172968"/>
                <a:gd name="connsiteX3" fmla="*/ 0 w 3638090"/>
                <a:gd name="connsiteY3" fmla="*/ 172968 h 172968"/>
                <a:gd name="connsiteX4" fmla="*/ 0 w 3638090"/>
                <a:gd name="connsiteY4" fmla="*/ 0 h 1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8090" h="172968">
                  <a:moveTo>
                    <a:pt x="0" y="0"/>
                  </a:moveTo>
                  <a:lnTo>
                    <a:pt x="3638090" y="0"/>
                  </a:lnTo>
                  <a:lnTo>
                    <a:pt x="3638090" y="172968"/>
                  </a:lnTo>
                  <a:lnTo>
                    <a:pt x="0" y="1729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152549" bIns="0" numCol="1" spcCol="1270" anchor="t" anchorCtr="0">
              <a:noAutofit/>
            </a:bodyPr>
            <a:lstStyle/>
            <a:p>
              <a:pPr marL="0" lvl="0" indent="0" algn="r" defTabSz="533400">
                <a:lnSpc>
                  <a:spcPct val="90000"/>
                </a:lnSpc>
                <a:spcBef>
                  <a:spcPct val="0"/>
                </a:spcBef>
                <a:spcAft>
                  <a:spcPct val="35000"/>
                </a:spcAft>
                <a:buNone/>
              </a:pPr>
              <a:r>
                <a:rPr lang="lv-LV" sz="1200" kern="1200"/>
                <a:t> </a:t>
              </a:r>
            </a:p>
          </p:txBody>
        </p:sp>
        <p:sp>
          <p:nvSpPr>
            <p:cNvPr id="12" name="Brīvforma: forma 11">
              <a:extLst>
                <a:ext uri="{FF2B5EF4-FFF2-40B4-BE49-F238E27FC236}">
                  <a16:creationId xmlns:a16="http://schemas.microsoft.com/office/drawing/2014/main" id="{009EAFC5-0916-18BE-7B01-26E4F0E0BED3}"/>
                </a:ext>
              </a:extLst>
            </p:cNvPr>
            <p:cNvSpPr/>
            <p:nvPr/>
          </p:nvSpPr>
          <p:spPr>
            <a:xfrm>
              <a:off x="723517" y="1617738"/>
              <a:ext cx="1744860" cy="4241287"/>
            </a:xfrm>
            <a:custGeom>
              <a:avLst/>
              <a:gdLst>
                <a:gd name="connsiteX0" fmla="*/ 0 w 2162355"/>
                <a:gd name="connsiteY0" fmla="*/ 0 h 4182240"/>
                <a:gd name="connsiteX1" fmla="*/ 2162355 w 2162355"/>
                <a:gd name="connsiteY1" fmla="*/ 0 h 4182240"/>
                <a:gd name="connsiteX2" fmla="*/ 2162355 w 2162355"/>
                <a:gd name="connsiteY2" fmla="*/ 4182240 h 4182240"/>
                <a:gd name="connsiteX3" fmla="*/ 0 w 2162355"/>
                <a:gd name="connsiteY3" fmla="*/ 4182240 h 4182240"/>
                <a:gd name="connsiteX4" fmla="*/ 0 w 2162355"/>
                <a:gd name="connsiteY4" fmla="*/ 0 h 4182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355" h="4182240">
                  <a:moveTo>
                    <a:pt x="0" y="0"/>
                  </a:moveTo>
                  <a:lnTo>
                    <a:pt x="2162355" y="0"/>
                  </a:lnTo>
                  <a:lnTo>
                    <a:pt x="2162355" y="4182240"/>
                  </a:lnTo>
                  <a:lnTo>
                    <a:pt x="0" y="4182240"/>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52549" rIns="106680" bIns="106680" numCol="1" spcCol="1270" anchor="t" anchorCtr="0">
              <a:noAutofit/>
            </a:bodyPr>
            <a:lstStyle/>
            <a:p>
              <a:pPr marL="114300" lvl="1" indent="-114300" algn="ctr" defTabSz="666750">
                <a:lnSpc>
                  <a:spcPct val="90000"/>
                </a:lnSpc>
                <a:spcBef>
                  <a:spcPct val="0"/>
                </a:spcBef>
                <a:spcAft>
                  <a:spcPct val="15000"/>
                </a:spcAft>
                <a:buNone/>
              </a:pPr>
              <a:r>
                <a:rPr lang="lv-LV" sz="1500" b="1" kern="1200"/>
                <a:t>3.1.4. </a:t>
              </a:r>
            </a:p>
            <a:p>
              <a:pPr marL="114300" lvl="1" indent="-114300" algn="ctr" defTabSz="666750">
                <a:lnSpc>
                  <a:spcPct val="90000"/>
                </a:lnSpc>
                <a:spcBef>
                  <a:spcPct val="0"/>
                </a:spcBef>
                <a:spcAft>
                  <a:spcPct val="15000"/>
                </a:spcAft>
                <a:buNone/>
              </a:pPr>
              <a:endParaRPr lang="lv-LV" sz="1500" b="1" kern="1200"/>
            </a:p>
            <a:p>
              <a:pPr marL="114300" lvl="1" indent="-114300" algn="ctr" defTabSz="666750">
                <a:lnSpc>
                  <a:spcPct val="90000"/>
                </a:lnSpc>
                <a:spcBef>
                  <a:spcPct val="0"/>
                </a:spcBef>
                <a:spcAft>
                  <a:spcPct val="15000"/>
                </a:spcAft>
                <a:buNone/>
              </a:pPr>
              <a:r>
                <a:rPr lang="lv-LV" sz="1500" b="1" kern="1200"/>
                <a:t>Projektu iesniedzējam nav neatbilstoši veiktu izdevumu maksājumu parādu citos projektos</a:t>
              </a:r>
            </a:p>
            <a:p>
              <a:pPr marL="114300" lvl="1" indent="-114300" algn="ctr" defTabSz="666750">
                <a:lnSpc>
                  <a:spcPct val="90000"/>
                </a:lnSpc>
                <a:spcBef>
                  <a:spcPct val="0"/>
                </a:spcBef>
                <a:spcAft>
                  <a:spcPct val="15000"/>
                </a:spcAft>
                <a:buNone/>
              </a:pPr>
              <a:endParaRPr lang="lv-LV" sz="1500" b="1" kern="1200"/>
            </a:p>
            <a:p>
              <a:pPr marL="114300" lvl="1" indent="-114300" algn="ctr" defTabSz="666750">
                <a:lnSpc>
                  <a:spcPct val="90000"/>
                </a:lnSpc>
                <a:spcBef>
                  <a:spcPct val="0"/>
                </a:spcBef>
                <a:spcAft>
                  <a:spcPct val="15000"/>
                </a:spcAft>
                <a:buNone/>
              </a:pPr>
              <a:endParaRPr lang="lv-LV" sz="1500" b="1" kern="1200"/>
            </a:p>
            <a:p>
              <a:pPr marL="114300" lvl="1" indent="-114300" algn="ctr" defTabSz="666750">
                <a:lnSpc>
                  <a:spcPct val="90000"/>
                </a:lnSpc>
                <a:spcBef>
                  <a:spcPct val="0"/>
                </a:spcBef>
                <a:spcAft>
                  <a:spcPct val="15000"/>
                </a:spcAft>
                <a:buNone/>
              </a:pPr>
              <a:endParaRPr lang="lv-LV" sz="1500" b="1" kern="1200"/>
            </a:p>
          </p:txBody>
        </p:sp>
        <p:sp>
          <p:nvSpPr>
            <p:cNvPr id="13" name="Taisnstūris 12" descr="Checkmark with solid fill">
              <a:extLst>
                <a:ext uri="{FF2B5EF4-FFF2-40B4-BE49-F238E27FC236}">
                  <a16:creationId xmlns:a16="http://schemas.microsoft.com/office/drawing/2014/main" id="{1686B967-9978-5C4E-D78B-EF704B0FD651}"/>
                </a:ext>
              </a:extLst>
            </p:cNvPr>
            <p:cNvSpPr/>
            <p:nvPr/>
          </p:nvSpPr>
          <p:spPr>
            <a:xfrm>
              <a:off x="867842" y="1444769"/>
              <a:ext cx="345937" cy="34593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endParaRPr lang="lv-LV"/>
            </a:p>
          </p:txBody>
        </p:sp>
        <p:sp>
          <p:nvSpPr>
            <p:cNvPr id="14" name="Brīvforma: forma 13">
              <a:extLst>
                <a:ext uri="{FF2B5EF4-FFF2-40B4-BE49-F238E27FC236}">
                  <a16:creationId xmlns:a16="http://schemas.microsoft.com/office/drawing/2014/main" id="{D2339807-2DB8-0519-D776-CF62598AC339}"/>
                </a:ext>
              </a:extLst>
            </p:cNvPr>
            <p:cNvSpPr/>
            <p:nvPr/>
          </p:nvSpPr>
          <p:spPr>
            <a:xfrm rot="16200000">
              <a:off x="2796475" y="3471302"/>
              <a:ext cx="3638090" cy="172968"/>
            </a:xfrm>
            <a:custGeom>
              <a:avLst/>
              <a:gdLst>
                <a:gd name="connsiteX0" fmla="*/ 0 w 3638090"/>
                <a:gd name="connsiteY0" fmla="*/ 0 h 172968"/>
                <a:gd name="connsiteX1" fmla="*/ 3638090 w 3638090"/>
                <a:gd name="connsiteY1" fmla="*/ 0 h 172968"/>
                <a:gd name="connsiteX2" fmla="*/ 3638090 w 3638090"/>
                <a:gd name="connsiteY2" fmla="*/ 172968 h 172968"/>
                <a:gd name="connsiteX3" fmla="*/ 0 w 3638090"/>
                <a:gd name="connsiteY3" fmla="*/ 172968 h 172968"/>
                <a:gd name="connsiteX4" fmla="*/ 0 w 3638090"/>
                <a:gd name="connsiteY4" fmla="*/ 0 h 1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8090" h="172968">
                  <a:moveTo>
                    <a:pt x="0" y="0"/>
                  </a:moveTo>
                  <a:lnTo>
                    <a:pt x="3638090" y="0"/>
                  </a:lnTo>
                  <a:lnTo>
                    <a:pt x="3638090" y="172968"/>
                  </a:lnTo>
                  <a:lnTo>
                    <a:pt x="0" y="1729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 rIns="152549" bIns="0" numCol="1" spcCol="1270" anchor="t" anchorCtr="0">
              <a:noAutofit/>
            </a:bodyPr>
            <a:lstStyle/>
            <a:p>
              <a:pPr marL="0" lvl="0" indent="0" algn="r" defTabSz="533400">
                <a:lnSpc>
                  <a:spcPct val="90000"/>
                </a:lnSpc>
                <a:spcBef>
                  <a:spcPct val="0"/>
                </a:spcBef>
                <a:spcAft>
                  <a:spcPct val="35000"/>
                </a:spcAft>
                <a:buNone/>
              </a:pPr>
              <a:r>
                <a:rPr lang="lv-LV" sz="1200" kern="1200"/>
                <a:t> </a:t>
              </a:r>
            </a:p>
          </p:txBody>
        </p:sp>
        <p:sp>
          <p:nvSpPr>
            <p:cNvPr id="15" name="Brīvforma: forma 14">
              <a:extLst>
                <a:ext uri="{FF2B5EF4-FFF2-40B4-BE49-F238E27FC236}">
                  <a16:creationId xmlns:a16="http://schemas.microsoft.com/office/drawing/2014/main" id="{6BDA0F03-D491-0604-67C6-D062E086508A}"/>
                </a:ext>
              </a:extLst>
            </p:cNvPr>
            <p:cNvSpPr/>
            <p:nvPr/>
          </p:nvSpPr>
          <p:spPr>
            <a:xfrm>
              <a:off x="2641415" y="1603788"/>
              <a:ext cx="2925538" cy="4286107"/>
            </a:xfrm>
            <a:custGeom>
              <a:avLst/>
              <a:gdLst>
                <a:gd name="connsiteX0" fmla="*/ 0 w 3619655"/>
                <a:gd name="connsiteY0" fmla="*/ 0 h 4286107"/>
                <a:gd name="connsiteX1" fmla="*/ 3619655 w 3619655"/>
                <a:gd name="connsiteY1" fmla="*/ 0 h 4286107"/>
                <a:gd name="connsiteX2" fmla="*/ 3619655 w 3619655"/>
                <a:gd name="connsiteY2" fmla="*/ 4286107 h 4286107"/>
                <a:gd name="connsiteX3" fmla="*/ 0 w 3619655"/>
                <a:gd name="connsiteY3" fmla="*/ 4286107 h 4286107"/>
                <a:gd name="connsiteX4" fmla="*/ 0 w 3619655"/>
                <a:gd name="connsiteY4" fmla="*/ 0 h 4286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655" h="4286107">
                  <a:moveTo>
                    <a:pt x="0" y="0"/>
                  </a:moveTo>
                  <a:lnTo>
                    <a:pt x="3619655" y="0"/>
                  </a:lnTo>
                  <a:lnTo>
                    <a:pt x="3619655" y="4286107"/>
                  </a:lnTo>
                  <a:lnTo>
                    <a:pt x="0" y="4286107"/>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52549" rIns="106680" bIns="106680" numCol="1" spcCol="1270" anchor="t" anchorCtr="0">
              <a:noAutofit/>
            </a:bodyPr>
            <a:lstStyle/>
            <a:p>
              <a:pPr marL="114300" lvl="1" indent="-114300" algn="ctr" defTabSz="666750">
                <a:lnSpc>
                  <a:spcPct val="90000"/>
                </a:lnSpc>
                <a:spcBef>
                  <a:spcPct val="0"/>
                </a:spcBef>
                <a:spcAft>
                  <a:spcPct val="15000"/>
                </a:spcAft>
                <a:buNone/>
              </a:pPr>
              <a:r>
                <a:rPr lang="lv-LV" sz="1500" b="1" kern="1200"/>
                <a:t>3.1.5. </a:t>
              </a:r>
            </a:p>
            <a:p>
              <a:pPr marL="114300" lvl="1" indent="-114300" algn="ctr" defTabSz="666750">
                <a:lnSpc>
                  <a:spcPct val="90000"/>
                </a:lnSpc>
                <a:spcBef>
                  <a:spcPct val="0"/>
                </a:spcBef>
                <a:spcAft>
                  <a:spcPct val="15000"/>
                </a:spcAft>
                <a:buNone/>
              </a:pPr>
              <a:endParaRPr lang="lv-LV" sz="1500" b="1" kern="1200"/>
            </a:p>
            <a:p>
              <a:pPr marL="171450" lvl="1" indent="-171450" algn="ctr" defTabSz="711200">
                <a:lnSpc>
                  <a:spcPct val="100000"/>
                </a:lnSpc>
                <a:spcBef>
                  <a:spcPct val="0"/>
                </a:spcBef>
                <a:spcAft>
                  <a:spcPts val="600"/>
                </a:spcAft>
                <a:buNone/>
              </a:pPr>
              <a:r>
                <a:rPr lang="lv-LV" sz="1600" b="0" u="sng" kern="1200"/>
                <a:t>Projekta iesniedzējs nav:</a:t>
              </a:r>
            </a:p>
            <a:p>
              <a:pPr marL="114300" lvl="1" indent="-114300" algn="ctr" defTabSz="666750">
                <a:lnSpc>
                  <a:spcPct val="100000"/>
                </a:lnSpc>
                <a:spcBef>
                  <a:spcPct val="0"/>
                </a:spcBef>
                <a:spcAft>
                  <a:spcPts val="600"/>
                </a:spcAft>
                <a:buFont typeface="Arial" panose="020B0604020202020204" pitchFamily="34" charset="0"/>
                <a:buChar char="•"/>
              </a:pPr>
              <a:r>
                <a:rPr lang="lv-LV" sz="1500" b="1" kern="1200"/>
                <a:t>darba devēju organizācija </a:t>
              </a:r>
              <a:r>
                <a:rPr lang="lv-LV" sz="1500" b="0" kern="1200"/>
                <a:t>un to apvienība</a:t>
              </a:r>
            </a:p>
            <a:p>
              <a:pPr marL="114300" lvl="1" indent="-114300" algn="ctr" defTabSz="666750">
                <a:lnSpc>
                  <a:spcPct val="100000"/>
                </a:lnSpc>
                <a:spcBef>
                  <a:spcPct val="0"/>
                </a:spcBef>
                <a:spcAft>
                  <a:spcPts val="600"/>
                </a:spcAft>
                <a:buFont typeface="Arial" panose="020B0604020202020204" pitchFamily="34" charset="0"/>
                <a:buChar char="•"/>
              </a:pPr>
              <a:r>
                <a:rPr lang="it-IT" sz="1500" b="1" kern="1200"/>
                <a:t>politiskā partija </a:t>
              </a:r>
              <a:r>
                <a:rPr lang="it-IT" sz="1500" b="0" kern="1200"/>
                <a:t>un to apvienība</a:t>
              </a:r>
              <a:endParaRPr lang="lv-LV" sz="1500" b="0" kern="1200"/>
            </a:p>
            <a:p>
              <a:pPr marL="114300" lvl="1" indent="-114300" algn="ctr" defTabSz="666750">
                <a:lnSpc>
                  <a:spcPct val="100000"/>
                </a:lnSpc>
                <a:spcBef>
                  <a:spcPct val="0"/>
                </a:spcBef>
                <a:spcAft>
                  <a:spcPts val="600"/>
                </a:spcAft>
                <a:buFont typeface="Arial" panose="020B0604020202020204" pitchFamily="34" charset="0"/>
                <a:buChar char="•"/>
              </a:pPr>
              <a:r>
                <a:rPr lang="lv-LV" sz="1500" b="1" kern="1200"/>
                <a:t>dzīvokļu apsaimniekošanas biedrība</a:t>
              </a:r>
            </a:p>
            <a:p>
              <a:pPr marL="114300" lvl="1" indent="-114300" algn="ctr" defTabSz="666750">
                <a:lnSpc>
                  <a:spcPct val="100000"/>
                </a:lnSpc>
                <a:spcBef>
                  <a:spcPct val="0"/>
                </a:spcBef>
                <a:spcAft>
                  <a:spcPts val="600"/>
                </a:spcAft>
                <a:buFont typeface="Arial" panose="020B0604020202020204" pitchFamily="34" charset="0"/>
                <a:buChar char="•"/>
              </a:pPr>
              <a:r>
                <a:rPr lang="lv-LV" sz="1500" b="1" kern="1200"/>
                <a:t>arodbiedrība</a:t>
              </a:r>
              <a:r>
                <a:rPr lang="lv-LV" sz="1500" b="0" kern="1200"/>
                <a:t> un to apvienība</a:t>
              </a:r>
            </a:p>
            <a:p>
              <a:pPr marL="114300" lvl="1" indent="-114300" algn="ctr" defTabSz="666750">
                <a:lnSpc>
                  <a:spcPct val="100000"/>
                </a:lnSpc>
                <a:spcBef>
                  <a:spcPct val="0"/>
                </a:spcBef>
                <a:spcAft>
                  <a:spcPts val="600"/>
                </a:spcAft>
                <a:buFont typeface="Arial" panose="020B0604020202020204" pitchFamily="34" charset="0"/>
                <a:buChar char="•"/>
              </a:pPr>
              <a:r>
                <a:rPr lang="lv-LV" sz="1500" b="1" kern="1200"/>
                <a:t>reliģiska organizācija </a:t>
              </a:r>
              <a:r>
                <a:rPr lang="lv-LV" sz="1500" b="0" kern="1200"/>
                <a:t>un to iestāde</a:t>
              </a:r>
            </a:p>
            <a:p>
              <a:pPr marL="114300" lvl="1" indent="-114300" algn="ctr" defTabSz="666750">
                <a:lnSpc>
                  <a:spcPct val="100000"/>
                </a:lnSpc>
                <a:spcBef>
                  <a:spcPct val="0"/>
                </a:spcBef>
                <a:spcAft>
                  <a:spcPts val="600"/>
                </a:spcAft>
                <a:buFont typeface="Arial" panose="020B0604020202020204" pitchFamily="34" charset="0"/>
                <a:buChar char="•"/>
              </a:pPr>
              <a:r>
                <a:rPr lang="lv-LV" sz="1500" b="1" kern="1200"/>
                <a:t>organizācija, kuras darbība rada apdraudējumu valsts drošībai, veido/ izplata naida runu, dezinformāciju</a:t>
              </a:r>
            </a:p>
            <a:p>
              <a:pPr marL="114300" lvl="1" indent="-114300" algn="ctr" defTabSz="666750">
                <a:lnSpc>
                  <a:spcPct val="90000"/>
                </a:lnSpc>
                <a:spcBef>
                  <a:spcPct val="0"/>
                </a:spcBef>
                <a:spcAft>
                  <a:spcPct val="15000"/>
                </a:spcAft>
                <a:buNone/>
              </a:pPr>
              <a:endParaRPr lang="lv-LV" sz="1500" b="0" kern="1200"/>
            </a:p>
            <a:p>
              <a:pPr marL="114300" lvl="1" indent="-114300" algn="ctr" defTabSz="666750">
                <a:lnSpc>
                  <a:spcPct val="90000"/>
                </a:lnSpc>
                <a:spcBef>
                  <a:spcPct val="0"/>
                </a:spcBef>
                <a:spcAft>
                  <a:spcPct val="15000"/>
                </a:spcAft>
                <a:buNone/>
              </a:pPr>
              <a:endParaRPr lang="lv-LV" sz="1500" b="0" kern="1200"/>
            </a:p>
            <a:p>
              <a:pPr marL="114300" lvl="1" indent="-114300" algn="ctr" defTabSz="666750">
                <a:lnSpc>
                  <a:spcPct val="90000"/>
                </a:lnSpc>
                <a:spcBef>
                  <a:spcPct val="0"/>
                </a:spcBef>
                <a:spcAft>
                  <a:spcPct val="15000"/>
                </a:spcAft>
                <a:buNone/>
              </a:pPr>
              <a:endParaRPr lang="lv-LV" sz="1500" b="0" kern="1200"/>
            </a:p>
            <a:p>
              <a:pPr marL="114300" lvl="1" indent="-114300" algn="ctr" defTabSz="666750">
                <a:lnSpc>
                  <a:spcPct val="90000"/>
                </a:lnSpc>
                <a:spcBef>
                  <a:spcPct val="0"/>
                </a:spcBef>
                <a:spcAft>
                  <a:spcPct val="15000"/>
                </a:spcAft>
                <a:buNone/>
              </a:pPr>
              <a:endParaRPr lang="lv-LV" sz="1500" b="1" kern="1200"/>
            </a:p>
          </p:txBody>
        </p:sp>
        <p:sp>
          <p:nvSpPr>
            <p:cNvPr id="16" name="Taisnstūris 15" descr="Checkmark with solid fill">
              <a:extLst>
                <a:ext uri="{FF2B5EF4-FFF2-40B4-BE49-F238E27FC236}">
                  <a16:creationId xmlns:a16="http://schemas.microsoft.com/office/drawing/2014/main" id="{80D72FE1-079D-F046-302F-660DE4B426AB}"/>
                </a:ext>
              </a:extLst>
            </p:cNvPr>
            <p:cNvSpPr/>
            <p:nvPr/>
          </p:nvSpPr>
          <p:spPr>
            <a:xfrm>
              <a:off x="2792132" y="1478148"/>
              <a:ext cx="345937" cy="34593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endParaRPr lang="lv-LV"/>
            </a:p>
          </p:txBody>
        </p:sp>
        <p:sp>
          <p:nvSpPr>
            <p:cNvPr id="17" name="Brīvforma: forma 16">
              <a:extLst>
                <a:ext uri="{FF2B5EF4-FFF2-40B4-BE49-F238E27FC236}">
                  <a16:creationId xmlns:a16="http://schemas.microsoft.com/office/drawing/2014/main" id="{CF81E544-2D90-BAF9-1F35-B5605BC4DB62}"/>
                </a:ext>
              </a:extLst>
            </p:cNvPr>
            <p:cNvSpPr/>
            <p:nvPr/>
          </p:nvSpPr>
          <p:spPr>
            <a:xfrm rot="16200000">
              <a:off x="5903960" y="3416312"/>
              <a:ext cx="3638090" cy="172968"/>
            </a:xfrm>
            <a:custGeom>
              <a:avLst/>
              <a:gdLst>
                <a:gd name="connsiteX0" fmla="*/ 0 w 3638090"/>
                <a:gd name="connsiteY0" fmla="*/ 0 h 172968"/>
                <a:gd name="connsiteX1" fmla="*/ 3638090 w 3638090"/>
                <a:gd name="connsiteY1" fmla="*/ 0 h 172968"/>
                <a:gd name="connsiteX2" fmla="*/ 3638090 w 3638090"/>
                <a:gd name="connsiteY2" fmla="*/ 172968 h 172968"/>
                <a:gd name="connsiteX3" fmla="*/ 0 w 3638090"/>
                <a:gd name="connsiteY3" fmla="*/ 172968 h 172968"/>
                <a:gd name="connsiteX4" fmla="*/ 0 w 3638090"/>
                <a:gd name="connsiteY4" fmla="*/ 0 h 1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8090" h="172968">
                  <a:moveTo>
                    <a:pt x="0" y="0"/>
                  </a:moveTo>
                  <a:lnTo>
                    <a:pt x="3638090" y="0"/>
                  </a:lnTo>
                  <a:lnTo>
                    <a:pt x="3638090" y="172968"/>
                  </a:lnTo>
                  <a:lnTo>
                    <a:pt x="0" y="1729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152549" bIns="0" numCol="1" spcCol="1270" anchor="t" anchorCtr="0">
              <a:noAutofit/>
            </a:bodyPr>
            <a:lstStyle/>
            <a:p>
              <a:pPr marL="0" lvl="0" indent="0" algn="r" defTabSz="533400">
                <a:lnSpc>
                  <a:spcPct val="90000"/>
                </a:lnSpc>
                <a:spcBef>
                  <a:spcPct val="0"/>
                </a:spcBef>
                <a:spcAft>
                  <a:spcPct val="35000"/>
                </a:spcAft>
                <a:buNone/>
              </a:pPr>
              <a:r>
                <a:rPr lang="lv-LV" sz="1200" kern="1200"/>
                <a:t> </a:t>
              </a:r>
            </a:p>
          </p:txBody>
        </p:sp>
        <p:sp>
          <p:nvSpPr>
            <p:cNvPr id="18" name="Brīvforma: forma 17">
              <a:extLst>
                <a:ext uri="{FF2B5EF4-FFF2-40B4-BE49-F238E27FC236}">
                  <a16:creationId xmlns:a16="http://schemas.microsoft.com/office/drawing/2014/main" id="{ECDFD938-B778-6211-25F3-58E1E67D80C0}"/>
                </a:ext>
              </a:extLst>
            </p:cNvPr>
            <p:cNvSpPr/>
            <p:nvPr/>
          </p:nvSpPr>
          <p:spPr>
            <a:xfrm>
              <a:off x="5834758" y="1611315"/>
              <a:ext cx="1863872" cy="4286107"/>
            </a:xfrm>
            <a:custGeom>
              <a:avLst/>
              <a:gdLst>
                <a:gd name="connsiteX0" fmla="*/ 0 w 2137809"/>
                <a:gd name="connsiteY0" fmla="*/ 0 h 4176128"/>
                <a:gd name="connsiteX1" fmla="*/ 2137809 w 2137809"/>
                <a:gd name="connsiteY1" fmla="*/ 0 h 4176128"/>
                <a:gd name="connsiteX2" fmla="*/ 2137809 w 2137809"/>
                <a:gd name="connsiteY2" fmla="*/ 4176128 h 4176128"/>
                <a:gd name="connsiteX3" fmla="*/ 0 w 2137809"/>
                <a:gd name="connsiteY3" fmla="*/ 4176128 h 4176128"/>
                <a:gd name="connsiteX4" fmla="*/ 0 w 2137809"/>
                <a:gd name="connsiteY4" fmla="*/ 0 h 4176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809" h="4176128">
                  <a:moveTo>
                    <a:pt x="0" y="0"/>
                  </a:moveTo>
                  <a:lnTo>
                    <a:pt x="2137809" y="0"/>
                  </a:lnTo>
                  <a:lnTo>
                    <a:pt x="2137809" y="4176128"/>
                  </a:lnTo>
                  <a:lnTo>
                    <a:pt x="0" y="4176128"/>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52549" rIns="106680" bIns="106680" numCol="1" spcCol="1270" anchor="t" anchorCtr="0">
              <a:noAutofit/>
            </a:bodyPr>
            <a:lstStyle/>
            <a:p>
              <a:pPr marL="114300" lvl="1" indent="-114300" algn="ctr" defTabSz="666750">
                <a:lnSpc>
                  <a:spcPct val="90000"/>
                </a:lnSpc>
                <a:spcBef>
                  <a:spcPct val="0"/>
                </a:spcBef>
                <a:spcAft>
                  <a:spcPct val="15000"/>
                </a:spcAft>
                <a:buNone/>
              </a:pPr>
              <a:r>
                <a:rPr lang="lv-LV" sz="1500" b="1" kern="1200"/>
                <a:t>3.1.6. </a:t>
              </a:r>
            </a:p>
            <a:p>
              <a:pPr marL="114300" lvl="1" indent="-114300" algn="ctr" defTabSz="666750">
                <a:lnSpc>
                  <a:spcPct val="90000"/>
                </a:lnSpc>
                <a:spcBef>
                  <a:spcPct val="0"/>
                </a:spcBef>
                <a:spcAft>
                  <a:spcPct val="15000"/>
                </a:spcAft>
                <a:buNone/>
              </a:pPr>
              <a:endParaRPr lang="lv-LV" sz="1500" b="1" kern="1200"/>
            </a:p>
            <a:p>
              <a:pPr marL="114300" lvl="1" indent="-114300" algn="ctr" defTabSz="666750">
                <a:lnSpc>
                  <a:spcPct val="90000"/>
                </a:lnSpc>
                <a:spcBef>
                  <a:spcPct val="0"/>
                </a:spcBef>
                <a:spcAft>
                  <a:spcPct val="15000"/>
                </a:spcAft>
                <a:buNone/>
              </a:pPr>
              <a:r>
                <a:rPr lang="lv-LV" sz="1500" b="0" kern="1200"/>
                <a:t>Projekta iesniedzējs </a:t>
              </a:r>
              <a:r>
                <a:rPr lang="lv-LV" sz="1500" b="1" kern="1200"/>
                <a:t>darbojas plašākas sabiedrības labā </a:t>
              </a:r>
              <a:r>
                <a:rPr lang="lv-LV" sz="1500" b="0" kern="1200"/>
                <a:t>un ir </a:t>
              </a:r>
              <a:r>
                <a:rPr lang="lv-LV" sz="1500" b="1" kern="1200"/>
                <a:t>neatkarīgs no publiskās pārvaldes, politiskām partijām, reliģiskām organizācijām, komerciālām organizācijām un to ietekmes</a:t>
              </a:r>
            </a:p>
            <a:p>
              <a:pPr marL="114300" lvl="1" indent="-114300" algn="ctr" defTabSz="666750">
                <a:lnSpc>
                  <a:spcPct val="90000"/>
                </a:lnSpc>
                <a:spcBef>
                  <a:spcPct val="0"/>
                </a:spcBef>
                <a:spcAft>
                  <a:spcPct val="15000"/>
                </a:spcAft>
                <a:buNone/>
              </a:pPr>
              <a:endParaRPr lang="lv-LV" sz="1500" b="1" kern="1200"/>
            </a:p>
            <a:p>
              <a:pPr marL="114300" lvl="1" indent="-114300" algn="ctr" defTabSz="666750">
                <a:lnSpc>
                  <a:spcPct val="90000"/>
                </a:lnSpc>
                <a:spcBef>
                  <a:spcPct val="0"/>
                </a:spcBef>
                <a:spcAft>
                  <a:spcPct val="15000"/>
                </a:spcAft>
                <a:buNone/>
              </a:pPr>
              <a:endParaRPr lang="lv-LV" sz="1500" b="1" kern="1200"/>
            </a:p>
            <a:p>
              <a:pPr marL="114300" lvl="1" indent="-114300" algn="ctr" defTabSz="666750">
                <a:lnSpc>
                  <a:spcPct val="90000"/>
                </a:lnSpc>
                <a:spcBef>
                  <a:spcPct val="0"/>
                </a:spcBef>
                <a:spcAft>
                  <a:spcPct val="15000"/>
                </a:spcAft>
                <a:buNone/>
              </a:pPr>
              <a:endParaRPr lang="lv-LV" sz="1500" b="1" kern="1200"/>
            </a:p>
            <a:p>
              <a:pPr marL="114300" lvl="1" indent="-114300" algn="ctr" defTabSz="666750">
                <a:lnSpc>
                  <a:spcPct val="90000"/>
                </a:lnSpc>
                <a:spcBef>
                  <a:spcPct val="0"/>
                </a:spcBef>
                <a:spcAft>
                  <a:spcPct val="15000"/>
                </a:spcAft>
                <a:buNone/>
              </a:pPr>
              <a:endParaRPr lang="lv-LV" sz="1500" b="0" kern="1200"/>
            </a:p>
          </p:txBody>
        </p:sp>
        <p:sp>
          <p:nvSpPr>
            <p:cNvPr id="19" name="Taisnstūris 18" descr="Checkmark with solid fill">
              <a:extLst>
                <a:ext uri="{FF2B5EF4-FFF2-40B4-BE49-F238E27FC236}">
                  <a16:creationId xmlns:a16="http://schemas.microsoft.com/office/drawing/2014/main" id="{A3CF5FBB-B22D-9749-C81F-22D839976FAC}"/>
                </a:ext>
              </a:extLst>
            </p:cNvPr>
            <p:cNvSpPr/>
            <p:nvPr/>
          </p:nvSpPr>
          <p:spPr>
            <a:xfrm>
              <a:off x="5916499" y="1438346"/>
              <a:ext cx="345937" cy="34593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endParaRPr lang="lv-LV"/>
            </a:p>
          </p:txBody>
        </p:sp>
        <p:sp>
          <p:nvSpPr>
            <p:cNvPr id="20" name="Brīvforma: forma 19">
              <a:extLst>
                <a:ext uri="{FF2B5EF4-FFF2-40B4-BE49-F238E27FC236}">
                  <a16:creationId xmlns:a16="http://schemas.microsoft.com/office/drawing/2014/main" id="{99379CA2-7F60-11AE-0E58-F06CE20C9699}"/>
                </a:ext>
              </a:extLst>
            </p:cNvPr>
            <p:cNvSpPr/>
            <p:nvPr/>
          </p:nvSpPr>
          <p:spPr>
            <a:xfrm rot="16200000">
              <a:off x="8062725" y="3383678"/>
              <a:ext cx="3638090" cy="172968"/>
            </a:xfrm>
            <a:custGeom>
              <a:avLst/>
              <a:gdLst>
                <a:gd name="connsiteX0" fmla="*/ 0 w 3638090"/>
                <a:gd name="connsiteY0" fmla="*/ 0 h 172968"/>
                <a:gd name="connsiteX1" fmla="*/ 3638090 w 3638090"/>
                <a:gd name="connsiteY1" fmla="*/ 0 h 172968"/>
                <a:gd name="connsiteX2" fmla="*/ 3638090 w 3638090"/>
                <a:gd name="connsiteY2" fmla="*/ 172968 h 172968"/>
                <a:gd name="connsiteX3" fmla="*/ 0 w 3638090"/>
                <a:gd name="connsiteY3" fmla="*/ 172968 h 172968"/>
                <a:gd name="connsiteX4" fmla="*/ 0 w 3638090"/>
                <a:gd name="connsiteY4" fmla="*/ 0 h 17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8090" h="172968">
                  <a:moveTo>
                    <a:pt x="0" y="0"/>
                  </a:moveTo>
                  <a:lnTo>
                    <a:pt x="3638090" y="0"/>
                  </a:lnTo>
                  <a:lnTo>
                    <a:pt x="3638090" y="172968"/>
                  </a:lnTo>
                  <a:lnTo>
                    <a:pt x="0" y="1729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152549" bIns="0" numCol="1" spcCol="1270" anchor="t" anchorCtr="0">
              <a:noAutofit/>
            </a:bodyPr>
            <a:lstStyle/>
            <a:p>
              <a:pPr marL="0" lvl="0" indent="0" algn="r" defTabSz="533400">
                <a:lnSpc>
                  <a:spcPct val="90000"/>
                </a:lnSpc>
                <a:spcBef>
                  <a:spcPct val="0"/>
                </a:spcBef>
                <a:spcAft>
                  <a:spcPct val="35000"/>
                </a:spcAft>
                <a:buNone/>
              </a:pPr>
              <a:endParaRPr lang="lv-LV" sz="1200" kern="1200"/>
            </a:p>
          </p:txBody>
        </p:sp>
      </p:grpSp>
      <p:sp>
        <p:nvSpPr>
          <p:cNvPr id="2" name="Virsraksts 1">
            <a:extLst>
              <a:ext uri="{FF2B5EF4-FFF2-40B4-BE49-F238E27FC236}">
                <a16:creationId xmlns:a16="http://schemas.microsoft.com/office/drawing/2014/main" id="{C190232F-C768-4C11-A3E1-82D56D5D9DD8}"/>
              </a:ext>
            </a:extLst>
          </p:cNvPr>
          <p:cNvSpPr>
            <a:spLocks noGrp="1"/>
          </p:cNvSpPr>
          <p:nvPr>
            <p:ph type="title"/>
          </p:nvPr>
        </p:nvSpPr>
        <p:spPr>
          <a:xfrm>
            <a:off x="493211" y="435399"/>
            <a:ext cx="9999944" cy="1123578"/>
          </a:xfrm>
        </p:spPr>
        <p:txBody>
          <a:bodyPr>
            <a:normAutofit fontScale="90000"/>
          </a:bodyPr>
          <a:lstStyle/>
          <a:p>
            <a:r>
              <a:rPr lang="lv-LV"/>
              <a:t>Projektu atbilstības vērtēšanas kritēriji</a:t>
            </a:r>
          </a:p>
        </p:txBody>
      </p:sp>
      <p:sp>
        <p:nvSpPr>
          <p:cNvPr id="4" name="Slaida numura vietturis 3">
            <a:extLst>
              <a:ext uri="{FF2B5EF4-FFF2-40B4-BE49-F238E27FC236}">
                <a16:creationId xmlns:a16="http://schemas.microsoft.com/office/drawing/2014/main" id="{118541DC-2FA9-42B0-9166-668FC18DB83C}"/>
              </a:ext>
            </a:extLst>
          </p:cNvPr>
          <p:cNvSpPr>
            <a:spLocks noGrp="1"/>
          </p:cNvSpPr>
          <p:nvPr>
            <p:ph type="sldNum" sz="quarter" idx="12"/>
          </p:nvPr>
        </p:nvSpPr>
        <p:spPr/>
        <p:txBody>
          <a:bodyPr/>
          <a:lstStyle/>
          <a:p>
            <a:fld id="{C19BB808-219E-9441-9CD5-6E582F9AE2E3}" type="slidenum">
              <a:rPr lang="en-LV" smtClean="0"/>
              <a:t>9</a:t>
            </a:fld>
            <a:endParaRPr lang="en-LV"/>
          </a:p>
        </p:txBody>
      </p:sp>
      <p:sp>
        <p:nvSpPr>
          <p:cNvPr id="3" name="Datuma vietturis 2">
            <a:extLst>
              <a:ext uri="{FF2B5EF4-FFF2-40B4-BE49-F238E27FC236}">
                <a16:creationId xmlns:a16="http://schemas.microsoft.com/office/drawing/2014/main" id="{E66FDEA9-1400-45D3-81A8-60A3F3555E15}"/>
              </a:ext>
            </a:extLst>
          </p:cNvPr>
          <p:cNvSpPr>
            <a:spLocks noGrp="1"/>
          </p:cNvSpPr>
          <p:nvPr>
            <p:ph type="dt" sz="half" idx="10"/>
          </p:nvPr>
        </p:nvSpPr>
        <p:spPr/>
        <p:txBody>
          <a:bodyPr/>
          <a:lstStyle/>
          <a:p>
            <a:r>
              <a:rPr lang="lv-LV"/>
              <a:t>14/09/2023</a:t>
            </a:r>
            <a:endParaRPr lang="en-LV"/>
          </a:p>
        </p:txBody>
      </p:sp>
      <p:sp>
        <p:nvSpPr>
          <p:cNvPr id="24" name="Brīvforma: forma 23">
            <a:extLst>
              <a:ext uri="{FF2B5EF4-FFF2-40B4-BE49-F238E27FC236}">
                <a16:creationId xmlns:a16="http://schemas.microsoft.com/office/drawing/2014/main" id="{3437F2C2-81C2-925A-77F1-8559BF6C7381}"/>
              </a:ext>
            </a:extLst>
          </p:cNvPr>
          <p:cNvSpPr/>
          <p:nvPr/>
        </p:nvSpPr>
        <p:spPr>
          <a:xfrm>
            <a:off x="9176965" y="1712299"/>
            <a:ext cx="2203503" cy="4487810"/>
          </a:xfrm>
          <a:custGeom>
            <a:avLst/>
            <a:gdLst>
              <a:gd name="connsiteX0" fmla="*/ 0 w 2137809"/>
              <a:gd name="connsiteY0" fmla="*/ 0 h 4176128"/>
              <a:gd name="connsiteX1" fmla="*/ 2137809 w 2137809"/>
              <a:gd name="connsiteY1" fmla="*/ 0 h 4176128"/>
              <a:gd name="connsiteX2" fmla="*/ 2137809 w 2137809"/>
              <a:gd name="connsiteY2" fmla="*/ 4176128 h 4176128"/>
              <a:gd name="connsiteX3" fmla="*/ 0 w 2137809"/>
              <a:gd name="connsiteY3" fmla="*/ 4176128 h 4176128"/>
              <a:gd name="connsiteX4" fmla="*/ 0 w 2137809"/>
              <a:gd name="connsiteY4" fmla="*/ 0 h 4176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809" h="4176128">
                <a:moveTo>
                  <a:pt x="0" y="0"/>
                </a:moveTo>
                <a:lnTo>
                  <a:pt x="2137809" y="0"/>
                </a:lnTo>
                <a:lnTo>
                  <a:pt x="2137809" y="4176128"/>
                </a:lnTo>
                <a:lnTo>
                  <a:pt x="0" y="4176128"/>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52549" rIns="106680" bIns="106680" numCol="1" spcCol="1270" anchor="t" anchorCtr="0">
            <a:noAutofit/>
          </a:bodyPr>
          <a:lstStyle/>
          <a:p>
            <a:pPr marL="114300" lvl="1" indent="-114300" algn="ctr" defTabSz="666750">
              <a:lnSpc>
                <a:spcPct val="90000"/>
              </a:lnSpc>
              <a:spcBef>
                <a:spcPct val="0"/>
              </a:spcBef>
              <a:spcAft>
                <a:spcPct val="15000"/>
              </a:spcAft>
              <a:buNone/>
            </a:pPr>
            <a:r>
              <a:rPr lang="lv-LV" sz="1500" b="1" kern="1200"/>
              <a:t>3.1.7. </a:t>
            </a:r>
          </a:p>
          <a:p>
            <a:pPr marL="114300" lvl="1" indent="-114300" algn="ctr" defTabSz="666750">
              <a:lnSpc>
                <a:spcPct val="90000"/>
              </a:lnSpc>
              <a:spcBef>
                <a:spcPct val="0"/>
              </a:spcBef>
              <a:spcAft>
                <a:spcPct val="15000"/>
              </a:spcAft>
              <a:buNone/>
            </a:pPr>
            <a:endParaRPr lang="lv-LV" sz="1500" b="1" kern="1200"/>
          </a:p>
          <a:p>
            <a:pPr marL="114300" lvl="1" indent="-114300" algn="ctr" defTabSz="666750">
              <a:lnSpc>
                <a:spcPct val="90000"/>
              </a:lnSpc>
              <a:spcBef>
                <a:spcPct val="0"/>
              </a:spcBef>
              <a:spcAft>
                <a:spcPct val="15000"/>
              </a:spcAft>
              <a:buNone/>
            </a:pPr>
            <a:r>
              <a:rPr lang="lv-LV" sz="1500" b="1"/>
              <a:t>Uz projekta iesniedzēju neattiecas Starptautisko un Latvijas Republikas nacionālo sankciju likuma 11.1pantā noteiktie gadījumi</a:t>
            </a:r>
          </a:p>
          <a:p>
            <a:pPr marL="114300" lvl="1" indent="-114300" algn="ctr" defTabSz="666750">
              <a:lnSpc>
                <a:spcPct val="90000"/>
              </a:lnSpc>
              <a:spcBef>
                <a:spcPct val="0"/>
              </a:spcBef>
              <a:spcAft>
                <a:spcPct val="15000"/>
              </a:spcAft>
              <a:buNone/>
            </a:pPr>
            <a:endParaRPr lang="lv-LV" sz="1500" b="1" kern="1200"/>
          </a:p>
          <a:p>
            <a:pPr marL="114300" lvl="1" indent="-114300" algn="ctr" defTabSz="666750">
              <a:lnSpc>
                <a:spcPct val="90000"/>
              </a:lnSpc>
              <a:spcBef>
                <a:spcPct val="0"/>
              </a:spcBef>
              <a:spcAft>
                <a:spcPct val="15000"/>
              </a:spcAft>
              <a:buNone/>
            </a:pPr>
            <a:endParaRPr lang="lv-LV" sz="1500" b="1" kern="1200"/>
          </a:p>
          <a:p>
            <a:pPr marL="114300" lvl="1" indent="-114300" algn="ctr" defTabSz="666750">
              <a:lnSpc>
                <a:spcPct val="90000"/>
              </a:lnSpc>
              <a:spcBef>
                <a:spcPct val="0"/>
              </a:spcBef>
              <a:spcAft>
                <a:spcPct val="15000"/>
              </a:spcAft>
              <a:buNone/>
            </a:pPr>
            <a:endParaRPr lang="lv-LV" sz="1500" b="0" kern="1200"/>
          </a:p>
        </p:txBody>
      </p:sp>
      <p:sp>
        <p:nvSpPr>
          <p:cNvPr id="25" name="Taisnstūris 24" descr="Checkmark with solid fill">
            <a:extLst>
              <a:ext uri="{FF2B5EF4-FFF2-40B4-BE49-F238E27FC236}">
                <a16:creationId xmlns:a16="http://schemas.microsoft.com/office/drawing/2014/main" id="{7F8B047D-08F9-2D81-4749-C9D029D93B41}"/>
              </a:ext>
            </a:extLst>
          </p:cNvPr>
          <p:cNvSpPr/>
          <p:nvPr/>
        </p:nvSpPr>
        <p:spPr>
          <a:xfrm>
            <a:off x="9347062" y="1531190"/>
            <a:ext cx="408973" cy="362217"/>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endParaRPr lang="lv-LV"/>
          </a:p>
        </p:txBody>
      </p:sp>
    </p:spTree>
    <p:extLst>
      <p:ext uri="{BB962C8B-B14F-4D97-AF65-F5344CB8AC3E}">
        <p14:creationId xmlns:p14="http://schemas.microsoft.com/office/powerpoint/2010/main" val="2352383618"/>
      </p:ext>
    </p:extLst>
  </p:cSld>
  <p:clrMapOvr>
    <a:masterClrMapping/>
  </p:clrMapOvr>
</p:sld>
</file>

<file path=ppt/theme/theme1.xml><?xml version="1.0" encoding="utf-8"?>
<a:theme xmlns:a="http://schemas.openxmlformats.org/drawingml/2006/main" name="Parcel">
  <a:themeElements>
    <a:clrScheme name="Custom 2">
      <a:dk1>
        <a:srgbClr val="000000"/>
      </a:dk1>
      <a:lt1>
        <a:srgbClr val="FFFFFF"/>
      </a:lt1>
      <a:dk2>
        <a:srgbClr val="595959"/>
      </a:dk2>
      <a:lt2>
        <a:srgbClr val="EBEFF0"/>
      </a:lt2>
      <a:accent1>
        <a:srgbClr val="262626"/>
      </a:accent1>
      <a:accent2>
        <a:srgbClr val="800024"/>
      </a:accent2>
      <a:accent3>
        <a:srgbClr val="9CAFAF"/>
      </a:accent3>
      <a:accent4>
        <a:srgbClr val="DAE1E1"/>
      </a:accent4>
      <a:accent5>
        <a:srgbClr val="CFD9DB"/>
      </a:accent5>
      <a:accent6>
        <a:srgbClr val="A0988C"/>
      </a:accent6>
      <a:hlink>
        <a:srgbClr val="FFB2C8"/>
      </a:hlink>
      <a:folHlink>
        <a:srgbClr val="FFB2C8"/>
      </a:folHlink>
    </a:clrScheme>
    <a:fontScheme name="Custom 1">
      <a:majorFont>
        <a:latin typeface="Verdana"/>
        <a:ea typeface=""/>
        <a:cs typeface=""/>
      </a:majorFont>
      <a:minorFont>
        <a:latin typeface="Verdana"/>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txDef>
      <a:spPr/>
      <a:bodyPr vert="horz" lIns="91440" tIns="45720" rIns="91440" bIns="45720" rtlCol="0" anchor="ctr"/>
      <a:lstStyle>
        <a:defPPr algn="l">
          <a:lnSpc>
            <a:spcPct val="120000"/>
          </a:lnSpc>
          <a:spcBef>
            <a:spcPts val="0"/>
          </a:spcBef>
          <a:defRPr sz="800" dirty="0"/>
        </a:defPPr>
      </a:lstStyle>
    </a:txDef>
  </a:objectDefaults>
  <a:extraClrSchemeLst/>
  <a:extLst>
    <a:ext uri="{05A4C25C-085E-4340-85A3-A5531E510DB2}">
      <thm15:themeFamily xmlns:thm15="http://schemas.microsoft.com/office/thememl/2012/main" name="SIF_GDD_Template" id="{0A2504CB-092A-BF49-8D87-54A742001EB0}" vid="{1F79517A-3B9E-B248-B156-B09BA257E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e6a950e-521b-47c8-9256-93af7daadbc7">
      <Terms xmlns="http://schemas.microsoft.com/office/infopath/2007/PartnerControls"/>
    </lcf76f155ced4ddcb4097134ff3c332f>
    <TaxCatchAll xmlns="4f1366c2-cc76-49ad-8206-8ca383d3060e" xsi:nil="true"/>
    <SharedWithUsers xmlns="4f1366c2-cc76-49ad-8206-8ca383d3060e">
      <UserInfo>
        <DisplayName>Ieva Plūme</DisplayName>
        <AccountId>84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s" ma:contentTypeID="0x010100B8A6DCF348D1484F80EC7C9FC7CECE96" ma:contentTypeVersion="14" ma:contentTypeDescription="Izveidot jaunu dokumentu." ma:contentTypeScope="" ma:versionID="62136b8485e4b93bb2c679a7bf067933">
  <xsd:schema xmlns:xsd="http://www.w3.org/2001/XMLSchema" xmlns:xs="http://www.w3.org/2001/XMLSchema" xmlns:p="http://schemas.microsoft.com/office/2006/metadata/properties" xmlns:ns2="4f1366c2-cc76-49ad-8206-8ca383d3060e" xmlns:ns3="de6a950e-521b-47c8-9256-93af7daadbc7" targetNamespace="http://schemas.microsoft.com/office/2006/metadata/properties" ma:root="true" ma:fieldsID="3c23f1d208b5add2789e6e48f35c3468" ns2:_="" ns3:_="">
    <xsd:import namespace="4f1366c2-cc76-49ad-8206-8ca383d3060e"/>
    <xsd:import namespace="de6a950e-521b-47c8-9256-93af7daadbc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1366c2-cc76-49ad-8206-8ca383d3060e" elementFormDefault="qualified">
    <xsd:import namespace="http://schemas.microsoft.com/office/2006/documentManagement/types"/>
    <xsd:import namespace="http://schemas.microsoft.com/office/infopath/2007/PartnerControls"/>
    <xsd:element name="SharedWithUsers" ma:index="8"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Koplietots ar: detalizēti" ma:internalName="SharedWithDetails" ma:readOnly="true">
      <xsd:simpleType>
        <xsd:restriction base="dms:Note">
          <xsd:maxLength value="255"/>
        </xsd:restriction>
      </xsd:simpleType>
    </xsd:element>
    <xsd:element name="TaxCatchAll" ma:index="16" nillable="true" ma:displayName="Taxonomy Catch All Column" ma:hidden="true" ma:list="{598b4ea6-ff51-46e2-84b1-2aff27ac9ccd}" ma:internalName="TaxCatchAll" ma:showField="CatchAllData" ma:web="4f1366c2-cc76-49ad-8206-8ca383d3060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e6a950e-521b-47c8-9256-93af7daadbc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Attēlu atzīmes" ma:readOnly="false" ma:fieldId="{5cf76f15-5ced-4ddc-b409-7134ff3c332f}" ma:taxonomyMulti="true" ma:sspId="2126744b-e88b-4f89-a192-53d6f050308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CB286B-1A61-47AA-8765-F112F645CA98}">
  <ds:schemaRefs>
    <ds:schemaRef ds:uri="4f1366c2-cc76-49ad-8206-8ca383d3060e"/>
    <ds:schemaRef ds:uri="de6a950e-521b-47c8-9256-93af7daadbc7"/>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3912338-83F6-42A4-8049-3691C8FC8D06}">
  <ds:schemaRefs>
    <ds:schemaRef ds:uri="http://schemas.microsoft.com/sharepoint/v3/contenttype/forms"/>
  </ds:schemaRefs>
</ds:datastoreItem>
</file>

<file path=customXml/itemProps3.xml><?xml version="1.0" encoding="utf-8"?>
<ds:datastoreItem xmlns:ds="http://schemas.openxmlformats.org/officeDocument/2006/customXml" ds:itemID="{AA9418DB-C037-420E-AC0B-F71170FCF476}">
  <ds:schemaRefs>
    <ds:schemaRef ds:uri="4f1366c2-cc76-49ad-8206-8ca383d3060e"/>
    <ds:schemaRef ds:uri="de6a950e-521b-47c8-9256-93af7daadb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3948</Words>
  <Application>Microsoft Office PowerPoint</Application>
  <PresentationFormat>Widescreen</PresentationFormat>
  <Paragraphs>378</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Parcel</vt:lpstr>
      <vt:lpstr> Programmas «Mazākumtautību un sabiedrības saliedētības programma»   ATKLĀTS PIETEIKUMU KONKURSS   SEMINĀRS PROJEKTU PIETEIKUMU IESNIEDZĒJIEM 2023.gada 14.septembris</vt:lpstr>
      <vt:lpstr>Prezentācijas saturs</vt:lpstr>
      <vt:lpstr>Programmas mērķis</vt:lpstr>
      <vt:lpstr>Konkursā atbalstāmie projekti</vt:lpstr>
      <vt:lpstr>Pamatnosacījumi</vt:lpstr>
      <vt:lpstr>Pamatnosacījumi</vt:lpstr>
      <vt:lpstr>Pamatnosacījumi</vt:lpstr>
      <vt:lpstr>Projektu atbilstības vērtēšanas kritēriji</vt:lpstr>
      <vt:lpstr>Projektu atbilstības vērtēšanas kritēriji</vt:lpstr>
      <vt:lpstr>Projektu kvalitātes vērtēšanas kritēriji</vt:lpstr>
      <vt:lpstr>Projektu kvalitātes vērtēšanas kritēriji</vt:lpstr>
      <vt:lpstr>Attiecināmas izmaksas </vt:lpstr>
      <vt:lpstr>Attiecināmo izmaksu ierobežojumi</vt:lpstr>
      <vt:lpstr>Pieteikuma veidlapas</vt:lpstr>
      <vt:lpstr>Metodiskie norādījumi pieteikuma aizpildīšanai:</vt:lpstr>
      <vt:lpstr>Ieteikumi pieteikuma sagatavošanai</vt:lpstr>
      <vt:lpstr>Provizorisks laika grafiks</vt:lpstr>
      <vt:lpstr>Veiksmīgu projektu rakstīšanu!  Jautājumus lūdzam sūtīt uz sadarbiba@sif.gov.lv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Sabiedrības integrācijas fonds</dc:title>
  <dc:creator>Elīna Blekte</dc:creator>
  <cp:lastModifiedBy>Vita Kalniņa</cp:lastModifiedBy>
  <cp:revision>3</cp:revision>
  <dcterms:created xsi:type="dcterms:W3CDTF">2021-05-20T18:00:25Z</dcterms:created>
  <dcterms:modified xsi:type="dcterms:W3CDTF">2023-09-20T10:02:14Z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0x010100B8A6DCF348D1484F80EC7C9FC7CECE96</vt:lpwstr>
  </property>
  <property fmtid="{D5CDD505-2E9C-101B-9397-08002B2CF9AE}" pid="3" name="Order">
    <vt:r8>654200</vt:r8>
  </property>
  <property fmtid="{D5CDD505-2E9C-101B-9397-08002B2CF9AE}" pid="4" name="MediaServiceImageTags">
    <vt:lpwstr/>
  </property>
</Properties>
</file>