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4"/>
  </p:sldMasterIdLst>
  <p:notesMasterIdLst>
    <p:notesMasterId r:id="rId16"/>
  </p:notesMasterIdLst>
  <p:sldIdLst>
    <p:sldId id="267" r:id="rId5"/>
    <p:sldId id="387" r:id="rId6"/>
    <p:sldId id="388" r:id="rId7"/>
    <p:sldId id="389" r:id="rId8"/>
    <p:sldId id="395" r:id="rId9"/>
    <p:sldId id="390" r:id="rId10"/>
    <p:sldId id="391" r:id="rId11"/>
    <p:sldId id="392" r:id="rId12"/>
    <p:sldId id="393" r:id="rId13"/>
    <p:sldId id="394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02C2BA2-C4D1-410C-821D-2DA1999C751B}">
          <p14:sldIdLst>
            <p14:sldId id="267"/>
            <p14:sldId id="387"/>
            <p14:sldId id="388"/>
            <p14:sldId id="389"/>
            <p14:sldId id="395"/>
            <p14:sldId id="390"/>
            <p14:sldId id="391"/>
            <p14:sldId id="392"/>
            <p14:sldId id="393"/>
            <p14:sldId id="394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4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  <p:cmAuthor id="2" name="Santa Barone-Upeniece" initials="SBU" lastIdx="1" clrIdx="1">
    <p:extLst>
      <p:ext uri="{19B8F6BF-5375-455C-9EA6-DF929625EA0E}">
        <p15:presenceInfo xmlns:p15="http://schemas.microsoft.com/office/powerpoint/2012/main" userId="S::santa.barone-upeniece@sif.gov.lv::1a27b4a0-cc9c-4e0c-81cf-47021761a9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B3B2"/>
    <a:srgbClr val="8A0000"/>
    <a:srgbClr val="A80000"/>
    <a:srgbClr val="ED8B77"/>
    <a:srgbClr val="EA0043"/>
    <a:srgbClr val="E60042"/>
    <a:srgbClr val="FF054C"/>
    <a:srgbClr val="E86B52"/>
    <a:srgbClr val="7C9396"/>
    <a:srgbClr val="800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4ED68-C7E9-4414-B0CA-3D531D3B6423}" v="39" dt="2023-09-19T07:44:58.1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86303" autoAdjust="0"/>
  </p:normalViewPr>
  <p:slideViewPr>
    <p:cSldViewPr snapToGrid="0">
      <p:cViewPr varScale="1">
        <p:scale>
          <a:sx n="74" d="100"/>
          <a:sy n="74" d="100"/>
        </p:scale>
        <p:origin x="1027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īga Āboliņa" userId="9cce5661-557f-4ce0-b038-8c1774c6c225" providerId="ADAL" clId="{1404ED68-C7E9-4414-B0CA-3D531D3B6423}"/>
    <pc:docChg chg="undo custSel addSld delSld modSld sldOrd modSection">
      <pc:chgData name="Līga Āboliņa" userId="9cce5661-557f-4ce0-b038-8c1774c6c225" providerId="ADAL" clId="{1404ED68-C7E9-4414-B0CA-3D531D3B6423}" dt="2023-09-19T07:44:58.147" v="513"/>
      <pc:docMkLst>
        <pc:docMk/>
      </pc:docMkLst>
      <pc:sldChg chg="modSp mod">
        <pc:chgData name="Līga Āboliņa" userId="9cce5661-557f-4ce0-b038-8c1774c6c225" providerId="ADAL" clId="{1404ED68-C7E9-4414-B0CA-3D531D3B6423}" dt="2023-09-19T06:15:24.645" v="204" actId="20577"/>
        <pc:sldMkLst>
          <pc:docMk/>
          <pc:sldMk cId="3140550482" sldId="267"/>
        </pc:sldMkLst>
        <pc:spChg chg="mod">
          <ac:chgData name="Līga Āboliņa" userId="9cce5661-557f-4ce0-b038-8c1774c6c225" providerId="ADAL" clId="{1404ED68-C7E9-4414-B0CA-3D531D3B6423}" dt="2023-09-19T06:15:09.189" v="178" actId="27636"/>
          <ac:spMkLst>
            <pc:docMk/>
            <pc:sldMk cId="3140550482" sldId="267"/>
            <ac:spMk id="2" creationId="{88B0EFC6-5A9E-B54C-ABB4-A013046ACD30}"/>
          </ac:spMkLst>
        </pc:spChg>
        <pc:spChg chg="mod">
          <ac:chgData name="Līga Āboliņa" userId="9cce5661-557f-4ce0-b038-8c1774c6c225" providerId="ADAL" clId="{1404ED68-C7E9-4414-B0CA-3D531D3B6423}" dt="2023-09-19T06:15:18.019" v="200" actId="20577"/>
          <ac:spMkLst>
            <pc:docMk/>
            <pc:sldMk cId="3140550482" sldId="267"/>
            <ac:spMk id="3" creationId="{035F0F37-9C6D-B84E-A4D1-15B38701CC50}"/>
          </ac:spMkLst>
        </pc:spChg>
        <pc:spChg chg="mod">
          <ac:chgData name="Līga Āboliņa" userId="9cce5661-557f-4ce0-b038-8c1774c6c225" providerId="ADAL" clId="{1404ED68-C7E9-4414-B0CA-3D531D3B6423}" dt="2023-09-19T06:15:24.645" v="204" actId="20577"/>
          <ac:spMkLst>
            <pc:docMk/>
            <pc:sldMk cId="3140550482" sldId="267"/>
            <ac:spMk id="4" creationId="{F2A0233E-3DDC-1642-9FF5-F985DE3CC09A}"/>
          </ac:spMkLst>
        </pc:spChg>
      </pc:sldChg>
      <pc:sldChg chg="modSp mod">
        <pc:chgData name="Līga Āboliņa" userId="9cce5661-557f-4ce0-b038-8c1774c6c225" providerId="ADAL" clId="{1404ED68-C7E9-4414-B0CA-3D531D3B6423}" dt="2023-09-19T07:04:38.448" v="467" actId="20577"/>
        <pc:sldMkLst>
          <pc:docMk/>
          <pc:sldMk cId="2857624165" sldId="268"/>
        </pc:sldMkLst>
        <pc:spChg chg="mod">
          <ac:chgData name="Līga Āboliņa" userId="9cce5661-557f-4ce0-b038-8c1774c6c225" providerId="ADAL" clId="{1404ED68-C7E9-4414-B0CA-3D531D3B6423}" dt="2023-09-19T07:04:38.448" v="467" actId="20577"/>
          <ac:spMkLst>
            <pc:docMk/>
            <pc:sldMk cId="2857624165" sldId="268"/>
            <ac:spMk id="2" creationId="{03010E38-542A-BF46-8379-D40FB84C6721}"/>
          </ac:spMkLst>
        </pc:spChg>
      </pc:sldChg>
      <pc:sldChg chg="del">
        <pc:chgData name="Līga Āboliņa" userId="9cce5661-557f-4ce0-b038-8c1774c6c225" providerId="ADAL" clId="{1404ED68-C7E9-4414-B0CA-3D531D3B6423}" dt="2023-09-19T06:24:02.184" v="271" actId="2696"/>
        <pc:sldMkLst>
          <pc:docMk/>
          <pc:sldMk cId="2108100531" sldId="333"/>
        </pc:sldMkLst>
      </pc:sldChg>
      <pc:sldChg chg="del">
        <pc:chgData name="Līga Āboliņa" userId="9cce5661-557f-4ce0-b038-8c1774c6c225" providerId="ADAL" clId="{1404ED68-C7E9-4414-B0CA-3D531D3B6423}" dt="2023-09-19T06:24:17.953" v="277" actId="2696"/>
        <pc:sldMkLst>
          <pc:docMk/>
          <pc:sldMk cId="2151974915" sldId="341"/>
        </pc:sldMkLst>
      </pc:sldChg>
      <pc:sldChg chg="del">
        <pc:chgData name="Līga Āboliņa" userId="9cce5661-557f-4ce0-b038-8c1774c6c225" providerId="ADAL" clId="{1404ED68-C7E9-4414-B0CA-3D531D3B6423}" dt="2023-09-19T06:24:20.883" v="278" actId="2696"/>
        <pc:sldMkLst>
          <pc:docMk/>
          <pc:sldMk cId="2470691541" sldId="366"/>
        </pc:sldMkLst>
      </pc:sldChg>
      <pc:sldChg chg="del">
        <pc:chgData name="Līga Āboliņa" userId="9cce5661-557f-4ce0-b038-8c1774c6c225" providerId="ADAL" clId="{1404ED68-C7E9-4414-B0CA-3D531D3B6423}" dt="2023-09-19T06:24:15.499" v="276" actId="2696"/>
        <pc:sldMkLst>
          <pc:docMk/>
          <pc:sldMk cId="3363932974" sldId="369"/>
        </pc:sldMkLst>
      </pc:sldChg>
      <pc:sldChg chg="del">
        <pc:chgData name="Līga Āboliņa" userId="9cce5661-557f-4ce0-b038-8c1774c6c225" providerId="ADAL" clId="{1404ED68-C7E9-4414-B0CA-3D531D3B6423}" dt="2023-09-19T06:24:07.273" v="273" actId="2696"/>
        <pc:sldMkLst>
          <pc:docMk/>
          <pc:sldMk cId="3768081111" sldId="371"/>
        </pc:sldMkLst>
      </pc:sldChg>
      <pc:sldChg chg="del">
        <pc:chgData name="Līga Āboliņa" userId="9cce5661-557f-4ce0-b038-8c1774c6c225" providerId="ADAL" clId="{1404ED68-C7E9-4414-B0CA-3D531D3B6423}" dt="2023-09-19T06:22:10.318" v="261" actId="2696"/>
        <pc:sldMkLst>
          <pc:docMk/>
          <pc:sldMk cId="274547229" sldId="372"/>
        </pc:sldMkLst>
      </pc:sldChg>
      <pc:sldChg chg="del">
        <pc:chgData name="Līga Āboliņa" userId="9cce5661-557f-4ce0-b038-8c1774c6c225" providerId="ADAL" clId="{1404ED68-C7E9-4414-B0CA-3D531D3B6423}" dt="2023-09-19T06:22:13.062" v="262" actId="2696"/>
        <pc:sldMkLst>
          <pc:docMk/>
          <pc:sldMk cId="1599907731" sldId="373"/>
        </pc:sldMkLst>
      </pc:sldChg>
      <pc:sldChg chg="del">
        <pc:chgData name="Līga Āboliņa" userId="9cce5661-557f-4ce0-b038-8c1774c6c225" providerId="ADAL" clId="{1404ED68-C7E9-4414-B0CA-3D531D3B6423}" dt="2023-09-19T06:22:17.095" v="263" actId="2696"/>
        <pc:sldMkLst>
          <pc:docMk/>
          <pc:sldMk cId="3407393441" sldId="374"/>
        </pc:sldMkLst>
      </pc:sldChg>
      <pc:sldChg chg="del">
        <pc:chgData name="Līga Āboliņa" userId="9cce5661-557f-4ce0-b038-8c1774c6c225" providerId="ADAL" clId="{1404ED68-C7E9-4414-B0CA-3D531D3B6423}" dt="2023-09-19T06:22:19.649" v="264" actId="2696"/>
        <pc:sldMkLst>
          <pc:docMk/>
          <pc:sldMk cId="619605326" sldId="375"/>
        </pc:sldMkLst>
      </pc:sldChg>
      <pc:sldChg chg="del">
        <pc:chgData name="Līga Āboliņa" userId="9cce5661-557f-4ce0-b038-8c1774c6c225" providerId="ADAL" clId="{1404ED68-C7E9-4414-B0CA-3D531D3B6423}" dt="2023-09-19T06:22:22.856" v="265" actId="2696"/>
        <pc:sldMkLst>
          <pc:docMk/>
          <pc:sldMk cId="2524390105" sldId="376"/>
        </pc:sldMkLst>
      </pc:sldChg>
      <pc:sldChg chg="del">
        <pc:chgData name="Līga Āboliņa" userId="9cce5661-557f-4ce0-b038-8c1774c6c225" providerId="ADAL" clId="{1404ED68-C7E9-4414-B0CA-3D531D3B6423}" dt="2023-09-19T06:22:25.831" v="266" actId="2696"/>
        <pc:sldMkLst>
          <pc:docMk/>
          <pc:sldMk cId="2776983972" sldId="377"/>
        </pc:sldMkLst>
      </pc:sldChg>
      <pc:sldChg chg="del">
        <pc:chgData name="Līga Āboliņa" userId="9cce5661-557f-4ce0-b038-8c1774c6c225" providerId="ADAL" clId="{1404ED68-C7E9-4414-B0CA-3D531D3B6423}" dt="2023-09-19T06:22:28.522" v="267" actId="2696"/>
        <pc:sldMkLst>
          <pc:docMk/>
          <pc:sldMk cId="770949498" sldId="378"/>
        </pc:sldMkLst>
      </pc:sldChg>
      <pc:sldChg chg="del">
        <pc:chgData name="Līga Āboliņa" userId="9cce5661-557f-4ce0-b038-8c1774c6c225" providerId="ADAL" clId="{1404ED68-C7E9-4414-B0CA-3D531D3B6423}" dt="2023-09-19T06:22:32.599" v="268" actId="2696"/>
        <pc:sldMkLst>
          <pc:docMk/>
          <pc:sldMk cId="1651044328" sldId="379"/>
        </pc:sldMkLst>
      </pc:sldChg>
      <pc:sldChg chg="del">
        <pc:chgData name="Līga Āboliņa" userId="9cce5661-557f-4ce0-b038-8c1774c6c225" providerId="ADAL" clId="{1404ED68-C7E9-4414-B0CA-3D531D3B6423}" dt="2023-09-19T06:23:55.308" v="269" actId="2696"/>
        <pc:sldMkLst>
          <pc:docMk/>
          <pc:sldMk cId="677801184" sldId="380"/>
        </pc:sldMkLst>
      </pc:sldChg>
      <pc:sldChg chg="del">
        <pc:chgData name="Līga Āboliņa" userId="9cce5661-557f-4ce0-b038-8c1774c6c225" providerId="ADAL" clId="{1404ED68-C7E9-4414-B0CA-3D531D3B6423}" dt="2023-09-19T06:23:58.798" v="270" actId="2696"/>
        <pc:sldMkLst>
          <pc:docMk/>
          <pc:sldMk cId="1667710792" sldId="381"/>
        </pc:sldMkLst>
      </pc:sldChg>
      <pc:sldChg chg="del">
        <pc:chgData name="Līga Āboliņa" userId="9cce5661-557f-4ce0-b038-8c1774c6c225" providerId="ADAL" clId="{1404ED68-C7E9-4414-B0CA-3D531D3B6423}" dt="2023-09-19T06:24:04.521" v="272" actId="2696"/>
        <pc:sldMkLst>
          <pc:docMk/>
          <pc:sldMk cId="1513796987" sldId="382"/>
        </pc:sldMkLst>
      </pc:sldChg>
      <pc:sldChg chg="del">
        <pc:chgData name="Līga Āboliņa" userId="9cce5661-557f-4ce0-b038-8c1774c6c225" providerId="ADAL" clId="{1404ED68-C7E9-4414-B0CA-3D531D3B6423}" dt="2023-09-19T06:24:10.253" v="274" actId="2696"/>
        <pc:sldMkLst>
          <pc:docMk/>
          <pc:sldMk cId="3058440410" sldId="383"/>
        </pc:sldMkLst>
      </pc:sldChg>
      <pc:sldChg chg="del">
        <pc:chgData name="Līga Āboliņa" userId="9cce5661-557f-4ce0-b038-8c1774c6c225" providerId="ADAL" clId="{1404ED68-C7E9-4414-B0CA-3D531D3B6423}" dt="2023-09-19T06:24:12.811" v="275" actId="2696"/>
        <pc:sldMkLst>
          <pc:docMk/>
          <pc:sldMk cId="520210148" sldId="384"/>
        </pc:sldMkLst>
      </pc:sldChg>
      <pc:sldChg chg="del">
        <pc:chgData name="Līga Āboliņa" userId="9cce5661-557f-4ce0-b038-8c1774c6c225" providerId="ADAL" clId="{1404ED68-C7E9-4414-B0CA-3D531D3B6423}" dt="2023-09-19T06:16:37.628" v="214" actId="2696"/>
        <pc:sldMkLst>
          <pc:docMk/>
          <pc:sldMk cId="4128948135" sldId="385"/>
        </pc:sldMkLst>
      </pc:sldChg>
      <pc:sldChg chg="del">
        <pc:chgData name="Līga Āboliņa" userId="9cce5661-557f-4ce0-b038-8c1774c6c225" providerId="ADAL" clId="{1404ED68-C7E9-4414-B0CA-3D531D3B6423}" dt="2023-09-19T06:22:07.663" v="260" actId="2696"/>
        <pc:sldMkLst>
          <pc:docMk/>
          <pc:sldMk cId="557542634" sldId="386"/>
        </pc:sldMkLst>
      </pc:sldChg>
      <pc:sldChg chg="modSp new mod">
        <pc:chgData name="Līga Āboliņa" userId="9cce5661-557f-4ce0-b038-8c1774c6c225" providerId="ADAL" clId="{1404ED68-C7E9-4414-B0CA-3D531D3B6423}" dt="2023-09-19T06:16:27.017" v="213" actId="20577"/>
        <pc:sldMkLst>
          <pc:docMk/>
          <pc:sldMk cId="3049431637" sldId="387"/>
        </pc:sldMkLst>
        <pc:spChg chg="mod">
          <ac:chgData name="Līga Āboliņa" userId="9cce5661-557f-4ce0-b038-8c1774c6c225" providerId="ADAL" clId="{1404ED68-C7E9-4414-B0CA-3D531D3B6423}" dt="2023-09-19T06:16:03.990" v="208" actId="113"/>
          <ac:spMkLst>
            <pc:docMk/>
            <pc:sldMk cId="3049431637" sldId="387"/>
            <ac:spMk id="2" creationId="{323A1CFF-0A47-7DFD-82B4-B11613FE4450}"/>
          </ac:spMkLst>
        </pc:spChg>
        <pc:spChg chg="mod">
          <ac:chgData name="Līga Āboliņa" userId="9cce5661-557f-4ce0-b038-8c1774c6c225" providerId="ADAL" clId="{1404ED68-C7E9-4414-B0CA-3D531D3B6423}" dt="2023-09-19T06:16:27.017" v="213" actId="20577"/>
          <ac:spMkLst>
            <pc:docMk/>
            <pc:sldMk cId="3049431637" sldId="387"/>
            <ac:spMk id="3" creationId="{72033D40-AA74-21E1-764C-ADCA463DBBBF}"/>
          </ac:spMkLst>
        </pc:spChg>
        <pc:spChg chg="mod">
          <ac:chgData name="Līga Āboliņa" userId="9cce5661-557f-4ce0-b038-8c1774c6c225" providerId="ADAL" clId="{1404ED68-C7E9-4414-B0CA-3D531D3B6423}" dt="2023-09-19T06:16:18.056" v="209"/>
          <ac:spMkLst>
            <pc:docMk/>
            <pc:sldMk cId="3049431637" sldId="387"/>
            <ac:spMk id="6" creationId="{C6ECFFD7-A741-A7A9-1F04-2508B5672B3D}"/>
          </ac:spMkLst>
        </pc:spChg>
      </pc:sldChg>
      <pc:sldChg chg="addSp delSp modSp new mod">
        <pc:chgData name="Līga Āboliņa" userId="9cce5661-557f-4ce0-b038-8c1774c6c225" providerId="ADAL" clId="{1404ED68-C7E9-4414-B0CA-3D531D3B6423}" dt="2023-09-19T06:21:52.925" v="259" actId="20577"/>
        <pc:sldMkLst>
          <pc:docMk/>
          <pc:sldMk cId="3625004218" sldId="388"/>
        </pc:sldMkLst>
        <pc:spChg chg="mod">
          <ac:chgData name="Līga Āboliņa" userId="9cce5661-557f-4ce0-b038-8c1774c6c225" providerId="ADAL" clId="{1404ED68-C7E9-4414-B0CA-3D531D3B6423}" dt="2023-09-19T06:17:15.048" v="217" actId="255"/>
          <ac:spMkLst>
            <pc:docMk/>
            <pc:sldMk cId="3625004218" sldId="388"/>
            <ac:spMk id="2" creationId="{D649685C-935F-9FA3-E988-913629168C3E}"/>
          </ac:spMkLst>
        </pc:spChg>
        <pc:spChg chg="mod">
          <ac:chgData name="Līga Āboliņa" userId="9cce5661-557f-4ce0-b038-8c1774c6c225" providerId="ADAL" clId="{1404ED68-C7E9-4414-B0CA-3D531D3B6423}" dt="2023-09-19T06:21:52.925" v="259" actId="20577"/>
          <ac:spMkLst>
            <pc:docMk/>
            <pc:sldMk cId="3625004218" sldId="388"/>
            <ac:spMk id="3" creationId="{1EE924D9-DCD9-FE71-8DF0-EDA160B5C251}"/>
          </ac:spMkLst>
        </pc:spChg>
        <pc:spChg chg="del mod">
          <ac:chgData name="Līga Āboliņa" userId="9cce5661-557f-4ce0-b038-8c1774c6c225" providerId="ADAL" clId="{1404ED68-C7E9-4414-B0CA-3D531D3B6423}" dt="2023-09-19T06:21:38.951" v="255"/>
          <ac:spMkLst>
            <pc:docMk/>
            <pc:sldMk cId="3625004218" sldId="388"/>
            <ac:spMk id="6" creationId="{203E469F-0329-53DE-3AA8-F5D958362FE7}"/>
          </ac:spMkLst>
        </pc:spChg>
        <pc:graphicFrameChg chg="add del mod">
          <ac:chgData name="Līga Āboliņa" userId="9cce5661-557f-4ce0-b038-8c1774c6c225" providerId="ADAL" clId="{1404ED68-C7E9-4414-B0CA-3D531D3B6423}" dt="2023-09-19T06:19:41.871" v="239" actId="478"/>
          <ac:graphicFrameMkLst>
            <pc:docMk/>
            <pc:sldMk cId="3625004218" sldId="388"/>
            <ac:graphicFrameMk id="7" creationId="{2BC9B744-CF7B-0E76-742B-DB59AC5D848E}"/>
          </ac:graphicFrameMkLst>
        </pc:graphicFrameChg>
        <pc:graphicFrameChg chg="add del mod">
          <ac:chgData name="Līga Āboliņa" userId="9cce5661-557f-4ce0-b038-8c1774c6c225" providerId="ADAL" clId="{1404ED68-C7E9-4414-B0CA-3D531D3B6423}" dt="2023-09-19T06:20:44.985" v="250" actId="478"/>
          <ac:graphicFrameMkLst>
            <pc:docMk/>
            <pc:sldMk cId="3625004218" sldId="388"/>
            <ac:graphicFrameMk id="8" creationId="{7A4DA4F0-55A4-A3D2-6613-539A3B86DDEE}"/>
          </ac:graphicFrameMkLst>
        </pc:graphicFrameChg>
        <pc:graphicFrameChg chg="add del mod">
          <ac:chgData name="Līga Āboliņa" userId="9cce5661-557f-4ce0-b038-8c1774c6c225" providerId="ADAL" clId="{1404ED68-C7E9-4414-B0CA-3D531D3B6423}" dt="2023-09-19T06:21:22.785" v="254"/>
          <ac:graphicFrameMkLst>
            <pc:docMk/>
            <pc:sldMk cId="3625004218" sldId="388"/>
            <ac:graphicFrameMk id="9" creationId="{892EA348-C6BE-2500-54E4-8325DDEFF5B6}"/>
          </ac:graphicFrameMkLst>
        </pc:graphicFrameChg>
        <pc:picChg chg="add mod">
          <ac:chgData name="Līga Āboliņa" userId="9cce5661-557f-4ce0-b038-8c1774c6c225" providerId="ADAL" clId="{1404ED68-C7E9-4414-B0CA-3D531D3B6423}" dt="2023-09-19T06:21:38.951" v="255"/>
          <ac:picMkLst>
            <pc:docMk/>
            <pc:sldMk cId="3625004218" sldId="388"/>
            <ac:picMk id="10" creationId="{CBA121ED-FC40-5EEF-24F3-6B4928102E2F}"/>
          </ac:picMkLst>
        </pc:picChg>
      </pc:sldChg>
      <pc:sldChg chg="addSp delSp modSp new mod">
        <pc:chgData name="Līga Āboliņa" userId="9cce5661-557f-4ce0-b038-8c1774c6c225" providerId="ADAL" clId="{1404ED68-C7E9-4414-B0CA-3D531D3B6423}" dt="2023-09-19T07:06:55.578" v="481" actId="20577"/>
        <pc:sldMkLst>
          <pc:docMk/>
          <pc:sldMk cId="559294518" sldId="389"/>
        </pc:sldMkLst>
        <pc:spChg chg="mod">
          <ac:chgData name="Līga Āboliņa" userId="9cce5661-557f-4ce0-b038-8c1774c6c225" providerId="ADAL" clId="{1404ED68-C7E9-4414-B0CA-3D531D3B6423}" dt="2023-09-19T06:24:49.728" v="280"/>
          <ac:spMkLst>
            <pc:docMk/>
            <pc:sldMk cId="559294518" sldId="389"/>
            <ac:spMk id="2" creationId="{4A429AA5-0D7F-2152-E219-FFDD00A0CAC5}"/>
          </ac:spMkLst>
        </pc:spChg>
        <pc:spChg chg="mod">
          <ac:chgData name="Līga Āboliņa" userId="9cce5661-557f-4ce0-b038-8c1774c6c225" providerId="ADAL" clId="{1404ED68-C7E9-4414-B0CA-3D531D3B6423}" dt="2023-09-19T07:06:55.578" v="481" actId="20577"/>
          <ac:spMkLst>
            <pc:docMk/>
            <pc:sldMk cId="559294518" sldId="389"/>
            <ac:spMk id="3" creationId="{E85D7955-BD06-D4FA-A0D3-D61C0C46805C}"/>
          </ac:spMkLst>
        </pc:spChg>
        <pc:spChg chg="del">
          <ac:chgData name="Līga Āboliņa" userId="9cce5661-557f-4ce0-b038-8c1774c6c225" providerId="ADAL" clId="{1404ED68-C7E9-4414-B0CA-3D531D3B6423}" dt="2023-09-19T06:25:02.492" v="281"/>
          <ac:spMkLst>
            <pc:docMk/>
            <pc:sldMk cId="559294518" sldId="389"/>
            <ac:spMk id="6" creationId="{AFA0EA07-7FEC-7436-5C2E-3C5A6B214967}"/>
          </ac:spMkLst>
        </pc:spChg>
        <pc:picChg chg="add mod">
          <ac:chgData name="Līga Āboliņa" userId="9cce5661-557f-4ce0-b038-8c1774c6c225" providerId="ADAL" clId="{1404ED68-C7E9-4414-B0CA-3D531D3B6423}" dt="2023-09-19T06:25:02.492" v="281"/>
          <ac:picMkLst>
            <pc:docMk/>
            <pc:sldMk cId="559294518" sldId="389"/>
            <ac:picMk id="7" creationId="{179885C4-97BD-9F56-2BEF-702953C4977A}"/>
          </ac:picMkLst>
        </pc:picChg>
      </pc:sldChg>
      <pc:sldChg chg="new del">
        <pc:chgData name="Līga Āboliņa" userId="9cce5661-557f-4ce0-b038-8c1774c6c225" providerId="ADAL" clId="{1404ED68-C7E9-4414-B0CA-3D531D3B6423}" dt="2023-09-19T06:19:29.480" v="236" actId="680"/>
        <pc:sldMkLst>
          <pc:docMk/>
          <pc:sldMk cId="1913090749" sldId="389"/>
        </pc:sldMkLst>
      </pc:sldChg>
      <pc:sldChg chg="addSp delSp modSp new mod">
        <pc:chgData name="Līga Āboliņa" userId="9cce5661-557f-4ce0-b038-8c1774c6c225" providerId="ADAL" clId="{1404ED68-C7E9-4414-B0CA-3D531D3B6423}" dt="2023-09-19T06:25:59.233" v="288" actId="20577"/>
        <pc:sldMkLst>
          <pc:docMk/>
          <pc:sldMk cId="1837243970" sldId="390"/>
        </pc:sldMkLst>
        <pc:spChg chg="mod">
          <ac:chgData name="Līga Āboliņa" userId="9cce5661-557f-4ce0-b038-8c1774c6c225" providerId="ADAL" clId="{1404ED68-C7E9-4414-B0CA-3D531D3B6423}" dt="2023-09-19T06:25:32.782" v="283"/>
          <ac:spMkLst>
            <pc:docMk/>
            <pc:sldMk cId="1837243970" sldId="390"/>
            <ac:spMk id="2" creationId="{065BB624-F5EF-0D77-1A96-08252EFD28C1}"/>
          </ac:spMkLst>
        </pc:spChg>
        <pc:spChg chg="mod">
          <ac:chgData name="Līga Āboliņa" userId="9cce5661-557f-4ce0-b038-8c1774c6c225" providerId="ADAL" clId="{1404ED68-C7E9-4414-B0CA-3D531D3B6423}" dt="2023-09-19T06:25:59.233" v="288" actId="20577"/>
          <ac:spMkLst>
            <pc:docMk/>
            <pc:sldMk cId="1837243970" sldId="390"/>
            <ac:spMk id="3" creationId="{D5AC3C3F-97DE-E40D-80EA-3802F1333D41}"/>
          </ac:spMkLst>
        </pc:spChg>
        <pc:spChg chg="del">
          <ac:chgData name="Līga Āboliņa" userId="9cce5661-557f-4ce0-b038-8c1774c6c225" providerId="ADAL" clId="{1404ED68-C7E9-4414-B0CA-3D531D3B6423}" dt="2023-09-19T06:25:46.682" v="284"/>
          <ac:spMkLst>
            <pc:docMk/>
            <pc:sldMk cId="1837243970" sldId="390"/>
            <ac:spMk id="6" creationId="{DFA27C24-0F5F-17ED-872B-8F38A45D4105}"/>
          </ac:spMkLst>
        </pc:spChg>
        <pc:picChg chg="add mod">
          <ac:chgData name="Līga Āboliņa" userId="9cce5661-557f-4ce0-b038-8c1774c6c225" providerId="ADAL" clId="{1404ED68-C7E9-4414-B0CA-3D531D3B6423}" dt="2023-09-19T06:25:46.682" v="284"/>
          <ac:picMkLst>
            <pc:docMk/>
            <pc:sldMk cId="1837243970" sldId="390"/>
            <ac:picMk id="7" creationId="{71CEAAE3-2D6B-AEA2-C815-D69F966E3ECA}"/>
          </ac:picMkLst>
        </pc:picChg>
      </pc:sldChg>
      <pc:sldChg chg="addSp delSp modSp new mod">
        <pc:chgData name="Līga Āboliņa" userId="9cce5661-557f-4ce0-b038-8c1774c6c225" providerId="ADAL" clId="{1404ED68-C7E9-4414-B0CA-3D531D3B6423}" dt="2023-09-19T07:06:34.193" v="477" actId="20577"/>
        <pc:sldMkLst>
          <pc:docMk/>
          <pc:sldMk cId="2345124721" sldId="391"/>
        </pc:sldMkLst>
        <pc:spChg chg="mod">
          <ac:chgData name="Līga Āboliņa" userId="9cce5661-557f-4ce0-b038-8c1774c6c225" providerId="ADAL" clId="{1404ED68-C7E9-4414-B0CA-3D531D3B6423}" dt="2023-09-19T06:26:27.968" v="290"/>
          <ac:spMkLst>
            <pc:docMk/>
            <pc:sldMk cId="2345124721" sldId="391"/>
            <ac:spMk id="2" creationId="{CB004A26-21D0-668B-F760-D1D7EAE76B54}"/>
          </ac:spMkLst>
        </pc:spChg>
        <pc:spChg chg="mod">
          <ac:chgData name="Līga Āboliņa" userId="9cce5661-557f-4ce0-b038-8c1774c6c225" providerId="ADAL" clId="{1404ED68-C7E9-4414-B0CA-3D531D3B6423}" dt="2023-09-19T07:06:34.193" v="477" actId="20577"/>
          <ac:spMkLst>
            <pc:docMk/>
            <pc:sldMk cId="2345124721" sldId="391"/>
            <ac:spMk id="3" creationId="{A90C00BB-B844-E12A-AE44-E7922AA8408E}"/>
          </ac:spMkLst>
        </pc:spChg>
        <pc:spChg chg="add del">
          <ac:chgData name="Līga Āboliņa" userId="9cce5661-557f-4ce0-b038-8c1774c6c225" providerId="ADAL" clId="{1404ED68-C7E9-4414-B0CA-3D531D3B6423}" dt="2023-09-19T06:27:08.246" v="293"/>
          <ac:spMkLst>
            <pc:docMk/>
            <pc:sldMk cId="2345124721" sldId="391"/>
            <ac:spMk id="6" creationId="{ADEE5F2B-09DB-EA3C-447E-D89946FB9ED2}"/>
          </ac:spMkLst>
        </pc:spChg>
        <pc:spChg chg="add mod">
          <ac:chgData name="Līga Āboliņa" userId="9cce5661-557f-4ce0-b038-8c1774c6c225" providerId="ADAL" clId="{1404ED68-C7E9-4414-B0CA-3D531D3B6423}" dt="2023-09-19T06:27:31.723" v="297" actId="1076"/>
          <ac:spMkLst>
            <pc:docMk/>
            <pc:sldMk cId="2345124721" sldId="391"/>
            <ac:spMk id="9" creationId="{6BBCD06C-8F6D-AB85-26B7-0E321FF2B289}"/>
          </ac:spMkLst>
        </pc:spChg>
        <pc:spChg chg="add mod">
          <ac:chgData name="Līga Āboliņa" userId="9cce5661-557f-4ce0-b038-8c1774c6c225" providerId="ADAL" clId="{1404ED68-C7E9-4414-B0CA-3D531D3B6423}" dt="2023-09-19T06:29:34.965" v="311"/>
          <ac:spMkLst>
            <pc:docMk/>
            <pc:sldMk cId="2345124721" sldId="391"/>
            <ac:spMk id="15" creationId="{2A47354B-EF0A-2192-4C66-8044343E224F}"/>
          </ac:spMkLst>
        </pc:spChg>
        <pc:spChg chg="add mod">
          <ac:chgData name="Līga Āboliņa" userId="9cce5661-557f-4ce0-b038-8c1774c6c225" providerId="ADAL" clId="{1404ED68-C7E9-4414-B0CA-3D531D3B6423}" dt="2023-09-19T06:29:34.965" v="311"/>
          <ac:spMkLst>
            <pc:docMk/>
            <pc:sldMk cId="2345124721" sldId="391"/>
            <ac:spMk id="16" creationId="{31BE0779-B195-E255-3CC5-8AA5AA6CDF23}"/>
          </ac:spMkLst>
        </pc:spChg>
        <pc:spChg chg="add mod topLvl">
          <ac:chgData name="Līga Āboliņa" userId="9cce5661-557f-4ce0-b038-8c1774c6c225" providerId="ADAL" clId="{1404ED68-C7E9-4414-B0CA-3D531D3B6423}" dt="2023-09-19T07:06:28.568" v="473" actId="207"/>
          <ac:spMkLst>
            <pc:docMk/>
            <pc:sldMk cId="2345124721" sldId="391"/>
            <ac:spMk id="18" creationId="{9AFA2796-2A38-C0EF-6005-EAC783509C76}"/>
          </ac:spMkLst>
        </pc:spChg>
        <pc:spChg chg="add del mod topLvl">
          <ac:chgData name="Līga Āboliņa" userId="9cce5661-557f-4ce0-b038-8c1774c6c225" providerId="ADAL" clId="{1404ED68-C7E9-4414-B0CA-3D531D3B6423}" dt="2023-09-19T07:05:53.021" v="470" actId="478"/>
          <ac:spMkLst>
            <pc:docMk/>
            <pc:sldMk cId="2345124721" sldId="391"/>
            <ac:spMk id="19" creationId="{8A1AC12C-FEF5-16D5-BB23-1B44D45DC62F}"/>
          </ac:spMkLst>
        </pc:spChg>
        <pc:grpChg chg="add mod">
          <ac:chgData name="Līga Āboliņa" userId="9cce5661-557f-4ce0-b038-8c1774c6c225" providerId="ADAL" clId="{1404ED68-C7E9-4414-B0CA-3D531D3B6423}" dt="2023-09-19T06:29:34.965" v="311"/>
          <ac:grpSpMkLst>
            <pc:docMk/>
            <pc:sldMk cId="2345124721" sldId="391"/>
            <ac:grpSpMk id="14" creationId="{F65A37DC-F0A3-F465-6174-06980ED8A00B}"/>
          </ac:grpSpMkLst>
        </pc:grpChg>
        <pc:grpChg chg="add del mod">
          <ac:chgData name="Līga Āboliņa" userId="9cce5661-557f-4ce0-b038-8c1774c6c225" providerId="ADAL" clId="{1404ED68-C7E9-4414-B0CA-3D531D3B6423}" dt="2023-09-19T07:05:53.021" v="470" actId="478"/>
          <ac:grpSpMkLst>
            <pc:docMk/>
            <pc:sldMk cId="2345124721" sldId="391"/>
            <ac:grpSpMk id="17" creationId="{9B83717C-360D-2BDA-B393-CD58B4F465F0}"/>
          </ac:grpSpMkLst>
        </pc:grpChg>
        <pc:picChg chg="add del mod">
          <ac:chgData name="Līga Āboliņa" userId="9cce5661-557f-4ce0-b038-8c1774c6c225" providerId="ADAL" clId="{1404ED68-C7E9-4414-B0CA-3D531D3B6423}" dt="2023-09-19T06:26:49.919" v="292"/>
          <ac:picMkLst>
            <pc:docMk/>
            <pc:sldMk cId="2345124721" sldId="391"/>
            <ac:picMk id="7" creationId="{94923505-8B57-2D1C-2DD5-6D54D7B7B413}"/>
          </ac:picMkLst>
        </pc:picChg>
        <pc:picChg chg="add mod">
          <ac:chgData name="Līga Āboliņa" userId="9cce5661-557f-4ce0-b038-8c1774c6c225" providerId="ADAL" clId="{1404ED68-C7E9-4414-B0CA-3D531D3B6423}" dt="2023-09-19T06:27:15.430" v="295" actId="14100"/>
          <ac:picMkLst>
            <pc:docMk/>
            <pc:sldMk cId="2345124721" sldId="391"/>
            <ac:picMk id="8" creationId="{2FFCCE31-50E6-3ECF-5ED3-6BDA0FBFBB17}"/>
          </ac:picMkLst>
        </pc:picChg>
        <pc:picChg chg="add mod">
          <ac:chgData name="Līga Āboliņa" userId="9cce5661-557f-4ce0-b038-8c1774c6c225" providerId="ADAL" clId="{1404ED68-C7E9-4414-B0CA-3D531D3B6423}" dt="2023-09-19T06:27:43.012" v="299" actId="1076"/>
          <ac:picMkLst>
            <pc:docMk/>
            <pc:sldMk cId="2345124721" sldId="391"/>
            <ac:picMk id="10" creationId="{6CF3934F-AB60-C7E9-BBF0-991F18F9884C}"/>
          </ac:picMkLst>
        </pc:picChg>
        <pc:picChg chg="add mod">
          <ac:chgData name="Līga Āboliņa" userId="9cce5661-557f-4ce0-b038-8c1774c6c225" providerId="ADAL" clId="{1404ED68-C7E9-4414-B0CA-3D531D3B6423}" dt="2023-09-19T06:27:55.915" v="301" actId="1076"/>
          <ac:picMkLst>
            <pc:docMk/>
            <pc:sldMk cId="2345124721" sldId="391"/>
            <ac:picMk id="11" creationId="{044D8DD0-EB1A-51AD-618A-FDB5FCD663A0}"/>
          </ac:picMkLst>
        </pc:picChg>
        <pc:picChg chg="add mod">
          <ac:chgData name="Līga Āboliņa" userId="9cce5661-557f-4ce0-b038-8c1774c6c225" providerId="ADAL" clId="{1404ED68-C7E9-4414-B0CA-3D531D3B6423}" dt="2023-09-19T06:28:14.284" v="303" actId="1076"/>
          <ac:picMkLst>
            <pc:docMk/>
            <pc:sldMk cId="2345124721" sldId="391"/>
            <ac:picMk id="12" creationId="{863EEDC9-C7E8-C37F-0333-5A964A6171A4}"/>
          </ac:picMkLst>
        </pc:picChg>
        <pc:picChg chg="add mod">
          <ac:chgData name="Līga Āboliņa" userId="9cce5661-557f-4ce0-b038-8c1774c6c225" providerId="ADAL" clId="{1404ED68-C7E9-4414-B0CA-3D531D3B6423}" dt="2023-09-19T06:28:38.553" v="305" actId="1076"/>
          <ac:picMkLst>
            <pc:docMk/>
            <pc:sldMk cId="2345124721" sldId="391"/>
            <ac:picMk id="13" creationId="{00964B15-8539-E8FD-C205-A29DEA4A445F}"/>
          </ac:picMkLst>
        </pc:picChg>
      </pc:sldChg>
      <pc:sldChg chg="addSp delSp modSp new mod">
        <pc:chgData name="Līga Āboliņa" userId="9cce5661-557f-4ce0-b038-8c1774c6c225" providerId="ADAL" clId="{1404ED68-C7E9-4414-B0CA-3D531D3B6423}" dt="2023-09-19T07:44:58.147" v="513"/>
        <pc:sldMkLst>
          <pc:docMk/>
          <pc:sldMk cId="958793887" sldId="392"/>
        </pc:sldMkLst>
        <pc:spChg chg="mod">
          <ac:chgData name="Līga Āboliņa" userId="9cce5661-557f-4ce0-b038-8c1774c6c225" providerId="ADAL" clId="{1404ED68-C7E9-4414-B0CA-3D531D3B6423}" dt="2023-09-19T07:07:55.893" v="489" actId="113"/>
          <ac:spMkLst>
            <pc:docMk/>
            <pc:sldMk cId="958793887" sldId="392"/>
            <ac:spMk id="2" creationId="{1D73E880-57E5-6494-3DCB-DE03757DE3E8}"/>
          </ac:spMkLst>
        </pc:spChg>
        <pc:spChg chg="mod">
          <ac:chgData name="Līga Āboliņa" userId="9cce5661-557f-4ce0-b038-8c1774c6c225" providerId="ADAL" clId="{1404ED68-C7E9-4414-B0CA-3D531D3B6423}" dt="2023-09-19T06:48:00.269" v="320" actId="20577"/>
          <ac:spMkLst>
            <pc:docMk/>
            <pc:sldMk cId="958793887" sldId="392"/>
            <ac:spMk id="3" creationId="{1B0FA234-DCA9-3DCC-5951-C07628FFB8D9}"/>
          </ac:spMkLst>
        </pc:spChg>
        <pc:spChg chg="del">
          <ac:chgData name="Līga Āboliņa" userId="9cce5661-557f-4ce0-b038-8c1774c6c225" providerId="ADAL" clId="{1404ED68-C7E9-4414-B0CA-3D531D3B6423}" dt="2023-09-19T06:47:53.473" v="316"/>
          <ac:spMkLst>
            <pc:docMk/>
            <pc:sldMk cId="958793887" sldId="392"/>
            <ac:spMk id="6" creationId="{39DF6A1A-737E-2B9F-085C-1CE9FF5BD1CC}"/>
          </ac:spMkLst>
        </pc:spChg>
        <pc:spChg chg="add del mod">
          <ac:chgData name="Līga Āboliņa" userId="9cce5661-557f-4ce0-b038-8c1774c6c225" providerId="ADAL" clId="{1404ED68-C7E9-4414-B0CA-3D531D3B6423}" dt="2023-09-19T07:44:58.147" v="513"/>
          <ac:spMkLst>
            <pc:docMk/>
            <pc:sldMk cId="958793887" sldId="392"/>
            <ac:spMk id="8" creationId="{C61D66B0-481C-73E1-0DAF-D089819B7B72}"/>
          </ac:spMkLst>
        </pc:spChg>
        <pc:picChg chg="add del mod">
          <ac:chgData name="Līga Āboliņa" userId="9cce5661-557f-4ce0-b038-8c1774c6c225" providerId="ADAL" clId="{1404ED68-C7E9-4414-B0CA-3D531D3B6423}" dt="2023-09-19T07:44:49.902" v="512" actId="478"/>
          <ac:picMkLst>
            <pc:docMk/>
            <pc:sldMk cId="958793887" sldId="392"/>
            <ac:picMk id="7" creationId="{EF059D94-D104-BE09-BD83-89CCCAF226BD}"/>
          </ac:picMkLst>
        </pc:picChg>
        <pc:picChg chg="add mod">
          <ac:chgData name="Līga Āboliņa" userId="9cce5661-557f-4ce0-b038-8c1774c6c225" providerId="ADAL" clId="{1404ED68-C7E9-4414-B0CA-3D531D3B6423}" dt="2023-09-19T07:44:58.147" v="513"/>
          <ac:picMkLst>
            <pc:docMk/>
            <pc:sldMk cId="958793887" sldId="392"/>
            <ac:picMk id="9" creationId="{BF2BC2C8-924B-0222-15FE-18D550CB87FA}"/>
          </ac:picMkLst>
        </pc:picChg>
      </pc:sldChg>
      <pc:sldChg chg="addSp delSp modSp new mod ord">
        <pc:chgData name="Līga Āboliņa" userId="9cce5661-557f-4ce0-b038-8c1774c6c225" providerId="ADAL" clId="{1404ED68-C7E9-4414-B0CA-3D531D3B6423}" dt="2023-09-19T07:07:39.603" v="486" actId="113"/>
        <pc:sldMkLst>
          <pc:docMk/>
          <pc:sldMk cId="3838861988" sldId="393"/>
        </pc:sldMkLst>
        <pc:spChg chg="mod">
          <ac:chgData name="Līga Āboliņa" userId="9cce5661-557f-4ce0-b038-8c1774c6c225" providerId="ADAL" clId="{1404ED68-C7E9-4414-B0CA-3D531D3B6423}" dt="2023-09-19T07:07:39.603" v="486" actId="113"/>
          <ac:spMkLst>
            <pc:docMk/>
            <pc:sldMk cId="3838861988" sldId="393"/>
            <ac:spMk id="2" creationId="{B18F4115-0F43-E340-63A8-4F76E440667A}"/>
          </ac:spMkLst>
        </pc:spChg>
        <pc:spChg chg="mod">
          <ac:chgData name="Līga Āboliņa" userId="9cce5661-557f-4ce0-b038-8c1774c6c225" providerId="ADAL" clId="{1404ED68-C7E9-4414-B0CA-3D531D3B6423}" dt="2023-09-19T06:48:49.390" v="327" actId="20577"/>
          <ac:spMkLst>
            <pc:docMk/>
            <pc:sldMk cId="3838861988" sldId="393"/>
            <ac:spMk id="3" creationId="{A068E29B-A4E9-E879-61F4-63E339BDB4E7}"/>
          </ac:spMkLst>
        </pc:spChg>
        <pc:spChg chg="del">
          <ac:chgData name="Līga Āboliņa" userId="9cce5661-557f-4ce0-b038-8c1774c6c225" providerId="ADAL" clId="{1404ED68-C7E9-4414-B0CA-3D531D3B6423}" dt="2023-09-19T06:48:40.203" v="323"/>
          <ac:spMkLst>
            <pc:docMk/>
            <pc:sldMk cId="3838861988" sldId="393"/>
            <ac:spMk id="6" creationId="{F8F51EA3-9F8D-18A7-C420-447F9CA9B7A4}"/>
          </ac:spMkLst>
        </pc:spChg>
        <pc:picChg chg="add mod">
          <ac:chgData name="Līga Āboliņa" userId="9cce5661-557f-4ce0-b038-8c1774c6c225" providerId="ADAL" clId="{1404ED68-C7E9-4414-B0CA-3D531D3B6423}" dt="2023-09-19T06:48:40.203" v="323"/>
          <ac:picMkLst>
            <pc:docMk/>
            <pc:sldMk cId="3838861988" sldId="393"/>
            <ac:picMk id="7" creationId="{45881248-E615-85C2-CB78-51D41F14375C}"/>
          </ac:picMkLst>
        </pc:picChg>
      </pc:sldChg>
      <pc:sldChg chg="addSp delSp modSp new mod">
        <pc:chgData name="Līga Āboliņa" userId="9cce5661-557f-4ce0-b038-8c1774c6c225" providerId="ADAL" clId="{1404ED68-C7E9-4414-B0CA-3D531D3B6423}" dt="2023-09-19T07:07:23.323" v="483" actId="113"/>
        <pc:sldMkLst>
          <pc:docMk/>
          <pc:sldMk cId="2292843864" sldId="394"/>
        </pc:sldMkLst>
        <pc:spChg chg="mod">
          <ac:chgData name="Līga Āboliņa" userId="9cce5661-557f-4ce0-b038-8c1774c6c225" providerId="ADAL" clId="{1404ED68-C7E9-4414-B0CA-3D531D3B6423}" dt="2023-09-19T07:07:23.323" v="483" actId="113"/>
          <ac:spMkLst>
            <pc:docMk/>
            <pc:sldMk cId="2292843864" sldId="394"/>
            <ac:spMk id="2" creationId="{04F5BFF2-75E2-20B7-16A8-3F5916A6DCD0}"/>
          </ac:spMkLst>
        </pc:spChg>
        <pc:spChg chg="mod">
          <ac:chgData name="Līga Āboliņa" userId="9cce5661-557f-4ce0-b038-8c1774c6c225" providerId="ADAL" clId="{1404ED68-C7E9-4414-B0CA-3D531D3B6423}" dt="2023-09-19T07:04:00.546" v="429" actId="20577"/>
          <ac:spMkLst>
            <pc:docMk/>
            <pc:sldMk cId="2292843864" sldId="394"/>
            <ac:spMk id="3" creationId="{B5208812-FCCF-AC98-E0BC-52D7E8CB3F0B}"/>
          </ac:spMkLst>
        </pc:spChg>
        <pc:spChg chg="del">
          <ac:chgData name="Līga Āboliņa" userId="9cce5661-557f-4ce0-b038-8c1774c6c225" providerId="ADAL" clId="{1404ED68-C7E9-4414-B0CA-3D531D3B6423}" dt="2023-09-19T06:52:43.330" v="368"/>
          <ac:spMkLst>
            <pc:docMk/>
            <pc:sldMk cId="2292843864" sldId="394"/>
            <ac:spMk id="6" creationId="{6FFF3161-0502-5672-E323-D81C6ED8C2B1}"/>
          </ac:spMkLst>
        </pc:spChg>
        <pc:spChg chg="add mod">
          <ac:chgData name="Līga Āboliņa" userId="9cce5661-557f-4ce0-b038-8c1774c6c225" providerId="ADAL" clId="{1404ED68-C7E9-4414-B0CA-3D531D3B6423}" dt="2023-09-19T07:00:12.828" v="393" actId="255"/>
          <ac:spMkLst>
            <pc:docMk/>
            <pc:sldMk cId="2292843864" sldId="394"/>
            <ac:spMk id="12" creationId="{F1B69606-84CD-A8CE-9963-37E9950E2FAD}"/>
          </ac:spMkLst>
        </pc:spChg>
        <pc:spChg chg="add mod">
          <ac:chgData name="Līga Āboliņa" userId="9cce5661-557f-4ce0-b038-8c1774c6c225" providerId="ADAL" clId="{1404ED68-C7E9-4414-B0CA-3D531D3B6423}" dt="2023-09-19T07:03:46.145" v="424" actId="255"/>
          <ac:spMkLst>
            <pc:docMk/>
            <pc:sldMk cId="2292843864" sldId="394"/>
            <ac:spMk id="13" creationId="{78ADCE89-6BCD-1A75-3AAC-8A53644F8763}"/>
          </ac:spMkLst>
        </pc:spChg>
        <pc:spChg chg="add mod">
          <ac:chgData name="Līga Āboliņa" userId="9cce5661-557f-4ce0-b038-8c1774c6c225" providerId="ADAL" clId="{1404ED68-C7E9-4414-B0CA-3D531D3B6423}" dt="2023-09-19T07:00:55.593" v="398" actId="255"/>
          <ac:spMkLst>
            <pc:docMk/>
            <pc:sldMk cId="2292843864" sldId="394"/>
            <ac:spMk id="14" creationId="{4EEB0034-2CA3-BE21-15F2-F85E4E10FD10}"/>
          </ac:spMkLst>
        </pc:spChg>
        <pc:spChg chg="add mod">
          <ac:chgData name="Līga Āboliņa" userId="9cce5661-557f-4ce0-b038-8c1774c6c225" providerId="ADAL" clId="{1404ED68-C7E9-4414-B0CA-3D531D3B6423}" dt="2023-09-19T07:03:32.609" v="421" actId="255"/>
          <ac:spMkLst>
            <pc:docMk/>
            <pc:sldMk cId="2292843864" sldId="394"/>
            <ac:spMk id="15" creationId="{D1F648DD-3F64-92EF-7C36-01579D2E085E}"/>
          </ac:spMkLst>
        </pc:spChg>
        <pc:spChg chg="add mod">
          <ac:chgData name="Līga Āboliņa" userId="9cce5661-557f-4ce0-b038-8c1774c6c225" providerId="ADAL" clId="{1404ED68-C7E9-4414-B0CA-3D531D3B6423}" dt="2023-09-19T07:03:39.354" v="423" actId="255"/>
          <ac:spMkLst>
            <pc:docMk/>
            <pc:sldMk cId="2292843864" sldId="394"/>
            <ac:spMk id="16" creationId="{99C47B8A-95CD-807E-C8E5-F8CBD66BE8DD}"/>
          </ac:spMkLst>
        </pc:spChg>
        <pc:spChg chg="add mod">
          <ac:chgData name="Līga Āboliņa" userId="9cce5661-557f-4ce0-b038-8c1774c6c225" providerId="ADAL" clId="{1404ED68-C7E9-4414-B0CA-3D531D3B6423}" dt="2023-09-19T07:03:54.860" v="425" actId="255"/>
          <ac:spMkLst>
            <pc:docMk/>
            <pc:sldMk cId="2292843864" sldId="394"/>
            <ac:spMk id="17" creationId="{0B7451F3-2A3F-1836-DDA4-AA5B340F1BF0}"/>
          </ac:spMkLst>
        </pc:spChg>
        <pc:picChg chg="add mod">
          <ac:chgData name="Līga Āboliņa" userId="9cce5661-557f-4ce0-b038-8c1774c6c225" providerId="ADAL" clId="{1404ED68-C7E9-4414-B0CA-3D531D3B6423}" dt="2023-09-19T06:59:41.088" v="391" actId="14100"/>
          <ac:picMkLst>
            <pc:docMk/>
            <pc:sldMk cId="2292843864" sldId="394"/>
            <ac:picMk id="7" creationId="{F07BF5E1-38F5-3414-0295-F8B59B44B907}"/>
          </ac:picMkLst>
        </pc:picChg>
        <pc:picChg chg="add del">
          <ac:chgData name="Līga Āboliņa" userId="9cce5661-557f-4ce0-b038-8c1774c6c225" providerId="ADAL" clId="{1404ED68-C7E9-4414-B0CA-3D531D3B6423}" dt="2023-09-19T06:53:30.426" v="376" actId="22"/>
          <ac:picMkLst>
            <pc:docMk/>
            <pc:sldMk cId="2292843864" sldId="394"/>
            <ac:picMk id="9" creationId="{FE657833-97DB-8123-0494-25D72526AE55}"/>
          </ac:picMkLst>
        </pc:picChg>
        <pc:picChg chg="add del mod">
          <ac:chgData name="Līga Āboliņa" userId="9cce5661-557f-4ce0-b038-8c1774c6c225" providerId="ADAL" clId="{1404ED68-C7E9-4414-B0CA-3D531D3B6423}" dt="2023-09-19T06:53:28.298" v="375" actId="22"/>
          <ac:picMkLst>
            <pc:docMk/>
            <pc:sldMk cId="2292843864" sldId="394"/>
            <ac:picMk id="11" creationId="{5EBCCC96-9E8D-FDFF-DB95-7722774DF466}"/>
          </ac:picMkLst>
        </pc:picChg>
      </pc:sldChg>
      <pc:sldChg chg="addSp delSp modSp new mod">
        <pc:chgData name="Līga Āboliņa" userId="9cce5661-557f-4ce0-b038-8c1774c6c225" providerId="ADAL" clId="{1404ED68-C7E9-4414-B0CA-3D531D3B6423}" dt="2023-09-19T07:25:29.579" v="511" actId="6549"/>
        <pc:sldMkLst>
          <pc:docMk/>
          <pc:sldMk cId="916521739" sldId="395"/>
        </pc:sldMkLst>
        <pc:spChg chg="mod">
          <ac:chgData name="Līga Āboliņa" userId="9cce5661-557f-4ce0-b038-8c1774c6c225" providerId="ADAL" clId="{1404ED68-C7E9-4414-B0CA-3D531D3B6423}" dt="2023-09-19T07:23:54.453" v="491"/>
          <ac:spMkLst>
            <pc:docMk/>
            <pc:sldMk cId="916521739" sldId="395"/>
            <ac:spMk id="2" creationId="{010675EE-1EE1-6F33-2F6C-747A3BAC31C5}"/>
          </ac:spMkLst>
        </pc:spChg>
        <pc:spChg chg="mod">
          <ac:chgData name="Līga Āboliņa" userId="9cce5661-557f-4ce0-b038-8c1774c6c225" providerId="ADAL" clId="{1404ED68-C7E9-4414-B0CA-3D531D3B6423}" dt="2023-09-19T07:25:29.579" v="511" actId="6549"/>
          <ac:spMkLst>
            <pc:docMk/>
            <pc:sldMk cId="916521739" sldId="395"/>
            <ac:spMk id="3" creationId="{3CB2F43C-3169-4FCE-FA5C-27B709E1B6B4}"/>
          </ac:spMkLst>
        </pc:spChg>
        <pc:spChg chg="del">
          <ac:chgData name="Līga Āboliņa" userId="9cce5661-557f-4ce0-b038-8c1774c6c225" providerId="ADAL" clId="{1404ED68-C7E9-4414-B0CA-3D531D3B6423}" dt="2023-09-19T07:24:03.655" v="492"/>
          <ac:spMkLst>
            <pc:docMk/>
            <pc:sldMk cId="916521739" sldId="395"/>
            <ac:spMk id="6" creationId="{D9D3E8C0-EE7E-A62E-5F4E-72442C7309AC}"/>
          </ac:spMkLst>
        </pc:spChg>
        <pc:picChg chg="add mod">
          <ac:chgData name="Līga Āboliņa" userId="9cce5661-557f-4ce0-b038-8c1774c6c225" providerId="ADAL" clId="{1404ED68-C7E9-4414-B0CA-3D531D3B6423}" dt="2023-09-19T07:24:06.321" v="493" actId="1076"/>
          <ac:picMkLst>
            <pc:docMk/>
            <pc:sldMk cId="916521739" sldId="395"/>
            <ac:picMk id="7" creationId="{27BFD740-6829-A3B6-38B6-77D15CB19D2F}"/>
          </ac:picMkLst>
        </pc:picChg>
        <pc:picChg chg="add mod">
          <ac:chgData name="Līga Āboliņa" userId="9cce5661-557f-4ce0-b038-8c1774c6c225" providerId="ADAL" clId="{1404ED68-C7E9-4414-B0CA-3D531D3B6423}" dt="2023-09-19T07:24:27.433" v="495" actId="1076"/>
          <ac:picMkLst>
            <pc:docMk/>
            <pc:sldMk cId="916521739" sldId="395"/>
            <ac:picMk id="8" creationId="{788EB956-4ACD-BFAA-2975-225C92B9AC07}"/>
          </ac:picMkLst>
        </pc:picChg>
        <pc:picChg chg="add mod">
          <ac:chgData name="Līga Āboliņa" userId="9cce5661-557f-4ce0-b038-8c1774c6c225" providerId="ADAL" clId="{1404ED68-C7E9-4414-B0CA-3D531D3B6423}" dt="2023-09-19T07:24:37.379" v="497" actId="1076"/>
          <ac:picMkLst>
            <pc:docMk/>
            <pc:sldMk cId="916521739" sldId="395"/>
            <ac:picMk id="9" creationId="{953AA7D0-2865-41B8-11F9-CE39DE6C8743}"/>
          </ac:picMkLst>
        </pc:picChg>
        <pc:picChg chg="add mod">
          <ac:chgData name="Līga Āboliņa" userId="9cce5661-557f-4ce0-b038-8c1774c6c225" providerId="ADAL" clId="{1404ED68-C7E9-4414-B0CA-3D531D3B6423}" dt="2023-09-19T07:24:48.374" v="499" actId="1076"/>
          <ac:picMkLst>
            <pc:docMk/>
            <pc:sldMk cId="916521739" sldId="395"/>
            <ac:picMk id="10" creationId="{4E12D053-9C7B-8362-C495-CCA1C66BFEEF}"/>
          </ac:picMkLst>
        </pc:picChg>
        <pc:picChg chg="add mod">
          <ac:chgData name="Līga Āboliņa" userId="9cce5661-557f-4ce0-b038-8c1774c6c225" providerId="ADAL" clId="{1404ED68-C7E9-4414-B0CA-3D531D3B6423}" dt="2023-09-19T07:25:05.154" v="501" actId="1076"/>
          <ac:picMkLst>
            <pc:docMk/>
            <pc:sldMk cId="916521739" sldId="395"/>
            <ac:picMk id="11" creationId="{24CABA4F-D1D1-3381-C0E2-ED20CB31AAB2}"/>
          </ac:picMkLst>
        </pc:picChg>
        <pc:picChg chg="add mod">
          <ac:chgData name="Līga Āboliņa" userId="9cce5661-557f-4ce0-b038-8c1774c6c225" providerId="ADAL" clId="{1404ED68-C7E9-4414-B0CA-3D531D3B6423}" dt="2023-09-19T07:25:15.789" v="503" actId="1076"/>
          <ac:picMkLst>
            <pc:docMk/>
            <pc:sldMk cId="916521739" sldId="395"/>
            <ac:picMk id="12" creationId="{08632952-4942-1B74-A905-DEC5D711A744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09/19/2023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30143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83251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44106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4527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konkursi@sif.gov.lv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nvofonds@sif.gov.l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31" y="4946981"/>
            <a:ext cx="8207652" cy="1468153"/>
          </a:xfrm>
        </p:spPr>
        <p:txBody>
          <a:bodyPr>
            <a:normAutofit fontScale="92500"/>
          </a:bodyPr>
          <a:lstStyle/>
          <a:p>
            <a:endParaRPr lang="lv-LV" dirty="0"/>
          </a:p>
          <a:p>
            <a:r>
              <a:rPr lang="lv-LV" dirty="0"/>
              <a:t>Līga Āboliņa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</a:t>
            </a:r>
            <a:r>
              <a:rPr lang="en-GB" dirty="0" err="1"/>
              <a:t>fonda</a:t>
            </a:r>
            <a:r>
              <a:rPr lang="en-GB" dirty="0"/>
              <a:t> </a:t>
            </a:r>
            <a:r>
              <a:rPr lang="lv-LV" dirty="0"/>
              <a:t>                                          Projektu konkursu un uzraudzības nodaļas programmu vadītāja </a:t>
            </a:r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31" y="1452846"/>
            <a:ext cx="8375432" cy="1976154"/>
          </a:xfrm>
        </p:spPr>
        <p:txBody>
          <a:bodyPr/>
          <a:lstStyle/>
          <a:p>
            <a:pPr algn="ctr">
              <a:spcBef>
                <a:spcPts val="600"/>
              </a:spcBef>
            </a:pPr>
            <a:br>
              <a:rPr lang="lv-LV" sz="4000" spc="0" dirty="0"/>
            </a:br>
            <a:r>
              <a:rPr lang="lv-LV" sz="1800" spc="0" dirty="0"/>
              <a:t>Latvijas valsts budžeta finansētā programma                       «Atbalsts diasporas un Latvijas bērnu kopējām nometnēm»</a:t>
            </a:r>
            <a:br>
              <a:rPr lang="lv-LV" sz="4000" spc="0" dirty="0"/>
            </a:br>
            <a:br>
              <a:rPr lang="lv-LV" sz="4000" spc="0" dirty="0"/>
            </a:br>
            <a:r>
              <a:rPr lang="lv-LV" sz="4000" spc="0" dirty="0"/>
              <a:t>SEMINĀRS</a:t>
            </a:r>
            <a:br>
              <a:rPr lang="lv-LV" sz="4000" spc="0" dirty="0"/>
            </a:br>
            <a:r>
              <a:rPr lang="lv-LV" sz="4000" spc="0" dirty="0"/>
              <a:t> PROJEKTU PIETEIKUMU IESNIEDZĒJIEM</a:t>
            </a:r>
            <a:br>
              <a:rPr lang="lv-LV" sz="4000" spc="0" dirty="0"/>
            </a:br>
            <a:br>
              <a:rPr lang="lv-LV" sz="4000" spc="0" dirty="0"/>
            </a:br>
            <a:r>
              <a:rPr lang="lv-LV" sz="2000" spc="0" dirty="0"/>
              <a:t>2023.gada 19.septembris</a:t>
            </a:r>
            <a:endParaRPr lang="en-LV" sz="2000" spc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19/09</a:t>
            </a:r>
            <a:r>
              <a:rPr lang="en-US" dirty="0"/>
              <a:t>/202</a:t>
            </a:r>
            <a:r>
              <a:rPr lang="lv-LV" dirty="0"/>
              <a:t>3</a:t>
            </a:r>
          </a:p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5BFF2-75E2-20B7-16A8-3F5916A6D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b="1" dirty="0">
                <a:solidFill>
                  <a:schemeClr val="tx1"/>
                </a:solidFill>
              </a:rPr>
              <a:t>Provizorisks programmas laika grafiks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208812-FCCF-AC98-E0BC-52D7E8CB3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/202</a:t>
            </a:r>
            <a:r>
              <a:rPr lang="lv-LV" dirty="0"/>
              <a:t>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18F7B4-2F0C-5037-AFF2-B0939C8C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CD03C-7442-BE17-655B-CE2416866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10</a:t>
            </a:fld>
            <a:endParaRPr lang="en-LV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07BF5E1-38F5-3414-0295-F8B59B44B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363" y="1309255"/>
            <a:ext cx="10201275" cy="42187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B69606-84CD-A8CE-9963-37E9950E2FAD}"/>
              </a:ext>
            </a:extLst>
          </p:cNvPr>
          <p:cNvSpPr txBox="1"/>
          <p:nvPr/>
        </p:nvSpPr>
        <p:spPr>
          <a:xfrm>
            <a:off x="1194956" y="5060373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līdz 09.10.2023. plkst. 12:00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ADCE89-6BCD-1A75-3AAC-8A53644F8763}"/>
              </a:ext>
            </a:extLst>
          </p:cNvPr>
          <p:cNvSpPr txBox="1"/>
          <p:nvPr/>
        </p:nvSpPr>
        <p:spPr>
          <a:xfrm>
            <a:off x="2951018" y="4551218"/>
            <a:ext cx="1371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No 10.10.2023. līdz 2023.gada novembra vidum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EB0034-2CA3-BE21-15F2-F85E4E10FD10}"/>
              </a:ext>
            </a:extLst>
          </p:cNvPr>
          <p:cNvSpPr txBox="1"/>
          <p:nvPr/>
        </p:nvSpPr>
        <p:spPr>
          <a:xfrm>
            <a:off x="4696691" y="3688773"/>
            <a:ext cx="1184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Novembrī vai decembrī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F648DD-3F64-92EF-7C36-01579D2E085E}"/>
              </a:ext>
            </a:extLst>
          </p:cNvPr>
          <p:cNvSpPr txBox="1"/>
          <p:nvPr/>
        </p:nvSpPr>
        <p:spPr>
          <a:xfrm>
            <a:off x="6431973" y="3876994"/>
            <a:ext cx="11845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Uzreiz pēc rezultātu paziņošanas</a:t>
            </a:r>
          </a:p>
          <a:p>
            <a:endParaRPr lang="lv-LV" sz="1200" dirty="0"/>
          </a:p>
          <a:p>
            <a:r>
              <a:rPr lang="lv-LV" sz="1200" dirty="0"/>
              <a:t>Līgums ir jānoslēdz 30 dienu laikā no rezultātu saņemšanas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C47B8A-95CD-807E-C8E5-F8CBD66BE8DD}"/>
              </a:ext>
            </a:extLst>
          </p:cNvPr>
          <p:cNvSpPr txBox="1"/>
          <p:nvPr/>
        </p:nvSpPr>
        <p:spPr>
          <a:xfrm>
            <a:off x="8167255" y="2951018"/>
            <a:ext cx="1091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No 01.01.2024.</a:t>
            </a:r>
          </a:p>
          <a:p>
            <a:endParaRPr lang="lv-LV" sz="1200" dirty="0"/>
          </a:p>
          <a:p>
            <a:r>
              <a:rPr lang="lv-LV" sz="1200" dirty="0"/>
              <a:t>Līdz</a:t>
            </a:r>
            <a:br>
              <a:rPr lang="lv-LV" sz="1200" dirty="0"/>
            </a:br>
            <a:r>
              <a:rPr lang="lv-LV" sz="1200" dirty="0"/>
              <a:t>30.09.2024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7451F3-2A3F-1836-DDA4-AA5B340F1BF0}"/>
              </a:ext>
            </a:extLst>
          </p:cNvPr>
          <p:cNvSpPr txBox="1"/>
          <p:nvPr/>
        </p:nvSpPr>
        <p:spPr>
          <a:xfrm>
            <a:off x="9892146" y="2587336"/>
            <a:ext cx="11949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Jāiesniedz līgumā noteiktajā termiņā</a:t>
            </a:r>
          </a:p>
          <a:p>
            <a:endParaRPr lang="lv-LV" sz="1200" dirty="0"/>
          </a:p>
          <a:p>
            <a:r>
              <a:rPr lang="lv-LV" sz="1200" dirty="0"/>
              <a:t>Fonds izskata noslēguma pārskatu 20 darba dienu laikā</a:t>
            </a:r>
          </a:p>
        </p:txBody>
      </p:sp>
    </p:spTree>
    <p:extLst>
      <p:ext uri="{BB962C8B-B14F-4D97-AF65-F5344CB8AC3E}">
        <p14:creationId xmlns:p14="http://schemas.microsoft.com/office/powerpoint/2010/main" val="2292843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55" y="879347"/>
            <a:ext cx="10019071" cy="1460729"/>
          </a:xfrm>
        </p:spPr>
        <p:txBody>
          <a:bodyPr/>
          <a:lstStyle/>
          <a:p>
            <a:r>
              <a:rPr lang="lv-LV" altLang="lv-LV" sz="4000" b="1" dirty="0"/>
              <a:t>Veiksmīgu projektu rakstīšanu!</a:t>
            </a:r>
            <a:br>
              <a:rPr lang="lv-LV" altLang="lv-LV" sz="4000" b="1" dirty="0"/>
            </a:br>
            <a:br>
              <a:rPr lang="lv-LV" altLang="lv-LV" sz="2400" b="1" dirty="0"/>
            </a:br>
            <a:r>
              <a:rPr lang="lv-LV" altLang="lv-LV" sz="2000" dirty="0"/>
              <a:t>Jautājumus lūdzam sūtīt uz liga.abolina</a:t>
            </a:r>
            <a:r>
              <a:rPr lang="lv-LV" altLang="lv-LV" sz="2000" dirty="0">
                <a:hlinkClick r:id="rId3"/>
              </a:rPr>
              <a:t>@sif.gov.lv</a:t>
            </a:r>
            <a:r>
              <a:rPr lang="lv-LV" altLang="lv-LV" sz="2000" dirty="0"/>
              <a:t> </a:t>
            </a:r>
            <a:br>
              <a:rPr lang="lv-LV" altLang="lv-LV" sz="2000" dirty="0"/>
            </a:br>
            <a:r>
              <a:rPr lang="lv-LV" altLang="lv-LV" sz="2000" dirty="0"/>
              <a:t>Projekta pieteikumu lūdzam iesniegt uz </a:t>
            </a:r>
            <a:r>
              <a:rPr lang="lv-LV" altLang="lv-LV" sz="2000" u="sng" dirty="0">
                <a:solidFill>
                  <a:srgbClr val="0000FF"/>
                </a:solidFill>
                <a:latin typeface="+mn-lt"/>
              </a:rPr>
              <a:t>nometnes</a:t>
            </a:r>
            <a:r>
              <a:rPr lang="lv-LV" sz="20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hlinkClick r:id="rId4"/>
              </a:rPr>
              <a:t>@sif.gov.lv</a:t>
            </a:r>
            <a:br>
              <a:rPr lang="lv-LV" altLang="lv-LV" dirty="0"/>
            </a:b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27" y="2800046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www.sif.gov.lv</a:t>
            </a:r>
          </a:p>
          <a:p>
            <a:r>
              <a:rPr lang="en-GB" dirty="0"/>
              <a:t>Seko mums </a:t>
            </a:r>
            <a:endParaRPr lang="lv-LV" dirty="0"/>
          </a:p>
          <a:p>
            <a:r>
              <a:rPr lang="lv-LV" dirty="0"/>
              <a:t>            </a:t>
            </a:r>
            <a:r>
              <a:rPr lang="en-GB" dirty="0"/>
              <a:t>@SIFlv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A1CFF-0A47-7DFD-82B4-B11613FE4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tx1"/>
                </a:solidFill>
              </a:rPr>
              <a:t>Programmas mērķis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33D40-AA74-21E1-764C-ADCA463DB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/202</a:t>
            </a:r>
            <a:r>
              <a:rPr lang="lv-LV" dirty="0"/>
              <a:t>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A9B8AB-A72A-D23D-6341-23758E986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AE6FBD-658B-0B6E-219D-7C3E26837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ECFFD7-A741-A7A9-1F04-2508B5672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- saglabāt diasporas saikni ar Latviju, lai stiprinātu viņu nacionālo identitāti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lv-LV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- ir atbalstīt nevalstisko organizāciju (turpmāk – NVO), t.sk. diasporas organizāciju, projektus, kuri sniedz ieguldījumu programmas mērķa sasniegšanā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49431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9685C-935F-9FA3-E988-913629168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1. Atbilstības kritēriji iesniedzējam</a:t>
            </a:r>
            <a:endParaRPr lang="lv-LV" sz="2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E924D9-DCD9-FE71-8DF0-EDA160B5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/202</a:t>
            </a:r>
            <a:r>
              <a:rPr lang="lv-LV" dirty="0"/>
              <a:t>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B0DBE-6B59-CE3B-89AD-450493BC9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B63FA6-CA27-6000-68D0-EBF334D61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</a:t>
            </a:fld>
            <a:endParaRPr lang="en-LV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BA121ED-FC40-5EEF-24F3-6B4928102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31479" y="1710119"/>
            <a:ext cx="8529043" cy="43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04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29AA5-0D7F-2152-E219-FFDD00A0C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1. Atbilstības kritēriji iesniedzējam</a:t>
            </a:r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5D7955-BD06-D4FA-A0D3-D61C0C468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/202</a:t>
            </a:r>
            <a:r>
              <a:rPr lang="lv-LV" dirty="0"/>
              <a:t>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1DCE2C-960D-E8AA-1907-AF5F76153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3929E-1FC7-B6A8-F7B7-4AEB486B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79885C4-97BD-9F56-2BEF-702953C49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2664" y="1710119"/>
            <a:ext cx="8126672" cy="43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9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675EE-1EE1-6F33-2F6C-747A3BAC3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Nosacījumi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B2F43C-3169-4FCE-FA5C-27B709E1B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</a:t>
            </a:r>
            <a:r>
              <a:rPr lang="lv-LV" dirty="0"/>
              <a:t>23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B51695-57A2-AC0B-5D55-2382C84A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BFE41C-9532-E01C-CAA1-F518494D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</a:t>
            </a:fld>
            <a:endParaRPr lang="en-LV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7BFD740-6829-A3B6-38B6-77D15CB19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1918" y="1558977"/>
            <a:ext cx="2389839" cy="14448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8EB956-4ACD-BFAA-2975-225C92B9A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918" y="3180898"/>
            <a:ext cx="2389839" cy="24081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3AA7D0-2865-41B8-11F9-CE39DE6C8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5280" y="1558977"/>
            <a:ext cx="2389839" cy="14448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12D053-9C7B-8362-C495-CCA1C66BFE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5280" y="3295199"/>
            <a:ext cx="2389839" cy="24081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CABA4F-D1D1-3381-C0E2-ED20CB31AA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9295" y="1609761"/>
            <a:ext cx="2389839" cy="14448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632952-4942-1B74-A905-DEC5D711A7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9295" y="3295198"/>
            <a:ext cx="2389839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21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BB624-F5EF-0D77-1A96-08252EFD2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alt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2. Aktivitāšu fokuss</a:t>
            </a:r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C3C3F-97DE-E40D-80EA-3802F1333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/202</a:t>
            </a:r>
            <a:r>
              <a:rPr lang="lv-LV" dirty="0"/>
              <a:t>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0BC273-DB3C-5079-C32E-ED3699F3B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0638D-B8E4-5CB3-9A44-92501575D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6</a:t>
            </a:fld>
            <a:endParaRPr lang="en-LV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1CEAAE3-2D6B-AEA2-C815-D69F966E3E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42023" y="1558925"/>
            <a:ext cx="8307955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43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04A26-21D0-668B-F760-D1D7EAE76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alt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3. Nosacījumi</a:t>
            </a:r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0C00BB-B844-E12A-AE44-E7922AA84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/202</a:t>
            </a:r>
            <a:r>
              <a:rPr lang="lv-LV" dirty="0"/>
              <a:t>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9BD1D1-FFEF-2224-0705-4E6F9C58E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D2369-E6B9-1C25-DB8A-ECF3D875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7</a:t>
            </a:fld>
            <a:endParaRPr lang="en-LV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FFCCE31-50E6-3ECF-5ED3-6BDA0FBFB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509" y="1558977"/>
            <a:ext cx="10040982" cy="141282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BCD06C-8F6D-AB85-26B7-0E321FF2B289}"/>
              </a:ext>
            </a:extLst>
          </p:cNvPr>
          <p:cNvSpPr/>
          <p:nvPr/>
        </p:nvSpPr>
        <p:spPr>
          <a:xfrm>
            <a:off x="1605056" y="1528525"/>
            <a:ext cx="1895287" cy="1443275"/>
          </a:xfrm>
          <a:prstGeom prst="roundRect">
            <a:avLst>
              <a:gd name="adj" fmla="val 10000"/>
            </a:avLst>
          </a:prstGeom>
          <a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000" b="-3000"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/>
          <a:lstStyle/>
          <a:p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F3934F-AB60-C7E9-BBF0-991F18F98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524" y="1589429"/>
            <a:ext cx="1896020" cy="14448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4D8DD0-EB1A-51AD-618A-FDB5FCD66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433" y="1542949"/>
            <a:ext cx="2261812" cy="14448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3EEDC9-C7E8-C37F-0333-5A964A6171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5056" y="3034306"/>
            <a:ext cx="1926503" cy="24081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964B15-8539-E8FD-C205-A29DEA4A44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2524" y="3034306"/>
            <a:ext cx="1944793" cy="2371550"/>
          </a:xfrm>
          <a:prstGeom prst="rect">
            <a:avLst/>
          </a:prstGeom>
        </p:spPr>
      </p:pic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9AFA2796-2A38-C0EF-6005-EAC783509C76}"/>
              </a:ext>
            </a:extLst>
          </p:cNvPr>
          <p:cNvSpPr/>
          <p:nvPr/>
        </p:nvSpPr>
        <p:spPr>
          <a:xfrm>
            <a:off x="7087875" y="3036976"/>
            <a:ext cx="4791122" cy="2405459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C0504D">
              <a:shade val="80000"/>
              <a:hueOff val="-35872"/>
              <a:satOff val="-4024"/>
              <a:lumOff val="2568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/>
          <a:lstStyle/>
          <a:p>
            <a:r>
              <a:rPr lang="lv-LV" dirty="0">
                <a:solidFill>
                  <a:schemeClr val="bg1"/>
                </a:solidFill>
              </a:rPr>
              <a:t>Kopējais finansējums 140 865 EUR:</a:t>
            </a:r>
          </a:p>
          <a:p>
            <a:r>
              <a:rPr lang="lv-LV" dirty="0">
                <a:solidFill>
                  <a:schemeClr val="bg1"/>
                </a:solidFill>
              </a:rPr>
              <a:t>70 432,50 EUR nometnes LR</a:t>
            </a:r>
          </a:p>
          <a:p>
            <a:r>
              <a:rPr lang="lv-LV" dirty="0">
                <a:solidFill>
                  <a:schemeClr val="bg1"/>
                </a:solidFill>
              </a:rPr>
              <a:t>70 432,50 EUR nometnes ārvalstīs</a:t>
            </a:r>
          </a:p>
          <a:p>
            <a:r>
              <a:rPr lang="lv-LV" dirty="0">
                <a:solidFill>
                  <a:schemeClr val="bg1"/>
                </a:solidFill>
              </a:rPr>
              <a:t>Vienam projektam maksimālais finansējums    14 000 EUR</a:t>
            </a:r>
          </a:p>
        </p:txBody>
      </p:sp>
    </p:spTree>
    <p:extLst>
      <p:ext uri="{BB962C8B-B14F-4D97-AF65-F5344CB8AC3E}">
        <p14:creationId xmlns:p14="http://schemas.microsoft.com/office/powerpoint/2010/main" val="2345124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3E880-57E5-6494-3DCB-DE03757DE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b="1" dirty="0">
                <a:solidFill>
                  <a:schemeClr val="tx1"/>
                </a:solidFill>
              </a:rPr>
              <a:t>Attiecināmās izmaksas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0FA234-DCA9-3DCC-5951-C07628FFB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/202</a:t>
            </a:r>
            <a:r>
              <a:rPr lang="lv-LV" dirty="0"/>
              <a:t>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271A31-4B3F-B52E-E266-4539A3FB6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30BE2-B158-7AEF-059A-BFEAF3133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8</a:t>
            </a:fld>
            <a:endParaRPr lang="en-LV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F2BC2C8-924B-0222-15FE-18D550CB8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2664" y="1697926"/>
            <a:ext cx="8126672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9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F4115-0F43-E340-63A8-4F76E4406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b="1" dirty="0">
                <a:solidFill>
                  <a:schemeClr val="tx1"/>
                </a:solidFill>
              </a:rPr>
              <a:t>Attiecināmās izmaksas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68E29B-A4E9-E879-61F4-63E339BDB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19/0</a:t>
            </a:r>
            <a:r>
              <a:rPr lang="lv-LV" dirty="0"/>
              <a:t>9</a:t>
            </a:r>
            <a:r>
              <a:rPr lang="en-US" dirty="0"/>
              <a:t>/202</a:t>
            </a:r>
            <a:r>
              <a:rPr lang="lv-LV" dirty="0"/>
              <a:t>3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86ECCA-9CAD-4F6A-03B9-3AFDD87B7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E52AA-2088-701A-D61A-8302452B3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9</a:t>
            </a:fld>
            <a:endParaRPr lang="en-LV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5881248-E615-85C2-CB78-51D41F143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8278" y="1710119"/>
            <a:ext cx="8175445" cy="43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6198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8A6DCF348D1484F80EC7C9FC7CECE96" ma:contentTypeVersion="14" ma:contentTypeDescription="Izveidot jaunu dokumentu." ma:contentTypeScope="" ma:versionID="62136b8485e4b93bb2c679a7bf067933">
  <xsd:schema xmlns:xsd="http://www.w3.org/2001/XMLSchema" xmlns:xs="http://www.w3.org/2001/XMLSchema" xmlns:p="http://schemas.microsoft.com/office/2006/metadata/properties" xmlns:ns2="4f1366c2-cc76-49ad-8206-8ca383d3060e" xmlns:ns3="de6a950e-521b-47c8-9256-93af7daadbc7" targetNamespace="http://schemas.microsoft.com/office/2006/metadata/properties" ma:root="true" ma:fieldsID="3c23f1d208b5add2789e6e48f35c3468" ns2:_="" ns3:_="">
    <xsd:import namespace="4f1366c2-cc76-49ad-8206-8ca383d3060e"/>
    <xsd:import namespace="de6a950e-521b-47c8-9256-93af7daadbc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366c2-cc76-49ad-8206-8ca383d306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8b4ea6-ff51-46e2-84b1-2aff27ac9ccd}" ma:internalName="TaxCatchAll" ma:showField="CatchAllData" ma:web="4f1366c2-cc76-49ad-8206-8ca383d30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950e-521b-47c8-9256-93af7daa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2126744b-e88b-4f89-a192-53d6f05030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6a950e-521b-47c8-9256-93af7daadbc7">
      <Terms xmlns="http://schemas.microsoft.com/office/infopath/2007/PartnerControls"/>
    </lcf76f155ced4ddcb4097134ff3c332f>
    <TaxCatchAll xmlns="4f1366c2-cc76-49ad-8206-8ca383d3060e" xsi:nil="true"/>
  </documentManagement>
</p:properties>
</file>

<file path=customXml/itemProps1.xml><?xml version="1.0" encoding="utf-8"?>
<ds:datastoreItem xmlns:ds="http://schemas.openxmlformats.org/officeDocument/2006/customXml" ds:itemID="{DBB87389-78E5-440C-97B5-533C6FB346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1366c2-cc76-49ad-8206-8ca383d3060e"/>
    <ds:schemaRef ds:uri="de6a950e-521b-47c8-9256-93af7daad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DC8AB9-AC08-4192-A319-7EB5E7542A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A17B0E-BBCD-4BEF-A50E-D71802FBFA54}">
  <ds:schemaRefs>
    <ds:schemaRef ds:uri="de6a950e-521b-47c8-9256-93af7daadbc7"/>
    <ds:schemaRef ds:uri="http://purl.org/dc/elements/1.1/"/>
    <ds:schemaRef ds:uri="4f1366c2-cc76-49ad-8206-8ca383d3060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2612</TotalTime>
  <Words>307</Words>
  <Application>Microsoft Office PowerPoint</Application>
  <PresentationFormat>Widescreen</PresentationFormat>
  <Paragraphs>68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Urdu Typesetting</vt:lpstr>
      <vt:lpstr>Verdana</vt:lpstr>
      <vt:lpstr>Parcel</vt:lpstr>
      <vt:lpstr> Latvijas valsts budžeta finansētā programma                       «Atbalsts diasporas un Latvijas bērnu kopējām nometnēm»  SEMINĀRS  PROJEKTU PIETEIKUMU IESNIEDZĒJIEM  2023.gada 19.septembris</vt:lpstr>
      <vt:lpstr>Programmas mērķis</vt:lpstr>
      <vt:lpstr>1. Atbilstības kritēriji iesniedzējam</vt:lpstr>
      <vt:lpstr>1. Atbilstības kritēriji iesniedzējam</vt:lpstr>
      <vt:lpstr>Nosacījumi</vt:lpstr>
      <vt:lpstr>2. Aktivitāšu fokuss</vt:lpstr>
      <vt:lpstr>3. Nosacījumi</vt:lpstr>
      <vt:lpstr>Attiecināmās izmaksas</vt:lpstr>
      <vt:lpstr>Attiecināmās izmaksas</vt:lpstr>
      <vt:lpstr>Provizorisks programmas laika grafiks</vt:lpstr>
      <vt:lpstr>Veiksmīgu projektu rakstīšanu!  Jautājumus lūdzam sūtīt uz liga.abolina@sif.gov.lv  Projekta pieteikumu lūdzam iesniegt uz nometnes@sif.gov.lv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Līga Āboliņa</cp:lastModifiedBy>
  <cp:revision>30</cp:revision>
  <dcterms:created xsi:type="dcterms:W3CDTF">2021-05-20T18:00:25Z</dcterms:created>
  <dcterms:modified xsi:type="dcterms:W3CDTF">2023-09-19T07:44:59Z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0x010100B8A6DCF348D1484F80EC7C9FC7CECE96</vt:lpwstr>
  </property>
  <property fmtid="{D5CDD505-2E9C-101B-9397-08002B2CF9AE}" pid="3" name="Order">
    <vt:r8>2078600</vt:r8>
  </property>
  <property fmtid="{D5CDD505-2E9C-101B-9397-08002B2CF9AE}" pid="4" name="MediaServiceImageTags">
    <vt:lpwstr/>
  </property>
</Properties>
</file>