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4"/>
  </p:sldMasterIdLst>
  <p:notesMasterIdLst>
    <p:notesMasterId r:id="rId16"/>
  </p:notesMasterIdLst>
  <p:sldIdLst>
    <p:sldId id="267" r:id="rId5"/>
    <p:sldId id="387" r:id="rId6"/>
    <p:sldId id="388" r:id="rId7"/>
    <p:sldId id="389" r:id="rId8"/>
    <p:sldId id="395" r:id="rId9"/>
    <p:sldId id="390" r:id="rId10"/>
    <p:sldId id="391" r:id="rId11"/>
    <p:sldId id="392" r:id="rId12"/>
    <p:sldId id="393" r:id="rId13"/>
    <p:sldId id="394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2C2BA2-C4D1-410C-821D-2DA1999C751B}">
          <p14:sldIdLst>
            <p14:sldId id="267"/>
            <p14:sldId id="387"/>
            <p14:sldId id="388"/>
            <p14:sldId id="389"/>
            <p14:sldId id="395"/>
            <p14:sldId id="390"/>
            <p14:sldId id="391"/>
            <p14:sldId id="392"/>
            <p14:sldId id="393"/>
            <p14:sldId id="394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a Liepa" initials="IL" lastIdx="4" clrIdx="0">
    <p:extLst>
      <p:ext uri="{19B8F6BF-5375-455C-9EA6-DF929625EA0E}">
        <p15:presenceInfo xmlns:p15="http://schemas.microsoft.com/office/powerpoint/2012/main" userId="S::inga.liepa@sif.gov.lv::d84c561f-e789-411f-a370-09e4c19b592b" providerId="AD"/>
      </p:ext>
    </p:extLst>
  </p:cmAuthor>
  <p:cmAuthor id="2" name="Santa Barone-Upeniece" initials="SBU" lastIdx="1" clrIdx="1">
    <p:extLst>
      <p:ext uri="{19B8F6BF-5375-455C-9EA6-DF929625EA0E}">
        <p15:presenceInfo xmlns:p15="http://schemas.microsoft.com/office/powerpoint/2012/main" userId="S::santa.barone-upeniece@sif.gov.lv::1a27b4a0-cc9c-4e0c-81cf-47021761a9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B3B2"/>
    <a:srgbClr val="8A0000"/>
    <a:srgbClr val="A80000"/>
    <a:srgbClr val="ED8B77"/>
    <a:srgbClr val="EA0043"/>
    <a:srgbClr val="E60042"/>
    <a:srgbClr val="FF054C"/>
    <a:srgbClr val="E86B52"/>
    <a:srgbClr val="7C9396"/>
    <a:srgbClr val="800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4ED68-C7E9-4414-B0CA-3D531D3B6423}" v="39" dt="2023-09-19T07:44:58.1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86303" autoAdjust="0"/>
  </p:normalViewPr>
  <p:slideViewPr>
    <p:cSldViewPr snapToGrid="0">
      <p:cViewPr varScale="1">
        <p:scale>
          <a:sx n="74" d="100"/>
          <a:sy n="74" d="100"/>
        </p:scale>
        <p:origin x="1027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īga Āboliņa" userId="9cce5661-557f-4ce0-b038-8c1774c6c225" providerId="ADAL" clId="{1404ED68-C7E9-4414-B0CA-3D531D3B6423}"/>
    <pc:docChg chg="undo custSel addSld delSld modSld sldOrd modSection">
      <pc:chgData name="Līga Āboliņa" userId="9cce5661-557f-4ce0-b038-8c1774c6c225" providerId="ADAL" clId="{1404ED68-C7E9-4414-B0CA-3D531D3B6423}" dt="2023-09-19T07:44:58.147" v="513"/>
      <pc:docMkLst>
        <pc:docMk/>
      </pc:docMkLst>
      <pc:sldChg chg="modSp mod">
        <pc:chgData name="Līga Āboliņa" userId="9cce5661-557f-4ce0-b038-8c1774c6c225" providerId="ADAL" clId="{1404ED68-C7E9-4414-B0CA-3D531D3B6423}" dt="2023-09-19T06:15:24.645" v="204" actId="20577"/>
        <pc:sldMkLst>
          <pc:docMk/>
          <pc:sldMk cId="3140550482" sldId="267"/>
        </pc:sldMkLst>
        <pc:spChg chg="mod">
          <ac:chgData name="Līga Āboliņa" userId="9cce5661-557f-4ce0-b038-8c1774c6c225" providerId="ADAL" clId="{1404ED68-C7E9-4414-B0CA-3D531D3B6423}" dt="2023-09-19T06:15:09.189" v="178" actId="27636"/>
          <ac:spMkLst>
            <pc:docMk/>
            <pc:sldMk cId="3140550482" sldId="267"/>
            <ac:spMk id="2" creationId="{88B0EFC6-5A9E-B54C-ABB4-A013046ACD30}"/>
          </ac:spMkLst>
        </pc:spChg>
        <pc:spChg chg="mod">
          <ac:chgData name="Līga Āboliņa" userId="9cce5661-557f-4ce0-b038-8c1774c6c225" providerId="ADAL" clId="{1404ED68-C7E9-4414-B0CA-3D531D3B6423}" dt="2023-09-19T06:15:18.019" v="200" actId="20577"/>
          <ac:spMkLst>
            <pc:docMk/>
            <pc:sldMk cId="3140550482" sldId="267"/>
            <ac:spMk id="3" creationId="{035F0F37-9C6D-B84E-A4D1-15B38701CC50}"/>
          </ac:spMkLst>
        </pc:spChg>
        <pc:spChg chg="mod">
          <ac:chgData name="Līga Āboliņa" userId="9cce5661-557f-4ce0-b038-8c1774c6c225" providerId="ADAL" clId="{1404ED68-C7E9-4414-B0CA-3D531D3B6423}" dt="2023-09-19T06:15:24.645" v="204" actId="20577"/>
          <ac:spMkLst>
            <pc:docMk/>
            <pc:sldMk cId="3140550482" sldId="267"/>
            <ac:spMk id="4" creationId="{F2A0233E-3DDC-1642-9FF5-F985DE3CC09A}"/>
          </ac:spMkLst>
        </pc:spChg>
      </pc:sldChg>
      <pc:sldChg chg="modSp mod">
        <pc:chgData name="Līga Āboliņa" userId="9cce5661-557f-4ce0-b038-8c1774c6c225" providerId="ADAL" clId="{1404ED68-C7E9-4414-B0CA-3D531D3B6423}" dt="2023-09-19T07:04:38.448" v="467" actId="20577"/>
        <pc:sldMkLst>
          <pc:docMk/>
          <pc:sldMk cId="2857624165" sldId="268"/>
        </pc:sldMkLst>
        <pc:spChg chg="mod">
          <ac:chgData name="Līga Āboliņa" userId="9cce5661-557f-4ce0-b038-8c1774c6c225" providerId="ADAL" clId="{1404ED68-C7E9-4414-B0CA-3D531D3B6423}" dt="2023-09-19T07:04:38.448" v="467" actId="20577"/>
          <ac:spMkLst>
            <pc:docMk/>
            <pc:sldMk cId="2857624165" sldId="268"/>
            <ac:spMk id="2" creationId="{03010E38-542A-BF46-8379-D40FB84C6721}"/>
          </ac:spMkLst>
        </pc:spChg>
      </pc:sldChg>
      <pc:sldChg chg="del">
        <pc:chgData name="Līga Āboliņa" userId="9cce5661-557f-4ce0-b038-8c1774c6c225" providerId="ADAL" clId="{1404ED68-C7E9-4414-B0CA-3D531D3B6423}" dt="2023-09-19T06:24:02.184" v="271" actId="2696"/>
        <pc:sldMkLst>
          <pc:docMk/>
          <pc:sldMk cId="2108100531" sldId="333"/>
        </pc:sldMkLst>
      </pc:sldChg>
      <pc:sldChg chg="del">
        <pc:chgData name="Līga Āboliņa" userId="9cce5661-557f-4ce0-b038-8c1774c6c225" providerId="ADAL" clId="{1404ED68-C7E9-4414-B0CA-3D531D3B6423}" dt="2023-09-19T06:24:17.953" v="277" actId="2696"/>
        <pc:sldMkLst>
          <pc:docMk/>
          <pc:sldMk cId="2151974915" sldId="341"/>
        </pc:sldMkLst>
      </pc:sldChg>
      <pc:sldChg chg="del">
        <pc:chgData name="Līga Āboliņa" userId="9cce5661-557f-4ce0-b038-8c1774c6c225" providerId="ADAL" clId="{1404ED68-C7E9-4414-B0CA-3D531D3B6423}" dt="2023-09-19T06:24:20.883" v="278" actId="2696"/>
        <pc:sldMkLst>
          <pc:docMk/>
          <pc:sldMk cId="2470691541" sldId="366"/>
        </pc:sldMkLst>
      </pc:sldChg>
      <pc:sldChg chg="del">
        <pc:chgData name="Līga Āboliņa" userId="9cce5661-557f-4ce0-b038-8c1774c6c225" providerId="ADAL" clId="{1404ED68-C7E9-4414-B0CA-3D531D3B6423}" dt="2023-09-19T06:24:15.499" v="276" actId="2696"/>
        <pc:sldMkLst>
          <pc:docMk/>
          <pc:sldMk cId="3363932974" sldId="369"/>
        </pc:sldMkLst>
      </pc:sldChg>
      <pc:sldChg chg="del">
        <pc:chgData name="Līga Āboliņa" userId="9cce5661-557f-4ce0-b038-8c1774c6c225" providerId="ADAL" clId="{1404ED68-C7E9-4414-B0CA-3D531D3B6423}" dt="2023-09-19T06:24:07.273" v="273" actId="2696"/>
        <pc:sldMkLst>
          <pc:docMk/>
          <pc:sldMk cId="3768081111" sldId="371"/>
        </pc:sldMkLst>
      </pc:sldChg>
      <pc:sldChg chg="del">
        <pc:chgData name="Līga Āboliņa" userId="9cce5661-557f-4ce0-b038-8c1774c6c225" providerId="ADAL" clId="{1404ED68-C7E9-4414-B0CA-3D531D3B6423}" dt="2023-09-19T06:22:10.318" v="261" actId="2696"/>
        <pc:sldMkLst>
          <pc:docMk/>
          <pc:sldMk cId="274547229" sldId="372"/>
        </pc:sldMkLst>
      </pc:sldChg>
      <pc:sldChg chg="del">
        <pc:chgData name="Līga Āboliņa" userId="9cce5661-557f-4ce0-b038-8c1774c6c225" providerId="ADAL" clId="{1404ED68-C7E9-4414-B0CA-3D531D3B6423}" dt="2023-09-19T06:22:13.062" v="262" actId="2696"/>
        <pc:sldMkLst>
          <pc:docMk/>
          <pc:sldMk cId="1599907731" sldId="373"/>
        </pc:sldMkLst>
      </pc:sldChg>
      <pc:sldChg chg="del">
        <pc:chgData name="Līga Āboliņa" userId="9cce5661-557f-4ce0-b038-8c1774c6c225" providerId="ADAL" clId="{1404ED68-C7E9-4414-B0CA-3D531D3B6423}" dt="2023-09-19T06:22:17.095" v="263" actId="2696"/>
        <pc:sldMkLst>
          <pc:docMk/>
          <pc:sldMk cId="3407393441" sldId="374"/>
        </pc:sldMkLst>
      </pc:sldChg>
      <pc:sldChg chg="del">
        <pc:chgData name="Līga Āboliņa" userId="9cce5661-557f-4ce0-b038-8c1774c6c225" providerId="ADAL" clId="{1404ED68-C7E9-4414-B0CA-3D531D3B6423}" dt="2023-09-19T06:22:19.649" v="264" actId="2696"/>
        <pc:sldMkLst>
          <pc:docMk/>
          <pc:sldMk cId="619605326" sldId="375"/>
        </pc:sldMkLst>
      </pc:sldChg>
      <pc:sldChg chg="del">
        <pc:chgData name="Līga Āboliņa" userId="9cce5661-557f-4ce0-b038-8c1774c6c225" providerId="ADAL" clId="{1404ED68-C7E9-4414-B0CA-3D531D3B6423}" dt="2023-09-19T06:22:22.856" v="265" actId="2696"/>
        <pc:sldMkLst>
          <pc:docMk/>
          <pc:sldMk cId="2524390105" sldId="376"/>
        </pc:sldMkLst>
      </pc:sldChg>
      <pc:sldChg chg="del">
        <pc:chgData name="Līga Āboliņa" userId="9cce5661-557f-4ce0-b038-8c1774c6c225" providerId="ADAL" clId="{1404ED68-C7E9-4414-B0CA-3D531D3B6423}" dt="2023-09-19T06:22:25.831" v="266" actId="2696"/>
        <pc:sldMkLst>
          <pc:docMk/>
          <pc:sldMk cId="2776983972" sldId="377"/>
        </pc:sldMkLst>
      </pc:sldChg>
      <pc:sldChg chg="del">
        <pc:chgData name="Līga Āboliņa" userId="9cce5661-557f-4ce0-b038-8c1774c6c225" providerId="ADAL" clId="{1404ED68-C7E9-4414-B0CA-3D531D3B6423}" dt="2023-09-19T06:22:28.522" v="267" actId="2696"/>
        <pc:sldMkLst>
          <pc:docMk/>
          <pc:sldMk cId="770949498" sldId="378"/>
        </pc:sldMkLst>
      </pc:sldChg>
      <pc:sldChg chg="del">
        <pc:chgData name="Līga Āboliņa" userId="9cce5661-557f-4ce0-b038-8c1774c6c225" providerId="ADAL" clId="{1404ED68-C7E9-4414-B0CA-3D531D3B6423}" dt="2023-09-19T06:22:32.599" v="268" actId="2696"/>
        <pc:sldMkLst>
          <pc:docMk/>
          <pc:sldMk cId="1651044328" sldId="379"/>
        </pc:sldMkLst>
      </pc:sldChg>
      <pc:sldChg chg="del">
        <pc:chgData name="Līga Āboliņa" userId="9cce5661-557f-4ce0-b038-8c1774c6c225" providerId="ADAL" clId="{1404ED68-C7E9-4414-B0CA-3D531D3B6423}" dt="2023-09-19T06:23:55.308" v="269" actId="2696"/>
        <pc:sldMkLst>
          <pc:docMk/>
          <pc:sldMk cId="677801184" sldId="380"/>
        </pc:sldMkLst>
      </pc:sldChg>
      <pc:sldChg chg="del">
        <pc:chgData name="Līga Āboliņa" userId="9cce5661-557f-4ce0-b038-8c1774c6c225" providerId="ADAL" clId="{1404ED68-C7E9-4414-B0CA-3D531D3B6423}" dt="2023-09-19T06:23:58.798" v="270" actId="2696"/>
        <pc:sldMkLst>
          <pc:docMk/>
          <pc:sldMk cId="1667710792" sldId="381"/>
        </pc:sldMkLst>
      </pc:sldChg>
      <pc:sldChg chg="del">
        <pc:chgData name="Līga Āboliņa" userId="9cce5661-557f-4ce0-b038-8c1774c6c225" providerId="ADAL" clId="{1404ED68-C7E9-4414-B0CA-3D531D3B6423}" dt="2023-09-19T06:24:04.521" v="272" actId="2696"/>
        <pc:sldMkLst>
          <pc:docMk/>
          <pc:sldMk cId="1513796987" sldId="382"/>
        </pc:sldMkLst>
      </pc:sldChg>
      <pc:sldChg chg="del">
        <pc:chgData name="Līga Āboliņa" userId="9cce5661-557f-4ce0-b038-8c1774c6c225" providerId="ADAL" clId="{1404ED68-C7E9-4414-B0CA-3D531D3B6423}" dt="2023-09-19T06:24:10.253" v="274" actId="2696"/>
        <pc:sldMkLst>
          <pc:docMk/>
          <pc:sldMk cId="3058440410" sldId="383"/>
        </pc:sldMkLst>
      </pc:sldChg>
      <pc:sldChg chg="del">
        <pc:chgData name="Līga Āboliņa" userId="9cce5661-557f-4ce0-b038-8c1774c6c225" providerId="ADAL" clId="{1404ED68-C7E9-4414-B0CA-3D531D3B6423}" dt="2023-09-19T06:24:12.811" v="275" actId="2696"/>
        <pc:sldMkLst>
          <pc:docMk/>
          <pc:sldMk cId="520210148" sldId="384"/>
        </pc:sldMkLst>
      </pc:sldChg>
      <pc:sldChg chg="del">
        <pc:chgData name="Līga Āboliņa" userId="9cce5661-557f-4ce0-b038-8c1774c6c225" providerId="ADAL" clId="{1404ED68-C7E9-4414-B0CA-3D531D3B6423}" dt="2023-09-19T06:16:37.628" v="214" actId="2696"/>
        <pc:sldMkLst>
          <pc:docMk/>
          <pc:sldMk cId="4128948135" sldId="385"/>
        </pc:sldMkLst>
      </pc:sldChg>
      <pc:sldChg chg="del">
        <pc:chgData name="Līga Āboliņa" userId="9cce5661-557f-4ce0-b038-8c1774c6c225" providerId="ADAL" clId="{1404ED68-C7E9-4414-B0CA-3D531D3B6423}" dt="2023-09-19T06:22:07.663" v="260" actId="2696"/>
        <pc:sldMkLst>
          <pc:docMk/>
          <pc:sldMk cId="557542634" sldId="386"/>
        </pc:sldMkLst>
      </pc:sldChg>
      <pc:sldChg chg="modSp new mod">
        <pc:chgData name="Līga Āboliņa" userId="9cce5661-557f-4ce0-b038-8c1774c6c225" providerId="ADAL" clId="{1404ED68-C7E9-4414-B0CA-3D531D3B6423}" dt="2023-09-19T06:16:27.017" v="213" actId="20577"/>
        <pc:sldMkLst>
          <pc:docMk/>
          <pc:sldMk cId="3049431637" sldId="387"/>
        </pc:sldMkLst>
        <pc:spChg chg="mod">
          <ac:chgData name="Līga Āboliņa" userId="9cce5661-557f-4ce0-b038-8c1774c6c225" providerId="ADAL" clId="{1404ED68-C7E9-4414-B0CA-3D531D3B6423}" dt="2023-09-19T06:16:03.990" v="208" actId="113"/>
          <ac:spMkLst>
            <pc:docMk/>
            <pc:sldMk cId="3049431637" sldId="387"/>
            <ac:spMk id="2" creationId="{323A1CFF-0A47-7DFD-82B4-B11613FE4450}"/>
          </ac:spMkLst>
        </pc:spChg>
        <pc:spChg chg="mod">
          <ac:chgData name="Līga Āboliņa" userId="9cce5661-557f-4ce0-b038-8c1774c6c225" providerId="ADAL" clId="{1404ED68-C7E9-4414-B0CA-3D531D3B6423}" dt="2023-09-19T06:16:27.017" v="213" actId="20577"/>
          <ac:spMkLst>
            <pc:docMk/>
            <pc:sldMk cId="3049431637" sldId="387"/>
            <ac:spMk id="3" creationId="{72033D40-AA74-21E1-764C-ADCA463DBBBF}"/>
          </ac:spMkLst>
        </pc:spChg>
        <pc:spChg chg="mod">
          <ac:chgData name="Līga Āboliņa" userId="9cce5661-557f-4ce0-b038-8c1774c6c225" providerId="ADAL" clId="{1404ED68-C7E9-4414-B0CA-3D531D3B6423}" dt="2023-09-19T06:16:18.056" v="209"/>
          <ac:spMkLst>
            <pc:docMk/>
            <pc:sldMk cId="3049431637" sldId="387"/>
            <ac:spMk id="6" creationId="{C6ECFFD7-A741-A7A9-1F04-2508B5672B3D}"/>
          </ac:spMkLst>
        </pc:spChg>
      </pc:sldChg>
      <pc:sldChg chg="addSp delSp modSp new mod">
        <pc:chgData name="Līga Āboliņa" userId="9cce5661-557f-4ce0-b038-8c1774c6c225" providerId="ADAL" clId="{1404ED68-C7E9-4414-B0CA-3D531D3B6423}" dt="2023-09-19T06:21:52.925" v="259" actId="20577"/>
        <pc:sldMkLst>
          <pc:docMk/>
          <pc:sldMk cId="3625004218" sldId="388"/>
        </pc:sldMkLst>
        <pc:spChg chg="mod">
          <ac:chgData name="Līga Āboliņa" userId="9cce5661-557f-4ce0-b038-8c1774c6c225" providerId="ADAL" clId="{1404ED68-C7E9-4414-B0CA-3D531D3B6423}" dt="2023-09-19T06:17:15.048" v="217" actId="255"/>
          <ac:spMkLst>
            <pc:docMk/>
            <pc:sldMk cId="3625004218" sldId="388"/>
            <ac:spMk id="2" creationId="{D649685C-935F-9FA3-E988-913629168C3E}"/>
          </ac:spMkLst>
        </pc:spChg>
        <pc:spChg chg="mod">
          <ac:chgData name="Līga Āboliņa" userId="9cce5661-557f-4ce0-b038-8c1774c6c225" providerId="ADAL" clId="{1404ED68-C7E9-4414-B0CA-3D531D3B6423}" dt="2023-09-19T06:21:52.925" v="259" actId="20577"/>
          <ac:spMkLst>
            <pc:docMk/>
            <pc:sldMk cId="3625004218" sldId="388"/>
            <ac:spMk id="3" creationId="{1EE924D9-DCD9-FE71-8DF0-EDA160B5C251}"/>
          </ac:spMkLst>
        </pc:spChg>
        <pc:spChg chg="del mod">
          <ac:chgData name="Līga Āboliņa" userId="9cce5661-557f-4ce0-b038-8c1774c6c225" providerId="ADAL" clId="{1404ED68-C7E9-4414-B0CA-3D531D3B6423}" dt="2023-09-19T06:21:38.951" v="255"/>
          <ac:spMkLst>
            <pc:docMk/>
            <pc:sldMk cId="3625004218" sldId="388"/>
            <ac:spMk id="6" creationId="{203E469F-0329-53DE-3AA8-F5D958362FE7}"/>
          </ac:spMkLst>
        </pc:spChg>
        <pc:graphicFrameChg chg="add del mod">
          <ac:chgData name="Līga Āboliņa" userId="9cce5661-557f-4ce0-b038-8c1774c6c225" providerId="ADAL" clId="{1404ED68-C7E9-4414-B0CA-3D531D3B6423}" dt="2023-09-19T06:19:41.871" v="239" actId="478"/>
          <ac:graphicFrameMkLst>
            <pc:docMk/>
            <pc:sldMk cId="3625004218" sldId="388"/>
            <ac:graphicFrameMk id="7" creationId="{2BC9B744-CF7B-0E76-742B-DB59AC5D848E}"/>
          </ac:graphicFrameMkLst>
        </pc:graphicFrameChg>
        <pc:graphicFrameChg chg="add del mod">
          <ac:chgData name="Līga Āboliņa" userId="9cce5661-557f-4ce0-b038-8c1774c6c225" providerId="ADAL" clId="{1404ED68-C7E9-4414-B0CA-3D531D3B6423}" dt="2023-09-19T06:20:44.985" v="250" actId="478"/>
          <ac:graphicFrameMkLst>
            <pc:docMk/>
            <pc:sldMk cId="3625004218" sldId="388"/>
            <ac:graphicFrameMk id="8" creationId="{7A4DA4F0-55A4-A3D2-6613-539A3B86DDEE}"/>
          </ac:graphicFrameMkLst>
        </pc:graphicFrameChg>
        <pc:graphicFrameChg chg="add del mod">
          <ac:chgData name="Līga Āboliņa" userId="9cce5661-557f-4ce0-b038-8c1774c6c225" providerId="ADAL" clId="{1404ED68-C7E9-4414-B0CA-3D531D3B6423}" dt="2023-09-19T06:21:22.785" v="254"/>
          <ac:graphicFrameMkLst>
            <pc:docMk/>
            <pc:sldMk cId="3625004218" sldId="388"/>
            <ac:graphicFrameMk id="9" creationId="{892EA348-C6BE-2500-54E4-8325DDEFF5B6}"/>
          </ac:graphicFrameMkLst>
        </pc:graphicFrameChg>
        <pc:picChg chg="add mod">
          <ac:chgData name="Līga Āboliņa" userId="9cce5661-557f-4ce0-b038-8c1774c6c225" providerId="ADAL" clId="{1404ED68-C7E9-4414-B0CA-3D531D3B6423}" dt="2023-09-19T06:21:38.951" v="255"/>
          <ac:picMkLst>
            <pc:docMk/>
            <pc:sldMk cId="3625004218" sldId="388"/>
            <ac:picMk id="10" creationId="{CBA121ED-FC40-5EEF-24F3-6B4928102E2F}"/>
          </ac:picMkLst>
        </pc:picChg>
      </pc:sldChg>
      <pc:sldChg chg="addSp delSp modSp new mod">
        <pc:chgData name="Līga Āboliņa" userId="9cce5661-557f-4ce0-b038-8c1774c6c225" providerId="ADAL" clId="{1404ED68-C7E9-4414-B0CA-3D531D3B6423}" dt="2023-09-19T07:06:55.578" v="481" actId="20577"/>
        <pc:sldMkLst>
          <pc:docMk/>
          <pc:sldMk cId="559294518" sldId="389"/>
        </pc:sldMkLst>
        <pc:spChg chg="mod">
          <ac:chgData name="Līga Āboliņa" userId="9cce5661-557f-4ce0-b038-8c1774c6c225" providerId="ADAL" clId="{1404ED68-C7E9-4414-B0CA-3D531D3B6423}" dt="2023-09-19T06:24:49.728" v="280"/>
          <ac:spMkLst>
            <pc:docMk/>
            <pc:sldMk cId="559294518" sldId="389"/>
            <ac:spMk id="2" creationId="{4A429AA5-0D7F-2152-E219-FFDD00A0CAC5}"/>
          </ac:spMkLst>
        </pc:spChg>
        <pc:spChg chg="mod">
          <ac:chgData name="Līga Āboliņa" userId="9cce5661-557f-4ce0-b038-8c1774c6c225" providerId="ADAL" clId="{1404ED68-C7E9-4414-B0CA-3D531D3B6423}" dt="2023-09-19T07:06:55.578" v="481" actId="20577"/>
          <ac:spMkLst>
            <pc:docMk/>
            <pc:sldMk cId="559294518" sldId="389"/>
            <ac:spMk id="3" creationId="{E85D7955-BD06-D4FA-A0D3-D61C0C46805C}"/>
          </ac:spMkLst>
        </pc:spChg>
        <pc:spChg chg="del">
          <ac:chgData name="Līga Āboliņa" userId="9cce5661-557f-4ce0-b038-8c1774c6c225" providerId="ADAL" clId="{1404ED68-C7E9-4414-B0CA-3D531D3B6423}" dt="2023-09-19T06:25:02.492" v="281"/>
          <ac:spMkLst>
            <pc:docMk/>
            <pc:sldMk cId="559294518" sldId="389"/>
            <ac:spMk id="6" creationId="{AFA0EA07-7FEC-7436-5C2E-3C5A6B214967}"/>
          </ac:spMkLst>
        </pc:spChg>
        <pc:picChg chg="add mod">
          <ac:chgData name="Līga Āboliņa" userId="9cce5661-557f-4ce0-b038-8c1774c6c225" providerId="ADAL" clId="{1404ED68-C7E9-4414-B0CA-3D531D3B6423}" dt="2023-09-19T06:25:02.492" v="281"/>
          <ac:picMkLst>
            <pc:docMk/>
            <pc:sldMk cId="559294518" sldId="389"/>
            <ac:picMk id="7" creationId="{179885C4-97BD-9F56-2BEF-702953C4977A}"/>
          </ac:picMkLst>
        </pc:picChg>
      </pc:sldChg>
      <pc:sldChg chg="new del">
        <pc:chgData name="Līga Āboliņa" userId="9cce5661-557f-4ce0-b038-8c1774c6c225" providerId="ADAL" clId="{1404ED68-C7E9-4414-B0CA-3D531D3B6423}" dt="2023-09-19T06:19:29.480" v="236" actId="680"/>
        <pc:sldMkLst>
          <pc:docMk/>
          <pc:sldMk cId="1913090749" sldId="389"/>
        </pc:sldMkLst>
      </pc:sldChg>
      <pc:sldChg chg="addSp delSp modSp new mod">
        <pc:chgData name="Līga Āboliņa" userId="9cce5661-557f-4ce0-b038-8c1774c6c225" providerId="ADAL" clId="{1404ED68-C7E9-4414-B0CA-3D531D3B6423}" dt="2023-09-19T06:25:59.233" v="288" actId="20577"/>
        <pc:sldMkLst>
          <pc:docMk/>
          <pc:sldMk cId="1837243970" sldId="390"/>
        </pc:sldMkLst>
        <pc:spChg chg="mod">
          <ac:chgData name="Līga Āboliņa" userId="9cce5661-557f-4ce0-b038-8c1774c6c225" providerId="ADAL" clId="{1404ED68-C7E9-4414-B0CA-3D531D3B6423}" dt="2023-09-19T06:25:32.782" v="283"/>
          <ac:spMkLst>
            <pc:docMk/>
            <pc:sldMk cId="1837243970" sldId="390"/>
            <ac:spMk id="2" creationId="{065BB624-F5EF-0D77-1A96-08252EFD28C1}"/>
          </ac:spMkLst>
        </pc:spChg>
        <pc:spChg chg="mod">
          <ac:chgData name="Līga Āboliņa" userId="9cce5661-557f-4ce0-b038-8c1774c6c225" providerId="ADAL" clId="{1404ED68-C7E9-4414-B0CA-3D531D3B6423}" dt="2023-09-19T06:25:59.233" v="288" actId="20577"/>
          <ac:spMkLst>
            <pc:docMk/>
            <pc:sldMk cId="1837243970" sldId="390"/>
            <ac:spMk id="3" creationId="{D5AC3C3F-97DE-E40D-80EA-3802F1333D41}"/>
          </ac:spMkLst>
        </pc:spChg>
        <pc:spChg chg="del">
          <ac:chgData name="Līga Āboliņa" userId="9cce5661-557f-4ce0-b038-8c1774c6c225" providerId="ADAL" clId="{1404ED68-C7E9-4414-B0CA-3D531D3B6423}" dt="2023-09-19T06:25:46.682" v="284"/>
          <ac:spMkLst>
            <pc:docMk/>
            <pc:sldMk cId="1837243970" sldId="390"/>
            <ac:spMk id="6" creationId="{DFA27C24-0F5F-17ED-872B-8F38A45D4105}"/>
          </ac:spMkLst>
        </pc:spChg>
        <pc:picChg chg="add mod">
          <ac:chgData name="Līga Āboliņa" userId="9cce5661-557f-4ce0-b038-8c1774c6c225" providerId="ADAL" clId="{1404ED68-C7E9-4414-B0CA-3D531D3B6423}" dt="2023-09-19T06:25:46.682" v="284"/>
          <ac:picMkLst>
            <pc:docMk/>
            <pc:sldMk cId="1837243970" sldId="390"/>
            <ac:picMk id="7" creationId="{71CEAAE3-2D6B-AEA2-C815-D69F966E3ECA}"/>
          </ac:picMkLst>
        </pc:picChg>
      </pc:sldChg>
      <pc:sldChg chg="addSp delSp modSp new mod">
        <pc:chgData name="Līga Āboliņa" userId="9cce5661-557f-4ce0-b038-8c1774c6c225" providerId="ADAL" clId="{1404ED68-C7E9-4414-B0CA-3D531D3B6423}" dt="2023-09-19T07:06:34.193" v="477" actId="20577"/>
        <pc:sldMkLst>
          <pc:docMk/>
          <pc:sldMk cId="2345124721" sldId="391"/>
        </pc:sldMkLst>
        <pc:spChg chg="mod">
          <ac:chgData name="Līga Āboliņa" userId="9cce5661-557f-4ce0-b038-8c1774c6c225" providerId="ADAL" clId="{1404ED68-C7E9-4414-B0CA-3D531D3B6423}" dt="2023-09-19T06:26:27.968" v="290"/>
          <ac:spMkLst>
            <pc:docMk/>
            <pc:sldMk cId="2345124721" sldId="391"/>
            <ac:spMk id="2" creationId="{CB004A26-21D0-668B-F760-D1D7EAE76B54}"/>
          </ac:spMkLst>
        </pc:spChg>
        <pc:spChg chg="mod">
          <ac:chgData name="Līga Āboliņa" userId="9cce5661-557f-4ce0-b038-8c1774c6c225" providerId="ADAL" clId="{1404ED68-C7E9-4414-B0CA-3D531D3B6423}" dt="2023-09-19T07:06:34.193" v="477" actId="20577"/>
          <ac:spMkLst>
            <pc:docMk/>
            <pc:sldMk cId="2345124721" sldId="391"/>
            <ac:spMk id="3" creationId="{A90C00BB-B844-E12A-AE44-E7922AA8408E}"/>
          </ac:spMkLst>
        </pc:spChg>
        <pc:spChg chg="add del">
          <ac:chgData name="Līga Āboliņa" userId="9cce5661-557f-4ce0-b038-8c1774c6c225" providerId="ADAL" clId="{1404ED68-C7E9-4414-B0CA-3D531D3B6423}" dt="2023-09-19T06:27:08.246" v="293"/>
          <ac:spMkLst>
            <pc:docMk/>
            <pc:sldMk cId="2345124721" sldId="391"/>
            <ac:spMk id="6" creationId="{ADEE5F2B-09DB-EA3C-447E-D89946FB9ED2}"/>
          </ac:spMkLst>
        </pc:spChg>
        <pc:spChg chg="add mod">
          <ac:chgData name="Līga Āboliņa" userId="9cce5661-557f-4ce0-b038-8c1774c6c225" providerId="ADAL" clId="{1404ED68-C7E9-4414-B0CA-3D531D3B6423}" dt="2023-09-19T06:27:31.723" v="297" actId="1076"/>
          <ac:spMkLst>
            <pc:docMk/>
            <pc:sldMk cId="2345124721" sldId="391"/>
            <ac:spMk id="9" creationId="{6BBCD06C-8F6D-AB85-26B7-0E321FF2B289}"/>
          </ac:spMkLst>
        </pc:spChg>
        <pc:spChg chg="add mod">
          <ac:chgData name="Līga Āboliņa" userId="9cce5661-557f-4ce0-b038-8c1774c6c225" providerId="ADAL" clId="{1404ED68-C7E9-4414-B0CA-3D531D3B6423}" dt="2023-09-19T06:29:34.965" v="311"/>
          <ac:spMkLst>
            <pc:docMk/>
            <pc:sldMk cId="2345124721" sldId="391"/>
            <ac:spMk id="15" creationId="{2A47354B-EF0A-2192-4C66-8044343E224F}"/>
          </ac:spMkLst>
        </pc:spChg>
        <pc:spChg chg="add mod">
          <ac:chgData name="Līga Āboliņa" userId="9cce5661-557f-4ce0-b038-8c1774c6c225" providerId="ADAL" clId="{1404ED68-C7E9-4414-B0CA-3D531D3B6423}" dt="2023-09-19T06:29:34.965" v="311"/>
          <ac:spMkLst>
            <pc:docMk/>
            <pc:sldMk cId="2345124721" sldId="391"/>
            <ac:spMk id="16" creationId="{31BE0779-B195-E255-3CC5-8AA5AA6CDF23}"/>
          </ac:spMkLst>
        </pc:spChg>
        <pc:spChg chg="add mod topLvl">
          <ac:chgData name="Līga Āboliņa" userId="9cce5661-557f-4ce0-b038-8c1774c6c225" providerId="ADAL" clId="{1404ED68-C7E9-4414-B0CA-3D531D3B6423}" dt="2023-09-19T07:06:28.568" v="473" actId="207"/>
          <ac:spMkLst>
            <pc:docMk/>
            <pc:sldMk cId="2345124721" sldId="391"/>
            <ac:spMk id="18" creationId="{9AFA2796-2A38-C0EF-6005-EAC783509C76}"/>
          </ac:spMkLst>
        </pc:spChg>
        <pc:spChg chg="add del mod topLvl">
          <ac:chgData name="Līga Āboliņa" userId="9cce5661-557f-4ce0-b038-8c1774c6c225" providerId="ADAL" clId="{1404ED68-C7E9-4414-B0CA-3D531D3B6423}" dt="2023-09-19T07:05:53.021" v="470" actId="478"/>
          <ac:spMkLst>
            <pc:docMk/>
            <pc:sldMk cId="2345124721" sldId="391"/>
            <ac:spMk id="19" creationId="{8A1AC12C-FEF5-16D5-BB23-1B44D45DC62F}"/>
          </ac:spMkLst>
        </pc:spChg>
        <pc:grpChg chg="add mod">
          <ac:chgData name="Līga Āboliņa" userId="9cce5661-557f-4ce0-b038-8c1774c6c225" providerId="ADAL" clId="{1404ED68-C7E9-4414-B0CA-3D531D3B6423}" dt="2023-09-19T06:29:34.965" v="311"/>
          <ac:grpSpMkLst>
            <pc:docMk/>
            <pc:sldMk cId="2345124721" sldId="391"/>
            <ac:grpSpMk id="14" creationId="{F65A37DC-F0A3-F465-6174-06980ED8A00B}"/>
          </ac:grpSpMkLst>
        </pc:grpChg>
        <pc:grpChg chg="add del mod">
          <ac:chgData name="Līga Āboliņa" userId="9cce5661-557f-4ce0-b038-8c1774c6c225" providerId="ADAL" clId="{1404ED68-C7E9-4414-B0CA-3D531D3B6423}" dt="2023-09-19T07:05:53.021" v="470" actId="478"/>
          <ac:grpSpMkLst>
            <pc:docMk/>
            <pc:sldMk cId="2345124721" sldId="391"/>
            <ac:grpSpMk id="17" creationId="{9B83717C-360D-2BDA-B393-CD58B4F465F0}"/>
          </ac:grpSpMkLst>
        </pc:grpChg>
        <pc:picChg chg="add del mod">
          <ac:chgData name="Līga Āboliņa" userId="9cce5661-557f-4ce0-b038-8c1774c6c225" providerId="ADAL" clId="{1404ED68-C7E9-4414-B0CA-3D531D3B6423}" dt="2023-09-19T06:26:49.919" v="292"/>
          <ac:picMkLst>
            <pc:docMk/>
            <pc:sldMk cId="2345124721" sldId="391"/>
            <ac:picMk id="7" creationId="{94923505-8B57-2D1C-2DD5-6D54D7B7B413}"/>
          </ac:picMkLst>
        </pc:picChg>
        <pc:picChg chg="add mod">
          <ac:chgData name="Līga Āboliņa" userId="9cce5661-557f-4ce0-b038-8c1774c6c225" providerId="ADAL" clId="{1404ED68-C7E9-4414-B0CA-3D531D3B6423}" dt="2023-09-19T06:27:15.430" v="295" actId="14100"/>
          <ac:picMkLst>
            <pc:docMk/>
            <pc:sldMk cId="2345124721" sldId="391"/>
            <ac:picMk id="8" creationId="{2FFCCE31-50E6-3ECF-5ED3-6BDA0FBFBB17}"/>
          </ac:picMkLst>
        </pc:picChg>
        <pc:picChg chg="add mod">
          <ac:chgData name="Līga Āboliņa" userId="9cce5661-557f-4ce0-b038-8c1774c6c225" providerId="ADAL" clId="{1404ED68-C7E9-4414-B0CA-3D531D3B6423}" dt="2023-09-19T06:27:43.012" v="299" actId="1076"/>
          <ac:picMkLst>
            <pc:docMk/>
            <pc:sldMk cId="2345124721" sldId="391"/>
            <ac:picMk id="10" creationId="{6CF3934F-AB60-C7E9-BBF0-991F18F9884C}"/>
          </ac:picMkLst>
        </pc:picChg>
        <pc:picChg chg="add mod">
          <ac:chgData name="Līga Āboliņa" userId="9cce5661-557f-4ce0-b038-8c1774c6c225" providerId="ADAL" clId="{1404ED68-C7E9-4414-B0CA-3D531D3B6423}" dt="2023-09-19T06:27:55.915" v="301" actId="1076"/>
          <ac:picMkLst>
            <pc:docMk/>
            <pc:sldMk cId="2345124721" sldId="391"/>
            <ac:picMk id="11" creationId="{044D8DD0-EB1A-51AD-618A-FDB5FCD663A0}"/>
          </ac:picMkLst>
        </pc:picChg>
        <pc:picChg chg="add mod">
          <ac:chgData name="Līga Āboliņa" userId="9cce5661-557f-4ce0-b038-8c1774c6c225" providerId="ADAL" clId="{1404ED68-C7E9-4414-B0CA-3D531D3B6423}" dt="2023-09-19T06:28:14.284" v="303" actId="1076"/>
          <ac:picMkLst>
            <pc:docMk/>
            <pc:sldMk cId="2345124721" sldId="391"/>
            <ac:picMk id="12" creationId="{863EEDC9-C7E8-C37F-0333-5A964A6171A4}"/>
          </ac:picMkLst>
        </pc:picChg>
        <pc:picChg chg="add mod">
          <ac:chgData name="Līga Āboliņa" userId="9cce5661-557f-4ce0-b038-8c1774c6c225" providerId="ADAL" clId="{1404ED68-C7E9-4414-B0CA-3D531D3B6423}" dt="2023-09-19T06:28:38.553" v="305" actId="1076"/>
          <ac:picMkLst>
            <pc:docMk/>
            <pc:sldMk cId="2345124721" sldId="391"/>
            <ac:picMk id="13" creationId="{00964B15-8539-E8FD-C205-A29DEA4A445F}"/>
          </ac:picMkLst>
        </pc:picChg>
      </pc:sldChg>
      <pc:sldChg chg="addSp delSp modSp new mod">
        <pc:chgData name="Līga Āboliņa" userId="9cce5661-557f-4ce0-b038-8c1774c6c225" providerId="ADAL" clId="{1404ED68-C7E9-4414-B0CA-3D531D3B6423}" dt="2023-09-19T07:44:58.147" v="513"/>
        <pc:sldMkLst>
          <pc:docMk/>
          <pc:sldMk cId="958793887" sldId="392"/>
        </pc:sldMkLst>
        <pc:spChg chg="mod">
          <ac:chgData name="Līga Āboliņa" userId="9cce5661-557f-4ce0-b038-8c1774c6c225" providerId="ADAL" clId="{1404ED68-C7E9-4414-B0CA-3D531D3B6423}" dt="2023-09-19T07:07:55.893" v="489" actId="113"/>
          <ac:spMkLst>
            <pc:docMk/>
            <pc:sldMk cId="958793887" sldId="392"/>
            <ac:spMk id="2" creationId="{1D73E880-57E5-6494-3DCB-DE03757DE3E8}"/>
          </ac:spMkLst>
        </pc:spChg>
        <pc:spChg chg="mod">
          <ac:chgData name="Līga Āboliņa" userId="9cce5661-557f-4ce0-b038-8c1774c6c225" providerId="ADAL" clId="{1404ED68-C7E9-4414-B0CA-3D531D3B6423}" dt="2023-09-19T06:48:00.269" v="320" actId="20577"/>
          <ac:spMkLst>
            <pc:docMk/>
            <pc:sldMk cId="958793887" sldId="392"/>
            <ac:spMk id="3" creationId="{1B0FA234-DCA9-3DCC-5951-C07628FFB8D9}"/>
          </ac:spMkLst>
        </pc:spChg>
        <pc:spChg chg="del">
          <ac:chgData name="Līga Āboliņa" userId="9cce5661-557f-4ce0-b038-8c1774c6c225" providerId="ADAL" clId="{1404ED68-C7E9-4414-B0CA-3D531D3B6423}" dt="2023-09-19T06:47:53.473" v="316"/>
          <ac:spMkLst>
            <pc:docMk/>
            <pc:sldMk cId="958793887" sldId="392"/>
            <ac:spMk id="6" creationId="{39DF6A1A-737E-2B9F-085C-1CE9FF5BD1CC}"/>
          </ac:spMkLst>
        </pc:spChg>
        <pc:spChg chg="add del mod">
          <ac:chgData name="Līga Āboliņa" userId="9cce5661-557f-4ce0-b038-8c1774c6c225" providerId="ADAL" clId="{1404ED68-C7E9-4414-B0CA-3D531D3B6423}" dt="2023-09-19T07:44:58.147" v="513"/>
          <ac:spMkLst>
            <pc:docMk/>
            <pc:sldMk cId="958793887" sldId="392"/>
            <ac:spMk id="8" creationId="{C61D66B0-481C-73E1-0DAF-D089819B7B72}"/>
          </ac:spMkLst>
        </pc:spChg>
        <pc:picChg chg="add del mod">
          <ac:chgData name="Līga Āboliņa" userId="9cce5661-557f-4ce0-b038-8c1774c6c225" providerId="ADAL" clId="{1404ED68-C7E9-4414-B0CA-3D531D3B6423}" dt="2023-09-19T07:44:49.902" v="512" actId="478"/>
          <ac:picMkLst>
            <pc:docMk/>
            <pc:sldMk cId="958793887" sldId="392"/>
            <ac:picMk id="7" creationId="{EF059D94-D104-BE09-BD83-89CCCAF226BD}"/>
          </ac:picMkLst>
        </pc:picChg>
        <pc:picChg chg="add mod">
          <ac:chgData name="Līga Āboliņa" userId="9cce5661-557f-4ce0-b038-8c1774c6c225" providerId="ADAL" clId="{1404ED68-C7E9-4414-B0CA-3D531D3B6423}" dt="2023-09-19T07:44:58.147" v="513"/>
          <ac:picMkLst>
            <pc:docMk/>
            <pc:sldMk cId="958793887" sldId="392"/>
            <ac:picMk id="9" creationId="{BF2BC2C8-924B-0222-15FE-18D550CB87FA}"/>
          </ac:picMkLst>
        </pc:picChg>
      </pc:sldChg>
      <pc:sldChg chg="addSp delSp modSp new mod ord">
        <pc:chgData name="Līga Āboliņa" userId="9cce5661-557f-4ce0-b038-8c1774c6c225" providerId="ADAL" clId="{1404ED68-C7E9-4414-B0CA-3D531D3B6423}" dt="2023-09-19T07:07:39.603" v="486" actId="113"/>
        <pc:sldMkLst>
          <pc:docMk/>
          <pc:sldMk cId="3838861988" sldId="393"/>
        </pc:sldMkLst>
        <pc:spChg chg="mod">
          <ac:chgData name="Līga Āboliņa" userId="9cce5661-557f-4ce0-b038-8c1774c6c225" providerId="ADAL" clId="{1404ED68-C7E9-4414-B0CA-3D531D3B6423}" dt="2023-09-19T07:07:39.603" v="486" actId="113"/>
          <ac:spMkLst>
            <pc:docMk/>
            <pc:sldMk cId="3838861988" sldId="393"/>
            <ac:spMk id="2" creationId="{B18F4115-0F43-E340-63A8-4F76E440667A}"/>
          </ac:spMkLst>
        </pc:spChg>
        <pc:spChg chg="mod">
          <ac:chgData name="Līga Āboliņa" userId="9cce5661-557f-4ce0-b038-8c1774c6c225" providerId="ADAL" clId="{1404ED68-C7E9-4414-B0CA-3D531D3B6423}" dt="2023-09-19T06:48:49.390" v="327" actId="20577"/>
          <ac:spMkLst>
            <pc:docMk/>
            <pc:sldMk cId="3838861988" sldId="393"/>
            <ac:spMk id="3" creationId="{A068E29B-A4E9-E879-61F4-63E339BDB4E7}"/>
          </ac:spMkLst>
        </pc:spChg>
        <pc:spChg chg="del">
          <ac:chgData name="Līga Āboliņa" userId="9cce5661-557f-4ce0-b038-8c1774c6c225" providerId="ADAL" clId="{1404ED68-C7E9-4414-B0CA-3D531D3B6423}" dt="2023-09-19T06:48:40.203" v="323"/>
          <ac:spMkLst>
            <pc:docMk/>
            <pc:sldMk cId="3838861988" sldId="393"/>
            <ac:spMk id="6" creationId="{F8F51EA3-9F8D-18A7-C420-447F9CA9B7A4}"/>
          </ac:spMkLst>
        </pc:spChg>
        <pc:picChg chg="add mod">
          <ac:chgData name="Līga Āboliņa" userId="9cce5661-557f-4ce0-b038-8c1774c6c225" providerId="ADAL" clId="{1404ED68-C7E9-4414-B0CA-3D531D3B6423}" dt="2023-09-19T06:48:40.203" v="323"/>
          <ac:picMkLst>
            <pc:docMk/>
            <pc:sldMk cId="3838861988" sldId="393"/>
            <ac:picMk id="7" creationId="{45881248-E615-85C2-CB78-51D41F14375C}"/>
          </ac:picMkLst>
        </pc:picChg>
      </pc:sldChg>
      <pc:sldChg chg="addSp delSp modSp new mod">
        <pc:chgData name="Līga Āboliņa" userId="9cce5661-557f-4ce0-b038-8c1774c6c225" providerId="ADAL" clId="{1404ED68-C7E9-4414-B0CA-3D531D3B6423}" dt="2023-09-19T07:07:23.323" v="483" actId="113"/>
        <pc:sldMkLst>
          <pc:docMk/>
          <pc:sldMk cId="2292843864" sldId="394"/>
        </pc:sldMkLst>
        <pc:spChg chg="mod">
          <ac:chgData name="Līga Āboliņa" userId="9cce5661-557f-4ce0-b038-8c1774c6c225" providerId="ADAL" clId="{1404ED68-C7E9-4414-B0CA-3D531D3B6423}" dt="2023-09-19T07:07:23.323" v="483" actId="113"/>
          <ac:spMkLst>
            <pc:docMk/>
            <pc:sldMk cId="2292843864" sldId="394"/>
            <ac:spMk id="2" creationId="{04F5BFF2-75E2-20B7-16A8-3F5916A6DCD0}"/>
          </ac:spMkLst>
        </pc:spChg>
        <pc:spChg chg="mod">
          <ac:chgData name="Līga Āboliņa" userId="9cce5661-557f-4ce0-b038-8c1774c6c225" providerId="ADAL" clId="{1404ED68-C7E9-4414-B0CA-3D531D3B6423}" dt="2023-09-19T07:04:00.546" v="429" actId="20577"/>
          <ac:spMkLst>
            <pc:docMk/>
            <pc:sldMk cId="2292843864" sldId="394"/>
            <ac:spMk id="3" creationId="{B5208812-FCCF-AC98-E0BC-52D7E8CB3F0B}"/>
          </ac:spMkLst>
        </pc:spChg>
        <pc:spChg chg="del">
          <ac:chgData name="Līga Āboliņa" userId="9cce5661-557f-4ce0-b038-8c1774c6c225" providerId="ADAL" clId="{1404ED68-C7E9-4414-B0CA-3D531D3B6423}" dt="2023-09-19T06:52:43.330" v="368"/>
          <ac:spMkLst>
            <pc:docMk/>
            <pc:sldMk cId="2292843864" sldId="394"/>
            <ac:spMk id="6" creationId="{6FFF3161-0502-5672-E323-D81C6ED8C2B1}"/>
          </ac:spMkLst>
        </pc:spChg>
        <pc:spChg chg="add mod">
          <ac:chgData name="Līga Āboliņa" userId="9cce5661-557f-4ce0-b038-8c1774c6c225" providerId="ADAL" clId="{1404ED68-C7E9-4414-B0CA-3D531D3B6423}" dt="2023-09-19T07:00:12.828" v="393" actId="255"/>
          <ac:spMkLst>
            <pc:docMk/>
            <pc:sldMk cId="2292843864" sldId="394"/>
            <ac:spMk id="12" creationId="{F1B69606-84CD-A8CE-9963-37E9950E2FAD}"/>
          </ac:spMkLst>
        </pc:spChg>
        <pc:spChg chg="add mod">
          <ac:chgData name="Līga Āboliņa" userId="9cce5661-557f-4ce0-b038-8c1774c6c225" providerId="ADAL" clId="{1404ED68-C7E9-4414-B0CA-3D531D3B6423}" dt="2023-09-19T07:03:46.145" v="424" actId="255"/>
          <ac:spMkLst>
            <pc:docMk/>
            <pc:sldMk cId="2292843864" sldId="394"/>
            <ac:spMk id="13" creationId="{78ADCE89-6BCD-1A75-3AAC-8A53644F8763}"/>
          </ac:spMkLst>
        </pc:spChg>
        <pc:spChg chg="add mod">
          <ac:chgData name="Līga Āboliņa" userId="9cce5661-557f-4ce0-b038-8c1774c6c225" providerId="ADAL" clId="{1404ED68-C7E9-4414-B0CA-3D531D3B6423}" dt="2023-09-19T07:00:55.593" v="398" actId="255"/>
          <ac:spMkLst>
            <pc:docMk/>
            <pc:sldMk cId="2292843864" sldId="394"/>
            <ac:spMk id="14" creationId="{4EEB0034-2CA3-BE21-15F2-F85E4E10FD10}"/>
          </ac:spMkLst>
        </pc:spChg>
        <pc:spChg chg="add mod">
          <ac:chgData name="Līga Āboliņa" userId="9cce5661-557f-4ce0-b038-8c1774c6c225" providerId="ADAL" clId="{1404ED68-C7E9-4414-B0CA-3D531D3B6423}" dt="2023-09-19T07:03:32.609" v="421" actId="255"/>
          <ac:spMkLst>
            <pc:docMk/>
            <pc:sldMk cId="2292843864" sldId="394"/>
            <ac:spMk id="15" creationId="{D1F648DD-3F64-92EF-7C36-01579D2E085E}"/>
          </ac:spMkLst>
        </pc:spChg>
        <pc:spChg chg="add mod">
          <ac:chgData name="Līga Āboliņa" userId="9cce5661-557f-4ce0-b038-8c1774c6c225" providerId="ADAL" clId="{1404ED68-C7E9-4414-B0CA-3D531D3B6423}" dt="2023-09-19T07:03:39.354" v="423" actId="255"/>
          <ac:spMkLst>
            <pc:docMk/>
            <pc:sldMk cId="2292843864" sldId="394"/>
            <ac:spMk id="16" creationId="{99C47B8A-95CD-807E-C8E5-F8CBD66BE8DD}"/>
          </ac:spMkLst>
        </pc:spChg>
        <pc:spChg chg="add mod">
          <ac:chgData name="Līga Āboliņa" userId="9cce5661-557f-4ce0-b038-8c1774c6c225" providerId="ADAL" clId="{1404ED68-C7E9-4414-B0CA-3D531D3B6423}" dt="2023-09-19T07:03:54.860" v="425" actId="255"/>
          <ac:spMkLst>
            <pc:docMk/>
            <pc:sldMk cId="2292843864" sldId="394"/>
            <ac:spMk id="17" creationId="{0B7451F3-2A3F-1836-DDA4-AA5B340F1BF0}"/>
          </ac:spMkLst>
        </pc:spChg>
        <pc:picChg chg="add mod">
          <ac:chgData name="Līga Āboliņa" userId="9cce5661-557f-4ce0-b038-8c1774c6c225" providerId="ADAL" clId="{1404ED68-C7E9-4414-B0CA-3D531D3B6423}" dt="2023-09-19T06:59:41.088" v="391" actId="14100"/>
          <ac:picMkLst>
            <pc:docMk/>
            <pc:sldMk cId="2292843864" sldId="394"/>
            <ac:picMk id="7" creationId="{F07BF5E1-38F5-3414-0295-F8B59B44B907}"/>
          </ac:picMkLst>
        </pc:picChg>
        <pc:picChg chg="add del">
          <ac:chgData name="Līga Āboliņa" userId="9cce5661-557f-4ce0-b038-8c1774c6c225" providerId="ADAL" clId="{1404ED68-C7E9-4414-B0CA-3D531D3B6423}" dt="2023-09-19T06:53:30.426" v="376" actId="22"/>
          <ac:picMkLst>
            <pc:docMk/>
            <pc:sldMk cId="2292843864" sldId="394"/>
            <ac:picMk id="9" creationId="{FE657833-97DB-8123-0494-25D72526AE55}"/>
          </ac:picMkLst>
        </pc:picChg>
        <pc:picChg chg="add del mod">
          <ac:chgData name="Līga Āboliņa" userId="9cce5661-557f-4ce0-b038-8c1774c6c225" providerId="ADAL" clId="{1404ED68-C7E9-4414-B0CA-3D531D3B6423}" dt="2023-09-19T06:53:28.298" v="375" actId="22"/>
          <ac:picMkLst>
            <pc:docMk/>
            <pc:sldMk cId="2292843864" sldId="394"/>
            <ac:picMk id="11" creationId="{5EBCCC96-9E8D-FDFF-DB95-7722774DF466}"/>
          </ac:picMkLst>
        </pc:picChg>
      </pc:sldChg>
      <pc:sldChg chg="addSp delSp modSp new mod">
        <pc:chgData name="Līga Āboliņa" userId="9cce5661-557f-4ce0-b038-8c1774c6c225" providerId="ADAL" clId="{1404ED68-C7E9-4414-B0CA-3D531D3B6423}" dt="2023-09-19T07:25:29.579" v="511" actId="6549"/>
        <pc:sldMkLst>
          <pc:docMk/>
          <pc:sldMk cId="916521739" sldId="395"/>
        </pc:sldMkLst>
        <pc:spChg chg="mod">
          <ac:chgData name="Līga Āboliņa" userId="9cce5661-557f-4ce0-b038-8c1774c6c225" providerId="ADAL" clId="{1404ED68-C7E9-4414-B0CA-3D531D3B6423}" dt="2023-09-19T07:23:54.453" v="491"/>
          <ac:spMkLst>
            <pc:docMk/>
            <pc:sldMk cId="916521739" sldId="395"/>
            <ac:spMk id="2" creationId="{010675EE-1EE1-6F33-2F6C-747A3BAC31C5}"/>
          </ac:spMkLst>
        </pc:spChg>
        <pc:spChg chg="mod">
          <ac:chgData name="Līga Āboliņa" userId="9cce5661-557f-4ce0-b038-8c1774c6c225" providerId="ADAL" clId="{1404ED68-C7E9-4414-B0CA-3D531D3B6423}" dt="2023-09-19T07:25:29.579" v="511" actId="6549"/>
          <ac:spMkLst>
            <pc:docMk/>
            <pc:sldMk cId="916521739" sldId="395"/>
            <ac:spMk id="3" creationId="{3CB2F43C-3169-4FCE-FA5C-27B709E1B6B4}"/>
          </ac:spMkLst>
        </pc:spChg>
        <pc:spChg chg="del">
          <ac:chgData name="Līga Āboliņa" userId="9cce5661-557f-4ce0-b038-8c1774c6c225" providerId="ADAL" clId="{1404ED68-C7E9-4414-B0CA-3D531D3B6423}" dt="2023-09-19T07:24:03.655" v="492"/>
          <ac:spMkLst>
            <pc:docMk/>
            <pc:sldMk cId="916521739" sldId="395"/>
            <ac:spMk id="6" creationId="{D9D3E8C0-EE7E-A62E-5F4E-72442C7309AC}"/>
          </ac:spMkLst>
        </pc:spChg>
        <pc:picChg chg="add mod">
          <ac:chgData name="Līga Āboliņa" userId="9cce5661-557f-4ce0-b038-8c1774c6c225" providerId="ADAL" clId="{1404ED68-C7E9-4414-B0CA-3D531D3B6423}" dt="2023-09-19T07:24:06.321" v="493" actId="1076"/>
          <ac:picMkLst>
            <pc:docMk/>
            <pc:sldMk cId="916521739" sldId="395"/>
            <ac:picMk id="7" creationId="{27BFD740-6829-A3B6-38B6-77D15CB19D2F}"/>
          </ac:picMkLst>
        </pc:picChg>
        <pc:picChg chg="add mod">
          <ac:chgData name="Līga Āboliņa" userId="9cce5661-557f-4ce0-b038-8c1774c6c225" providerId="ADAL" clId="{1404ED68-C7E9-4414-B0CA-3D531D3B6423}" dt="2023-09-19T07:24:27.433" v="495" actId="1076"/>
          <ac:picMkLst>
            <pc:docMk/>
            <pc:sldMk cId="916521739" sldId="395"/>
            <ac:picMk id="8" creationId="{788EB956-4ACD-BFAA-2975-225C92B9AC07}"/>
          </ac:picMkLst>
        </pc:picChg>
        <pc:picChg chg="add mod">
          <ac:chgData name="Līga Āboliņa" userId="9cce5661-557f-4ce0-b038-8c1774c6c225" providerId="ADAL" clId="{1404ED68-C7E9-4414-B0CA-3D531D3B6423}" dt="2023-09-19T07:24:37.379" v="497" actId="1076"/>
          <ac:picMkLst>
            <pc:docMk/>
            <pc:sldMk cId="916521739" sldId="395"/>
            <ac:picMk id="9" creationId="{953AA7D0-2865-41B8-11F9-CE39DE6C8743}"/>
          </ac:picMkLst>
        </pc:picChg>
        <pc:picChg chg="add mod">
          <ac:chgData name="Līga Āboliņa" userId="9cce5661-557f-4ce0-b038-8c1774c6c225" providerId="ADAL" clId="{1404ED68-C7E9-4414-B0CA-3D531D3B6423}" dt="2023-09-19T07:24:48.374" v="499" actId="1076"/>
          <ac:picMkLst>
            <pc:docMk/>
            <pc:sldMk cId="916521739" sldId="395"/>
            <ac:picMk id="10" creationId="{4E12D053-9C7B-8362-C495-CCA1C66BFEEF}"/>
          </ac:picMkLst>
        </pc:picChg>
        <pc:picChg chg="add mod">
          <ac:chgData name="Līga Āboliņa" userId="9cce5661-557f-4ce0-b038-8c1774c6c225" providerId="ADAL" clId="{1404ED68-C7E9-4414-B0CA-3D531D3B6423}" dt="2023-09-19T07:25:05.154" v="501" actId="1076"/>
          <ac:picMkLst>
            <pc:docMk/>
            <pc:sldMk cId="916521739" sldId="395"/>
            <ac:picMk id="11" creationId="{24CABA4F-D1D1-3381-C0E2-ED20CB31AAB2}"/>
          </ac:picMkLst>
        </pc:picChg>
        <pc:picChg chg="add mod">
          <ac:chgData name="Līga Āboliņa" userId="9cce5661-557f-4ce0-b038-8c1774c6c225" providerId="ADAL" clId="{1404ED68-C7E9-4414-B0CA-3D531D3B6423}" dt="2023-09-19T07:25:15.789" v="503" actId="1076"/>
          <ac:picMkLst>
            <pc:docMk/>
            <pc:sldMk cId="916521739" sldId="395"/>
            <ac:picMk id="12" creationId="{08632952-4942-1B74-A905-DEC5D711A74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AE1E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59-4720-A8AA-2E733E8679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59-4720-A8AA-2E733E8679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0002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59-4720-A8AA-2E733E867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98978111"/>
        <c:axId val="1698978943"/>
      </c:barChart>
      <c:catAx>
        <c:axId val="1698978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lv-LV"/>
          </a:p>
        </c:txPr>
        <c:crossAx val="1698978943"/>
        <c:crosses val="autoZero"/>
        <c:auto val="1"/>
        <c:lblAlgn val="ctr"/>
        <c:lblOffset val="100"/>
        <c:noMultiLvlLbl val="0"/>
      </c:catAx>
      <c:valAx>
        <c:axId val="1698978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9897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BD0509-C327-427C-BD11-50DFD45DC9C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D436EEF-1AB3-4B2F-B3BB-EF8F71CD4873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gm:t>
    </dgm:pt>
    <dgm:pt modelId="{CC5F3B86-18CF-40B9-9718-4F59176A21B2}" type="parTrans" cxnId="{6A53DC10-68F9-4531-B73A-1024C48B5E40}">
      <dgm:prSet/>
      <dgm:spPr/>
      <dgm:t>
        <a:bodyPr/>
        <a:lstStyle/>
        <a:p>
          <a:endParaRPr lang="lv-LV"/>
        </a:p>
      </dgm:t>
    </dgm:pt>
    <dgm:pt modelId="{CF4E05E0-1EF0-44E2-B3C5-431700E968B9}" type="sibTrans" cxnId="{6A53DC10-68F9-4531-B73A-1024C48B5E40}">
      <dgm:prSet/>
      <dgm:spPr/>
      <dgm:t>
        <a:bodyPr/>
        <a:lstStyle/>
        <a:p>
          <a:endParaRPr lang="lv-LV"/>
        </a:p>
      </dgm:t>
    </dgm:pt>
    <dgm:pt modelId="{246061A8-1BC5-4A57-A91C-7DB7B7E88A6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15E2C2C-BD20-432E-A573-91BA8F095BC6}" type="parTrans" cxnId="{A8A55C05-7952-43E1-996F-45D1EC7CE506}">
      <dgm:prSet/>
      <dgm:spPr/>
      <dgm:t>
        <a:bodyPr/>
        <a:lstStyle/>
        <a:p>
          <a:endParaRPr lang="lv-LV"/>
        </a:p>
      </dgm:t>
    </dgm:pt>
    <dgm:pt modelId="{8732A1C3-B38B-423F-A36D-27C7CAE63237}" type="sibTrans" cxnId="{A8A55C05-7952-43E1-996F-45D1EC7CE506}">
      <dgm:prSet/>
      <dgm:spPr/>
      <dgm:t>
        <a:bodyPr/>
        <a:lstStyle/>
        <a:p>
          <a:endParaRPr lang="lv-LV"/>
        </a:p>
      </dgm:t>
    </dgm:pt>
    <dgm:pt modelId="{A4B037DE-8BFA-419F-9834-FD998C885329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4AF22C1-0164-4DD4-BF64-D82AA841CED7}" type="parTrans" cxnId="{E4A91334-7943-40B8-AF7F-5B4BF3099D36}">
      <dgm:prSet/>
      <dgm:spPr/>
      <dgm:t>
        <a:bodyPr/>
        <a:lstStyle/>
        <a:p>
          <a:endParaRPr lang="lv-LV"/>
        </a:p>
      </dgm:t>
    </dgm:pt>
    <dgm:pt modelId="{63C94C42-4A8E-4060-BB35-179DEC653393}" type="sibTrans" cxnId="{E4A91334-7943-40B8-AF7F-5B4BF3099D36}">
      <dgm:prSet/>
      <dgm:spPr/>
      <dgm:t>
        <a:bodyPr/>
        <a:lstStyle/>
        <a:p>
          <a:endParaRPr lang="lv-LV"/>
        </a:p>
      </dgm:t>
    </dgm:pt>
    <dgm:pt modelId="{A6C49A90-DD37-4E24-8AFD-F7BC16C329B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gm:t>
    </dgm:pt>
    <dgm:pt modelId="{6C520024-B9FA-4846-BDA8-45A461010134}" type="parTrans" cxnId="{C80F5E96-274C-474D-8B86-0EE2372F9AAB}">
      <dgm:prSet/>
      <dgm:spPr/>
      <dgm:t>
        <a:bodyPr/>
        <a:lstStyle/>
        <a:p>
          <a:endParaRPr lang="lv-LV"/>
        </a:p>
      </dgm:t>
    </dgm:pt>
    <dgm:pt modelId="{B5534562-B3C5-4770-8B82-2304F1479621}" type="sibTrans" cxnId="{C80F5E96-274C-474D-8B86-0EE2372F9AAB}">
      <dgm:prSet/>
      <dgm:spPr/>
      <dgm:t>
        <a:bodyPr/>
        <a:lstStyle/>
        <a:p>
          <a:endParaRPr lang="lv-LV"/>
        </a:p>
      </dgm:t>
    </dgm:pt>
    <dgm:pt modelId="{F732E3C6-9AA3-4BBB-9357-AF67019861FB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32E120B-714A-43B7-9429-BC778941EB73}" type="parTrans" cxnId="{7CD3AF02-C673-4035-A886-266B766C5A8C}">
      <dgm:prSet/>
      <dgm:spPr/>
      <dgm:t>
        <a:bodyPr/>
        <a:lstStyle/>
        <a:p>
          <a:endParaRPr lang="lv-LV"/>
        </a:p>
      </dgm:t>
    </dgm:pt>
    <dgm:pt modelId="{89253044-EDB4-41B4-9DC9-059AC33E1AB0}" type="sibTrans" cxnId="{7CD3AF02-C673-4035-A886-266B766C5A8C}">
      <dgm:prSet/>
      <dgm:spPr/>
      <dgm:t>
        <a:bodyPr/>
        <a:lstStyle/>
        <a:p>
          <a:endParaRPr lang="lv-LV"/>
        </a:p>
      </dgm:t>
    </dgm:pt>
    <dgm:pt modelId="{D81FC688-5158-4D9C-9D7B-D0BD36CE6F12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E10024-6364-4A52-9201-F401C0716D99}" type="parTrans" cxnId="{81E70D99-2EF3-4EF3-95D6-12B2F54DCCF7}">
      <dgm:prSet/>
      <dgm:spPr/>
      <dgm:t>
        <a:bodyPr/>
        <a:lstStyle/>
        <a:p>
          <a:endParaRPr lang="lv-LV"/>
        </a:p>
      </dgm:t>
    </dgm:pt>
    <dgm:pt modelId="{FA139BCD-99C0-4EE1-900B-5B249A46858C}" type="sibTrans" cxnId="{81E70D99-2EF3-4EF3-95D6-12B2F54DCCF7}">
      <dgm:prSet/>
      <dgm:spPr/>
      <dgm:t>
        <a:bodyPr/>
        <a:lstStyle/>
        <a:p>
          <a:endParaRPr lang="lv-LV"/>
        </a:p>
      </dgm:t>
    </dgm:pt>
    <dgm:pt modelId="{9E090033-8803-4C19-A92A-B5DC425A0527}" type="pres">
      <dgm:prSet presAssocID="{70BD0509-C327-427C-BD11-50DFD45DC9CF}" presName="diagram" presStyleCnt="0">
        <dgm:presLayoutVars>
          <dgm:dir/>
          <dgm:resizeHandles val="exact"/>
        </dgm:presLayoutVars>
      </dgm:prSet>
      <dgm:spPr/>
    </dgm:pt>
    <dgm:pt modelId="{8C8ED52D-6C0D-4C20-8E45-C08555F8DB1F}" type="pres">
      <dgm:prSet presAssocID="{0D436EEF-1AB3-4B2F-B3BB-EF8F71CD4873}" presName="node" presStyleLbl="node1" presStyleIdx="0" presStyleCnt="6">
        <dgm:presLayoutVars>
          <dgm:bulletEnabled val="1"/>
        </dgm:presLayoutVars>
      </dgm:prSet>
      <dgm:spPr/>
    </dgm:pt>
    <dgm:pt modelId="{757316BB-6584-43F2-9FF2-1BA950188DAA}" type="pres">
      <dgm:prSet presAssocID="{CF4E05E0-1EF0-44E2-B3C5-431700E968B9}" presName="sibTrans" presStyleCnt="0"/>
      <dgm:spPr/>
    </dgm:pt>
    <dgm:pt modelId="{C1E861DA-E51F-4484-B4DF-F375B853F3E2}" type="pres">
      <dgm:prSet presAssocID="{246061A8-1BC5-4A57-A91C-7DB7B7E88A6C}" presName="node" presStyleLbl="node1" presStyleIdx="1" presStyleCnt="6">
        <dgm:presLayoutVars>
          <dgm:bulletEnabled val="1"/>
        </dgm:presLayoutVars>
      </dgm:prSet>
      <dgm:spPr/>
    </dgm:pt>
    <dgm:pt modelId="{51920395-ABBA-44BB-BB5F-65BDCDD93E0A}" type="pres">
      <dgm:prSet presAssocID="{8732A1C3-B38B-423F-A36D-27C7CAE63237}" presName="sibTrans" presStyleCnt="0"/>
      <dgm:spPr/>
    </dgm:pt>
    <dgm:pt modelId="{0B3FED2C-B031-4B6D-9D12-32F8CE813E44}" type="pres">
      <dgm:prSet presAssocID="{A4B037DE-8BFA-419F-9834-FD998C885329}" presName="node" presStyleLbl="node1" presStyleIdx="2" presStyleCnt="6">
        <dgm:presLayoutVars>
          <dgm:bulletEnabled val="1"/>
        </dgm:presLayoutVars>
      </dgm:prSet>
      <dgm:spPr/>
    </dgm:pt>
    <dgm:pt modelId="{D65A40C7-49F6-487C-B69F-F6C23820871C}" type="pres">
      <dgm:prSet presAssocID="{63C94C42-4A8E-4060-BB35-179DEC653393}" presName="sibTrans" presStyleCnt="0"/>
      <dgm:spPr/>
    </dgm:pt>
    <dgm:pt modelId="{0D36605E-7DD3-495D-AF92-D449F67D1459}" type="pres">
      <dgm:prSet presAssocID="{A6C49A90-DD37-4E24-8AFD-F7BC16C329BC}" presName="node" presStyleLbl="node1" presStyleIdx="3" presStyleCnt="6">
        <dgm:presLayoutVars>
          <dgm:bulletEnabled val="1"/>
        </dgm:presLayoutVars>
      </dgm:prSet>
      <dgm:spPr/>
    </dgm:pt>
    <dgm:pt modelId="{3F1AE98B-785B-4E87-A14D-9EE92B8F53D7}" type="pres">
      <dgm:prSet presAssocID="{B5534562-B3C5-4770-8B82-2304F1479621}" presName="sibTrans" presStyleCnt="0"/>
      <dgm:spPr/>
    </dgm:pt>
    <dgm:pt modelId="{39E5910C-763A-421E-ACFA-BF54B7B66C18}" type="pres">
      <dgm:prSet presAssocID="{F732E3C6-9AA3-4BBB-9357-AF67019861FB}" presName="node" presStyleLbl="node1" presStyleIdx="4" presStyleCnt="6">
        <dgm:presLayoutVars>
          <dgm:bulletEnabled val="1"/>
        </dgm:presLayoutVars>
      </dgm:prSet>
      <dgm:spPr/>
    </dgm:pt>
    <dgm:pt modelId="{A76A2483-69C7-4898-B30E-BD018E5543A3}" type="pres">
      <dgm:prSet presAssocID="{89253044-EDB4-41B4-9DC9-059AC33E1AB0}" presName="sibTrans" presStyleCnt="0"/>
      <dgm:spPr/>
    </dgm:pt>
    <dgm:pt modelId="{69F337AE-96F2-4929-AFBF-3C05B751C3F0}" type="pres">
      <dgm:prSet presAssocID="{D81FC688-5158-4D9C-9D7B-D0BD36CE6F12}" presName="node" presStyleLbl="node1" presStyleIdx="5" presStyleCnt="6">
        <dgm:presLayoutVars>
          <dgm:bulletEnabled val="1"/>
        </dgm:presLayoutVars>
      </dgm:prSet>
      <dgm:spPr/>
    </dgm:pt>
  </dgm:ptLst>
  <dgm:cxnLst>
    <dgm:cxn modelId="{7CD3AF02-C673-4035-A886-266B766C5A8C}" srcId="{70BD0509-C327-427C-BD11-50DFD45DC9CF}" destId="{F732E3C6-9AA3-4BBB-9357-AF67019861FB}" srcOrd="4" destOrd="0" parTransId="{632E120B-714A-43B7-9429-BC778941EB73}" sibTransId="{89253044-EDB4-41B4-9DC9-059AC33E1AB0}"/>
    <dgm:cxn modelId="{A8A55C05-7952-43E1-996F-45D1EC7CE506}" srcId="{70BD0509-C327-427C-BD11-50DFD45DC9CF}" destId="{246061A8-1BC5-4A57-A91C-7DB7B7E88A6C}" srcOrd="1" destOrd="0" parTransId="{715E2C2C-BD20-432E-A573-91BA8F095BC6}" sibTransId="{8732A1C3-B38B-423F-A36D-27C7CAE63237}"/>
    <dgm:cxn modelId="{6A53DC10-68F9-4531-B73A-1024C48B5E40}" srcId="{70BD0509-C327-427C-BD11-50DFD45DC9CF}" destId="{0D436EEF-1AB3-4B2F-B3BB-EF8F71CD4873}" srcOrd="0" destOrd="0" parTransId="{CC5F3B86-18CF-40B9-9718-4F59176A21B2}" sibTransId="{CF4E05E0-1EF0-44E2-B3C5-431700E968B9}"/>
    <dgm:cxn modelId="{8FB7E92E-3FC2-4CEF-AEC7-AABE8A5B048F}" type="presOf" srcId="{70BD0509-C327-427C-BD11-50DFD45DC9CF}" destId="{9E090033-8803-4C19-A92A-B5DC425A0527}" srcOrd="0" destOrd="0" presId="urn:microsoft.com/office/officeart/2005/8/layout/default"/>
    <dgm:cxn modelId="{E4A91334-7943-40B8-AF7F-5B4BF3099D36}" srcId="{70BD0509-C327-427C-BD11-50DFD45DC9CF}" destId="{A4B037DE-8BFA-419F-9834-FD998C885329}" srcOrd="2" destOrd="0" parTransId="{24AF22C1-0164-4DD4-BF64-D82AA841CED7}" sibTransId="{63C94C42-4A8E-4060-BB35-179DEC653393}"/>
    <dgm:cxn modelId="{C88C313E-6C21-4F2C-AF67-8957B9058D51}" type="presOf" srcId="{D81FC688-5158-4D9C-9D7B-D0BD36CE6F12}" destId="{69F337AE-96F2-4929-AFBF-3C05B751C3F0}" srcOrd="0" destOrd="0" presId="urn:microsoft.com/office/officeart/2005/8/layout/default"/>
    <dgm:cxn modelId="{0F53B547-AD52-45AF-9779-23A9A600F34F}" type="presOf" srcId="{A4B037DE-8BFA-419F-9834-FD998C885329}" destId="{0B3FED2C-B031-4B6D-9D12-32F8CE813E44}" srcOrd="0" destOrd="0" presId="urn:microsoft.com/office/officeart/2005/8/layout/default"/>
    <dgm:cxn modelId="{E83F976C-C11B-44C4-9F68-0DC782287B7A}" type="presOf" srcId="{246061A8-1BC5-4A57-A91C-7DB7B7E88A6C}" destId="{C1E861DA-E51F-4484-B4DF-F375B853F3E2}" srcOrd="0" destOrd="0" presId="urn:microsoft.com/office/officeart/2005/8/layout/default"/>
    <dgm:cxn modelId="{F8F04E8E-53EA-48DE-B956-252FA6E1F63F}" type="presOf" srcId="{A6C49A90-DD37-4E24-8AFD-F7BC16C329BC}" destId="{0D36605E-7DD3-495D-AF92-D449F67D1459}" srcOrd="0" destOrd="0" presId="urn:microsoft.com/office/officeart/2005/8/layout/default"/>
    <dgm:cxn modelId="{C80F5E96-274C-474D-8B86-0EE2372F9AAB}" srcId="{70BD0509-C327-427C-BD11-50DFD45DC9CF}" destId="{A6C49A90-DD37-4E24-8AFD-F7BC16C329BC}" srcOrd="3" destOrd="0" parTransId="{6C520024-B9FA-4846-BDA8-45A461010134}" sibTransId="{B5534562-B3C5-4770-8B82-2304F1479621}"/>
    <dgm:cxn modelId="{81E70D99-2EF3-4EF3-95D6-12B2F54DCCF7}" srcId="{70BD0509-C327-427C-BD11-50DFD45DC9CF}" destId="{D81FC688-5158-4D9C-9D7B-D0BD36CE6F12}" srcOrd="5" destOrd="0" parTransId="{F6E10024-6364-4A52-9201-F401C0716D99}" sibTransId="{FA139BCD-99C0-4EE1-900B-5B249A46858C}"/>
    <dgm:cxn modelId="{AAC54A9D-D1BA-4C08-9C6A-28EAE74F1117}" type="presOf" srcId="{F732E3C6-9AA3-4BBB-9357-AF67019861FB}" destId="{39E5910C-763A-421E-ACFA-BF54B7B66C18}" srcOrd="0" destOrd="0" presId="urn:microsoft.com/office/officeart/2005/8/layout/default"/>
    <dgm:cxn modelId="{C85386E4-42A1-4744-9CF2-60BD75B41732}" type="presOf" srcId="{0D436EEF-1AB3-4B2F-B3BB-EF8F71CD4873}" destId="{8C8ED52D-6C0D-4C20-8E45-C08555F8DB1F}" srcOrd="0" destOrd="0" presId="urn:microsoft.com/office/officeart/2005/8/layout/default"/>
    <dgm:cxn modelId="{BD551B20-5B99-4318-A983-BEC0FEC50509}" type="presParOf" srcId="{9E090033-8803-4C19-A92A-B5DC425A0527}" destId="{8C8ED52D-6C0D-4C20-8E45-C08555F8DB1F}" srcOrd="0" destOrd="0" presId="urn:microsoft.com/office/officeart/2005/8/layout/default"/>
    <dgm:cxn modelId="{A28E9D5A-8ADB-40D2-A10E-C83AF9F36EB2}" type="presParOf" srcId="{9E090033-8803-4C19-A92A-B5DC425A0527}" destId="{757316BB-6584-43F2-9FF2-1BA950188DAA}" srcOrd="1" destOrd="0" presId="urn:microsoft.com/office/officeart/2005/8/layout/default"/>
    <dgm:cxn modelId="{7D734BA3-8309-4387-96D3-141ADD5A3B9B}" type="presParOf" srcId="{9E090033-8803-4C19-A92A-B5DC425A0527}" destId="{C1E861DA-E51F-4484-B4DF-F375B853F3E2}" srcOrd="2" destOrd="0" presId="urn:microsoft.com/office/officeart/2005/8/layout/default"/>
    <dgm:cxn modelId="{7CA63578-C48C-4654-8EC0-D7F66D44EAC5}" type="presParOf" srcId="{9E090033-8803-4C19-A92A-B5DC425A0527}" destId="{51920395-ABBA-44BB-BB5F-65BDCDD93E0A}" srcOrd="3" destOrd="0" presId="urn:microsoft.com/office/officeart/2005/8/layout/default"/>
    <dgm:cxn modelId="{8E28F3F6-9B8E-4FA2-9541-9B7509563005}" type="presParOf" srcId="{9E090033-8803-4C19-A92A-B5DC425A0527}" destId="{0B3FED2C-B031-4B6D-9D12-32F8CE813E44}" srcOrd="4" destOrd="0" presId="urn:microsoft.com/office/officeart/2005/8/layout/default"/>
    <dgm:cxn modelId="{9FAD61DC-90BA-425F-A0A6-2144BC05CF5A}" type="presParOf" srcId="{9E090033-8803-4C19-A92A-B5DC425A0527}" destId="{D65A40C7-49F6-487C-B69F-F6C23820871C}" srcOrd="5" destOrd="0" presId="urn:microsoft.com/office/officeart/2005/8/layout/default"/>
    <dgm:cxn modelId="{56BDD181-082C-45BC-BE6E-64A9AE1A037B}" type="presParOf" srcId="{9E090033-8803-4C19-A92A-B5DC425A0527}" destId="{0D36605E-7DD3-495D-AF92-D449F67D1459}" srcOrd="6" destOrd="0" presId="urn:microsoft.com/office/officeart/2005/8/layout/default"/>
    <dgm:cxn modelId="{5C0F2C5A-5662-4168-B7C6-936AC01649F9}" type="presParOf" srcId="{9E090033-8803-4C19-A92A-B5DC425A0527}" destId="{3F1AE98B-785B-4E87-A14D-9EE92B8F53D7}" srcOrd="7" destOrd="0" presId="urn:microsoft.com/office/officeart/2005/8/layout/default"/>
    <dgm:cxn modelId="{7CC82A8F-F42F-4780-B060-76A69D799CE1}" type="presParOf" srcId="{9E090033-8803-4C19-A92A-B5DC425A0527}" destId="{39E5910C-763A-421E-ACFA-BF54B7B66C18}" srcOrd="8" destOrd="0" presId="urn:microsoft.com/office/officeart/2005/8/layout/default"/>
    <dgm:cxn modelId="{14208553-004C-403E-BEE3-A488075D261D}" type="presParOf" srcId="{9E090033-8803-4C19-A92A-B5DC425A0527}" destId="{A76A2483-69C7-4898-B30E-BD018E5543A3}" srcOrd="9" destOrd="0" presId="urn:microsoft.com/office/officeart/2005/8/layout/default"/>
    <dgm:cxn modelId="{CA160C39-9FDC-4CB7-94AD-1E5CB18FA324}" type="presParOf" srcId="{9E090033-8803-4C19-A92A-B5DC425A0527}" destId="{69F337AE-96F2-4929-AFBF-3C05B751C3F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D0509-C327-427C-BD11-50DFD45DC9C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D436EEF-1AB3-4B2F-B3BB-EF8F71CD4873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gm:t>
    </dgm:pt>
    <dgm:pt modelId="{CC5F3B86-18CF-40B9-9718-4F59176A21B2}" type="parTrans" cxnId="{6A53DC10-68F9-4531-B73A-1024C48B5E40}">
      <dgm:prSet/>
      <dgm:spPr/>
      <dgm:t>
        <a:bodyPr/>
        <a:lstStyle/>
        <a:p>
          <a:endParaRPr lang="lv-LV"/>
        </a:p>
      </dgm:t>
    </dgm:pt>
    <dgm:pt modelId="{CF4E05E0-1EF0-44E2-B3C5-431700E968B9}" type="sibTrans" cxnId="{6A53DC10-68F9-4531-B73A-1024C48B5E40}">
      <dgm:prSet/>
      <dgm:spPr/>
      <dgm:t>
        <a:bodyPr/>
        <a:lstStyle/>
        <a:p>
          <a:endParaRPr lang="lv-LV"/>
        </a:p>
      </dgm:t>
    </dgm:pt>
    <dgm:pt modelId="{246061A8-1BC5-4A57-A91C-7DB7B7E88A6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15E2C2C-BD20-432E-A573-91BA8F095BC6}" type="parTrans" cxnId="{A8A55C05-7952-43E1-996F-45D1EC7CE506}">
      <dgm:prSet/>
      <dgm:spPr/>
      <dgm:t>
        <a:bodyPr/>
        <a:lstStyle/>
        <a:p>
          <a:endParaRPr lang="lv-LV"/>
        </a:p>
      </dgm:t>
    </dgm:pt>
    <dgm:pt modelId="{8732A1C3-B38B-423F-A36D-27C7CAE63237}" type="sibTrans" cxnId="{A8A55C05-7952-43E1-996F-45D1EC7CE506}">
      <dgm:prSet/>
      <dgm:spPr/>
      <dgm:t>
        <a:bodyPr/>
        <a:lstStyle/>
        <a:p>
          <a:endParaRPr lang="lv-LV"/>
        </a:p>
      </dgm:t>
    </dgm:pt>
    <dgm:pt modelId="{A4B037DE-8BFA-419F-9834-FD998C885329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4AF22C1-0164-4DD4-BF64-D82AA841CED7}" type="parTrans" cxnId="{E4A91334-7943-40B8-AF7F-5B4BF3099D36}">
      <dgm:prSet/>
      <dgm:spPr/>
      <dgm:t>
        <a:bodyPr/>
        <a:lstStyle/>
        <a:p>
          <a:endParaRPr lang="lv-LV"/>
        </a:p>
      </dgm:t>
    </dgm:pt>
    <dgm:pt modelId="{63C94C42-4A8E-4060-BB35-179DEC653393}" type="sibTrans" cxnId="{E4A91334-7943-40B8-AF7F-5B4BF3099D36}">
      <dgm:prSet/>
      <dgm:spPr/>
      <dgm:t>
        <a:bodyPr/>
        <a:lstStyle/>
        <a:p>
          <a:endParaRPr lang="lv-LV"/>
        </a:p>
      </dgm:t>
    </dgm:pt>
    <dgm:pt modelId="{A6C49A90-DD37-4E24-8AFD-F7BC16C329B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gm:t>
    </dgm:pt>
    <dgm:pt modelId="{6C520024-B9FA-4846-BDA8-45A461010134}" type="parTrans" cxnId="{C80F5E96-274C-474D-8B86-0EE2372F9AAB}">
      <dgm:prSet/>
      <dgm:spPr/>
      <dgm:t>
        <a:bodyPr/>
        <a:lstStyle/>
        <a:p>
          <a:endParaRPr lang="lv-LV"/>
        </a:p>
      </dgm:t>
    </dgm:pt>
    <dgm:pt modelId="{B5534562-B3C5-4770-8B82-2304F1479621}" type="sibTrans" cxnId="{C80F5E96-274C-474D-8B86-0EE2372F9AAB}">
      <dgm:prSet/>
      <dgm:spPr/>
      <dgm:t>
        <a:bodyPr/>
        <a:lstStyle/>
        <a:p>
          <a:endParaRPr lang="lv-LV"/>
        </a:p>
      </dgm:t>
    </dgm:pt>
    <dgm:pt modelId="{F732E3C6-9AA3-4BBB-9357-AF67019861FB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32E120B-714A-43B7-9429-BC778941EB73}" type="parTrans" cxnId="{7CD3AF02-C673-4035-A886-266B766C5A8C}">
      <dgm:prSet/>
      <dgm:spPr/>
      <dgm:t>
        <a:bodyPr/>
        <a:lstStyle/>
        <a:p>
          <a:endParaRPr lang="lv-LV"/>
        </a:p>
      </dgm:t>
    </dgm:pt>
    <dgm:pt modelId="{89253044-EDB4-41B4-9DC9-059AC33E1AB0}" type="sibTrans" cxnId="{7CD3AF02-C673-4035-A886-266B766C5A8C}">
      <dgm:prSet/>
      <dgm:spPr/>
      <dgm:t>
        <a:bodyPr/>
        <a:lstStyle/>
        <a:p>
          <a:endParaRPr lang="lv-LV"/>
        </a:p>
      </dgm:t>
    </dgm:pt>
    <dgm:pt modelId="{D81FC688-5158-4D9C-9D7B-D0BD36CE6F12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E10024-6364-4A52-9201-F401C0716D99}" type="parTrans" cxnId="{81E70D99-2EF3-4EF3-95D6-12B2F54DCCF7}">
      <dgm:prSet/>
      <dgm:spPr/>
      <dgm:t>
        <a:bodyPr/>
        <a:lstStyle/>
        <a:p>
          <a:endParaRPr lang="lv-LV"/>
        </a:p>
      </dgm:t>
    </dgm:pt>
    <dgm:pt modelId="{FA139BCD-99C0-4EE1-900B-5B249A46858C}" type="sibTrans" cxnId="{81E70D99-2EF3-4EF3-95D6-12B2F54DCCF7}">
      <dgm:prSet/>
      <dgm:spPr/>
      <dgm:t>
        <a:bodyPr/>
        <a:lstStyle/>
        <a:p>
          <a:endParaRPr lang="lv-LV"/>
        </a:p>
      </dgm:t>
    </dgm:pt>
    <dgm:pt modelId="{9E090033-8803-4C19-A92A-B5DC425A0527}" type="pres">
      <dgm:prSet presAssocID="{70BD0509-C327-427C-BD11-50DFD45DC9CF}" presName="diagram" presStyleCnt="0">
        <dgm:presLayoutVars>
          <dgm:dir/>
          <dgm:resizeHandles val="exact"/>
        </dgm:presLayoutVars>
      </dgm:prSet>
      <dgm:spPr/>
    </dgm:pt>
    <dgm:pt modelId="{8C8ED52D-6C0D-4C20-8E45-C08555F8DB1F}" type="pres">
      <dgm:prSet presAssocID="{0D436EEF-1AB3-4B2F-B3BB-EF8F71CD4873}" presName="node" presStyleLbl="node1" presStyleIdx="0" presStyleCnt="6">
        <dgm:presLayoutVars>
          <dgm:bulletEnabled val="1"/>
        </dgm:presLayoutVars>
      </dgm:prSet>
      <dgm:spPr/>
    </dgm:pt>
    <dgm:pt modelId="{757316BB-6584-43F2-9FF2-1BA950188DAA}" type="pres">
      <dgm:prSet presAssocID="{CF4E05E0-1EF0-44E2-B3C5-431700E968B9}" presName="sibTrans" presStyleCnt="0"/>
      <dgm:spPr/>
    </dgm:pt>
    <dgm:pt modelId="{C1E861DA-E51F-4484-B4DF-F375B853F3E2}" type="pres">
      <dgm:prSet presAssocID="{246061A8-1BC5-4A57-A91C-7DB7B7E88A6C}" presName="node" presStyleLbl="node1" presStyleIdx="1" presStyleCnt="6">
        <dgm:presLayoutVars>
          <dgm:bulletEnabled val="1"/>
        </dgm:presLayoutVars>
      </dgm:prSet>
      <dgm:spPr/>
    </dgm:pt>
    <dgm:pt modelId="{51920395-ABBA-44BB-BB5F-65BDCDD93E0A}" type="pres">
      <dgm:prSet presAssocID="{8732A1C3-B38B-423F-A36D-27C7CAE63237}" presName="sibTrans" presStyleCnt="0"/>
      <dgm:spPr/>
    </dgm:pt>
    <dgm:pt modelId="{0B3FED2C-B031-4B6D-9D12-32F8CE813E44}" type="pres">
      <dgm:prSet presAssocID="{A4B037DE-8BFA-419F-9834-FD998C885329}" presName="node" presStyleLbl="node1" presStyleIdx="2" presStyleCnt="6">
        <dgm:presLayoutVars>
          <dgm:bulletEnabled val="1"/>
        </dgm:presLayoutVars>
      </dgm:prSet>
      <dgm:spPr/>
    </dgm:pt>
    <dgm:pt modelId="{D65A40C7-49F6-487C-B69F-F6C23820871C}" type="pres">
      <dgm:prSet presAssocID="{63C94C42-4A8E-4060-BB35-179DEC653393}" presName="sibTrans" presStyleCnt="0"/>
      <dgm:spPr/>
    </dgm:pt>
    <dgm:pt modelId="{0D36605E-7DD3-495D-AF92-D449F67D1459}" type="pres">
      <dgm:prSet presAssocID="{A6C49A90-DD37-4E24-8AFD-F7BC16C329BC}" presName="node" presStyleLbl="node1" presStyleIdx="3" presStyleCnt="6">
        <dgm:presLayoutVars>
          <dgm:bulletEnabled val="1"/>
        </dgm:presLayoutVars>
      </dgm:prSet>
      <dgm:spPr/>
    </dgm:pt>
    <dgm:pt modelId="{3F1AE98B-785B-4E87-A14D-9EE92B8F53D7}" type="pres">
      <dgm:prSet presAssocID="{B5534562-B3C5-4770-8B82-2304F1479621}" presName="sibTrans" presStyleCnt="0"/>
      <dgm:spPr/>
    </dgm:pt>
    <dgm:pt modelId="{39E5910C-763A-421E-ACFA-BF54B7B66C18}" type="pres">
      <dgm:prSet presAssocID="{F732E3C6-9AA3-4BBB-9357-AF67019861FB}" presName="node" presStyleLbl="node1" presStyleIdx="4" presStyleCnt="6">
        <dgm:presLayoutVars>
          <dgm:bulletEnabled val="1"/>
        </dgm:presLayoutVars>
      </dgm:prSet>
      <dgm:spPr/>
    </dgm:pt>
    <dgm:pt modelId="{A76A2483-69C7-4898-B30E-BD018E5543A3}" type="pres">
      <dgm:prSet presAssocID="{89253044-EDB4-41B4-9DC9-059AC33E1AB0}" presName="sibTrans" presStyleCnt="0"/>
      <dgm:spPr/>
    </dgm:pt>
    <dgm:pt modelId="{69F337AE-96F2-4929-AFBF-3C05B751C3F0}" type="pres">
      <dgm:prSet presAssocID="{D81FC688-5158-4D9C-9D7B-D0BD36CE6F12}" presName="node" presStyleLbl="node1" presStyleIdx="5" presStyleCnt="6">
        <dgm:presLayoutVars>
          <dgm:bulletEnabled val="1"/>
        </dgm:presLayoutVars>
      </dgm:prSet>
      <dgm:spPr/>
    </dgm:pt>
  </dgm:ptLst>
  <dgm:cxnLst>
    <dgm:cxn modelId="{7CD3AF02-C673-4035-A886-266B766C5A8C}" srcId="{70BD0509-C327-427C-BD11-50DFD45DC9CF}" destId="{F732E3C6-9AA3-4BBB-9357-AF67019861FB}" srcOrd="4" destOrd="0" parTransId="{632E120B-714A-43B7-9429-BC778941EB73}" sibTransId="{89253044-EDB4-41B4-9DC9-059AC33E1AB0}"/>
    <dgm:cxn modelId="{A8A55C05-7952-43E1-996F-45D1EC7CE506}" srcId="{70BD0509-C327-427C-BD11-50DFD45DC9CF}" destId="{246061A8-1BC5-4A57-A91C-7DB7B7E88A6C}" srcOrd="1" destOrd="0" parTransId="{715E2C2C-BD20-432E-A573-91BA8F095BC6}" sibTransId="{8732A1C3-B38B-423F-A36D-27C7CAE63237}"/>
    <dgm:cxn modelId="{6A53DC10-68F9-4531-B73A-1024C48B5E40}" srcId="{70BD0509-C327-427C-BD11-50DFD45DC9CF}" destId="{0D436EEF-1AB3-4B2F-B3BB-EF8F71CD4873}" srcOrd="0" destOrd="0" parTransId="{CC5F3B86-18CF-40B9-9718-4F59176A21B2}" sibTransId="{CF4E05E0-1EF0-44E2-B3C5-431700E968B9}"/>
    <dgm:cxn modelId="{8FB7E92E-3FC2-4CEF-AEC7-AABE8A5B048F}" type="presOf" srcId="{70BD0509-C327-427C-BD11-50DFD45DC9CF}" destId="{9E090033-8803-4C19-A92A-B5DC425A0527}" srcOrd="0" destOrd="0" presId="urn:microsoft.com/office/officeart/2005/8/layout/default"/>
    <dgm:cxn modelId="{E4A91334-7943-40B8-AF7F-5B4BF3099D36}" srcId="{70BD0509-C327-427C-BD11-50DFD45DC9CF}" destId="{A4B037DE-8BFA-419F-9834-FD998C885329}" srcOrd="2" destOrd="0" parTransId="{24AF22C1-0164-4DD4-BF64-D82AA841CED7}" sibTransId="{63C94C42-4A8E-4060-BB35-179DEC653393}"/>
    <dgm:cxn modelId="{C88C313E-6C21-4F2C-AF67-8957B9058D51}" type="presOf" srcId="{D81FC688-5158-4D9C-9D7B-D0BD36CE6F12}" destId="{69F337AE-96F2-4929-AFBF-3C05B751C3F0}" srcOrd="0" destOrd="0" presId="urn:microsoft.com/office/officeart/2005/8/layout/default"/>
    <dgm:cxn modelId="{0F53B547-AD52-45AF-9779-23A9A600F34F}" type="presOf" srcId="{A4B037DE-8BFA-419F-9834-FD998C885329}" destId="{0B3FED2C-B031-4B6D-9D12-32F8CE813E44}" srcOrd="0" destOrd="0" presId="urn:microsoft.com/office/officeart/2005/8/layout/default"/>
    <dgm:cxn modelId="{E83F976C-C11B-44C4-9F68-0DC782287B7A}" type="presOf" srcId="{246061A8-1BC5-4A57-A91C-7DB7B7E88A6C}" destId="{C1E861DA-E51F-4484-B4DF-F375B853F3E2}" srcOrd="0" destOrd="0" presId="urn:microsoft.com/office/officeart/2005/8/layout/default"/>
    <dgm:cxn modelId="{F8F04E8E-53EA-48DE-B956-252FA6E1F63F}" type="presOf" srcId="{A6C49A90-DD37-4E24-8AFD-F7BC16C329BC}" destId="{0D36605E-7DD3-495D-AF92-D449F67D1459}" srcOrd="0" destOrd="0" presId="urn:microsoft.com/office/officeart/2005/8/layout/default"/>
    <dgm:cxn modelId="{C80F5E96-274C-474D-8B86-0EE2372F9AAB}" srcId="{70BD0509-C327-427C-BD11-50DFD45DC9CF}" destId="{A6C49A90-DD37-4E24-8AFD-F7BC16C329BC}" srcOrd="3" destOrd="0" parTransId="{6C520024-B9FA-4846-BDA8-45A461010134}" sibTransId="{B5534562-B3C5-4770-8B82-2304F1479621}"/>
    <dgm:cxn modelId="{81E70D99-2EF3-4EF3-95D6-12B2F54DCCF7}" srcId="{70BD0509-C327-427C-BD11-50DFD45DC9CF}" destId="{D81FC688-5158-4D9C-9D7B-D0BD36CE6F12}" srcOrd="5" destOrd="0" parTransId="{F6E10024-6364-4A52-9201-F401C0716D99}" sibTransId="{FA139BCD-99C0-4EE1-900B-5B249A46858C}"/>
    <dgm:cxn modelId="{AAC54A9D-D1BA-4C08-9C6A-28EAE74F1117}" type="presOf" srcId="{F732E3C6-9AA3-4BBB-9357-AF67019861FB}" destId="{39E5910C-763A-421E-ACFA-BF54B7B66C18}" srcOrd="0" destOrd="0" presId="urn:microsoft.com/office/officeart/2005/8/layout/default"/>
    <dgm:cxn modelId="{C85386E4-42A1-4744-9CF2-60BD75B41732}" type="presOf" srcId="{0D436EEF-1AB3-4B2F-B3BB-EF8F71CD4873}" destId="{8C8ED52D-6C0D-4C20-8E45-C08555F8DB1F}" srcOrd="0" destOrd="0" presId="urn:microsoft.com/office/officeart/2005/8/layout/default"/>
    <dgm:cxn modelId="{BD551B20-5B99-4318-A983-BEC0FEC50509}" type="presParOf" srcId="{9E090033-8803-4C19-A92A-B5DC425A0527}" destId="{8C8ED52D-6C0D-4C20-8E45-C08555F8DB1F}" srcOrd="0" destOrd="0" presId="urn:microsoft.com/office/officeart/2005/8/layout/default"/>
    <dgm:cxn modelId="{A28E9D5A-8ADB-40D2-A10E-C83AF9F36EB2}" type="presParOf" srcId="{9E090033-8803-4C19-A92A-B5DC425A0527}" destId="{757316BB-6584-43F2-9FF2-1BA950188DAA}" srcOrd="1" destOrd="0" presId="urn:microsoft.com/office/officeart/2005/8/layout/default"/>
    <dgm:cxn modelId="{7D734BA3-8309-4387-96D3-141ADD5A3B9B}" type="presParOf" srcId="{9E090033-8803-4C19-A92A-B5DC425A0527}" destId="{C1E861DA-E51F-4484-B4DF-F375B853F3E2}" srcOrd="2" destOrd="0" presId="urn:microsoft.com/office/officeart/2005/8/layout/default"/>
    <dgm:cxn modelId="{7CA63578-C48C-4654-8EC0-D7F66D44EAC5}" type="presParOf" srcId="{9E090033-8803-4C19-A92A-B5DC425A0527}" destId="{51920395-ABBA-44BB-BB5F-65BDCDD93E0A}" srcOrd="3" destOrd="0" presId="urn:microsoft.com/office/officeart/2005/8/layout/default"/>
    <dgm:cxn modelId="{8E28F3F6-9B8E-4FA2-9541-9B7509563005}" type="presParOf" srcId="{9E090033-8803-4C19-A92A-B5DC425A0527}" destId="{0B3FED2C-B031-4B6D-9D12-32F8CE813E44}" srcOrd="4" destOrd="0" presId="urn:microsoft.com/office/officeart/2005/8/layout/default"/>
    <dgm:cxn modelId="{9FAD61DC-90BA-425F-A0A6-2144BC05CF5A}" type="presParOf" srcId="{9E090033-8803-4C19-A92A-B5DC425A0527}" destId="{D65A40C7-49F6-487C-B69F-F6C23820871C}" srcOrd="5" destOrd="0" presId="urn:microsoft.com/office/officeart/2005/8/layout/default"/>
    <dgm:cxn modelId="{56BDD181-082C-45BC-BE6E-64A9AE1A037B}" type="presParOf" srcId="{9E090033-8803-4C19-A92A-B5DC425A0527}" destId="{0D36605E-7DD3-495D-AF92-D449F67D1459}" srcOrd="6" destOrd="0" presId="urn:microsoft.com/office/officeart/2005/8/layout/default"/>
    <dgm:cxn modelId="{5C0F2C5A-5662-4168-B7C6-936AC01649F9}" type="presParOf" srcId="{9E090033-8803-4C19-A92A-B5DC425A0527}" destId="{3F1AE98B-785B-4E87-A14D-9EE92B8F53D7}" srcOrd="7" destOrd="0" presId="urn:microsoft.com/office/officeart/2005/8/layout/default"/>
    <dgm:cxn modelId="{7CC82A8F-F42F-4780-B060-76A69D799CE1}" type="presParOf" srcId="{9E090033-8803-4C19-A92A-B5DC425A0527}" destId="{39E5910C-763A-421E-ACFA-BF54B7B66C18}" srcOrd="8" destOrd="0" presId="urn:microsoft.com/office/officeart/2005/8/layout/default"/>
    <dgm:cxn modelId="{14208553-004C-403E-BEE3-A488075D261D}" type="presParOf" srcId="{9E090033-8803-4C19-A92A-B5DC425A0527}" destId="{A76A2483-69C7-4898-B30E-BD018E5543A3}" srcOrd="9" destOrd="0" presId="urn:microsoft.com/office/officeart/2005/8/layout/default"/>
    <dgm:cxn modelId="{CA160C39-9FDC-4CB7-94AD-1E5CB18FA324}" type="presParOf" srcId="{9E090033-8803-4C19-A92A-B5DC425A0527}" destId="{69F337AE-96F2-4929-AFBF-3C05B751C3F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D52D-6C0D-4C20-8E45-C08555F8DB1F}">
      <dsp:nvSpPr>
        <dsp:cNvPr id="0" name=""/>
        <dsp:cNvSpPr/>
      </dsp:nvSpPr>
      <dsp:spPr>
        <a:xfrm>
          <a:off x="0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sp:txBody>
      <dsp:txXfrm>
        <a:off x="0" y="473727"/>
        <a:ext cx="2634016" cy="1580410"/>
      </dsp:txXfrm>
    </dsp:sp>
    <dsp:sp modelId="{C1E861DA-E51F-4484-B4DF-F375B853F3E2}">
      <dsp:nvSpPr>
        <dsp:cNvPr id="0" name=""/>
        <dsp:cNvSpPr/>
      </dsp:nvSpPr>
      <dsp:spPr>
        <a:xfrm>
          <a:off x="2897418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473727"/>
        <a:ext cx="2634016" cy="1580410"/>
      </dsp:txXfrm>
    </dsp:sp>
    <dsp:sp modelId="{0B3FED2C-B031-4B6D-9D12-32F8CE813E44}">
      <dsp:nvSpPr>
        <dsp:cNvPr id="0" name=""/>
        <dsp:cNvSpPr/>
      </dsp:nvSpPr>
      <dsp:spPr>
        <a:xfrm>
          <a:off x="5794837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473727"/>
        <a:ext cx="2634016" cy="1580410"/>
      </dsp:txXfrm>
    </dsp:sp>
    <dsp:sp modelId="{0D36605E-7DD3-495D-AF92-D449F67D1459}">
      <dsp:nvSpPr>
        <dsp:cNvPr id="0" name=""/>
        <dsp:cNvSpPr/>
      </dsp:nvSpPr>
      <dsp:spPr>
        <a:xfrm>
          <a:off x="0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800" kern="1200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sp:txBody>
      <dsp:txXfrm>
        <a:off x="0" y="2317539"/>
        <a:ext cx="2634016" cy="1580410"/>
      </dsp:txXfrm>
    </dsp:sp>
    <dsp:sp modelId="{39E5910C-763A-421E-ACFA-BF54B7B66C18}">
      <dsp:nvSpPr>
        <dsp:cNvPr id="0" name=""/>
        <dsp:cNvSpPr/>
      </dsp:nvSpPr>
      <dsp:spPr>
        <a:xfrm>
          <a:off x="2897418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2317539"/>
        <a:ext cx="2634016" cy="1580410"/>
      </dsp:txXfrm>
    </dsp:sp>
    <dsp:sp modelId="{69F337AE-96F2-4929-AFBF-3C05B751C3F0}">
      <dsp:nvSpPr>
        <dsp:cNvPr id="0" name=""/>
        <dsp:cNvSpPr/>
      </dsp:nvSpPr>
      <dsp:spPr>
        <a:xfrm>
          <a:off x="5794837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2317539"/>
        <a:ext cx="2634016" cy="1580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D52D-6C0D-4C20-8E45-C08555F8DB1F}">
      <dsp:nvSpPr>
        <dsp:cNvPr id="0" name=""/>
        <dsp:cNvSpPr/>
      </dsp:nvSpPr>
      <dsp:spPr>
        <a:xfrm>
          <a:off x="0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sp:txBody>
      <dsp:txXfrm>
        <a:off x="0" y="473727"/>
        <a:ext cx="2634016" cy="1580410"/>
      </dsp:txXfrm>
    </dsp:sp>
    <dsp:sp modelId="{C1E861DA-E51F-4484-B4DF-F375B853F3E2}">
      <dsp:nvSpPr>
        <dsp:cNvPr id="0" name=""/>
        <dsp:cNvSpPr/>
      </dsp:nvSpPr>
      <dsp:spPr>
        <a:xfrm>
          <a:off x="2897418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473727"/>
        <a:ext cx="2634016" cy="1580410"/>
      </dsp:txXfrm>
    </dsp:sp>
    <dsp:sp modelId="{0B3FED2C-B031-4B6D-9D12-32F8CE813E44}">
      <dsp:nvSpPr>
        <dsp:cNvPr id="0" name=""/>
        <dsp:cNvSpPr/>
      </dsp:nvSpPr>
      <dsp:spPr>
        <a:xfrm>
          <a:off x="5794837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473727"/>
        <a:ext cx="2634016" cy="1580410"/>
      </dsp:txXfrm>
    </dsp:sp>
    <dsp:sp modelId="{0D36605E-7DD3-495D-AF92-D449F67D1459}">
      <dsp:nvSpPr>
        <dsp:cNvPr id="0" name=""/>
        <dsp:cNvSpPr/>
      </dsp:nvSpPr>
      <dsp:spPr>
        <a:xfrm>
          <a:off x="0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800" kern="1200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sp:txBody>
      <dsp:txXfrm>
        <a:off x="0" y="2317539"/>
        <a:ext cx="2634016" cy="1580410"/>
      </dsp:txXfrm>
    </dsp:sp>
    <dsp:sp modelId="{39E5910C-763A-421E-ACFA-BF54B7B66C18}">
      <dsp:nvSpPr>
        <dsp:cNvPr id="0" name=""/>
        <dsp:cNvSpPr/>
      </dsp:nvSpPr>
      <dsp:spPr>
        <a:xfrm>
          <a:off x="2897418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2317539"/>
        <a:ext cx="2634016" cy="1580410"/>
      </dsp:txXfrm>
    </dsp:sp>
    <dsp:sp modelId="{69F337AE-96F2-4929-AFBF-3C05B751C3F0}">
      <dsp:nvSpPr>
        <dsp:cNvPr id="0" name=""/>
        <dsp:cNvSpPr/>
      </dsp:nvSpPr>
      <dsp:spPr>
        <a:xfrm>
          <a:off x="5794837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2317539"/>
        <a:ext cx="2634016" cy="1580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2BC6C-603E-7841-9798-FE61418869CE}" type="datetimeFigureOut">
              <a:rPr lang="en-LV" smtClean="0"/>
              <a:t>09/19/2023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30602-8DDB-E748-B349-EB91B332399B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47912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730143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3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183251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6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244106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11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54527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380" y="4352544"/>
            <a:ext cx="8207652" cy="123989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A6CD2FBA-7F6A-7C45-9AE1-34EDBAD9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177E20F1-29C6-AB46-B9B5-C50CF791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A55730A0-E0D8-6743-9CD6-B19F08E1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05563C-7AB9-8843-81FD-1D53D7F42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380" y="2503112"/>
            <a:ext cx="8375432" cy="1188720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500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07719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90EC000-7A60-4972-A495-03A72AC8397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742998314"/>
              </p:ext>
            </p:extLst>
          </p:nvPr>
        </p:nvGraphicFramePr>
        <p:xfrm>
          <a:off x="830834" y="1766656"/>
          <a:ext cx="8428854" cy="437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946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err="1"/>
              <a:t>Sabiedrības</a:t>
            </a:r>
            <a:r>
              <a:rPr lang="en-GB"/>
              <a:t> </a:t>
            </a:r>
            <a:r>
              <a:rPr lang="en-GB" err="1"/>
              <a:t>integrācijas</a:t>
            </a:r>
            <a:r>
              <a:rPr lang="en-GB"/>
              <a:t>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12DFBDB-42C2-4C29-BEE7-5207B78657F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30075125"/>
              </p:ext>
            </p:extLst>
          </p:nvPr>
        </p:nvGraphicFramePr>
        <p:xfrm>
          <a:off x="830834" y="1828799"/>
          <a:ext cx="8128000" cy="432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5109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DD102C64-A5AA-7E44-911C-6C378E41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952CEEEC-0849-A74F-862D-87885C3F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BE17A0F6-7085-0049-946A-1D393DA3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F3A261D-1B91-4E90-963E-5D7968D07D2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853621260"/>
              </p:ext>
            </p:extLst>
          </p:nvPr>
        </p:nvGraphicFramePr>
        <p:xfrm>
          <a:off x="830834" y="1766656"/>
          <a:ext cx="8428854" cy="437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FABDB44-99AA-4F60-9A53-9C436983A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650" y="1741488"/>
            <a:ext cx="4299889" cy="4311839"/>
          </a:xfrm>
        </p:spPr>
        <p:txBody>
          <a:bodyPr anchor="ctr">
            <a:norm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640FD51B-6B91-654A-8541-98E6AC9D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2CBE8E68-4D8D-4A48-9F63-EC2E4025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C04D9644-0770-FB40-980F-9F42B73A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1BB2B5B-E398-EF41-AD67-3183F7DF4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5461" y="1741489"/>
            <a:ext cx="4589793" cy="1508337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lang="en-US" sz="4000" b="0" cap="none" spc="0" dirty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5D7D7CE-3BF8-384F-BB6C-1C03C17EB4A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95461" y="3249827"/>
            <a:ext cx="4589793" cy="28035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89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970CA9-6759-6747-AEBA-852105BB4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White">
          <a:xfrm>
            <a:off x="6263924" y="2122910"/>
            <a:ext cx="4494998" cy="1134640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algn="l">
              <a:defRPr sz="4000" cap="none" spc="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5" name="Date Placeholder 7">
            <a:extLst>
              <a:ext uri="{FF2B5EF4-FFF2-40B4-BE49-F238E27FC236}">
                <a16:creationId xmlns:a16="http://schemas.microsoft.com/office/drawing/2014/main" id="{8AA5B60E-79DE-1D4D-8BDF-E25FB4AA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374C0741-EB60-EB42-97CB-FBA35C862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924" y="3429000"/>
            <a:ext cx="4494998" cy="23110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6" name="Footer Placeholder 8">
            <a:extLst>
              <a:ext uri="{FF2B5EF4-FFF2-40B4-BE49-F238E27FC236}">
                <a16:creationId xmlns:a16="http://schemas.microsoft.com/office/drawing/2014/main" id="{C7CBA151-8940-3346-AAB3-40083FCD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37" name="Slide Number Placeholder 9">
            <a:extLst>
              <a:ext uri="{FF2B5EF4-FFF2-40B4-BE49-F238E27FC236}">
                <a16:creationId xmlns:a16="http://schemas.microsoft.com/office/drawing/2014/main" id="{353F92AA-6765-584C-A786-F815B0FE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AFAA8A27-44FA-3040-9A53-BD2CEC86D55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175" y="0"/>
            <a:ext cx="5094288" cy="6858000"/>
          </a:xfrm>
          <a:custGeom>
            <a:avLst/>
            <a:gdLst>
              <a:gd name="connsiteX0" fmla="*/ 0 w 5094288"/>
              <a:gd name="connsiteY0" fmla="*/ 0 h 6858000"/>
              <a:gd name="connsiteX1" fmla="*/ 4208009 w 5094288"/>
              <a:gd name="connsiteY1" fmla="*/ 0 h 6858000"/>
              <a:gd name="connsiteX2" fmla="*/ 4233034 w 5094288"/>
              <a:gd name="connsiteY2" fmla="*/ 43523 h 6858000"/>
              <a:gd name="connsiteX3" fmla="*/ 5094288 w 5094288"/>
              <a:gd name="connsiteY3" fmla="*/ 3444875 h 6858000"/>
              <a:gd name="connsiteX4" fmla="*/ 4233034 w 5094288"/>
              <a:gd name="connsiteY4" fmla="*/ 6846228 h 6858000"/>
              <a:gd name="connsiteX5" fmla="*/ 4226265 w 5094288"/>
              <a:gd name="connsiteY5" fmla="*/ 6858000 h 6858000"/>
              <a:gd name="connsiteX6" fmla="*/ 0 w 509428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4288" h="6858000">
                <a:moveTo>
                  <a:pt x="0" y="0"/>
                </a:moveTo>
                <a:lnTo>
                  <a:pt x="4208009" y="0"/>
                </a:lnTo>
                <a:lnTo>
                  <a:pt x="4233034" y="43523"/>
                </a:lnTo>
                <a:cubicBezTo>
                  <a:pt x="4782295" y="1054620"/>
                  <a:pt x="5094288" y="2213312"/>
                  <a:pt x="5094288" y="3444875"/>
                </a:cubicBezTo>
                <a:cubicBezTo>
                  <a:pt x="5094288" y="4676438"/>
                  <a:pt x="4782295" y="5835131"/>
                  <a:pt x="4233034" y="6846228"/>
                </a:cubicBezTo>
                <a:lnTo>
                  <a:pt x="4226265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C00000"/>
            </a:fgClr>
            <a:bgClr>
              <a:srgbClr val="F2F4F4"/>
            </a:bgClr>
          </a:pattFill>
        </p:spPr>
        <p:txBody>
          <a:bodyPr wrap="square">
            <a:noAutofit/>
          </a:bodyPr>
          <a:lstStyle/>
          <a:p>
            <a:r>
              <a:rPr lang="en-LV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730542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D0DAD6E-92D5-1148-AFC3-5C309EF8E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1136" y="1184148"/>
            <a:ext cx="7729728" cy="118872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4000" cap="none" spc="0">
                <a:solidFill>
                  <a:schemeClr val="bg1"/>
                </a:solidFill>
              </a:defRPr>
            </a:lvl1pPr>
          </a:lstStyle>
          <a:p>
            <a:r>
              <a:rPr lang="en-LV"/>
              <a:t>Paldies par uzmanību!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C751D03-5378-E24A-BCDC-18818F065B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31134" y="2642531"/>
            <a:ext cx="7729729" cy="107916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Plašāk: www.sif.gov.lv</a:t>
            </a:r>
          </a:p>
          <a:p>
            <a:r>
              <a:rPr lang="lv-LV"/>
              <a:t>Seko mums: </a:t>
            </a:r>
          </a:p>
          <a:p>
            <a:r>
              <a:rPr lang="lv-LV"/>
              <a:t>         @SIFlv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B99B41B-1510-4BBE-8DA4-BD052FEA4A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7753" y="3465717"/>
            <a:ext cx="484572" cy="48457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E2F421B-1D7A-48F6-B57B-4E261DB14C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2336" y="3452028"/>
            <a:ext cx="511949" cy="51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13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D0DAD6E-92D5-1148-AFC3-5C309EF8E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1136" y="1184148"/>
            <a:ext cx="7729728" cy="118872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4000" cap="none" spc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C751D03-5378-E24A-BCDC-18818F065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1134" y="2642531"/>
            <a:ext cx="7729729" cy="107916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7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4F6A5D-35A4-45F7-9ABD-AEFCA18F5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101CCF6C-0016-485F-B181-3437B5A32D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882DA2E3-AA58-4FA8-94BF-0A3303AAB2B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221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0835" y="435399"/>
            <a:ext cx="6184562" cy="136514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461" y="1800547"/>
            <a:ext cx="10201078" cy="4431707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887AF835-2D3A-BD4A-B351-0A47398D83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66711CB4-7503-E644-8A4C-882DC9AF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E73824C8-6894-7145-B438-77C49CB4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03500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9F0B8CE-65F9-A94E-AC7E-073B48D30B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rgbClr val="DAE1E1"/>
            </a:fgClr>
            <a:bgClr>
              <a:srgbClr val="F2F4F4"/>
            </a:bgClr>
          </a:pattFill>
        </p:spPr>
        <p:txBody>
          <a:bodyPr/>
          <a:lstStyle/>
          <a:p>
            <a:r>
              <a:rPr lang="en-GB"/>
              <a:t>Click icon to add picture</a:t>
            </a:r>
            <a:endParaRPr lang="en-LV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600200" y="2386744"/>
            <a:ext cx="8991600" cy="1645920"/>
          </a:xfrm>
          <a:noFill/>
          <a:ln w="38100">
            <a:noFill/>
          </a:ln>
        </p:spPr>
        <p:txBody>
          <a:bodyPr lIns="274320" rIns="274320" anchor="ctr" anchorCtr="1">
            <a:noAutofit/>
          </a:bodyPr>
          <a:lstStyle>
            <a:lvl1pPr>
              <a:defRPr sz="5000" cap="none" spc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66BDA2F8-68CA-884C-ABFA-701B2203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42793" y="6253150"/>
            <a:ext cx="2753746" cy="3239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87AF38B6-BEDD-6D41-BB12-8A98E128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3642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800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74A0244-6E26-4D41-AFC1-011CA034E8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1"/>
          </a:xfrm>
          <a:custGeom>
            <a:avLst/>
            <a:gdLst>
              <a:gd name="connsiteX0" fmla="*/ 9234622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743573 h 6858001"/>
              <a:gd name="connsiteX3" fmla="*/ 11964519 w 12192000"/>
              <a:gd name="connsiteY3" fmla="*/ 6688861 h 6858001"/>
              <a:gd name="connsiteX4" fmla="*/ 7726680 w 12192000"/>
              <a:gd name="connsiteY4" fmla="*/ 6236208 h 6858001"/>
              <a:gd name="connsiteX5" fmla="*/ 3067365 w 12192000"/>
              <a:gd name="connsiteY5" fmla="*/ 6790232 h 6858001"/>
              <a:gd name="connsiteX6" fmla="*/ 2816381 w 12192000"/>
              <a:gd name="connsiteY6" fmla="*/ 6858001 h 6858001"/>
              <a:gd name="connsiteX7" fmla="*/ 0 w 12192000"/>
              <a:gd name="connsiteY7" fmla="*/ 6858001 h 6858001"/>
              <a:gd name="connsiteX8" fmla="*/ 0 w 12192000"/>
              <a:gd name="connsiteY8" fmla="*/ 17397 h 6858001"/>
              <a:gd name="connsiteX9" fmla="*/ 343305 w 12192000"/>
              <a:gd name="connsiteY9" fmla="*/ 99967 h 6858001"/>
              <a:gd name="connsiteX10" fmla="*/ 4581144 w 12192000"/>
              <a:gd name="connsiteY10" fmla="*/ 552619 h 6858001"/>
              <a:gd name="connsiteX11" fmla="*/ 8818983 w 12192000"/>
              <a:gd name="connsiteY11" fmla="*/ 9996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1">
                <a:moveTo>
                  <a:pt x="9234622" y="0"/>
                </a:moveTo>
                <a:lnTo>
                  <a:pt x="12192000" y="0"/>
                </a:lnTo>
                <a:lnTo>
                  <a:pt x="12192000" y="6743573"/>
                </a:lnTo>
                <a:lnTo>
                  <a:pt x="11964519" y="6688861"/>
                </a:lnTo>
                <a:cubicBezTo>
                  <a:pt x="10682509" y="6398773"/>
                  <a:pt x="9245022" y="6236208"/>
                  <a:pt x="7726680" y="6236208"/>
                </a:cubicBezTo>
                <a:cubicBezTo>
                  <a:pt x="6039634" y="6236208"/>
                  <a:pt x="4452408" y="6436906"/>
                  <a:pt x="3067365" y="6790232"/>
                </a:cubicBezTo>
                <a:lnTo>
                  <a:pt x="2816381" y="6858001"/>
                </a:lnTo>
                <a:lnTo>
                  <a:pt x="0" y="6858001"/>
                </a:lnTo>
                <a:lnTo>
                  <a:pt x="0" y="17397"/>
                </a:lnTo>
                <a:lnTo>
                  <a:pt x="343305" y="99967"/>
                </a:lnTo>
                <a:cubicBezTo>
                  <a:pt x="1625315" y="390054"/>
                  <a:pt x="3062803" y="552619"/>
                  <a:pt x="4581144" y="552619"/>
                </a:cubicBezTo>
                <a:cubicBezTo>
                  <a:pt x="6099486" y="552619"/>
                  <a:pt x="7536973" y="390054"/>
                  <a:pt x="8818983" y="99967"/>
                </a:cubicBezTo>
                <a:close/>
              </a:path>
            </a:pathLst>
          </a:custGeom>
          <a:pattFill prst="lgCheck">
            <a:fgClr>
              <a:srgbClr val="F2F4F4"/>
            </a:fgClr>
            <a:bgClr>
              <a:srgbClr val="DAE1E1"/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LV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600200" y="2386744"/>
            <a:ext cx="8991600" cy="1645920"/>
          </a:xfrm>
          <a:noFill/>
          <a:ln w="38100">
            <a:noFill/>
          </a:ln>
        </p:spPr>
        <p:txBody>
          <a:bodyPr lIns="274320" rIns="274320" anchor="ctr" anchorCtr="1">
            <a:noAutofit/>
          </a:bodyPr>
          <a:lstStyle>
            <a:lvl1pPr>
              <a:defRPr sz="5000" cap="none" spc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66BDA2F8-68CA-884C-ABFA-701B2203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42793" y="6253150"/>
            <a:ext cx="2753746" cy="3239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87AF38B6-BEDD-6D41-BB12-8A98E128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609527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461" y="1741489"/>
            <a:ext cx="4589793" cy="1508337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lang="en-US" sz="4000" b="0" cap="none" spc="0" dirty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5461" y="3429000"/>
            <a:ext cx="4589793" cy="2311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2634" y="1741489"/>
            <a:ext cx="4270247" cy="3998537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05170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461" y="1837945"/>
            <a:ext cx="4858223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5461" y="2667762"/>
            <a:ext cx="4858223" cy="356449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2667762"/>
            <a:ext cx="4858222" cy="3564492"/>
          </a:xfrm>
        </p:spPr>
        <p:txBody>
          <a:bodyPr anchor="ctr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5" y="1837945"/>
            <a:ext cx="4877369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ACD9B235-5029-2E41-A4EE-C3C380E25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3C888BBC-97FE-DD45-B5ED-7D101B12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62D8F44E-A7A8-CF42-9027-39FF59A8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64A75B-0A34-AD44-8B0B-C9E27D14E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5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F62E3C-3705-A34B-B385-9D525B60D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461" y="1558977"/>
            <a:ext cx="10201078" cy="4673277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2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7015FF-869F-4600-8F52-832E1390C2B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0833" y="3892044"/>
            <a:ext cx="2968809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D81DD49-27B1-4A63-9CB6-D56BCBD310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0834" y="1737796"/>
            <a:ext cx="2968809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33C8A15-231C-4FED-B9EE-82932FCFDC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46055" y="1737796"/>
            <a:ext cx="2968809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BD402ED-CEB8-496A-AF82-89566D41418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952042" y="3892043"/>
            <a:ext cx="2968809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129729C-CE30-4BC7-A196-FE415BDB7C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67264" y="1737796"/>
            <a:ext cx="2968809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1A99AED-89DE-49AF-90A6-FF0F71124F6B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7073251" y="3892042"/>
            <a:ext cx="2968809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7015FF-869F-4600-8F52-832E1390C2B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0834" y="3892044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D81DD49-27B1-4A63-9CB6-D56BCBD310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0834" y="1737796"/>
            <a:ext cx="2480537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E83AB42-E572-4C69-A400-1F03808C489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456373" y="3892044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8AF1556D-7A4D-40BF-A604-2259BF2216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56373" y="1737796"/>
            <a:ext cx="2480537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F6E2A9-48A6-41DD-BD08-2F718411438E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096000" y="3892044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D79050A-8E0E-4DC3-BE0E-BEC23B2369C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1737796"/>
            <a:ext cx="2480537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4109C6B-0CFC-4742-8915-3D2661C4A84B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735627" y="3891251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8C9D323-C772-4444-97AD-0522C3B286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35627" y="1737003"/>
            <a:ext cx="2480537" cy="2024063"/>
          </a:xfrm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193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3390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41" r:id="rId4"/>
    <p:sldLayoutId id="2147483733" r:id="rId5"/>
    <p:sldLayoutId id="2147483734" r:id="rId6"/>
    <p:sldLayoutId id="2147483735" r:id="rId7"/>
    <p:sldLayoutId id="2147483745" r:id="rId8"/>
    <p:sldLayoutId id="2147483746" r:id="rId9"/>
    <p:sldLayoutId id="2147483748" r:id="rId10"/>
    <p:sldLayoutId id="2147483749" r:id="rId11"/>
    <p:sldLayoutId id="2147483736" r:id="rId12"/>
    <p:sldLayoutId id="2147483737" r:id="rId13"/>
    <p:sldLayoutId id="2147483738" r:id="rId14"/>
    <p:sldLayoutId id="2147483740" r:id="rId15"/>
    <p:sldLayoutId id="2147483742" r:id="rId16"/>
    <p:sldLayoutId id="2147483750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onkursi@sif.gov.l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nvofonds@sif.gov.l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8B0EFC6-5A9E-B54C-ABB4-A013046AC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31" y="4946981"/>
            <a:ext cx="8207652" cy="1468153"/>
          </a:xfrm>
        </p:spPr>
        <p:txBody>
          <a:bodyPr>
            <a:normAutofit fontScale="92500"/>
          </a:bodyPr>
          <a:lstStyle/>
          <a:p>
            <a:endParaRPr lang="lv-LV" dirty="0"/>
          </a:p>
          <a:p>
            <a:r>
              <a:rPr lang="lv-LV" dirty="0"/>
              <a:t>Līga Āboliņa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 err="1"/>
              <a:t>Sabiedrības</a:t>
            </a:r>
            <a:r>
              <a:rPr lang="en-GB" dirty="0"/>
              <a:t> </a:t>
            </a:r>
            <a:r>
              <a:rPr lang="en-GB" dirty="0" err="1"/>
              <a:t>integrācijas</a:t>
            </a:r>
            <a:r>
              <a:rPr lang="en-GB" dirty="0"/>
              <a:t> </a:t>
            </a:r>
            <a:r>
              <a:rPr lang="en-GB" dirty="0" err="1"/>
              <a:t>fonda</a:t>
            </a:r>
            <a:r>
              <a:rPr lang="en-GB" dirty="0"/>
              <a:t> </a:t>
            </a:r>
            <a:r>
              <a:rPr lang="lv-LV" dirty="0"/>
              <a:t>                                          Projektu konkursu un uzraudzības nodaļas programmu vadītāja </a:t>
            </a:r>
            <a:endParaRPr lang="en-LV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5F0F37-9C6D-B84E-A4D1-15B38701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1" y="1452846"/>
            <a:ext cx="8375432" cy="1976154"/>
          </a:xfrm>
        </p:spPr>
        <p:txBody>
          <a:bodyPr/>
          <a:lstStyle/>
          <a:p>
            <a:pPr algn="ctr">
              <a:spcBef>
                <a:spcPts val="600"/>
              </a:spcBef>
            </a:pPr>
            <a:br>
              <a:rPr lang="lv-LV" sz="4000" spc="0" dirty="0"/>
            </a:br>
            <a:r>
              <a:rPr lang="lv-LV" sz="1800" spc="0" dirty="0"/>
              <a:t>Latvijas valsts budžeta finansētā programma                       «Atbalsts diasporas un Latvijas bērnu kopējām nometnēm»</a:t>
            </a:r>
            <a:br>
              <a:rPr lang="lv-LV" sz="4000" spc="0" dirty="0"/>
            </a:br>
            <a:br>
              <a:rPr lang="lv-LV" sz="4000" spc="0" dirty="0"/>
            </a:br>
            <a:r>
              <a:rPr lang="lv-LV" sz="4000" spc="0" dirty="0"/>
              <a:t>SEMINĀRS</a:t>
            </a:r>
            <a:br>
              <a:rPr lang="lv-LV" sz="4000" spc="0" dirty="0"/>
            </a:br>
            <a:r>
              <a:rPr lang="lv-LV" sz="4000" spc="0" dirty="0"/>
              <a:t> PROJEKTU PIETEIKUMU IESNIEDZĒJIEM</a:t>
            </a:r>
            <a:br>
              <a:rPr lang="lv-LV" sz="4000" spc="0" dirty="0"/>
            </a:br>
            <a:br>
              <a:rPr lang="lv-LV" sz="4000" spc="0" dirty="0"/>
            </a:br>
            <a:r>
              <a:rPr lang="lv-LV" sz="2000" spc="0" dirty="0"/>
              <a:t>2023.gada 19.septembris</a:t>
            </a:r>
            <a:endParaRPr lang="en-LV" sz="2000" spc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0233E-3DDC-1642-9FF5-F985DE3CC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19/09</a:t>
            </a:r>
            <a:r>
              <a:rPr lang="en-US" dirty="0"/>
              <a:t>/202</a:t>
            </a:r>
            <a:r>
              <a:rPr lang="lv-LV" dirty="0"/>
              <a:t>3</a:t>
            </a:r>
          </a:p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83689-46ED-B342-A88D-E34065E8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140550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5BFF2-75E2-20B7-16A8-3F5916A6D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b="1" dirty="0">
                <a:solidFill>
                  <a:schemeClr val="tx1"/>
                </a:solidFill>
              </a:rPr>
              <a:t>Provizorisks programmas laika grafiks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208812-FCCF-AC98-E0BC-52D7E8CB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19/0</a:t>
            </a:r>
            <a:r>
              <a:rPr lang="lv-LV" dirty="0"/>
              <a:t>9</a:t>
            </a:r>
            <a:r>
              <a:rPr lang="en-US" dirty="0"/>
              <a:t>/202</a:t>
            </a:r>
            <a:r>
              <a:rPr lang="lv-LV" dirty="0"/>
              <a:t>3</a:t>
            </a:r>
            <a:endParaRPr lang="en-LV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18F7B4-2F0C-5037-AFF2-B0939C8C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CD03C-7442-BE17-655B-CE241686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10</a:t>
            </a:fld>
            <a:endParaRPr lang="en-LV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7BF5E1-38F5-3414-0295-F8B59B44B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363" y="1309255"/>
            <a:ext cx="10201275" cy="42187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B69606-84CD-A8CE-9963-37E9950E2FAD}"/>
              </a:ext>
            </a:extLst>
          </p:cNvPr>
          <p:cNvSpPr txBox="1"/>
          <p:nvPr/>
        </p:nvSpPr>
        <p:spPr>
          <a:xfrm>
            <a:off x="1194956" y="506037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līdz 09.10.2023. plkst. 12:00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ADCE89-6BCD-1A75-3AAC-8A53644F8763}"/>
              </a:ext>
            </a:extLst>
          </p:cNvPr>
          <p:cNvSpPr txBox="1"/>
          <p:nvPr/>
        </p:nvSpPr>
        <p:spPr>
          <a:xfrm>
            <a:off x="2951018" y="4551218"/>
            <a:ext cx="1371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No 10.10.2023. līdz 2023.gada novembra vidum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EB0034-2CA3-BE21-15F2-F85E4E10FD10}"/>
              </a:ext>
            </a:extLst>
          </p:cNvPr>
          <p:cNvSpPr txBox="1"/>
          <p:nvPr/>
        </p:nvSpPr>
        <p:spPr>
          <a:xfrm>
            <a:off x="4696691" y="3688773"/>
            <a:ext cx="1184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Novembrī vai decembrī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F648DD-3F64-92EF-7C36-01579D2E085E}"/>
              </a:ext>
            </a:extLst>
          </p:cNvPr>
          <p:cNvSpPr txBox="1"/>
          <p:nvPr/>
        </p:nvSpPr>
        <p:spPr>
          <a:xfrm>
            <a:off x="6431973" y="3876994"/>
            <a:ext cx="11845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Uzreiz pēc rezultātu paziņošanas</a:t>
            </a:r>
          </a:p>
          <a:p>
            <a:endParaRPr lang="lv-LV" sz="1200" dirty="0"/>
          </a:p>
          <a:p>
            <a:r>
              <a:rPr lang="lv-LV" sz="1200" dirty="0"/>
              <a:t>Līgums ir jānoslēdz 30 dienu laikā no rezultātu saņemšanas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C47B8A-95CD-807E-C8E5-F8CBD66BE8DD}"/>
              </a:ext>
            </a:extLst>
          </p:cNvPr>
          <p:cNvSpPr txBox="1"/>
          <p:nvPr/>
        </p:nvSpPr>
        <p:spPr>
          <a:xfrm>
            <a:off x="8167255" y="2951018"/>
            <a:ext cx="1091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No 01.01.2024.</a:t>
            </a:r>
          </a:p>
          <a:p>
            <a:endParaRPr lang="lv-LV" sz="1200" dirty="0"/>
          </a:p>
          <a:p>
            <a:r>
              <a:rPr lang="lv-LV" sz="1200" dirty="0"/>
              <a:t>Līdz</a:t>
            </a:r>
            <a:br>
              <a:rPr lang="lv-LV" sz="1200" dirty="0"/>
            </a:br>
            <a:r>
              <a:rPr lang="lv-LV" sz="1200" dirty="0"/>
              <a:t>30.09.2024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7451F3-2A3F-1836-DDA4-AA5B340F1BF0}"/>
              </a:ext>
            </a:extLst>
          </p:cNvPr>
          <p:cNvSpPr txBox="1"/>
          <p:nvPr/>
        </p:nvSpPr>
        <p:spPr>
          <a:xfrm>
            <a:off x="9892146" y="2587336"/>
            <a:ext cx="11949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Jāiesniedz līgumā noteiktajā termiņā</a:t>
            </a:r>
          </a:p>
          <a:p>
            <a:endParaRPr lang="lv-LV" sz="1200" dirty="0"/>
          </a:p>
          <a:p>
            <a:r>
              <a:rPr lang="lv-LV" sz="1200" dirty="0"/>
              <a:t>Fonds izskata noslēguma pārskatu 20 darba dienu laikā</a:t>
            </a:r>
          </a:p>
        </p:txBody>
      </p:sp>
    </p:spTree>
    <p:extLst>
      <p:ext uri="{BB962C8B-B14F-4D97-AF65-F5344CB8AC3E}">
        <p14:creationId xmlns:p14="http://schemas.microsoft.com/office/powerpoint/2010/main" val="2292843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0E38-542A-BF46-8379-D40FB84C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855" y="879347"/>
            <a:ext cx="10019071" cy="1460729"/>
          </a:xfrm>
        </p:spPr>
        <p:txBody>
          <a:bodyPr/>
          <a:lstStyle/>
          <a:p>
            <a:r>
              <a:rPr lang="lv-LV" altLang="lv-LV" sz="4000" b="1" dirty="0"/>
              <a:t>Veiksmīgu projektu rakstīšanu!</a:t>
            </a:r>
            <a:br>
              <a:rPr lang="lv-LV" altLang="lv-LV" sz="4000" b="1" dirty="0"/>
            </a:br>
            <a:br>
              <a:rPr lang="lv-LV" altLang="lv-LV" sz="2400" b="1" dirty="0"/>
            </a:br>
            <a:r>
              <a:rPr lang="lv-LV" altLang="lv-LV" sz="2000" dirty="0"/>
              <a:t>Jautājumus lūdzam sūtīt uz liga.abolina</a:t>
            </a:r>
            <a:r>
              <a:rPr lang="lv-LV" altLang="lv-LV" sz="2000" dirty="0">
                <a:hlinkClick r:id="rId3"/>
              </a:rPr>
              <a:t>@sif.gov.lv</a:t>
            </a:r>
            <a:r>
              <a:rPr lang="lv-LV" altLang="lv-LV" sz="2000" dirty="0"/>
              <a:t> </a:t>
            </a:r>
            <a:br>
              <a:rPr lang="lv-LV" altLang="lv-LV" sz="2000" dirty="0"/>
            </a:br>
            <a:r>
              <a:rPr lang="lv-LV" altLang="lv-LV" sz="2000" dirty="0"/>
              <a:t>Projekta pieteikumu lūdzam iesniegt uz </a:t>
            </a:r>
            <a:r>
              <a:rPr lang="lv-LV" altLang="lv-LV" sz="2000" u="sng" dirty="0">
                <a:solidFill>
                  <a:srgbClr val="0000FF"/>
                </a:solidFill>
                <a:latin typeface="+mn-lt"/>
              </a:rPr>
              <a:t>nometnes</a:t>
            </a:r>
            <a:r>
              <a:rPr lang="lv-LV" sz="20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hlinkClick r:id="rId4"/>
              </a:rPr>
              <a:t>@sif.gov.lv</a:t>
            </a:r>
            <a:br>
              <a:rPr lang="lv-LV" altLang="lv-LV" dirty="0"/>
            </a:b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04DF7-583C-2B4A-B6E2-FB7BD3BA1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0527" y="2800046"/>
            <a:ext cx="7729729" cy="107916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www.sif.gov.lv</a:t>
            </a:r>
          </a:p>
          <a:p>
            <a:r>
              <a:rPr lang="en-GB" dirty="0"/>
              <a:t>Seko mums </a:t>
            </a:r>
            <a:endParaRPr lang="lv-LV" dirty="0"/>
          </a:p>
          <a:p>
            <a:r>
              <a:rPr lang="lv-LV" dirty="0"/>
              <a:t>            </a:t>
            </a:r>
            <a:r>
              <a:rPr lang="en-GB" dirty="0"/>
              <a:t>@SIFlv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285762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A1CFF-0A47-7DFD-82B4-B11613FE4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chemeClr val="tx1"/>
                </a:solidFill>
              </a:rPr>
              <a:t>Programmas mērķis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33D40-AA74-21E1-764C-ADCA463DB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19/0</a:t>
            </a:r>
            <a:r>
              <a:rPr lang="lv-LV" dirty="0"/>
              <a:t>9</a:t>
            </a:r>
            <a:r>
              <a:rPr lang="en-US" dirty="0"/>
              <a:t>/202</a:t>
            </a:r>
            <a:r>
              <a:rPr lang="lv-LV" dirty="0"/>
              <a:t>3</a:t>
            </a:r>
            <a:endParaRPr lang="en-LV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A9B8AB-A72A-D23D-6341-23758E986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AE6FBD-658B-0B6E-219D-7C3E26837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2</a:t>
            </a:fld>
            <a:endParaRPr lang="en-LV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ECFFD7-A741-A7A9-1F04-2508B5672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lv-LV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- saglabāt diasporas saikni ar Latviju, lai stiprinātu viņu nacionālo identitāti</a:t>
            </a: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lv-LV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lv-LV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- ir atbalstīt nevalstisko organizāciju (turpmāk – NVO), t.sk. diasporas organizāciju, projektus, kuri sniedz ieguldījumu programmas mērķa sasniegšanā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4943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685C-935F-9FA3-E988-91362916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Atbilstības kritēriji iesniedzējam</a:t>
            </a:r>
            <a:endParaRPr lang="lv-LV" sz="2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924D9-DCD9-FE71-8DF0-EDA160B5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19/0</a:t>
            </a:r>
            <a:r>
              <a:rPr lang="lv-LV" dirty="0"/>
              <a:t>9</a:t>
            </a:r>
            <a:r>
              <a:rPr lang="en-US" dirty="0"/>
              <a:t>/202</a:t>
            </a:r>
            <a:r>
              <a:rPr lang="lv-LV" dirty="0"/>
              <a:t>3</a:t>
            </a:r>
            <a:endParaRPr lang="en-LV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B0DBE-6B59-CE3B-89AD-450493BC9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63FA6-CA27-6000-68D0-EBF334D6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3</a:t>
            </a:fld>
            <a:endParaRPr lang="en-LV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BA121ED-FC40-5EEF-24F3-6B4928102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1479" y="1710119"/>
            <a:ext cx="8529043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0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29AA5-0D7F-2152-E219-FFDD00A0C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Atbilstības kritēriji iesniedzējam</a:t>
            </a:r>
            <a:endParaRPr lang="lv-LV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5D7955-BD06-D4FA-A0D3-D61C0C468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19/0</a:t>
            </a:r>
            <a:r>
              <a:rPr lang="lv-LV" dirty="0"/>
              <a:t>9</a:t>
            </a:r>
            <a:r>
              <a:rPr lang="en-US" dirty="0"/>
              <a:t>/202</a:t>
            </a:r>
            <a:r>
              <a:rPr lang="lv-LV" dirty="0"/>
              <a:t>3</a:t>
            </a:r>
            <a:endParaRPr lang="en-LV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DCE2C-960D-E8AA-1907-AF5F7615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3929E-1FC7-B6A8-F7B7-4AEB486B9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4</a:t>
            </a:fld>
            <a:endParaRPr lang="en-LV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9885C4-97BD-9F56-2BEF-702953C49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664" y="1710119"/>
            <a:ext cx="8126672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94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675EE-1EE1-6F33-2F6C-747A3BAC3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Nosacījumi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B2F43C-3169-4FCE-FA5C-27B709E1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19/0</a:t>
            </a:r>
            <a:r>
              <a:rPr lang="lv-LV" dirty="0"/>
              <a:t>9</a:t>
            </a:r>
            <a:r>
              <a:rPr lang="en-US" dirty="0"/>
              <a:t>/20</a:t>
            </a:r>
            <a:r>
              <a:rPr lang="lv-LV" dirty="0"/>
              <a:t>23</a:t>
            </a:r>
            <a:endParaRPr lang="en-LV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51695-57A2-AC0B-5D55-2382C84A7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FE41C-9532-E01C-CAA1-F518494D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5</a:t>
            </a:fld>
            <a:endParaRPr lang="en-LV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BFD740-6829-A3B6-38B6-77D15CB19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918" y="1558977"/>
            <a:ext cx="2389839" cy="1444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8EB956-4ACD-BFAA-2975-225C92B9A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918" y="3180898"/>
            <a:ext cx="2389839" cy="24081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3AA7D0-2865-41B8-11F9-CE39DE6C8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280" y="1558977"/>
            <a:ext cx="2389839" cy="14448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12D053-9C7B-8362-C495-CCA1C66BF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280" y="3295199"/>
            <a:ext cx="2389839" cy="24081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CABA4F-D1D1-3381-C0E2-ED20CB31AA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9295" y="1609761"/>
            <a:ext cx="2389839" cy="14448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632952-4942-1B74-A905-DEC5D711A7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9295" y="3295198"/>
            <a:ext cx="2389839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2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B624-F5EF-0D77-1A96-08252EFD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 altLang="lv-LV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2. Aktivitāšu fokuss</a:t>
            </a:r>
            <a:endParaRPr lang="lv-LV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AC3C3F-97DE-E40D-80EA-3802F1333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19/0</a:t>
            </a:r>
            <a:r>
              <a:rPr lang="lv-LV" dirty="0"/>
              <a:t>9</a:t>
            </a:r>
            <a:r>
              <a:rPr lang="en-US" dirty="0"/>
              <a:t>/202</a:t>
            </a:r>
            <a:r>
              <a:rPr lang="lv-LV" dirty="0"/>
              <a:t>3</a:t>
            </a:r>
            <a:endParaRPr lang="en-LV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0BC273-DB3C-5079-C32E-ED3699F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40638D-B8E4-5CB3-9A44-92501575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6</a:t>
            </a:fld>
            <a:endParaRPr lang="en-LV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CEAAE3-2D6B-AEA2-C815-D69F966E3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2023" y="1558925"/>
            <a:ext cx="8307955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43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04A26-21D0-668B-F760-D1D7EAE76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 altLang="lv-LV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3. Nosacījumi</a:t>
            </a:r>
            <a:endParaRPr lang="lv-LV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C00BB-B844-E12A-AE44-E7922AA84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19/0</a:t>
            </a:r>
            <a:r>
              <a:rPr lang="lv-LV" dirty="0"/>
              <a:t>9</a:t>
            </a:r>
            <a:r>
              <a:rPr lang="en-US" dirty="0"/>
              <a:t>/202</a:t>
            </a:r>
            <a:r>
              <a:rPr lang="lv-LV" dirty="0"/>
              <a:t>3</a:t>
            </a:r>
            <a:endParaRPr lang="en-LV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9BD1D1-FFEF-2224-0705-4E6F9C58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D2369-E6B9-1C25-DB8A-ECF3D875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7</a:t>
            </a:fld>
            <a:endParaRPr lang="en-LV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FFCCE31-50E6-3ECF-5ED3-6BDA0FBFB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509" y="1558977"/>
            <a:ext cx="10040982" cy="141282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BBCD06C-8F6D-AB85-26B7-0E321FF2B289}"/>
              </a:ext>
            </a:extLst>
          </p:cNvPr>
          <p:cNvSpPr/>
          <p:nvPr/>
        </p:nvSpPr>
        <p:spPr>
          <a:xfrm>
            <a:off x="1605056" y="1528525"/>
            <a:ext cx="1895287" cy="1443275"/>
          </a:xfrm>
          <a:prstGeom prst="roundRect">
            <a:avLst>
              <a:gd name="adj" fmla="val 10000"/>
            </a:avLst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lv-LV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F3934F-AB60-C7E9-BBF0-991F18F98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524" y="1589429"/>
            <a:ext cx="1896020" cy="14448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4D8DD0-EB1A-51AD-618A-FDB5FCD66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8433" y="1542949"/>
            <a:ext cx="2261812" cy="14448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3EEDC9-C7E8-C37F-0333-5A964A6171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5056" y="3034306"/>
            <a:ext cx="1926503" cy="24081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964B15-8539-E8FD-C205-A29DEA4A44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2524" y="3034306"/>
            <a:ext cx="1944793" cy="2371550"/>
          </a:xfrm>
          <a:prstGeom prst="rect">
            <a:avLst/>
          </a:prstGeom>
        </p:spPr>
      </p:pic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9AFA2796-2A38-C0EF-6005-EAC783509C76}"/>
              </a:ext>
            </a:extLst>
          </p:cNvPr>
          <p:cNvSpPr/>
          <p:nvPr/>
        </p:nvSpPr>
        <p:spPr>
          <a:xfrm>
            <a:off x="7087875" y="3036976"/>
            <a:ext cx="4791122" cy="2405459"/>
          </a:xfrm>
          <a:prstGeom prst="round2SameRect">
            <a:avLst>
              <a:gd name="adj1" fmla="val 10500"/>
              <a:gd name="adj2" fmla="val 0"/>
            </a:avLst>
          </a:prstGeom>
          <a:solidFill>
            <a:srgbClr val="C0504D">
              <a:shade val="80000"/>
              <a:hueOff val="-35872"/>
              <a:satOff val="-4024"/>
              <a:lumOff val="2568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r>
              <a:rPr lang="lv-LV" dirty="0">
                <a:solidFill>
                  <a:schemeClr val="bg1"/>
                </a:solidFill>
              </a:rPr>
              <a:t>Kopējais finansējums 140 865 EUR:</a:t>
            </a:r>
          </a:p>
          <a:p>
            <a:r>
              <a:rPr lang="lv-LV" dirty="0">
                <a:solidFill>
                  <a:schemeClr val="bg1"/>
                </a:solidFill>
              </a:rPr>
              <a:t>70 432,50 EUR nometnes LR</a:t>
            </a:r>
          </a:p>
          <a:p>
            <a:r>
              <a:rPr lang="lv-LV" dirty="0">
                <a:solidFill>
                  <a:schemeClr val="bg1"/>
                </a:solidFill>
              </a:rPr>
              <a:t>70 432,50 EUR nometnes ārvalstīs</a:t>
            </a:r>
          </a:p>
          <a:p>
            <a:r>
              <a:rPr lang="lv-LV" dirty="0">
                <a:solidFill>
                  <a:schemeClr val="bg1"/>
                </a:solidFill>
              </a:rPr>
              <a:t>Vienam projektam maksimālais finansējums    14 000 EUR</a:t>
            </a:r>
          </a:p>
        </p:txBody>
      </p:sp>
    </p:spTree>
    <p:extLst>
      <p:ext uri="{BB962C8B-B14F-4D97-AF65-F5344CB8AC3E}">
        <p14:creationId xmlns:p14="http://schemas.microsoft.com/office/powerpoint/2010/main" val="2345124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3E880-57E5-6494-3DCB-DE03757DE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400" b="1" dirty="0">
                <a:solidFill>
                  <a:schemeClr val="tx1"/>
                </a:solidFill>
              </a:rPr>
              <a:t>Attiecināmās izmaksas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0FA234-DCA9-3DCC-5951-C07628FFB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19/0</a:t>
            </a:r>
            <a:r>
              <a:rPr lang="lv-LV" dirty="0"/>
              <a:t>9</a:t>
            </a:r>
            <a:r>
              <a:rPr lang="en-US" dirty="0"/>
              <a:t>/202</a:t>
            </a:r>
            <a:r>
              <a:rPr lang="lv-LV" dirty="0"/>
              <a:t>3</a:t>
            </a:r>
            <a:endParaRPr lang="en-LV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71A31-4B3F-B52E-E266-4539A3FB6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30BE2-B158-7AEF-059A-BFEAF313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8</a:t>
            </a:fld>
            <a:endParaRPr lang="en-LV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F2BC2C8-924B-0222-15FE-18D550CB8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664" y="1697926"/>
            <a:ext cx="8126672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93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4115-0F43-E340-63A8-4F76E440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400" b="1" dirty="0">
                <a:solidFill>
                  <a:schemeClr val="tx1"/>
                </a:solidFill>
              </a:rPr>
              <a:t>Attiecināmās izmaksas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8E29B-A4E9-E879-61F4-63E339BDB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19/0</a:t>
            </a:r>
            <a:r>
              <a:rPr lang="lv-LV" dirty="0"/>
              <a:t>9</a:t>
            </a:r>
            <a:r>
              <a:rPr lang="en-US" dirty="0"/>
              <a:t>/202</a:t>
            </a:r>
            <a:r>
              <a:rPr lang="lv-LV" dirty="0"/>
              <a:t>3</a:t>
            </a:r>
            <a:endParaRPr lang="en-LV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86ECCA-9CAD-4F6A-03B9-3AFDD87B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E52AA-2088-701A-D61A-8302452B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9</a:t>
            </a:fld>
            <a:endParaRPr lang="en-LV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881248-E615-85C2-CB78-51D41F143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8278" y="1710119"/>
            <a:ext cx="8175445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6198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Custom 2">
      <a:dk1>
        <a:srgbClr val="000000"/>
      </a:dk1>
      <a:lt1>
        <a:srgbClr val="FFFFFF"/>
      </a:lt1>
      <a:dk2>
        <a:srgbClr val="595959"/>
      </a:dk2>
      <a:lt2>
        <a:srgbClr val="EBEFF0"/>
      </a:lt2>
      <a:accent1>
        <a:srgbClr val="262626"/>
      </a:accent1>
      <a:accent2>
        <a:srgbClr val="800024"/>
      </a:accent2>
      <a:accent3>
        <a:srgbClr val="9CAFAF"/>
      </a:accent3>
      <a:accent4>
        <a:srgbClr val="DAE1E1"/>
      </a:accent4>
      <a:accent5>
        <a:srgbClr val="CFD9DB"/>
      </a:accent5>
      <a:accent6>
        <a:srgbClr val="A0988C"/>
      </a:accent6>
      <a:hlink>
        <a:srgbClr val="FFB2C8"/>
      </a:hlink>
      <a:folHlink>
        <a:srgbClr val="FFB2C8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_GDD_Template" id="{0A2504CB-092A-BF49-8D87-54A742001EB0}" vid="{1F79517A-3B9E-B248-B156-B09BA257E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B8A6DCF348D1484F80EC7C9FC7CECE96" ma:contentTypeVersion="14" ma:contentTypeDescription="Izveidot jaunu dokumentu." ma:contentTypeScope="" ma:versionID="62136b8485e4b93bb2c679a7bf067933">
  <xsd:schema xmlns:xsd="http://www.w3.org/2001/XMLSchema" xmlns:xs="http://www.w3.org/2001/XMLSchema" xmlns:p="http://schemas.microsoft.com/office/2006/metadata/properties" xmlns:ns2="4f1366c2-cc76-49ad-8206-8ca383d3060e" xmlns:ns3="de6a950e-521b-47c8-9256-93af7daadbc7" targetNamespace="http://schemas.microsoft.com/office/2006/metadata/properties" ma:root="true" ma:fieldsID="3c23f1d208b5add2789e6e48f35c3468" ns2:_="" ns3:_="">
    <xsd:import namespace="4f1366c2-cc76-49ad-8206-8ca383d3060e"/>
    <xsd:import namespace="de6a950e-521b-47c8-9256-93af7daadbc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366c2-cc76-49ad-8206-8ca383d3060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98b4ea6-ff51-46e2-84b1-2aff27ac9ccd}" ma:internalName="TaxCatchAll" ma:showField="CatchAllData" ma:web="4f1366c2-cc76-49ad-8206-8ca383d306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a950e-521b-47c8-9256-93af7daadb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Attēlu atzīmes" ma:readOnly="false" ma:fieldId="{5cf76f15-5ced-4ddc-b409-7134ff3c332f}" ma:taxonomyMulti="true" ma:sspId="2126744b-e88b-4f89-a192-53d6f05030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6a950e-521b-47c8-9256-93af7daadbc7">
      <Terms xmlns="http://schemas.microsoft.com/office/infopath/2007/PartnerControls"/>
    </lcf76f155ced4ddcb4097134ff3c332f>
    <TaxCatchAll xmlns="4f1366c2-cc76-49ad-8206-8ca383d3060e" xsi:nil="true"/>
  </documentManagement>
</p:properties>
</file>

<file path=customXml/itemProps1.xml><?xml version="1.0" encoding="utf-8"?>
<ds:datastoreItem xmlns:ds="http://schemas.openxmlformats.org/officeDocument/2006/customXml" ds:itemID="{DBB87389-78E5-440C-97B5-533C6FB346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1366c2-cc76-49ad-8206-8ca383d3060e"/>
    <ds:schemaRef ds:uri="de6a950e-521b-47c8-9256-93af7daadb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DC8AB9-AC08-4192-A319-7EB5E7542A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A17B0E-BBCD-4BEF-A50E-D71802FBFA54}">
  <ds:schemaRefs>
    <ds:schemaRef ds:uri="de6a950e-521b-47c8-9256-93af7daadbc7"/>
    <ds:schemaRef ds:uri="http://purl.org/dc/elements/1.1/"/>
    <ds:schemaRef ds:uri="4f1366c2-cc76-49ad-8206-8ca383d3060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2612</TotalTime>
  <Words>307</Words>
  <Application>Microsoft Office PowerPoint</Application>
  <PresentationFormat>Widescreen</PresentationFormat>
  <Paragraphs>68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Urdu Typesetting</vt:lpstr>
      <vt:lpstr>Verdana</vt:lpstr>
      <vt:lpstr>Parcel</vt:lpstr>
      <vt:lpstr> Latvijas valsts budžeta finansētā programma                       «Atbalsts diasporas un Latvijas bērnu kopējām nometnēm»  SEMINĀRS  PROJEKTU PIETEIKUMU IESNIEDZĒJIEM  2023.gada 19.septembris</vt:lpstr>
      <vt:lpstr>Programmas mērķis</vt:lpstr>
      <vt:lpstr>1. Atbilstības kritēriji iesniedzējam</vt:lpstr>
      <vt:lpstr>1. Atbilstības kritēriji iesniedzējam</vt:lpstr>
      <vt:lpstr>Nosacījumi</vt:lpstr>
      <vt:lpstr>2. Aktivitāšu fokuss</vt:lpstr>
      <vt:lpstr>3. Nosacījumi</vt:lpstr>
      <vt:lpstr>Attiecināmās izmaksas</vt:lpstr>
      <vt:lpstr>Attiecināmās izmaksas</vt:lpstr>
      <vt:lpstr>Provizorisks programmas laika grafiks</vt:lpstr>
      <vt:lpstr>Veiksmīgu projektu rakstīšanu!  Jautājumus lūdzam sūtīt uz liga.abolina@sif.gov.lv  Projekta pieteikumu lūdzam iesniegt uz nometnes@sif.gov.lv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Sabiedrības integrācijas fonds</dc:title>
  <dc:creator>Elīna Blekte</dc:creator>
  <cp:lastModifiedBy>Līga Āboliņa</cp:lastModifiedBy>
  <cp:revision>30</cp:revision>
  <dcterms:created xsi:type="dcterms:W3CDTF">2021-05-20T18:00:25Z</dcterms:created>
  <dcterms:modified xsi:type="dcterms:W3CDTF">2023-09-19T07:44:59Z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0x010100B8A6DCF348D1484F80EC7C9FC7CECE96</vt:lpwstr>
  </property>
  <property fmtid="{D5CDD505-2E9C-101B-9397-08002B2CF9AE}" pid="3" name="Order">
    <vt:r8>2078600</vt:r8>
  </property>
  <property fmtid="{D5CDD505-2E9C-101B-9397-08002B2CF9AE}" pid="4" name="MediaServiceImageTags">
    <vt:lpwstr/>
  </property>
</Properties>
</file>