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8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9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0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1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9" r:id="rId4"/>
  </p:sldMasterIdLst>
  <p:notesMasterIdLst>
    <p:notesMasterId r:id="rId31"/>
  </p:notesMasterIdLst>
  <p:sldIdLst>
    <p:sldId id="267" r:id="rId5"/>
    <p:sldId id="344" r:id="rId6"/>
    <p:sldId id="342" r:id="rId7"/>
    <p:sldId id="388" r:id="rId8"/>
    <p:sldId id="387" r:id="rId9"/>
    <p:sldId id="385" r:id="rId10"/>
    <p:sldId id="386" r:id="rId11"/>
    <p:sldId id="372" r:id="rId12"/>
    <p:sldId id="373" r:id="rId13"/>
    <p:sldId id="374" r:id="rId14"/>
    <p:sldId id="375" r:id="rId15"/>
    <p:sldId id="376" r:id="rId16"/>
    <p:sldId id="377" r:id="rId17"/>
    <p:sldId id="378" r:id="rId18"/>
    <p:sldId id="379" r:id="rId19"/>
    <p:sldId id="380" r:id="rId20"/>
    <p:sldId id="381" r:id="rId21"/>
    <p:sldId id="333" r:id="rId22"/>
    <p:sldId id="382" r:id="rId23"/>
    <p:sldId id="371" r:id="rId24"/>
    <p:sldId id="383" r:id="rId25"/>
    <p:sldId id="384" r:id="rId26"/>
    <p:sldId id="369" r:id="rId27"/>
    <p:sldId id="341" r:id="rId28"/>
    <p:sldId id="366" r:id="rId29"/>
    <p:sldId id="268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02C2BA2-C4D1-410C-821D-2DA1999C751B}">
          <p14:sldIdLst>
            <p14:sldId id="267"/>
            <p14:sldId id="344"/>
            <p14:sldId id="342"/>
            <p14:sldId id="388"/>
            <p14:sldId id="387"/>
            <p14:sldId id="385"/>
            <p14:sldId id="386"/>
            <p14:sldId id="372"/>
            <p14:sldId id="373"/>
            <p14:sldId id="374"/>
            <p14:sldId id="375"/>
            <p14:sldId id="376"/>
            <p14:sldId id="377"/>
            <p14:sldId id="378"/>
            <p14:sldId id="379"/>
            <p14:sldId id="380"/>
            <p14:sldId id="381"/>
            <p14:sldId id="333"/>
            <p14:sldId id="382"/>
            <p14:sldId id="371"/>
            <p14:sldId id="383"/>
            <p14:sldId id="384"/>
            <p14:sldId id="369"/>
            <p14:sldId id="341"/>
            <p14:sldId id="366"/>
            <p14:sldId id="26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ga Liepa" initials="IL" lastIdx="4" clrIdx="0">
    <p:extLst>
      <p:ext uri="{19B8F6BF-5375-455C-9EA6-DF929625EA0E}">
        <p15:presenceInfo xmlns:p15="http://schemas.microsoft.com/office/powerpoint/2012/main" userId="S::inga.liepa@sif.gov.lv::d84c561f-e789-411f-a370-09e4c19b592b" providerId="AD"/>
      </p:ext>
    </p:extLst>
  </p:cmAuthor>
  <p:cmAuthor id="2" name="Santa Barone-Upeniece" initials="SBU" lastIdx="1" clrIdx="1">
    <p:extLst>
      <p:ext uri="{19B8F6BF-5375-455C-9EA6-DF929625EA0E}">
        <p15:presenceInfo xmlns:p15="http://schemas.microsoft.com/office/powerpoint/2012/main" userId="S::santa.barone-upeniece@sif.gov.lv::1a27b4a0-cc9c-4e0c-81cf-47021761a91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0B3B2"/>
    <a:srgbClr val="8A0000"/>
    <a:srgbClr val="A80000"/>
    <a:srgbClr val="ED8B77"/>
    <a:srgbClr val="EA0043"/>
    <a:srgbClr val="E60042"/>
    <a:srgbClr val="FF054C"/>
    <a:srgbClr val="E86B52"/>
    <a:srgbClr val="7C9396"/>
    <a:srgbClr val="8000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ene Varslavāne" userId="a78a670d-ea6a-4a54-a9dd-65c292d5617c" providerId="ADAL" clId="{07690AAE-A6F4-4BAC-B634-5909175794F9}"/>
    <pc:docChg chg="undo custSel addSld delSld modSld sldOrd modSection">
      <pc:chgData name="Liene Varslavāne" userId="a78a670d-ea6a-4a54-a9dd-65c292d5617c" providerId="ADAL" clId="{07690AAE-A6F4-4BAC-B634-5909175794F9}" dt="2022-09-12T14:51:24.288" v="1932" actId="20577"/>
      <pc:docMkLst>
        <pc:docMk/>
      </pc:docMkLst>
      <pc:sldChg chg="delSp mod">
        <pc:chgData name="Liene Varslavāne" userId="a78a670d-ea6a-4a54-a9dd-65c292d5617c" providerId="ADAL" clId="{07690AAE-A6F4-4BAC-B634-5909175794F9}" dt="2022-09-12T13:50:59.631" v="994" actId="478"/>
        <pc:sldMkLst>
          <pc:docMk/>
          <pc:sldMk cId="3788551711" sldId="312"/>
        </pc:sldMkLst>
        <pc:spChg chg="del">
          <ac:chgData name="Liene Varslavāne" userId="a78a670d-ea6a-4a54-a9dd-65c292d5617c" providerId="ADAL" clId="{07690AAE-A6F4-4BAC-B634-5909175794F9}" dt="2022-09-12T13:50:59.631" v="994" actId="478"/>
          <ac:spMkLst>
            <pc:docMk/>
            <pc:sldMk cId="3788551711" sldId="312"/>
            <ac:spMk id="3" creationId="{9200B6A3-9701-5D7F-D408-70B637B6129C}"/>
          </ac:spMkLst>
        </pc:spChg>
      </pc:sldChg>
      <pc:sldChg chg="modSp">
        <pc:chgData name="Liene Varslavāne" userId="a78a670d-ea6a-4a54-a9dd-65c292d5617c" providerId="ADAL" clId="{07690AAE-A6F4-4BAC-B634-5909175794F9}" dt="2022-09-12T12:41:03.246" v="2" actId="20577"/>
        <pc:sldMkLst>
          <pc:docMk/>
          <pc:sldMk cId="1981628118" sldId="342"/>
        </pc:sldMkLst>
        <pc:graphicFrameChg chg="mod">
          <ac:chgData name="Liene Varslavāne" userId="a78a670d-ea6a-4a54-a9dd-65c292d5617c" providerId="ADAL" clId="{07690AAE-A6F4-4BAC-B634-5909175794F9}" dt="2022-09-12T12:41:03.246" v="2" actId="20577"/>
          <ac:graphicFrameMkLst>
            <pc:docMk/>
            <pc:sldMk cId="1981628118" sldId="342"/>
            <ac:graphicFrameMk id="7" creationId="{FF554CDE-C081-41F0-A0DE-70E4F843CBB9}"/>
          </ac:graphicFrameMkLst>
        </pc:graphicFrameChg>
      </pc:sldChg>
      <pc:sldChg chg="addSp delSp modSp new del mod">
        <pc:chgData name="Liene Varslavāne" userId="a78a670d-ea6a-4a54-a9dd-65c292d5617c" providerId="ADAL" clId="{07690AAE-A6F4-4BAC-B634-5909175794F9}" dt="2022-09-12T14:03:12.167" v="1080" actId="47"/>
        <pc:sldMkLst>
          <pc:docMk/>
          <pc:sldMk cId="3595024363" sldId="344"/>
        </pc:sldMkLst>
        <pc:spChg chg="del">
          <ac:chgData name="Liene Varslavāne" userId="a78a670d-ea6a-4a54-a9dd-65c292d5617c" providerId="ADAL" clId="{07690AAE-A6F4-4BAC-B634-5909175794F9}" dt="2022-09-12T12:51:22.307" v="6"/>
          <ac:spMkLst>
            <pc:docMk/>
            <pc:sldMk cId="3595024363" sldId="344"/>
            <ac:spMk id="2" creationId="{8FBAE00F-E35B-4B66-87D6-3297531DF615}"/>
          </ac:spMkLst>
        </pc:spChg>
        <pc:spChg chg="del">
          <ac:chgData name="Liene Varslavāne" userId="a78a670d-ea6a-4a54-a9dd-65c292d5617c" providerId="ADAL" clId="{07690AAE-A6F4-4BAC-B634-5909175794F9}" dt="2022-09-12T12:51:22.307" v="6"/>
          <ac:spMkLst>
            <pc:docMk/>
            <pc:sldMk cId="3595024363" sldId="344"/>
            <ac:spMk id="4" creationId="{415494F9-BAB4-4BC0-83D2-FFF757FC3003}"/>
          </ac:spMkLst>
        </pc:spChg>
        <pc:spChg chg="del">
          <ac:chgData name="Liene Varslavāne" userId="a78a670d-ea6a-4a54-a9dd-65c292d5617c" providerId="ADAL" clId="{07690AAE-A6F4-4BAC-B634-5909175794F9}" dt="2022-09-12T12:51:22.307" v="6"/>
          <ac:spMkLst>
            <pc:docMk/>
            <pc:sldMk cId="3595024363" sldId="344"/>
            <ac:spMk id="7" creationId="{8A3D610B-2D89-4AC8-9E13-0D68295871D2}"/>
          </ac:spMkLst>
        </pc:spChg>
        <pc:spChg chg="add mod">
          <ac:chgData name="Liene Varslavāne" userId="a78a670d-ea6a-4a54-a9dd-65c292d5617c" providerId="ADAL" clId="{07690AAE-A6F4-4BAC-B634-5909175794F9}" dt="2022-09-12T14:01:56.046" v="1072" actId="20577"/>
          <ac:spMkLst>
            <pc:docMk/>
            <pc:sldMk cId="3595024363" sldId="344"/>
            <ac:spMk id="8" creationId="{8D4C52FB-3A11-496F-AB8C-786C127F52D5}"/>
          </ac:spMkLst>
        </pc:spChg>
        <pc:spChg chg="add del mod">
          <ac:chgData name="Liene Varslavāne" userId="a78a670d-ea6a-4a54-a9dd-65c292d5617c" providerId="ADAL" clId="{07690AAE-A6F4-4BAC-B634-5909175794F9}" dt="2022-09-12T14:02:16.949" v="1073"/>
          <ac:spMkLst>
            <pc:docMk/>
            <pc:sldMk cId="3595024363" sldId="344"/>
            <ac:spMk id="9" creationId="{D9942893-0424-4966-A94B-23752408161D}"/>
          </ac:spMkLst>
        </pc:spChg>
        <pc:spChg chg="add mod">
          <ac:chgData name="Liene Varslavāne" userId="a78a670d-ea6a-4a54-a9dd-65c292d5617c" providerId="ADAL" clId="{07690AAE-A6F4-4BAC-B634-5909175794F9}" dt="2022-09-12T14:02:16.949" v="1073"/>
          <ac:spMkLst>
            <pc:docMk/>
            <pc:sldMk cId="3595024363" sldId="344"/>
            <ac:spMk id="10" creationId="{D4E14BCB-CB0C-4CF3-9A12-B32DD542B6B4}"/>
          </ac:spMkLst>
        </pc:spChg>
      </pc:sldChg>
      <pc:sldChg chg="add del">
        <pc:chgData name="Liene Varslavāne" userId="a78a670d-ea6a-4a54-a9dd-65c292d5617c" providerId="ADAL" clId="{07690AAE-A6F4-4BAC-B634-5909175794F9}" dt="2022-09-12T12:51:16.560" v="5" actId="2890"/>
        <pc:sldMkLst>
          <pc:docMk/>
          <pc:sldMk cId="269730426" sldId="345"/>
        </pc:sldMkLst>
      </pc:sldChg>
      <pc:sldChg chg="addSp delSp modSp add mod modNotesTx">
        <pc:chgData name="Liene Varslavāne" userId="a78a670d-ea6a-4a54-a9dd-65c292d5617c" providerId="ADAL" clId="{07690AAE-A6F4-4BAC-B634-5909175794F9}" dt="2022-09-12T14:37:54.061" v="1913" actId="20577"/>
        <pc:sldMkLst>
          <pc:docMk/>
          <pc:sldMk cId="2470691541" sldId="366"/>
        </pc:sldMkLst>
        <pc:spChg chg="mod">
          <ac:chgData name="Liene Varslavāne" userId="a78a670d-ea6a-4a54-a9dd-65c292d5617c" providerId="ADAL" clId="{07690AAE-A6F4-4BAC-B634-5909175794F9}" dt="2022-09-12T14:35:49.964" v="1895" actId="14100"/>
          <ac:spMkLst>
            <pc:docMk/>
            <pc:sldMk cId="2470691541" sldId="366"/>
            <ac:spMk id="2" creationId="{4E93B9A7-6AB9-2C4D-A4A1-26DE674AE843}"/>
          </ac:spMkLst>
        </pc:spChg>
        <pc:spChg chg="mod">
          <ac:chgData name="Liene Varslavāne" userId="a78a670d-ea6a-4a54-a9dd-65c292d5617c" providerId="ADAL" clId="{07690AAE-A6F4-4BAC-B634-5909175794F9}" dt="2022-09-12T14:37:54.061" v="1913" actId="20577"/>
          <ac:spMkLst>
            <pc:docMk/>
            <pc:sldMk cId="2470691541" sldId="366"/>
            <ac:spMk id="4" creationId="{ECDBC015-2E6F-3041-B1B5-5A6FCBF4C54D}"/>
          </ac:spMkLst>
        </pc:spChg>
        <pc:spChg chg="mod">
          <ac:chgData name="Liene Varslavāne" userId="a78a670d-ea6a-4a54-a9dd-65c292d5617c" providerId="ADAL" clId="{07690AAE-A6F4-4BAC-B634-5909175794F9}" dt="2022-09-12T14:33:07.574" v="1792" actId="1076"/>
          <ac:spMkLst>
            <pc:docMk/>
            <pc:sldMk cId="2470691541" sldId="366"/>
            <ac:spMk id="12" creationId="{4612C6BA-D2EF-4E46-89B0-B4465AC9CF76}"/>
          </ac:spMkLst>
        </pc:spChg>
        <pc:spChg chg="add mod">
          <ac:chgData name="Liene Varslavāne" userId="a78a670d-ea6a-4a54-a9dd-65c292d5617c" providerId="ADAL" clId="{07690AAE-A6F4-4BAC-B634-5909175794F9}" dt="2022-09-12T14:37:16.686" v="1905" actId="20577"/>
          <ac:spMkLst>
            <pc:docMk/>
            <pc:sldMk cId="2470691541" sldId="366"/>
            <ac:spMk id="13" creationId="{14A5D23F-41A7-4376-90BC-BE38963CCC69}"/>
          </ac:spMkLst>
        </pc:spChg>
        <pc:spChg chg="add del mod">
          <ac:chgData name="Liene Varslavāne" userId="a78a670d-ea6a-4a54-a9dd-65c292d5617c" providerId="ADAL" clId="{07690AAE-A6F4-4BAC-B634-5909175794F9}" dt="2022-09-12T14:34:52.954" v="1871" actId="408"/>
          <ac:spMkLst>
            <pc:docMk/>
            <pc:sldMk cId="2470691541" sldId="366"/>
            <ac:spMk id="15" creationId="{184FD6F7-F416-4805-AA50-36167293484D}"/>
          </ac:spMkLst>
        </pc:spChg>
        <pc:spChg chg="mod">
          <ac:chgData name="Liene Varslavāne" userId="a78a670d-ea6a-4a54-a9dd-65c292d5617c" providerId="ADAL" clId="{07690AAE-A6F4-4BAC-B634-5909175794F9}" dt="2022-09-12T14:34:52.954" v="1871" actId="408"/>
          <ac:spMkLst>
            <pc:docMk/>
            <pc:sldMk cId="2470691541" sldId="366"/>
            <ac:spMk id="16" creationId="{EB8B6125-DC5F-49DD-A90F-B6FE133C7A0A}"/>
          </ac:spMkLst>
        </pc:spChg>
        <pc:spChg chg="mod">
          <ac:chgData name="Liene Varslavāne" userId="a78a670d-ea6a-4a54-a9dd-65c292d5617c" providerId="ADAL" clId="{07690AAE-A6F4-4BAC-B634-5909175794F9}" dt="2022-09-12T14:34:52.954" v="1871" actId="408"/>
          <ac:spMkLst>
            <pc:docMk/>
            <pc:sldMk cId="2470691541" sldId="366"/>
            <ac:spMk id="17" creationId="{F301EF54-85F1-4260-BF7B-B451A1234435}"/>
          </ac:spMkLst>
        </pc:spChg>
        <pc:spChg chg="mod">
          <ac:chgData name="Liene Varslavāne" userId="a78a670d-ea6a-4a54-a9dd-65c292d5617c" providerId="ADAL" clId="{07690AAE-A6F4-4BAC-B634-5909175794F9}" dt="2022-09-12T14:32:49.755" v="1788" actId="1076"/>
          <ac:spMkLst>
            <pc:docMk/>
            <pc:sldMk cId="2470691541" sldId="366"/>
            <ac:spMk id="19" creationId="{720BDF49-4BA1-423B-A50B-56F38FFDCE93}"/>
          </ac:spMkLst>
        </pc:spChg>
        <pc:graphicFrameChg chg="mod">
          <ac:chgData name="Liene Varslavāne" userId="a78a670d-ea6a-4a54-a9dd-65c292d5617c" providerId="ADAL" clId="{07690AAE-A6F4-4BAC-B634-5909175794F9}" dt="2022-09-12T14:32:46.784" v="1787" actId="1076"/>
          <ac:graphicFrameMkLst>
            <pc:docMk/>
            <pc:sldMk cId="2470691541" sldId="366"/>
            <ac:graphicFrameMk id="11" creationId="{0661F144-01E6-4CBE-953D-C0A70E98D366}"/>
          </ac:graphicFrameMkLst>
        </pc:graphicFrameChg>
      </pc:sldChg>
      <pc:sldChg chg="modSp add mod modNotesTx">
        <pc:chgData name="Liene Varslavāne" userId="a78a670d-ea6a-4a54-a9dd-65c292d5617c" providerId="ADAL" clId="{07690AAE-A6F4-4BAC-B634-5909175794F9}" dt="2022-09-12T14:51:24.288" v="1932" actId="20577"/>
        <pc:sldMkLst>
          <pc:docMk/>
          <pc:sldMk cId="3025912620" sldId="368"/>
        </pc:sldMkLst>
        <pc:spChg chg="mod">
          <ac:chgData name="Liene Varslavāne" userId="a78a670d-ea6a-4a54-a9dd-65c292d5617c" providerId="ADAL" clId="{07690AAE-A6F4-4BAC-B634-5909175794F9}" dt="2022-09-12T14:51:24.288" v="1932" actId="20577"/>
          <ac:spMkLst>
            <pc:docMk/>
            <pc:sldMk cId="3025912620" sldId="368"/>
            <ac:spMk id="6" creationId="{ED797BB1-258A-4371-A32A-EF508278523C}"/>
          </ac:spMkLst>
        </pc:spChg>
        <pc:graphicFrameChg chg="mod">
          <ac:chgData name="Liene Varslavāne" userId="a78a670d-ea6a-4a54-a9dd-65c292d5617c" providerId="ADAL" clId="{07690AAE-A6F4-4BAC-B634-5909175794F9}" dt="2022-09-12T14:40:50.585" v="1926" actId="20577"/>
          <ac:graphicFrameMkLst>
            <pc:docMk/>
            <pc:sldMk cId="3025912620" sldId="368"/>
            <ac:graphicFrameMk id="19" creationId="{F7786787-F5D8-478D-AB75-F9DE63B120F0}"/>
          </ac:graphicFrameMkLst>
        </pc:graphicFrameChg>
      </pc:sldChg>
      <pc:sldChg chg="addSp delSp modSp new mod ord">
        <pc:chgData name="Liene Varslavāne" userId="a78a670d-ea6a-4a54-a9dd-65c292d5617c" providerId="ADAL" clId="{07690AAE-A6F4-4BAC-B634-5909175794F9}" dt="2022-09-12T13:51:10.059" v="1002" actId="20577"/>
        <pc:sldMkLst>
          <pc:docMk/>
          <pc:sldMk cId="3363932974" sldId="369"/>
        </pc:sldMkLst>
        <pc:spChg chg="del">
          <ac:chgData name="Liene Varslavāne" userId="a78a670d-ea6a-4a54-a9dd-65c292d5617c" providerId="ADAL" clId="{07690AAE-A6F4-4BAC-B634-5909175794F9}" dt="2022-09-12T12:55:03.955" v="29"/>
          <ac:spMkLst>
            <pc:docMk/>
            <pc:sldMk cId="3363932974" sldId="369"/>
            <ac:spMk id="2" creationId="{07E8EDB6-6292-40F0-8746-5BC89AEE8A8F}"/>
          </ac:spMkLst>
        </pc:spChg>
        <pc:spChg chg="mod">
          <ac:chgData name="Liene Varslavāne" userId="a78a670d-ea6a-4a54-a9dd-65c292d5617c" providerId="ADAL" clId="{07690AAE-A6F4-4BAC-B634-5909175794F9}" dt="2022-09-12T13:51:10.059" v="1002" actId="20577"/>
          <ac:spMkLst>
            <pc:docMk/>
            <pc:sldMk cId="3363932974" sldId="369"/>
            <ac:spMk id="3" creationId="{D4EC9B38-A5E9-4379-AAE9-7C3518DE2D54}"/>
          </ac:spMkLst>
        </pc:spChg>
        <pc:spChg chg="del">
          <ac:chgData name="Liene Varslavāne" userId="a78a670d-ea6a-4a54-a9dd-65c292d5617c" providerId="ADAL" clId="{07690AAE-A6F4-4BAC-B634-5909175794F9}" dt="2022-09-12T12:55:03.955" v="29"/>
          <ac:spMkLst>
            <pc:docMk/>
            <pc:sldMk cId="3363932974" sldId="369"/>
            <ac:spMk id="4" creationId="{9BFFB084-A6DA-4A3C-8BE8-25664CC52401}"/>
          </ac:spMkLst>
        </pc:spChg>
        <pc:spChg chg="del">
          <ac:chgData name="Liene Varslavāne" userId="a78a670d-ea6a-4a54-a9dd-65c292d5617c" providerId="ADAL" clId="{07690AAE-A6F4-4BAC-B634-5909175794F9}" dt="2022-09-12T12:55:03.955" v="29"/>
          <ac:spMkLst>
            <pc:docMk/>
            <pc:sldMk cId="3363932974" sldId="369"/>
            <ac:spMk id="7" creationId="{84B5169D-0265-4240-8763-9A9F57431EE9}"/>
          </ac:spMkLst>
        </pc:spChg>
        <pc:spChg chg="add mod">
          <ac:chgData name="Liene Varslavāne" userId="a78a670d-ea6a-4a54-a9dd-65c292d5617c" providerId="ADAL" clId="{07690AAE-A6F4-4BAC-B634-5909175794F9}" dt="2022-09-12T13:13:50.942" v="493" actId="20577"/>
          <ac:spMkLst>
            <pc:docMk/>
            <pc:sldMk cId="3363932974" sldId="369"/>
            <ac:spMk id="8" creationId="{C2A48052-A40D-43D1-B816-07986E82BD47}"/>
          </ac:spMkLst>
        </pc:spChg>
        <pc:spChg chg="add del mod">
          <ac:chgData name="Liene Varslavāne" userId="a78a670d-ea6a-4a54-a9dd-65c292d5617c" providerId="ADAL" clId="{07690AAE-A6F4-4BAC-B634-5909175794F9}" dt="2022-09-12T13:06:46.773" v="70" actId="1032"/>
          <ac:spMkLst>
            <pc:docMk/>
            <pc:sldMk cId="3363932974" sldId="369"/>
            <ac:spMk id="9" creationId="{5BA45987-43E8-4129-8A96-A07930410A03}"/>
          </ac:spMkLst>
        </pc:spChg>
        <pc:spChg chg="add mod">
          <ac:chgData name="Liene Varslavāne" userId="a78a670d-ea6a-4a54-a9dd-65c292d5617c" providerId="ADAL" clId="{07690AAE-A6F4-4BAC-B634-5909175794F9}" dt="2022-09-12T13:42:16.264" v="890" actId="14100"/>
          <ac:spMkLst>
            <pc:docMk/>
            <pc:sldMk cId="3363932974" sldId="369"/>
            <ac:spMk id="12" creationId="{7100ED6D-3B13-4B78-A19C-3CB1D37F0A49}"/>
          </ac:spMkLst>
        </pc:spChg>
        <pc:spChg chg="add del mod">
          <ac:chgData name="Liene Varslavāne" userId="a78a670d-ea6a-4a54-a9dd-65c292d5617c" providerId="ADAL" clId="{07690AAE-A6F4-4BAC-B634-5909175794F9}" dt="2022-09-12T13:22:22.120" v="641" actId="478"/>
          <ac:spMkLst>
            <pc:docMk/>
            <pc:sldMk cId="3363932974" sldId="369"/>
            <ac:spMk id="13" creationId="{928681D9-A05B-4ABE-ACE2-CBCB9CAF601A}"/>
          </ac:spMkLst>
        </pc:spChg>
        <pc:spChg chg="add del mod">
          <ac:chgData name="Liene Varslavāne" userId="a78a670d-ea6a-4a54-a9dd-65c292d5617c" providerId="ADAL" clId="{07690AAE-A6F4-4BAC-B634-5909175794F9}" dt="2022-09-12T13:22:23.791" v="642" actId="478"/>
          <ac:spMkLst>
            <pc:docMk/>
            <pc:sldMk cId="3363932974" sldId="369"/>
            <ac:spMk id="14" creationId="{0D668211-12C4-4B2D-9D3C-66690754FA45}"/>
          </ac:spMkLst>
        </pc:spChg>
        <pc:spChg chg="add mod">
          <ac:chgData name="Liene Varslavāne" userId="a78a670d-ea6a-4a54-a9dd-65c292d5617c" providerId="ADAL" clId="{07690AAE-A6F4-4BAC-B634-5909175794F9}" dt="2022-09-12T13:42:33.530" v="901" actId="1037"/>
          <ac:spMkLst>
            <pc:docMk/>
            <pc:sldMk cId="3363932974" sldId="369"/>
            <ac:spMk id="15" creationId="{17D57A8C-6912-44D2-9844-8860BA1A7F58}"/>
          </ac:spMkLst>
        </pc:spChg>
        <pc:spChg chg="add mod">
          <ac:chgData name="Liene Varslavāne" userId="a78a670d-ea6a-4a54-a9dd-65c292d5617c" providerId="ADAL" clId="{07690AAE-A6F4-4BAC-B634-5909175794F9}" dt="2022-09-12T13:45:25.672" v="938" actId="113"/>
          <ac:spMkLst>
            <pc:docMk/>
            <pc:sldMk cId="3363932974" sldId="369"/>
            <ac:spMk id="16" creationId="{05A1D46A-7237-47D1-9F5C-2831C263BB9A}"/>
          </ac:spMkLst>
        </pc:spChg>
        <pc:graphicFrameChg chg="add del mod">
          <ac:chgData name="Liene Varslavāne" userId="a78a670d-ea6a-4a54-a9dd-65c292d5617c" providerId="ADAL" clId="{07690AAE-A6F4-4BAC-B634-5909175794F9}" dt="2022-09-12T13:05:45.816" v="69" actId="1032"/>
          <ac:graphicFrameMkLst>
            <pc:docMk/>
            <pc:sldMk cId="3363932974" sldId="369"/>
            <ac:graphicFrameMk id="10" creationId="{F18405B6-5689-49A4-B7DC-61BF882FA108}"/>
          </ac:graphicFrameMkLst>
        </pc:graphicFrameChg>
        <pc:graphicFrameChg chg="add mod">
          <ac:chgData name="Liene Varslavāne" userId="a78a670d-ea6a-4a54-a9dd-65c292d5617c" providerId="ADAL" clId="{07690AAE-A6F4-4BAC-B634-5909175794F9}" dt="2022-09-12T13:44:42.624" v="933" actId="12269"/>
          <ac:graphicFrameMkLst>
            <pc:docMk/>
            <pc:sldMk cId="3363932974" sldId="369"/>
            <ac:graphicFrameMk id="11" creationId="{DB860A27-3A12-4AF3-B8D3-BC302EDAC904}"/>
          </ac:graphicFrameMkLst>
        </pc:graphicFrameChg>
      </pc:sldChg>
      <pc:sldChg chg="addSp delSp modSp add del mod">
        <pc:chgData name="Liene Varslavāne" userId="a78a670d-ea6a-4a54-a9dd-65c292d5617c" providerId="ADAL" clId="{07690AAE-A6F4-4BAC-B634-5909175794F9}" dt="2022-09-12T13:44:47.907" v="934" actId="47"/>
        <pc:sldMkLst>
          <pc:docMk/>
          <pc:sldMk cId="1355625788" sldId="370"/>
        </pc:sldMkLst>
        <pc:spChg chg="mod">
          <ac:chgData name="Liene Varslavāne" userId="a78a670d-ea6a-4a54-a9dd-65c292d5617c" providerId="ADAL" clId="{07690AAE-A6F4-4BAC-B634-5909175794F9}" dt="2022-09-12T13:43:27.963" v="929" actId="255"/>
          <ac:spMkLst>
            <pc:docMk/>
            <pc:sldMk cId="1355625788" sldId="370"/>
            <ac:spMk id="8" creationId="{C2A48052-A40D-43D1-B816-07986E82BD47}"/>
          </ac:spMkLst>
        </pc:spChg>
        <pc:spChg chg="add del">
          <ac:chgData name="Liene Varslavāne" userId="a78a670d-ea6a-4a54-a9dd-65c292d5617c" providerId="ADAL" clId="{07690AAE-A6F4-4BAC-B634-5909175794F9}" dt="2022-09-12T13:44:12.477" v="931" actId="478"/>
          <ac:spMkLst>
            <pc:docMk/>
            <pc:sldMk cId="1355625788" sldId="370"/>
            <ac:spMk id="12" creationId="{7100ED6D-3B13-4B78-A19C-3CB1D37F0A49}"/>
          </ac:spMkLst>
        </pc:spChg>
      </pc:sldChg>
      <pc:sldChg chg="addSp delSp modSp add mod">
        <pc:chgData name="Liene Varslavāne" userId="a78a670d-ea6a-4a54-a9dd-65c292d5617c" providerId="ADAL" clId="{07690AAE-A6F4-4BAC-B634-5909175794F9}" dt="2022-09-12T13:59:33.415" v="1023" actId="20577"/>
        <pc:sldMkLst>
          <pc:docMk/>
          <pc:sldMk cId="3004669497" sldId="370"/>
        </pc:sldMkLst>
        <pc:spChg chg="mod">
          <ac:chgData name="Liene Varslavāne" userId="a78a670d-ea6a-4a54-a9dd-65c292d5617c" providerId="ADAL" clId="{07690AAE-A6F4-4BAC-B634-5909175794F9}" dt="2022-09-12T13:51:31.050" v="1010" actId="20577"/>
          <ac:spMkLst>
            <pc:docMk/>
            <pc:sldMk cId="3004669497" sldId="370"/>
            <ac:spMk id="3" creationId="{D4EC9B38-A5E9-4379-AAE9-7C3518DE2D54}"/>
          </ac:spMkLst>
        </pc:spChg>
        <pc:spChg chg="del">
          <ac:chgData name="Liene Varslavāne" userId="a78a670d-ea6a-4a54-a9dd-65c292d5617c" providerId="ADAL" clId="{07690AAE-A6F4-4BAC-B634-5909175794F9}" dt="2022-09-12T13:50:34.376" v="993" actId="478"/>
          <ac:spMkLst>
            <pc:docMk/>
            <pc:sldMk cId="3004669497" sldId="370"/>
            <ac:spMk id="5" creationId="{B6E92D57-59F2-455F-8667-800A0EF4E880}"/>
          </ac:spMkLst>
        </pc:spChg>
        <pc:spChg chg="mod">
          <ac:chgData name="Liene Varslavāne" userId="a78a670d-ea6a-4a54-a9dd-65c292d5617c" providerId="ADAL" clId="{07690AAE-A6F4-4BAC-B634-5909175794F9}" dt="2022-09-12T13:46:00.330" v="951" actId="255"/>
          <ac:spMkLst>
            <pc:docMk/>
            <pc:sldMk cId="3004669497" sldId="370"/>
            <ac:spMk id="8" creationId="{C2A48052-A40D-43D1-B816-07986E82BD47}"/>
          </ac:spMkLst>
        </pc:spChg>
        <pc:spChg chg="add mod">
          <ac:chgData name="Liene Varslavāne" userId="a78a670d-ea6a-4a54-a9dd-65c292d5617c" providerId="ADAL" clId="{07690AAE-A6F4-4BAC-B634-5909175794F9}" dt="2022-09-12T13:59:10.787" v="1019" actId="20577"/>
          <ac:spMkLst>
            <pc:docMk/>
            <pc:sldMk cId="3004669497" sldId="370"/>
            <ac:spMk id="10" creationId="{DB0E8C61-A33C-4C9A-AD08-15A9B0E19ADA}"/>
          </ac:spMkLst>
        </pc:spChg>
        <pc:spChg chg="del">
          <ac:chgData name="Liene Varslavāne" userId="a78a670d-ea6a-4a54-a9dd-65c292d5617c" providerId="ADAL" clId="{07690AAE-A6F4-4BAC-B634-5909175794F9}" dt="2022-09-12T13:50:31.886" v="992" actId="478"/>
          <ac:spMkLst>
            <pc:docMk/>
            <pc:sldMk cId="3004669497" sldId="370"/>
            <ac:spMk id="12" creationId="{7100ED6D-3B13-4B78-A19C-3CB1D37F0A49}"/>
          </ac:spMkLst>
        </pc:spChg>
        <pc:spChg chg="add mod">
          <ac:chgData name="Liene Varslavāne" userId="a78a670d-ea6a-4a54-a9dd-65c292d5617c" providerId="ADAL" clId="{07690AAE-A6F4-4BAC-B634-5909175794F9}" dt="2022-09-12T13:52:07.345" v="1011" actId="554"/>
          <ac:spMkLst>
            <pc:docMk/>
            <pc:sldMk cId="3004669497" sldId="370"/>
            <ac:spMk id="13" creationId="{E00AE716-8418-4E18-BB02-603A799E4C55}"/>
          </ac:spMkLst>
        </pc:spChg>
        <pc:spChg chg="del mod">
          <ac:chgData name="Liene Varslavāne" userId="a78a670d-ea6a-4a54-a9dd-65c292d5617c" providerId="ADAL" clId="{07690AAE-A6F4-4BAC-B634-5909175794F9}" dt="2022-09-12T13:47:30.872" v="960" actId="478"/>
          <ac:spMkLst>
            <pc:docMk/>
            <pc:sldMk cId="3004669497" sldId="370"/>
            <ac:spMk id="15" creationId="{17D57A8C-6912-44D2-9844-8860BA1A7F58}"/>
          </ac:spMkLst>
        </pc:spChg>
        <pc:spChg chg="mod">
          <ac:chgData name="Liene Varslavāne" userId="a78a670d-ea6a-4a54-a9dd-65c292d5617c" providerId="ADAL" clId="{07690AAE-A6F4-4BAC-B634-5909175794F9}" dt="2022-09-12T13:59:07.196" v="1015" actId="20577"/>
          <ac:spMkLst>
            <pc:docMk/>
            <pc:sldMk cId="3004669497" sldId="370"/>
            <ac:spMk id="16" creationId="{05A1D46A-7237-47D1-9F5C-2831C263BB9A}"/>
          </ac:spMkLst>
        </pc:spChg>
        <pc:graphicFrameChg chg="mod">
          <ac:chgData name="Liene Varslavāne" userId="a78a670d-ea6a-4a54-a9dd-65c292d5617c" providerId="ADAL" clId="{07690AAE-A6F4-4BAC-B634-5909175794F9}" dt="2022-09-12T13:59:33.415" v="1023" actId="20577"/>
          <ac:graphicFrameMkLst>
            <pc:docMk/>
            <pc:sldMk cId="3004669497" sldId="370"/>
            <ac:graphicFrameMk id="11" creationId="{DB860A27-3A12-4AF3-B8D3-BC302EDAC904}"/>
          </ac:graphicFrameMkLst>
        </pc:graphicFrameChg>
      </pc:sldChg>
      <pc:sldChg chg="addSp delSp add del mod">
        <pc:chgData name="Liene Varslavāne" userId="a78a670d-ea6a-4a54-a9dd-65c292d5617c" providerId="ADAL" clId="{07690AAE-A6F4-4BAC-B634-5909175794F9}" dt="2022-09-12T13:26:25.922" v="661"/>
        <pc:sldMkLst>
          <pc:docMk/>
          <pc:sldMk cId="3990068165" sldId="370"/>
        </pc:sldMkLst>
        <pc:spChg chg="add del">
          <ac:chgData name="Liene Varslavāne" userId="a78a670d-ea6a-4a54-a9dd-65c292d5617c" providerId="ADAL" clId="{07690AAE-A6F4-4BAC-B634-5909175794F9}" dt="2022-09-12T13:26:24.086" v="660" actId="478"/>
          <ac:spMkLst>
            <pc:docMk/>
            <pc:sldMk cId="3990068165" sldId="370"/>
            <ac:spMk id="12" creationId="{7100ED6D-3B13-4B78-A19C-3CB1D37F0A49}"/>
          </ac:spMkLst>
        </pc:spChg>
      </pc:sldChg>
      <pc:sldChg chg="addSp delSp modSp add mod">
        <pc:chgData name="Liene Varslavāne" userId="a78a670d-ea6a-4a54-a9dd-65c292d5617c" providerId="ADAL" clId="{07690AAE-A6F4-4BAC-B634-5909175794F9}" dt="2022-09-12T14:27:28.833" v="1644" actId="255"/>
        <pc:sldMkLst>
          <pc:docMk/>
          <pc:sldMk cId="3768081111" sldId="371"/>
        </pc:sldMkLst>
        <pc:spChg chg="mod">
          <ac:chgData name="Liene Varslavāne" userId="a78a670d-ea6a-4a54-a9dd-65c292d5617c" providerId="ADAL" clId="{07690AAE-A6F4-4BAC-B634-5909175794F9}" dt="2022-09-12T14:21:29.416" v="1564" actId="20577"/>
          <ac:spMkLst>
            <pc:docMk/>
            <pc:sldMk cId="3768081111" sldId="371"/>
            <ac:spMk id="2" creationId="{E677D777-188D-4ED7-A224-D1015FECE9CA}"/>
          </ac:spMkLst>
        </pc:spChg>
        <pc:spChg chg="add del mod">
          <ac:chgData name="Liene Varslavāne" userId="a78a670d-ea6a-4a54-a9dd-65c292d5617c" providerId="ADAL" clId="{07690AAE-A6F4-4BAC-B634-5909175794F9}" dt="2022-09-12T14:10:12.506" v="1119" actId="1032"/>
          <ac:spMkLst>
            <pc:docMk/>
            <pc:sldMk cId="3768081111" sldId="371"/>
            <ac:spMk id="4" creationId="{5F199700-5C70-4F36-A29A-00721BF5253B}"/>
          </ac:spMkLst>
        </pc:spChg>
        <pc:spChg chg="add del mod">
          <ac:chgData name="Liene Varslavāne" userId="a78a670d-ea6a-4a54-a9dd-65c292d5617c" providerId="ADAL" clId="{07690AAE-A6F4-4BAC-B634-5909175794F9}" dt="2022-09-12T14:03:42.408" v="1084" actId="478"/>
          <ac:spMkLst>
            <pc:docMk/>
            <pc:sldMk cId="3768081111" sldId="371"/>
            <ac:spMk id="8" creationId="{A7C2117C-FD7F-4BFD-B6C1-21D904CB353B}"/>
          </ac:spMkLst>
        </pc:spChg>
        <pc:graphicFrameChg chg="add del mod">
          <ac:chgData name="Liene Varslavāne" userId="a78a670d-ea6a-4a54-a9dd-65c292d5617c" providerId="ADAL" clId="{07690AAE-A6F4-4BAC-B634-5909175794F9}" dt="2022-09-12T14:07:59.018" v="1114" actId="1032"/>
          <ac:graphicFrameMkLst>
            <pc:docMk/>
            <pc:sldMk cId="3768081111" sldId="371"/>
            <ac:graphicFrameMk id="5" creationId="{91F25018-8867-4B68-98F3-32C4F8CD3194}"/>
          </ac:graphicFrameMkLst>
        </pc:graphicFrameChg>
        <pc:graphicFrameChg chg="del">
          <ac:chgData name="Liene Varslavāne" userId="a78a670d-ea6a-4a54-a9dd-65c292d5617c" providerId="ADAL" clId="{07690AAE-A6F4-4BAC-B634-5909175794F9}" dt="2022-09-12T14:05:25.096" v="1110" actId="478"/>
          <ac:graphicFrameMkLst>
            <pc:docMk/>
            <pc:sldMk cId="3768081111" sldId="371"/>
            <ac:graphicFrameMk id="7" creationId="{C7AA73AD-732C-4E24-A9FD-FFB04B680C06}"/>
          </ac:graphicFrameMkLst>
        </pc:graphicFrameChg>
        <pc:graphicFrameChg chg="add del mod">
          <ac:chgData name="Liene Varslavāne" userId="a78a670d-ea6a-4a54-a9dd-65c292d5617c" providerId="ADAL" clId="{07690AAE-A6F4-4BAC-B634-5909175794F9}" dt="2022-09-12T14:08:50.510" v="1116" actId="1032"/>
          <ac:graphicFrameMkLst>
            <pc:docMk/>
            <pc:sldMk cId="3768081111" sldId="371"/>
            <ac:graphicFrameMk id="9" creationId="{B4855EA1-8997-4178-852E-7F8D6FC5C0EB}"/>
          </ac:graphicFrameMkLst>
        </pc:graphicFrameChg>
        <pc:graphicFrameChg chg="add del mod">
          <ac:chgData name="Liene Varslavāne" userId="a78a670d-ea6a-4a54-a9dd-65c292d5617c" providerId="ADAL" clId="{07690AAE-A6F4-4BAC-B634-5909175794F9}" dt="2022-09-12T14:09:46.814" v="1118" actId="1032"/>
          <ac:graphicFrameMkLst>
            <pc:docMk/>
            <pc:sldMk cId="3768081111" sldId="371"/>
            <ac:graphicFrameMk id="10" creationId="{C1A0A663-D2CA-47B9-B1F7-6E105DA0A097}"/>
          </ac:graphicFrameMkLst>
        </pc:graphicFrameChg>
        <pc:graphicFrameChg chg="del">
          <ac:chgData name="Liene Varslavāne" userId="a78a670d-ea6a-4a54-a9dd-65c292d5617c" providerId="ADAL" clId="{07690AAE-A6F4-4BAC-B634-5909175794F9}" dt="2022-09-12T14:05:31.962" v="1111" actId="478"/>
          <ac:graphicFrameMkLst>
            <pc:docMk/>
            <pc:sldMk cId="3768081111" sldId="371"/>
            <ac:graphicFrameMk id="11" creationId="{852B56A7-A519-45B5-AD46-0A8E81CC2A95}"/>
          </ac:graphicFrameMkLst>
        </pc:graphicFrameChg>
        <pc:graphicFrameChg chg="add mod">
          <ac:chgData name="Liene Varslavāne" userId="a78a670d-ea6a-4a54-a9dd-65c292d5617c" providerId="ADAL" clId="{07690AAE-A6F4-4BAC-B634-5909175794F9}" dt="2022-09-12T14:27:28.833" v="1644" actId="255"/>
          <ac:graphicFrameMkLst>
            <pc:docMk/>
            <pc:sldMk cId="3768081111" sldId="371"/>
            <ac:graphicFrameMk id="12" creationId="{8D150D2E-05F1-4A88-93BE-6DAA431A9819}"/>
          </ac:graphicFrameMkLst>
        </pc:graphicFrameChg>
      </pc:sldChg>
    </pc:docChg>
  </pc:docChgLst>
  <pc:docChgLst>
    <pc:chgData name="Ilze Sarkanābola" userId="a634587b-7427-448d-8b8f-a4a88b27572f" providerId="ADAL" clId="{CC216BA9-B95C-4BEB-9B1C-5424B3E40E2A}"/>
    <pc:docChg chg="modSld">
      <pc:chgData name="Ilze Sarkanābola" userId="a634587b-7427-448d-8b8f-a4a88b27572f" providerId="ADAL" clId="{CC216BA9-B95C-4BEB-9B1C-5424B3E40E2A}" dt="2023-09-14T08:19:24.223" v="0" actId="20577"/>
      <pc:docMkLst>
        <pc:docMk/>
      </pc:docMkLst>
      <pc:sldChg chg="modSp mod">
        <pc:chgData name="Ilze Sarkanābola" userId="a634587b-7427-448d-8b8f-a4a88b27572f" providerId="ADAL" clId="{CC216BA9-B95C-4BEB-9B1C-5424B3E40E2A}" dt="2023-09-14T08:19:24.223" v="0" actId="20577"/>
        <pc:sldMkLst>
          <pc:docMk/>
          <pc:sldMk cId="557542634" sldId="386"/>
        </pc:sldMkLst>
        <pc:spChg chg="mod">
          <ac:chgData name="Ilze Sarkanābola" userId="a634587b-7427-448d-8b8f-a4a88b27572f" providerId="ADAL" clId="{CC216BA9-B95C-4BEB-9B1C-5424B3E40E2A}" dt="2023-09-14T08:19:24.223" v="0" actId="20577"/>
          <ac:spMkLst>
            <pc:docMk/>
            <pc:sldMk cId="557542634" sldId="386"/>
            <ac:spMk id="2" creationId="{E677D777-188D-4ED7-A224-D1015FECE9CA}"/>
          </ac:spMkLst>
        </pc:spChg>
      </pc:sldChg>
    </pc:docChg>
  </pc:docChgLst>
  <pc:docChgLst>
    <pc:chgData name="Inga Liepa" userId="d84c561f-e789-411f-a370-09e4c19b592b" providerId="ADAL" clId="{336CA43D-E24C-44AB-B892-73D19B443261}"/>
    <pc:docChg chg="undo custSel modSld">
      <pc:chgData name="Inga Liepa" userId="d84c561f-e789-411f-a370-09e4c19b592b" providerId="ADAL" clId="{336CA43D-E24C-44AB-B892-73D19B443261}" dt="2023-09-19T11:58:55.415" v="284" actId="1076"/>
      <pc:docMkLst>
        <pc:docMk/>
      </pc:docMkLst>
      <pc:sldChg chg="modSp mod">
        <pc:chgData name="Inga Liepa" userId="d84c561f-e789-411f-a370-09e4c19b592b" providerId="ADAL" clId="{336CA43D-E24C-44AB-B892-73D19B443261}" dt="2023-09-19T07:04:21.129" v="127" actId="6549"/>
        <pc:sldMkLst>
          <pc:docMk/>
          <pc:sldMk cId="3473331656" sldId="342"/>
        </pc:sldMkLst>
        <pc:spChg chg="mod">
          <ac:chgData name="Inga Liepa" userId="d84c561f-e789-411f-a370-09e4c19b592b" providerId="ADAL" clId="{336CA43D-E24C-44AB-B892-73D19B443261}" dt="2023-09-19T07:04:21.129" v="127" actId="6549"/>
          <ac:spMkLst>
            <pc:docMk/>
            <pc:sldMk cId="3473331656" sldId="342"/>
            <ac:spMk id="2" creationId="{4E93B9A7-6AB9-2C4D-A4A1-26DE674AE843}"/>
          </ac:spMkLst>
        </pc:spChg>
        <pc:spChg chg="mod">
          <ac:chgData name="Inga Liepa" userId="d84c561f-e789-411f-a370-09e4c19b592b" providerId="ADAL" clId="{336CA43D-E24C-44AB-B892-73D19B443261}" dt="2023-09-19T07:03:34.026" v="98" actId="20577"/>
          <ac:spMkLst>
            <pc:docMk/>
            <pc:sldMk cId="3473331656" sldId="342"/>
            <ac:spMk id="4" creationId="{ECDBC015-2E6F-3041-B1B5-5A6FCBF4C54D}"/>
          </ac:spMkLst>
        </pc:spChg>
      </pc:sldChg>
      <pc:sldChg chg="modSp mod">
        <pc:chgData name="Inga Liepa" userId="d84c561f-e789-411f-a370-09e4c19b592b" providerId="ADAL" clId="{336CA43D-E24C-44AB-B892-73D19B443261}" dt="2023-09-19T07:03:43.490" v="103" actId="20577"/>
        <pc:sldMkLst>
          <pc:docMk/>
          <pc:sldMk cId="3567801773" sldId="344"/>
        </pc:sldMkLst>
        <pc:spChg chg="mod">
          <ac:chgData name="Inga Liepa" userId="d84c561f-e789-411f-a370-09e4c19b592b" providerId="ADAL" clId="{336CA43D-E24C-44AB-B892-73D19B443261}" dt="2023-09-19T07:03:43.490" v="103" actId="20577"/>
          <ac:spMkLst>
            <pc:docMk/>
            <pc:sldMk cId="3567801773" sldId="344"/>
            <ac:spMk id="4" creationId="{ECDBC015-2E6F-3041-B1B5-5A6FCBF4C54D}"/>
          </ac:spMkLst>
        </pc:spChg>
      </pc:sldChg>
      <pc:sldChg chg="modSp mod">
        <pc:chgData name="Inga Liepa" userId="d84c561f-e789-411f-a370-09e4c19b592b" providerId="ADAL" clId="{336CA43D-E24C-44AB-B892-73D19B443261}" dt="2023-09-18T06:45:43.729" v="92" actId="20577"/>
        <pc:sldMkLst>
          <pc:docMk/>
          <pc:sldMk cId="3363932974" sldId="369"/>
        </pc:sldMkLst>
        <pc:spChg chg="mod">
          <ac:chgData name="Inga Liepa" userId="d84c561f-e789-411f-a370-09e4c19b592b" providerId="ADAL" clId="{336CA43D-E24C-44AB-B892-73D19B443261}" dt="2023-09-18T06:45:43.729" v="92" actId="20577"/>
          <ac:spMkLst>
            <pc:docMk/>
            <pc:sldMk cId="3363932974" sldId="369"/>
            <ac:spMk id="12" creationId="{7100ED6D-3B13-4B78-A19C-3CB1D37F0A49}"/>
          </ac:spMkLst>
        </pc:spChg>
      </pc:sldChg>
      <pc:sldChg chg="modSp">
        <pc:chgData name="Inga Liepa" userId="d84c561f-e789-411f-a370-09e4c19b592b" providerId="ADAL" clId="{336CA43D-E24C-44AB-B892-73D19B443261}" dt="2023-09-18T06:43:50.441" v="91" actId="20577"/>
        <pc:sldMkLst>
          <pc:docMk/>
          <pc:sldMk cId="3768081111" sldId="371"/>
        </pc:sldMkLst>
        <pc:graphicFrameChg chg="mod">
          <ac:chgData name="Inga Liepa" userId="d84c561f-e789-411f-a370-09e4c19b592b" providerId="ADAL" clId="{336CA43D-E24C-44AB-B892-73D19B443261}" dt="2023-09-18T06:43:50.441" v="91" actId="20577"/>
          <ac:graphicFrameMkLst>
            <pc:docMk/>
            <pc:sldMk cId="3768081111" sldId="371"/>
            <ac:graphicFrameMk id="12" creationId="{8D150D2E-05F1-4A88-93BE-6DAA431A9819}"/>
          </ac:graphicFrameMkLst>
        </pc:graphicFrameChg>
      </pc:sldChg>
      <pc:sldChg chg="modSp mod">
        <pc:chgData name="Inga Liepa" userId="d84c561f-e789-411f-a370-09e4c19b592b" providerId="ADAL" clId="{336CA43D-E24C-44AB-B892-73D19B443261}" dt="2023-09-18T06:34:08.696" v="19" actId="20577"/>
        <pc:sldMkLst>
          <pc:docMk/>
          <pc:sldMk cId="274547229" sldId="372"/>
        </pc:sldMkLst>
        <pc:spChg chg="mod">
          <ac:chgData name="Inga Liepa" userId="d84c561f-e789-411f-a370-09e4c19b592b" providerId="ADAL" clId="{336CA43D-E24C-44AB-B892-73D19B443261}" dt="2023-09-18T06:34:08.696" v="19" actId="20577"/>
          <ac:spMkLst>
            <pc:docMk/>
            <pc:sldMk cId="274547229" sldId="372"/>
            <ac:spMk id="15" creationId="{FA0519D9-38B4-4A86-8AAA-79F6D9DC1E69}"/>
          </ac:spMkLst>
        </pc:spChg>
      </pc:sldChg>
      <pc:sldChg chg="modSp mod">
        <pc:chgData name="Inga Liepa" userId="d84c561f-e789-411f-a370-09e4c19b592b" providerId="ADAL" clId="{336CA43D-E24C-44AB-B892-73D19B443261}" dt="2023-09-18T06:36:10.173" v="27" actId="20577"/>
        <pc:sldMkLst>
          <pc:docMk/>
          <pc:sldMk cId="2524390105" sldId="376"/>
        </pc:sldMkLst>
        <pc:spChg chg="mod">
          <ac:chgData name="Inga Liepa" userId="d84c561f-e789-411f-a370-09e4c19b592b" providerId="ADAL" clId="{336CA43D-E24C-44AB-B892-73D19B443261}" dt="2023-09-18T06:36:10.173" v="27" actId="20577"/>
          <ac:spMkLst>
            <pc:docMk/>
            <pc:sldMk cId="2524390105" sldId="376"/>
            <ac:spMk id="9" creationId="{22895792-EC28-4995-9A4B-AB27824176CC}"/>
          </ac:spMkLst>
        </pc:spChg>
      </pc:sldChg>
      <pc:sldChg chg="modSp mod">
        <pc:chgData name="Inga Liepa" userId="d84c561f-e789-411f-a370-09e4c19b592b" providerId="ADAL" clId="{336CA43D-E24C-44AB-B892-73D19B443261}" dt="2023-09-18T06:39:04.465" v="47" actId="20577"/>
        <pc:sldMkLst>
          <pc:docMk/>
          <pc:sldMk cId="1651044328" sldId="379"/>
        </pc:sldMkLst>
        <pc:spChg chg="mod">
          <ac:chgData name="Inga Liepa" userId="d84c561f-e789-411f-a370-09e4c19b592b" providerId="ADAL" clId="{336CA43D-E24C-44AB-B892-73D19B443261}" dt="2023-09-18T06:38:30.500" v="35" actId="20577"/>
          <ac:spMkLst>
            <pc:docMk/>
            <pc:sldMk cId="1651044328" sldId="379"/>
            <ac:spMk id="8" creationId="{B0DFE26E-CFD1-47EE-A59B-41F55B84AB30}"/>
          </ac:spMkLst>
        </pc:spChg>
        <pc:spChg chg="mod">
          <ac:chgData name="Inga Liepa" userId="d84c561f-e789-411f-a370-09e4c19b592b" providerId="ADAL" clId="{336CA43D-E24C-44AB-B892-73D19B443261}" dt="2023-09-18T06:39:04.465" v="47" actId="20577"/>
          <ac:spMkLst>
            <pc:docMk/>
            <pc:sldMk cId="1651044328" sldId="379"/>
            <ac:spMk id="10" creationId="{68773286-6D7B-470C-9AFB-B9F8ABEAFF73}"/>
          </ac:spMkLst>
        </pc:spChg>
      </pc:sldChg>
      <pc:sldChg chg="modSp mod">
        <pc:chgData name="Inga Liepa" userId="d84c561f-e789-411f-a370-09e4c19b592b" providerId="ADAL" clId="{336CA43D-E24C-44AB-B892-73D19B443261}" dt="2023-09-18T06:40:30.618" v="53" actId="20577"/>
        <pc:sldMkLst>
          <pc:docMk/>
          <pc:sldMk cId="677801184" sldId="380"/>
        </pc:sldMkLst>
        <pc:spChg chg="mod">
          <ac:chgData name="Inga Liepa" userId="d84c561f-e789-411f-a370-09e4c19b592b" providerId="ADAL" clId="{336CA43D-E24C-44AB-B892-73D19B443261}" dt="2023-09-18T06:40:30.618" v="53" actId="20577"/>
          <ac:spMkLst>
            <pc:docMk/>
            <pc:sldMk cId="677801184" sldId="380"/>
            <ac:spMk id="8" creationId="{B0DFE26E-CFD1-47EE-A59B-41F55B84AB30}"/>
          </ac:spMkLst>
        </pc:spChg>
      </pc:sldChg>
      <pc:sldChg chg="modSp mod">
        <pc:chgData name="Inga Liepa" userId="d84c561f-e789-411f-a370-09e4c19b592b" providerId="ADAL" clId="{336CA43D-E24C-44AB-B892-73D19B443261}" dt="2023-09-19T11:58:55.415" v="284" actId="1076"/>
        <pc:sldMkLst>
          <pc:docMk/>
          <pc:sldMk cId="386628288" sldId="388"/>
        </pc:sldMkLst>
        <pc:spChg chg="mod">
          <ac:chgData name="Inga Liepa" userId="d84c561f-e789-411f-a370-09e4c19b592b" providerId="ADAL" clId="{336CA43D-E24C-44AB-B892-73D19B443261}" dt="2023-09-19T07:04:40.554" v="137" actId="20577"/>
          <ac:spMkLst>
            <pc:docMk/>
            <pc:sldMk cId="386628288" sldId="388"/>
            <ac:spMk id="4" creationId="{377DF720-AC4C-48CD-AE8C-DD93680EF1C5}"/>
          </ac:spMkLst>
        </pc:spChg>
        <pc:spChg chg="mod">
          <ac:chgData name="Inga Liepa" userId="d84c561f-e789-411f-a370-09e4c19b592b" providerId="ADAL" clId="{336CA43D-E24C-44AB-B892-73D19B443261}" dt="2023-09-19T11:55:02.295" v="139" actId="1076"/>
          <ac:spMkLst>
            <pc:docMk/>
            <pc:sldMk cId="386628288" sldId="388"/>
            <ac:spMk id="8" creationId="{27AC5F0E-93EC-45D4-ABC6-728BED355A22}"/>
          </ac:spMkLst>
        </pc:spChg>
        <pc:spChg chg="mod">
          <ac:chgData name="Inga Liepa" userId="d84c561f-e789-411f-a370-09e4c19b592b" providerId="ADAL" clId="{336CA43D-E24C-44AB-B892-73D19B443261}" dt="2023-09-19T11:54:55.731" v="138" actId="1076"/>
          <ac:spMkLst>
            <pc:docMk/>
            <pc:sldMk cId="386628288" sldId="388"/>
            <ac:spMk id="9" creationId="{35F95911-65B2-4F89-BD4A-44E9639E5DA6}"/>
          </ac:spMkLst>
        </pc:spChg>
        <pc:spChg chg="mod">
          <ac:chgData name="Inga Liepa" userId="d84c561f-e789-411f-a370-09e4c19b592b" providerId="ADAL" clId="{336CA43D-E24C-44AB-B892-73D19B443261}" dt="2023-09-19T11:58:48.631" v="283" actId="20577"/>
          <ac:spMkLst>
            <pc:docMk/>
            <pc:sldMk cId="386628288" sldId="388"/>
            <ac:spMk id="10" creationId="{BFDFE23E-9972-4EA3-A96F-BBF69E3DCA1E}"/>
          </ac:spMkLst>
        </pc:spChg>
        <pc:spChg chg="mod">
          <ac:chgData name="Inga Liepa" userId="d84c561f-e789-411f-a370-09e4c19b592b" providerId="ADAL" clId="{336CA43D-E24C-44AB-B892-73D19B443261}" dt="2023-09-19T11:58:55.415" v="284" actId="1076"/>
          <ac:spMkLst>
            <pc:docMk/>
            <pc:sldMk cId="386628288" sldId="388"/>
            <ac:spMk id="12" creationId="{E462C149-12A9-4148-AC27-5DB23AA39E57}"/>
          </ac:spMkLst>
        </pc:spChg>
      </pc:sldChg>
    </pc:docChg>
  </pc:docChgLst>
  <pc:docChgLst>
    <pc:chgData name="Liene Varslavāne" userId="a78a670d-ea6a-4a54-a9dd-65c292d5617c" providerId="ADAL" clId="{D36605D7-A274-4EE6-9818-849520F66854}"/>
    <pc:docChg chg="undo custSel addSld delSld modSld modSection">
      <pc:chgData name="Liene Varslavāne" userId="a78a670d-ea6a-4a54-a9dd-65c292d5617c" providerId="ADAL" clId="{D36605D7-A274-4EE6-9818-849520F66854}" dt="2023-09-20T05:53:59.901" v="1182" actId="20577"/>
      <pc:docMkLst>
        <pc:docMk/>
      </pc:docMkLst>
      <pc:sldChg chg="modSp add del mod">
        <pc:chgData name="Liene Varslavāne" userId="a78a670d-ea6a-4a54-a9dd-65c292d5617c" providerId="ADAL" clId="{D36605D7-A274-4EE6-9818-849520F66854}" dt="2023-09-19T07:03:27.477" v="13"/>
        <pc:sldMkLst>
          <pc:docMk/>
          <pc:sldMk cId="3140550482" sldId="267"/>
        </pc:sldMkLst>
        <pc:spChg chg="mod">
          <ac:chgData name="Liene Varslavāne" userId="a78a670d-ea6a-4a54-a9dd-65c292d5617c" providerId="ADAL" clId="{D36605D7-A274-4EE6-9818-849520F66854}" dt="2023-09-19T07:03:27.477" v="13"/>
          <ac:spMkLst>
            <pc:docMk/>
            <pc:sldMk cId="3140550482" sldId="267"/>
            <ac:spMk id="2" creationId="{88B0EFC6-5A9E-B54C-ABB4-A013046ACD30}"/>
          </ac:spMkLst>
        </pc:spChg>
      </pc:sldChg>
      <pc:sldChg chg="modSp">
        <pc:chgData name="Liene Varslavāne" userId="a78a670d-ea6a-4a54-a9dd-65c292d5617c" providerId="ADAL" clId="{D36605D7-A274-4EE6-9818-849520F66854}" dt="2023-09-20T05:53:59.901" v="1182" actId="20577"/>
        <pc:sldMkLst>
          <pc:docMk/>
          <pc:sldMk cId="2151974915" sldId="341"/>
        </pc:sldMkLst>
        <pc:graphicFrameChg chg="mod">
          <ac:chgData name="Liene Varslavāne" userId="a78a670d-ea6a-4a54-a9dd-65c292d5617c" providerId="ADAL" clId="{D36605D7-A274-4EE6-9818-849520F66854}" dt="2023-09-20T05:53:59.901" v="1182" actId="20577"/>
          <ac:graphicFrameMkLst>
            <pc:docMk/>
            <pc:sldMk cId="2151974915" sldId="341"/>
            <ac:graphicFrameMk id="11" creationId="{852B56A7-A519-45B5-AD46-0A8E81CC2A95}"/>
          </ac:graphicFrameMkLst>
        </pc:graphicFrameChg>
      </pc:sldChg>
      <pc:sldChg chg="add">
        <pc:chgData name="Liene Varslavāne" userId="a78a670d-ea6a-4a54-a9dd-65c292d5617c" providerId="ADAL" clId="{D36605D7-A274-4EE6-9818-849520F66854}" dt="2023-09-19T06:52:25.587" v="4"/>
        <pc:sldMkLst>
          <pc:docMk/>
          <pc:sldMk cId="1132264104" sldId="387"/>
        </pc:sldMkLst>
      </pc:sldChg>
      <pc:sldChg chg="new del">
        <pc:chgData name="Liene Varslavāne" userId="a78a670d-ea6a-4a54-a9dd-65c292d5617c" providerId="ADAL" clId="{D36605D7-A274-4EE6-9818-849520F66854}" dt="2023-09-19T06:52:08.602" v="1" actId="2696"/>
        <pc:sldMkLst>
          <pc:docMk/>
          <pc:sldMk cId="3483643105" sldId="387"/>
        </pc:sldMkLst>
      </pc:sldChg>
      <pc:sldChg chg="addSp delSp modSp new mod">
        <pc:chgData name="Liene Varslavāne" userId="a78a670d-ea6a-4a54-a9dd-65c292d5617c" providerId="ADAL" clId="{D36605D7-A274-4EE6-9818-849520F66854}" dt="2023-09-19T07:21:42.744" v="1180" actId="1035"/>
        <pc:sldMkLst>
          <pc:docMk/>
          <pc:sldMk cId="386628288" sldId="388"/>
        </pc:sldMkLst>
        <pc:spChg chg="mod">
          <ac:chgData name="Liene Varslavāne" userId="a78a670d-ea6a-4a54-a9dd-65c292d5617c" providerId="ADAL" clId="{D36605D7-A274-4EE6-9818-849520F66854}" dt="2023-09-19T07:10:15.656" v="170" actId="20577"/>
          <ac:spMkLst>
            <pc:docMk/>
            <pc:sldMk cId="386628288" sldId="388"/>
            <ac:spMk id="2" creationId="{CD027CED-640F-4B9F-BD67-B1EADD9C59BD}"/>
          </ac:spMkLst>
        </pc:spChg>
        <pc:spChg chg="del">
          <ac:chgData name="Liene Varslavāne" userId="a78a670d-ea6a-4a54-a9dd-65c292d5617c" providerId="ADAL" clId="{D36605D7-A274-4EE6-9818-849520F66854}" dt="2023-09-19T07:09:04.343" v="32" actId="478"/>
          <ac:spMkLst>
            <pc:docMk/>
            <pc:sldMk cId="386628288" sldId="388"/>
            <ac:spMk id="3" creationId="{E37CAB9D-6D1B-4715-ABC6-7F65B91D556C}"/>
          </ac:spMkLst>
        </pc:spChg>
        <pc:spChg chg="add del mod">
          <ac:chgData name="Liene Varslavāne" userId="a78a670d-ea6a-4a54-a9dd-65c292d5617c" providerId="ADAL" clId="{D36605D7-A274-4EE6-9818-849520F66854}" dt="2023-09-19T07:10:07.211" v="149" actId="478"/>
          <ac:spMkLst>
            <pc:docMk/>
            <pc:sldMk cId="386628288" sldId="388"/>
            <ac:spMk id="7" creationId="{8E8D21AC-F021-48F0-BDD5-A9D57CF938B1}"/>
          </ac:spMkLst>
        </pc:spChg>
        <pc:spChg chg="add mod">
          <ac:chgData name="Liene Varslavāne" userId="a78a670d-ea6a-4a54-a9dd-65c292d5617c" providerId="ADAL" clId="{D36605D7-A274-4EE6-9818-849520F66854}" dt="2023-09-19T07:21:42.744" v="1180" actId="1035"/>
          <ac:spMkLst>
            <pc:docMk/>
            <pc:sldMk cId="386628288" sldId="388"/>
            <ac:spMk id="8" creationId="{27AC5F0E-93EC-45D4-ABC6-728BED355A22}"/>
          </ac:spMkLst>
        </pc:spChg>
        <pc:spChg chg="add mod">
          <ac:chgData name="Liene Varslavāne" userId="a78a670d-ea6a-4a54-a9dd-65c292d5617c" providerId="ADAL" clId="{D36605D7-A274-4EE6-9818-849520F66854}" dt="2023-09-19T07:21:42.744" v="1180" actId="1035"/>
          <ac:spMkLst>
            <pc:docMk/>
            <pc:sldMk cId="386628288" sldId="388"/>
            <ac:spMk id="9" creationId="{35F95911-65B2-4F89-BD4A-44E9639E5DA6}"/>
          </ac:spMkLst>
        </pc:spChg>
        <pc:spChg chg="add mod">
          <ac:chgData name="Liene Varslavāne" userId="a78a670d-ea6a-4a54-a9dd-65c292d5617c" providerId="ADAL" clId="{D36605D7-A274-4EE6-9818-849520F66854}" dt="2023-09-19T07:21:42.744" v="1180" actId="1035"/>
          <ac:spMkLst>
            <pc:docMk/>
            <pc:sldMk cId="386628288" sldId="388"/>
            <ac:spMk id="10" creationId="{BFDFE23E-9972-4EA3-A96F-BBF69E3DCA1E}"/>
          </ac:spMkLst>
        </pc:spChg>
        <pc:spChg chg="add mod">
          <ac:chgData name="Liene Varslavāne" userId="a78a670d-ea6a-4a54-a9dd-65c292d5617c" providerId="ADAL" clId="{D36605D7-A274-4EE6-9818-849520F66854}" dt="2023-09-19T07:21:42.744" v="1180" actId="1035"/>
          <ac:spMkLst>
            <pc:docMk/>
            <pc:sldMk cId="386628288" sldId="388"/>
            <ac:spMk id="11" creationId="{B51D5FC5-3F05-472D-B323-AB586713084D}"/>
          </ac:spMkLst>
        </pc:spChg>
        <pc:spChg chg="add mod">
          <ac:chgData name="Liene Varslavāne" userId="a78a670d-ea6a-4a54-a9dd-65c292d5617c" providerId="ADAL" clId="{D36605D7-A274-4EE6-9818-849520F66854}" dt="2023-09-19T07:21:42.744" v="1180" actId="1035"/>
          <ac:spMkLst>
            <pc:docMk/>
            <pc:sldMk cId="386628288" sldId="388"/>
            <ac:spMk id="12" creationId="{E462C149-12A9-4148-AC27-5DB23AA39E57}"/>
          </ac:spMkLst>
        </pc:spChg>
      </pc:sldChg>
    </pc:docChg>
  </pc:docChgLst>
  <pc:docChgLst>
    <pc:chgData name="Inga Liepa" userId="d84c561f-e789-411f-a370-09e4c19b592b" providerId="ADAL" clId="{BEEDC24F-FB89-4C85-A341-5A387D155BC0}"/>
    <pc:docChg chg="modSld">
      <pc:chgData name="Inga Liepa" userId="d84c561f-e789-411f-a370-09e4c19b592b" providerId="ADAL" clId="{BEEDC24F-FB89-4C85-A341-5A387D155BC0}" dt="2023-06-13T12:57:16.113" v="2"/>
      <pc:docMkLst>
        <pc:docMk/>
      </pc:docMkLst>
      <pc:sldChg chg="addSp delSp">
        <pc:chgData name="Inga Liepa" userId="d84c561f-e789-411f-a370-09e4c19b592b" providerId="ADAL" clId="{BEEDC24F-FB89-4C85-A341-5A387D155BC0}" dt="2023-06-13T12:57:16.113" v="2"/>
        <pc:sldMkLst>
          <pc:docMk/>
          <pc:sldMk cId="3140550482" sldId="267"/>
        </pc:sldMkLst>
        <pc:picChg chg="add del">
          <ac:chgData name="Inga Liepa" userId="d84c561f-e789-411f-a370-09e4c19b592b" providerId="ADAL" clId="{BEEDC24F-FB89-4C85-A341-5A387D155BC0}" dt="2023-06-13T12:57:16.113" v="2"/>
          <ac:picMkLst>
            <pc:docMk/>
            <pc:sldMk cId="3140550482" sldId="267"/>
            <ac:picMk id="5" creationId="{95694E80-F6A2-90D8-3337-12E5625620EA}"/>
          </ac:picMkLst>
        </pc:picChg>
      </pc:sldChg>
      <pc:sldChg chg="modSp mod">
        <pc:chgData name="Inga Liepa" userId="d84c561f-e789-411f-a370-09e4c19b592b" providerId="ADAL" clId="{BEEDC24F-FB89-4C85-A341-5A387D155BC0}" dt="2023-05-17T08:19:23.889" v="0" actId="14100"/>
        <pc:sldMkLst>
          <pc:docMk/>
          <pc:sldMk cId="3247665445" sldId="340"/>
        </pc:sldMkLst>
        <pc:graphicFrameChg chg="mod">
          <ac:chgData name="Inga Liepa" userId="d84c561f-e789-411f-a370-09e4c19b592b" providerId="ADAL" clId="{BEEDC24F-FB89-4C85-A341-5A387D155BC0}" dt="2023-05-17T08:19:23.889" v="0" actId="14100"/>
          <ac:graphicFrameMkLst>
            <pc:docMk/>
            <pc:sldMk cId="3247665445" sldId="340"/>
            <ac:graphicFrameMk id="7" creationId="{C7AA73AD-732C-4E24-A9FD-FFB04B680C06}"/>
          </ac:graphicFrameMkLst>
        </pc:graphicFrameChg>
      </pc:sldChg>
    </pc:docChg>
  </pc:docChgLst>
  <pc:docChgLst>
    <pc:chgData name="Inga Liepa" userId="d84c561f-e789-411f-a370-09e4c19b592b" providerId="ADAL" clId="{49C77406-4A5E-4CD6-A821-D47F59FAEFC4}"/>
    <pc:docChg chg="undo custSel modSld">
      <pc:chgData name="Inga Liepa" userId="d84c561f-e789-411f-a370-09e4c19b592b" providerId="ADAL" clId="{49C77406-4A5E-4CD6-A821-D47F59FAEFC4}" dt="2022-09-19T17:19:19.607" v="462" actId="1076"/>
      <pc:docMkLst>
        <pc:docMk/>
      </pc:docMkLst>
      <pc:sldChg chg="modNotesTx">
        <pc:chgData name="Inga Liepa" userId="d84c561f-e789-411f-a370-09e4c19b592b" providerId="ADAL" clId="{49C77406-4A5E-4CD6-A821-D47F59FAEFC4}" dt="2022-09-19T07:14:43.812" v="146" actId="20577"/>
        <pc:sldMkLst>
          <pc:docMk/>
          <pc:sldMk cId="726894854" sldId="257"/>
        </pc:sldMkLst>
      </pc:sldChg>
      <pc:sldChg chg="modSp mod">
        <pc:chgData name="Inga Liepa" userId="d84c561f-e789-411f-a370-09e4c19b592b" providerId="ADAL" clId="{49C77406-4A5E-4CD6-A821-D47F59FAEFC4}" dt="2022-09-19T17:19:19.607" v="462" actId="1076"/>
        <pc:sldMkLst>
          <pc:docMk/>
          <pc:sldMk cId="2857624165" sldId="268"/>
        </pc:sldMkLst>
        <pc:spChg chg="mod">
          <ac:chgData name="Inga Liepa" userId="d84c561f-e789-411f-a370-09e4c19b592b" providerId="ADAL" clId="{49C77406-4A5E-4CD6-A821-D47F59FAEFC4}" dt="2022-09-19T17:19:19.607" v="462" actId="1076"/>
          <ac:spMkLst>
            <pc:docMk/>
            <pc:sldMk cId="2857624165" sldId="268"/>
            <ac:spMk id="2" creationId="{03010E38-542A-BF46-8379-D40FB84C6721}"/>
          </ac:spMkLst>
        </pc:spChg>
      </pc:sldChg>
      <pc:sldChg chg="modNotesTx">
        <pc:chgData name="Inga Liepa" userId="d84c561f-e789-411f-a370-09e4c19b592b" providerId="ADAL" clId="{49C77406-4A5E-4CD6-A821-D47F59FAEFC4}" dt="2022-09-19T14:00:09.213" v="151"/>
        <pc:sldMkLst>
          <pc:docMk/>
          <pc:sldMk cId="1534761766" sldId="310"/>
        </pc:sldMkLst>
      </pc:sldChg>
      <pc:sldChg chg="modNotesTx">
        <pc:chgData name="Inga Liepa" userId="d84c561f-e789-411f-a370-09e4c19b592b" providerId="ADAL" clId="{49C77406-4A5E-4CD6-A821-D47F59FAEFC4}" dt="2022-09-19T13:56:38.321" v="149"/>
        <pc:sldMkLst>
          <pc:docMk/>
          <pc:sldMk cId="1864045877" sldId="311"/>
        </pc:sldMkLst>
      </pc:sldChg>
      <pc:sldChg chg="modNotesTx">
        <pc:chgData name="Inga Liepa" userId="d84c561f-e789-411f-a370-09e4c19b592b" providerId="ADAL" clId="{49C77406-4A5E-4CD6-A821-D47F59FAEFC4}" dt="2022-09-19T14:00:32.807" v="152"/>
        <pc:sldMkLst>
          <pc:docMk/>
          <pc:sldMk cId="3444291138" sldId="313"/>
        </pc:sldMkLst>
      </pc:sldChg>
      <pc:sldChg chg="modNotesTx">
        <pc:chgData name="Inga Liepa" userId="d84c561f-e789-411f-a370-09e4c19b592b" providerId="ADAL" clId="{49C77406-4A5E-4CD6-A821-D47F59FAEFC4}" dt="2022-09-19T16:08:15.442" v="354"/>
        <pc:sldMkLst>
          <pc:docMk/>
          <pc:sldMk cId="1093982819" sldId="317"/>
        </pc:sldMkLst>
      </pc:sldChg>
      <pc:sldChg chg="modSp">
        <pc:chgData name="Inga Liepa" userId="d84c561f-e789-411f-a370-09e4c19b592b" providerId="ADAL" clId="{49C77406-4A5E-4CD6-A821-D47F59FAEFC4}" dt="2022-09-19T17:12:08.111" v="372" actId="20577"/>
        <pc:sldMkLst>
          <pc:docMk/>
          <pc:sldMk cId="3797734594" sldId="326"/>
        </pc:sldMkLst>
        <pc:graphicFrameChg chg="mod">
          <ac:chgData name="Inga Liepa" userId="d84c561f-e789-411f-a370-09e4c19b592b" providerId="ADAL" clId="{49C77406-4A5E-4CD6-A821-D47F59FAEFC4}" dt="2022-09-19T17:12:08.111" v="372" actId="20577"/>
          <ac:graphicFrameMkLst>
            <pc:docMk/>
            <pc:sldMk cId="3797734594" sldId="326"/>
            <ac:graphicFrameMk id="8" creationId="{CA3A71D7-C003-437F-A5F0-FDA237EEBE77}"/>
          </ac:graphicFrameMkLst>
        </pc:graphicFrameChg>
      </pc:sldChg>
      <pc:sldChg chg="modNotesTx">
        <pc:chgData name="Inga Liepa" userId="d84c561f-e789-411f-a370-09e4c19b592b" providerId="ADAL" clId="{49C77406-4A5E-4CD6-A821-D47F59FAEFC4}" dt="2022-09-19T14:19:04.224" v="158"/>
        <pc:sldMkLst>
          <pc:docMk/>
          <pc:sldMk cId="61027809" sldId="329"/>
        </pc:sldMkLst>
      </pc:sldChg>
      <pc:sldChg chg="modNotes modNotesTx">
        <pc:chgData name="Inga Liepa" userId="d84c561f-e789-411f-a370-09e4c19b592b" providerId="ADAL" clId="{49C77406-4A5E-4CD6-A821-D47F59FAEFC4}" dt="2022-09-19T13:57:02.875" v="150"/>
        <pc:sldMkLst>
          <pc:docMk/>
          <pc:sldMk cId="2296226145" sldId="330"/>
        </pc:sldMkLst>
      </pc:sldChg>
      <pc:sldChg chg="modNotesTx">
        <pc:chgData name="Inga Liepa" userId="d84c561f-e789-411f-a370-09e4c19b592b" providerId="ADAL" clId="{49C77406-4A5E-4CD6-A821-D47F59FAEFC4}" dt="2022-09-19T14:59:12.967" v="163"/>
        <pc:sldMkLst>
          <pc:docMk/>
          <pc:sldMk cId="3518186977" sldId="331"/>
        </pc:sldMkLst>
      </pc:sldChg>
      <pc:sldChg chg="modNotesTx">
        <pc:chgData name="Inga Liepa" userId="d84c561f-e789-411f-a370-09e4c19b592b" providerId="ADAL" clId="{49C77406-4A5E-4CD6-A821-D47F59FAEFC4}" dt="2022-09-19T15:02:07.518" v="332" actId="20577"/>
        <pc:sldMkLst>
          <pc:docMk/>
          <pc:sldMk cId="3627595895" sldId="332"/>
        </pc:sldMkLst>
      </pc:sldChg>
      <pc:sldChg chg="modNotesTx">
        <pc:chgData name="Inga Liepa" userId="d84c561f-e789-411f-a370-09e4c19b592b" providerId="ADAL" clId="{49C77406-4A5E-4CD6-A821-D47F59FAEFC4}" dt="2022-09-19T15:13:49.830" v="333"/>
        <pc:sldMkLst>
          <pc:docMk/>
          <pc:sldMk cId="2108100531" sldId="333"/>
        </pc:sldMkLst>
      </pc:sldChg>
      <pc:sldChg chg="modSp mod">
        <pc:chgData name="Inga Liepa" userId="d84c561f-e789-411f-a370-09e4c19b592b" providerId="ADAL" clId="{49C77406-4A5E-4CD6-A821-D47F59FAEFC4}" dt="2022-09-19T16:16:44.825" v="356" actId="3626"/>
        <pc:sldMkLst>
          <pc:docMk/>
          <pc:sldMk cId="1656151489" sldId="336"/>
        </pc:sldMkLst>
        <pc:spChg chg="mod">
          <ac:chgData name="Inga Liepa" userId="d84c561f-e789-411f-a370-09e4c19b592b" providerId="ADAL" clId="{49C77406-4A5E-4CD6-A821-D47F59FAEFC4}" dt="2022-09-19T16:08:45.880" v="355" actId="3626"/>
          <ac:spMkLst>
            <pc:docMk/>
            <pc:sldMk cId="1656151489" sldId="336"/>
            <ac:spMk id="2" creationId="{E677D777-188D-4ED7-A224-D1015FECE9CA}"/>
          </ac:spMkLst>
        </pc:spChg>
        <pc:graphicFrameChg chg="mod modGraphic">
          <ac:chgData name="Inga Liepa" userId="d84c561f-e789-411f-a370-09e4c19b592b" providerId="ADAL" clId="{49C77406-4A5E-4CD6-A821-D47F59FAEFC4}" dt="2022-09-19T16:16:44.825" v="356" actId="3626"/>
          <ac:graphicFrameMkLst>
            <pc:docMk/>
            <pc:sldMk cId="1656151489" sldId="336"/>
            <ac:graphicFrameMk id="8" creationId="{26F3CC46-5A15-4BC7-830C-B14DFB2B44C0}"/>
          </ac:graphicFrameMkLst>
        </pc:graphicFrameChg>
      </pc:sldChg>
      <pc:sldChg chg="modSp mod modNotesTx">
        <pc:chgData name="Inga Liepa" userId="d84c561f-e789-411f-a370-09e4c19b592b" providerId="ADAL" clId="{49C77406-4A5E-4CD6-A821-D47F59FAEFC4}" dt="2022-09-19T15:50:35.744" v="348" actId="20577"/>
        <pc:sldMkLst>
          <pc:docMk/>
          <pc:sldMk cId="2996128251" sldId="337"/>
        </pc:sldMkLst>
        <pc:spChg chg="mod">
          <ac:chgData name="Inga Liepa" userId="d84c561f-e789-411f-a370-09e4c19b592b" providerId="ADAL" clId="{49C77406-4A5E-4CD6-A821-D47F59FAEFC4}" dt="2022-09-19T15:50:35.744" v="348" actId="20577"/>
          <ac:spMkLst>
            <pc:docMk/>
            <pc:sldMk cId="2996128251" sldId="337"/>
            <ac:spMk id="2" creationId="{E677D777-188D-4ED7-A224-D1015FECE9CA}"/>
          </ac:spMkLst>
        </pc:spChg>
        <pc:graphicFrameChg chg="mod">
          <ac:chgData name="Inga Liepa" userId="d84c561f-e789-411f-a370-09e4c19b592b" providerId="ADAL" clId="{49C77406-4A5E-4CD6-A821-D47F59FAEFC4}" dt="2022-09-19T15:16:34.118" v="339" actId="20577"/>
          <ac:graphicFrameMkLst>
            <pc:docMk/>
            <pc:sldMk cId="2996128251" sldId="337"/>
            <ac:graphicFrameMk id="9" creationId="{413A5E4E-9569-4BEF-BD00-0B0BE4A3AA71}"/>
          </ac:graphicFrameMkLst>
        </pc:graphicFrameChg>
      </pc:sldChg>
      <pc:sldChg chg="modSp modNotesTx">
        <pc:chgData name="Inga Liepa" userId="d84c561f-e789-411f-a370-09e4c19b592b" providerId="ADAL" clId="{49C77406-4A5E-4CD6-A821-D47F59FAEFC4}" dt="2022-09-19T15:51:30.802" v="352" actId="113"/>
        <pc:sldMkLst>
          <pc:docMk/>
          <pc:sldMk cId="1861182492" sldId="338"/>
        </pc:sldMkLst>
        <pc:graphicFrameChg chg="mod">
          <ac:chgData name="Inga Liepa" userId="d84c561f-e789-411f-a370-09e4c19b592b" providerId="ADAL" clId="{49C77406-4A5E-4CD6-A821-D47F59FAEFC4}" dt="2022-09-19T15:16:45.342" v="341" actId="20577"/>
          <ac:graphicFrameMkLst>
            <pc:docMk/>
            <pc:sldMk cId="1861182492" sldId="338"/>
            <ac:graphicFrameMk id="9" creationId="{413A5E4E-9569-4BEF-BD00-0B0BE4A3AA71}"/>
          </ac:graphicFrameMkLst>
        </pc:graphicFrameChg>
      </pc:sldChg>
      <pc:sldChg chg="modNotesTx">
        <pc:chgData name="Inga Liepa" userId="d84c561f-e789-411f-a370-09e4c19b592b" providerId="ADAL" clId="{49C77406-4A5E-4CD6-A821-D47F59FAEFC4}" dt="2022-09-19T16:34:13.999" v="361"/>
        <pc:sldMkLst>
          <pc:docMk/>
          <pc:sldMk cId="1734688185" sldId="339"/>
        </pc:sldMkLst>
      </pc:sldChg>
      <pc:sldChg chg="modNotesTx">
        <pc:chgData name="Inga Liepa" userId="d84c561f-e789-411f-a370-09e4c19b592b" providerId="ADAL" clId="{49C77406-4A5E-4CD6-A821-D47F59FAEFC4}" dt="2022-09-19T16:48:34.051" v="362"/>
        <pc:sldMkLst>
          <pc:docMk/>
          <pc:sldMk cId="3247665445" sldId="340"/>
        </pc:sldMkLst>
      </pc:sldChg>
      <pc:sldChg chg="modNotesTx">
        <pc:chgData name="Inga Liepa" userId="d84c561f-e789-411f-a370-09e4c19b592b" providerId="ADAL" clId="{49C77406-4A5E-4CD6-A821-D47F59FAEFC4}" dt="2022-09-19T17:04:44.156" v="363"/>
        <pc:sldMkLst>
          <pc:docMk/>
          <pc:sldMk cId="2151974915" sldId="341"/>
        </pc:sldMkLst>
      </pc:sldChg>
      <pc:sldChg chg="modNotes modNotesTx">
        <pc:chgData name="Inga Liepa" userId="d84c561f-e789-411f-a370-09e4c19b592b" providerId="ADAL" clId="{49C77406-4A5E-4CD6-A821-D47F59FAEFC4}" dt="2022-09-19T16:31:40.829" v="357"/>
        <pc:sldMkLst>
          <pc:docMk/>
          <pc:sldMk cId="1981628118" sldId="342"/>
        </pc:sldMkLst>
      </pc:sldChg>
      <pc:sldChg chg="modNotesTx">
        <pc:chgData name="Inga Liepa" userId="d84c561f-e789-411f-a370-09e4c19b592b" providerId="ADAL" clId="{49C77406-4A5E-4CD6-A821-D47F59FAEFC4}" dt="2022-09-19T14:06:50.512" v="153"/>
        <pc:sldMkLst>
          <pc:docMk/>
          <pc:sldMk cId="2470691541" sldId="366"/>
        </pc:sldMkLst>
      </pc:sldChg>
      <pc:sldChg chg="modSp">
        <pc:chgData name="Inga Liepa" userId="d84c561f-e789-411f-a370-09e4c19b592b" providerId="ADAL" clId="{49C77406-4A5E-4CD6-A821-D47F59FAEFC4}" dt="2022-09-19T17:15:16.258" v="406" actId="20577"/>
        <pc:sldMkLst>
          <pc:docMk/>
          <pc:sldMk cId="3025912620" sldId="368"/>
        </pc:sldMkLst>
        <pc:graphicFrameChg chg="mod">
          <ac:chgData name="Inga Liepa" userId="d84c561f-e789-411f-a370-09e4c19b592b" providerId="ADAL" clId="{49C77406-4A5E-4CD6-A821-D47F59FAEFC4}" dt="2022-09-19T17:15:16.258" v="406" actId="20577"/>
          <ac:graphicFrameMkLst>
            <pc:docMk/>
            <pc:sldMk cId="3025912620" sldId="368"/>
            <ac:graphicFrameMk id="19" creationId="{F7786787-F5D8-478D-AB75-F9DE63B120F0}"/>
          </ac:graphicFrameMkLst>
        </pc:graphicFrameChg>
      </pc:sldChg>
      <pc:sldChg chg="modSp mod">
        <pc:chgData name="Inga Liepa" userId="d84c561f-e789-411f-a370-09e4c19b592b" providerId="ADAL" clId="{49C77406-4A5E-4CD6-A821-D47F59FAEFC4}" dt="2022-09-19T14:17:43.281" v="157" actId="1076"/>
        <pc:sldMkLst>
          <pc:docMk/>
          <pc:sldMk cId="3363932974" sldId="369"/>
        </pc:sldMkLst>
        <pc:spChg chg="mod">
          <ac:chgData name="Inga Liepa" userId="d84c561f-e789-411f-a370-09e4c19b592b" providerId="ADAL" clId="{49C77406-4A5E-4CD6-A821-D47F59FAEFC4}" dt="2022-09-19T14:17:43.281" v="157" actId="1076"/>
          <ac:spMkLst>
            <pc:docMk/>
            <pc:sldMk cId="3363932974" sldId="369"/>
            <ac:spMk id="8" creationId="{C2A48052-A40D-43D1-B816-07986E82BD47}"/>
          </ac:spMkLst>
        </pc:spChg>
        <pc:graphicFrameChg chg="mod">
          <ac:chgData name="Inga Liepa" userId="d84c561f-e789-411f-a370-09e4c19b592b" providerId="ADAL" clId="{49C77406-4A5E-4CD6-A821-D47F59FAEFC4}" dt="2022-09-19T07:34:26.284" v="147" actId="113"/>
          <ac:graphicFrameMkLst>
            <pc:docMk/>
            <pc:sldMk cId="3363932974" sldId="369"/>
            <ac:graphicFrameMk id="11" creationId="{DB860A27-3A12-4AF3-B8D3-BC302EDAC904}"/>
          </ac:graphicFrameMkLst>
        </pc:graphicFrameChg>
      </pc:sldChg>
      <pc:sldChg chg="modSp mod">
        <pc:chgData name="Inga Liepa" userId="d84c561f-e789-411f-a370-09e4c19b592b" providerId="ADAL" clId="{49C77406-4A5E-4CD6-A821-D47F59FAEFC4}" dt="2022-09-19T14:41:00.089" v="162" actId="113"/>
        <pc:sldMkLst>
          <pc:docMk/>
          <pc:sldMk cId="3004669497" sldId="370"/>
        </pc:sldMkLst>
        <pc:spChg chg="mod">
          <ac:chgData name="Inga Liepa" userId="d84c561f-e789-411f-a370-09e4c19b592b" providerId="ADAL" clId="{49C77406-4A5E-4CD6-A821-D47F59FAEFC4}" dt="2022-09-19T14:17:10.689" v="156" actId="1076"/>
          <ac:spMkLst>
            <pc:docMk/>
            <pc:sldMk cId="3004669497" sldId="370"/>
            <ac:spMk id="8" creationId="{C2A48052-A40D-43D1-B816-07986E82BD47}"/>
          </ac:spMkLst>
        </pc:spChg>
        <pc:graphicFrameChg chg="mod">
          <ac:chgData name="Inga Liepa" userId="d84c561f-e789-411f-a370-09e4c19b592b" providerId="ADAL" clId="{49C77406-4A5E-4CD6-A821-D47F59FAEFC4}" dt="2022-09-19T14:41:00.089" v="162" actId="113"/>
          <ac:graphicFrameMkLst>
            <pc:docMk/>
            <pc:sldMk cId="3004669497" sldId="370"/>
            <ac:graphicFrameMk id="11" creationId="{DB860A27-3A12-4AF3-B8D3-BC302EDAC904}"/>
          </ac:graphicFrameMkLst>
        </pc:graphicFrameChg>
      </pc:sldChg>
      <pc:sldChg chg="modNotes">
        <pc:chgData name="Inga Liepa" userId="d84c561f-e789-411f-a370-09e4c19b592b" providerId="ADAL" clId="{49C77406-4A5E-4CD6-A821-D47F59FAEFC4}" dt="2022-09-19T06:47:15.912" v="3" actId="6549"/>
        <pc:sldMkLst>
          <pc:docMk/>
          <pc:sldMk cId="3768081111" sldId="371"/>
        </pc:sldMkLst>
      </pc:sldChg>
    </pc:docChg>
  </pc:docChgLst>
  <pc:docChgLst>
    <pc:chgData name="Dace Spaliņa" userId="27d3a859-5a5b-4753-8900-0a2213ae08d2" providerId="ADAL" clId="{3628D4CF-0269-4440-9F27-43E117AFC21A}"/>
    <pc:docChg chg="modSld">
      <pc:chgData name="Dace Spaliņa" userId="27d3a859-5a5b-4753-8900-0a2213ae08d2" providerId="ADAL" clId="{3628D4CF-0269-4440-9F27-43E117AFC21A}" dt="2023-09-13T06:12:01.880" v="10" actId="20577"/>
      <pc:docMkLst>
        <pc:docMk/>
      </pc:docMkLst>
      <pc:sldChg chg="modSp mod">
        <pc:chgData name="Dace Spaliņa" userId="27d3a859-5a5b-4753-8900-0a2213ae08d2" providerId="ADAL" clId="{3628D4CF-0269-4440-9F27-43E117AFC21A}" dt="2023-09-13T06:12:01.880" v="10" actId="20577"/>
        <pc:sldMkLst>
          <pc:docMk/>
          <pc:sldMk cId="770949498" sldId="378"/>
        </pc:sldMkLst>
        <pc:spChg chg="mod">
          <ac:chgData name="Dace Spaliņa" userId="27d3a859-5a5b-4753-8900-0a2213ae08d2" providerId="ADAL" clId="{3628D4CF-0269-4440-9F27-43E117AFC21A}" dt="2023-09-13T06:12:01.880" v="10" actId="20577"/>
          <ac:spMkLst>
            <pc:docMk/>
            <pc:sldMk cId="770949498" sldId="378"/>
            <ac:spMk id="8" creationId="{B0DFE26E-CFD1-47EE-A59B-41F55B84AB30}"/>
          </ac:spMkLst>
        </pc:spChg>
      </pc:sldChg>
      <pc:sldChg chg="modSp mod">
        <pc:chgData name="Dace Spaliņa" userId="27d3a859-5a5b-4753-8900-0a2213ae08d2" providerId="ADAL" clId="{3628D4CF-0269-4440-9F27-43E117AFC21A}" dt="2023-09-13T06:08:49.238" v="8" actId="20577"/>
        <pc:sldMkLst>
          <pc:docMk/>
          <pc:sldMk cId="4128948135" sldId="385"/>
        </pc:sldMkLst>
        <pc:spChg chg="mod">
          <ac:chgData name="Dace Spaliņa" userId="27d3a859-5a5b-4753-8900-0a2213ae08d2" providerId="ADAL" clId="{3628D4CF-0269-4440-9F27-43E117AFC21A}" dt="2023-09-13T06:08:49.238" v="8" actId="20577"/>
          <ac:spMkLst>
            <pc:docMk/>
            <pc:sldMk cId="4128948135" sldId="385"/>
            <ac:spMk id="8" creationId="{FD9C3A28-2B7E-27E9-D3D4-80B7393A7A2E}"/>
          </ac:spMkLst>
        </pc:spChg>
      </pc:sldChg>
    </pc:docChg>
  </pc:docChgLst>
  <pc:docChgLst>
    <pc:chgData name="Inga Liepa" userId="d84c561f-e789-411f-a370-09e4c19b592b" providerId="ADAL" clId="{BD194F81-7561-410F-82DF-40C798BA8B91}"/>
    <pc:docChg chg="modSld">
      <pc:chgData name="Inga Liepa" userId="d84c561f-e789-411f-a370-09e4c19b592b" providerId="ADAL" clId="{BD194F81-7561-410F-82DF-40C798BA8B91}" dt="2023-09-27T07:06:18.333" v="3" actId="6549"/>
      <pc:docMkLst>
        <pc:docMk/>
      </pc:docMkLst>
      <pc:sldChg chg="modNotesTx">
        <pc:chgData name="Inga Liepa" userId="d84c561f-e789-411f-a370-09e4c19b592b" providerId="ADAL" clId="{BD194F81-7561-410F-82DF-40C798BA8B91}" dt="2023-09-27T07:06:00.516" v="1" actId="6549"/>
        <pc:sldMkLst>
          <pc:docMk/>
          <pc:sldMk cId="2108100531" sldId="333"/>
        </pc:sldMkLst>
      </pc:sldChg>
      <pc:sldChg chg="modNotesTx">
        <pc:chgData name="Inga Liepa" userId="d84c561f-e789-411f-a370-09e4c19b592b" providerId="ADAL" clId="{BD194F81-7561-410F-82DF-40C798BA8B91}" dt="2023-09-27T07:06:12.929" v="2" actId="6549"/>
        <pc:sldMkLst>
          <pc:docMk/>
          <pc:sldMk cId="2151974915" sldId="341"/>
        </pc:sldMkLst>
      </pc:sldChg>
      <pc:sldChg chg="modNotesTx">
        <pc:chgData name="Inga Liepa" userId="d84c561f-e789-411f-a370-09e4c19b592b" providerId="ADAL" clId="{BD194F81-7561-410F-82DF-40C798BA8B91}" dt="2023-09-27T07:06:18.333" v="3" actId="6549"/>
        <pc:sldMkLst>
          <pc:docMk/>
          <pc:sldMk cId="2470691541" sldId="366"/>
        </pc:sldMkLst>
      </pc:sldChg>
      <pc:sldChg chg="modNotesTx">
        <pc:chgData name="Inga Liepa" userId="d84c561f-e789-411f-a370-09e4c19b592b" providerId="ADAL" clId="{BD194F81-7561-410F-82DF-40C798BA8B91}" dt="2023-09-27T07:05:40.207" v="0" actId="6549"/>
        <pc:sldMkLst>
          <pc:docMk/>
          <pc:sldMk cId="557542634" sldId="386"/>
        </pc:sldMkLst>
      </pc:sldChg>
    </pc:docChg>
  </pc:docChgLst>
  <pc:docChgLst>
    <pc:chgData name="Liene Varslavāne" userId="a78a670d-ea6a-4a54-a9dd-65c292d5617c" providerId="ADAL" clId="{9074A1FF-E112-45DA-A3E2-73F10A8B76FA}"/>
    <pc:docChg chg="undo custSel addSld delSld modSld sldOrd addSection delSection modSection">
      <pc:chgData name="Liene Varslavāne" userId="a78a670d-ea6a-4a54-a9dd-65c292d5617c" providerId="ADAL" clId="{9074A1FF-E112-45DA-A3E2-73F10A8B76FA}" dt="2023-09-11T11:53:29.717" v="4875" actId="47"/>
      <pc:docMkLst>
        <pc:docMk/>
      </pc:docMkLst>
      <pc:sldChg chg="del">
        <pc:chgData name="Liene Varslavāne" userId="a78a670d-ea6a-4a54-a9dd-65c292d5617c" providerId="ADAL" clId="{9074A1FF-E112-45DA-A3E2-73F10A8B76FA}" dt="2023-09-06T12:29:03.051" v="3154" actId="47"/>
        <pc:sldMkLst>
          <pc:docMk/>
          <pc:sldMk cId="726894854" sldId="257"/>
        </pc:sldMkLst>
      </pc:sldChg>
      <pc:sldChg chg="modSp mod">
        <pc:chgData name="Liene Varslavāne" userId="a78a670d-ea6a-4a54-a9dd-65c292d5617c" providerId="ADAL" clId="{9074A1FF-E112-45DA-A3E2-73F10A8B76FA}" dt="2023-09-11T11:52:17.926" v="4874" actId="20577"/>
        <pc:sldMkLst>
          <pc:docMk/>
          <pc:sldMk cId="3140550482" sldId="267"/>
        </pc:sldMkLst>
        <pc:spChg chg="mod">
          <ac:chgData name="Liene Varslavāne" userId="a78a670d-ea6a-4a54-a9dd-65c292d5617c" providerId="ADAL" clId="{9074A1FF-E112-45DA-A3E2-73F10A8B76FA}" dt="2023-09-11T11:52:17.926" v="4874" actId="20577"/>
          <ac:spMkLst>
            <pc:docMk/>
            <pc:sldMk cId="3140550482" sldId="267"/>
            <ac:spMk id="2" creationId="{88B0EFC6-5A9E-B54C-ABB4-A013046ACD30}"/>
          </ac:spMkLst>
        </pc:spChg>
      </pc:sldChg>
      <pc:sldChg chg="del">
        <pc:chgData name="Liene Varslavāne" userId="a78a670d-ea6a-4a54-a9dd-65c292d5617c" providerId="ADAL" clId="{9074A1FF-E112-45DA-A3E2-73F10A8B76FA}" dt="2023-09-06T12:37:14.080" v="3201" actId="47"/>
        <pc:sldMkLst>
          <pc:docMk/>
          <pc:sldMk cId="228660504" sldId="306"/>
        </pc:sldMkLst>
      </pc:sldChg>
      <pc:sldChg chg="del">
        <pc:chgData name="Liene Varslavāne" userId="a78a670d-ea6a-4a54-a9dd-65c292d5617c" providerId="ADAL" clId="{9074A1FF-E112-45DA-A3E2-73F10A8B76FA}" dt="2023-09-06T12:29:03.051" v="3154" actId="47"/>
        <pc:sldMkLst>
          <pc:docMk/>
          <pc:sldMk cId="1534761766" sldId="310"/>
        </pc:sldMkLst>
      </pc:sldChg>
      <pc:sldChg chg="addSp modSp mod">
        <pc:chgData name="Liene Varslavāne" userId="a78a670d-ea6a-4a54-a9dd-65c292d5617c" providerId="ADAL" clId="{9074A1FF-E112-45DA-A3E2-73F10A8B76FA}" dt="2023-09-06T11:25:55.846" v="22" actId="20577"/>
        <pc:sldMkLst>
          <pc:docMk/>
          <pc:sldMk cId="1864045877" sldId="311"/>
        </pc:sldMkLst>
        <pc:spChg chg="add mod">
          <ac:chgData name="Liene Varslavāne" userId="a78a670d-ea6a-4a54-a9dd-65c292d5617c" providerId="ADAL" clId="{9074A1FF-E112-45DA-A3E2-73F10A8B76FA}" dt="2023-09-06T11:25:55.846" v="22" actId="20577"/>
          <ac:spMkLst>
            <pc:docMk/>
            <pc:sldMk cId="1864045877" sldId="311"/>
            <ac:spMk id="4" creationId="{41C03ED7-EFE8-48EA-B842-C65D59BAD349}"/>
          </ac:spMkLst>
        </pc:spChg>
      </pc:sldChg>
      <pc:sldChg chg="del">
        <pc:chgData name="Liene Varslavāne" userId="a78a670d-ea6a-4a54-a9dd-65c292d5617c" providerId="ADAL" clId="{9074A1FF-E112-45DA-A3E2-73F10A8B76FA}" dt="2023-09-06T12:29:07.456" v="3156" actId="47"/>
        <pc:sldMkLst>
          <pc:docMk/>
          <pc:sldMk cId="3788551711" sldId="312"/>
        </pc:sldMkLst>
      </pc:sldChg>
      <pc:sldChg chg="del">
        <pc:chgData name="Liene Varslavāne" userId="a78a670d-ea6a-4a54-a9dd-65c292d5617c" providerId="ADAL" clId="{9074A1FF-E112-45DA-A3E2-73F10A8B76FA}" dt="2023-09-06T12:29:06.815" v="3155" actId="47"/>
        <pc:sldMkLst>
          <pc:docMk/>
          <pc:sldMk cId="3444291138" sldId="313"/>
        </pc:sldMkLst>
      </pc:sldChg>
      <pc:sldChg chg="del">
        <pc:chgData name="Liene Varslavāne" userId="a78a670d-ea6a-4a54-a9dd-65c292d5617c" providerId="ADAL" clId="{9074A1FF-E112-45DA-A3E2-73F10A8B76FA}" dt="2023-09-06T12:34:43.559" v="3193" actId="47"/>
        <pc:sldMkLst>
          <pc:docMk/>
          <pc:sldMk cId="1093982819" sldId="317"/>
        </pc:sldMkLst>
      </pc:sldChg>
      <pc:sldChg chg="del">
        <pc:chgData name="Liene Varslavāne" userId="a78a670d-ea6a-4a54-a9dd-65c292d5617c" providerId="ADAL" clId="{9074A1FF-E112-45DA-A3E2-73F10A8B76FA}" dt="2023-09-06T12:35:13.356" v="3198" actId="47"/>
        <pc:sldMkLst>
          <pc:docMk/>
          <pc:sldMk cId="3797734594" sldId="326"/>
        </pc:sldMkLst>
      </pc:sldChg>
      <pc:sldChg chg="del">
        <pc:chgData name="Liene Varslavāne" userId="a78a670d-ea6a-4a54-a9dd-65c292d5617c" providerId="ADAL" clId="{9074A1FF-E112-45DA-A3E2-73F10A8B76FA}" dt="2023-09-06T12:30:08.223" v="3157" actId="47"/>
        <pc:sldMkLst>
          <pc:docMk/>
          <pc:sldMk cId="61027809" sldId="329"/>
        </pc:sldMkLst>
      </pc:sldChg>
      <pc:sldChg chg="addSp delSp modSp mod">
        <pc:chgData name="Liene Varslavāne" userId="a78a670d-ea6a-4a54-a9dd-65c292d5617c" providerId="ADAL" clId="{9074A1FF-E112-45DA-A3E2-73F10A8B76FA}" dt="2023-09-06T11:28:12.458" v="101" actId="20577"/>
        <pc:sldMkLst>
          <pc:docMk/>
          <pc:sldMk cId="2296226145" sldId="330"/>
        </pc:sldMkLst>
        <pc:spChg chg="mod">
          <ac:chgData name="Liene Varslavāne" userId="a78a670d-ea6a-4a54-a9dd-65c292d5617c" providerId="ADAL" clId="{9074A1FF-E112-45DA-A3E2-73F10A8B76FA}" dt="2023-09-06T11:28:12.458" v="101" actId="20577"/>
          <ac:spMkLst>
            <pc:docMk/>
            <pc:sldMk cId="2296226145" sldId="330"/>
            <ac:spMk id="2" creationId="{E677D777-188D-4ED7-A224-D1015FECE9CA}"/>
          </ac:spMkLst>
        </pc:spChg>
        <pc:spChg chg="add mod">
          <ac:chgData name="Liene Varslavāne" userId="a78a670d-ea6a-4a54-a9dd-65c292d5617c" providerId="ADAL" clId="{9074A1FF-E112-45DA-A3E2-73F10A8B76FA}" dt="2023-09-06T11:26:18.929" v="60" actId="20577"/>
          <ac:spMkLst>
            <pc:docMk/>
            <pc:sldMk cId="2296226145" sldId="330"/>
            <ac:spMk id="7" creationId="{9D7B9035-E0D1-4CDF-92C4-29921DDC647B}"/>
          </ac:spMkLst>
        </pc:spChg>
        <pc:spChg chg="add del mod">
          <ac:chgData name="Liene Varslavāne" userId="a78a670d-ea6a-4a54-a9dd-65c292d5617c" providerId="ADAL" clId="{9074A1FF-E112-45DA-A3E2-73F10A8B76FA}" dt="2023-09-06T11:27:22.012" v="71" actId="478"/>
          <ac:spMkLst>
            <pc:docMk/>
            <pc:sldMk cId="2296226145" sldId="330"/>
            <ac:spMk id="8" creationId="{2293058E-7126-452A-99F3-2DD5A44CD4EB}"/>
          </ac:spMkLst>
        </pc:spChg>
        <pc:spChg chg="add mod">
          <ac:chgData name="Liene Varslavāne" userId="a78a670d-ea6a-4a54-a9dd-65c292d5617c" providerId="ADAL" clId="{9074A1FF-E112-45DA-A3E2-73F10A8B76FA}" dt="2023-09-06T11:27:48.305" v="99" actId="20577"/>
          <ac:spMkLst>
            <pc:docMk/>
            <pc:sldMk cId="2296226145" sldId="330"/>
            <ac:spMk id="10" creationId="{4A15836F-A5EF-4662-AC7B-6CDDFB0628AC}"/>
          </ac:spMkLst>
        </pc:spChg>
      </pc:sldChg>
      <pc:sldChg chg="del">
        <pc:chgData name="Liene Varslavāne" userId="a78a670d-ea6a-4a54-a9dd-65c292d5617c" providerId="ADAL" clId="{9074A1FF-E112-45DA-A3E2-73F10A8B76FA}" dt="2023-09-06T12:33:32.307" v="3187" actId="47"/>
        <pc:sldMkLst>
          <pc:docMk/>
          <pc:sldMk cId="3518186977" sldId="331"/>
        </pc:sldMkLst>
      </pc:sldChg>
      <pc:sldChg chg="del">
        <pc:chgData name="Liene Varslavāne" userId="a78a670d-ea6a-4a54-a9dd-65c292d5617c" providerId="ADAL" clId="{9074A1FF-E112-45DA-A3E2-73F10A8B76FA}" dt="2023-09-06T12:33:42.313" v="3188" actId="47"/>
        <pc:sldMkLst>
          <pc:docMk/>
          <pc:sldMk cId="3627595895" sldId="332"/>
        </pc:sldMkLst>
      </pc:sldChg>
      <pc:sldChg chg="addSp delSp modSp mod ord">
        <pc:chgData name="Liene Varslavāne" userId="a78a670d-ea6a-4a54-a9dd-65c292d5617c" providerId="ADAL" clId="{9074A1FF-E112-45DA-A3E2-73F10A8B76FA}" dt="2023-09-11T11:42:32.410" v="4560" actId="120"/>
        <pc:sldMkLst>
          <pc:docMk/>
          <pc:sldMk cId="2108100531" sldId="333"/>
        </pc:sldMkLst>
        <pc:spChg chg="del mod">
          <ac:chgData name="Liene Varslavāne" userId="a78a670d-ea6a-4a54-a9dd-65c292d5617c" providerId="ADAL" clId="{9074A1FF-E112-45DA-A3E2-73F10A8B76FA}" dt="2023-09-11T11:29:43.886" v="4293" actId="478"/>
          <ac:spMkLst>
            <pc:docMk/>
            <pc:sldMk cId="2108100531" sldId="333"/>
            <ac:spMk id="2" creationId="{E677D777-188D-4ED7-A224-D1015FECE9CA}"/>
          </ac:spMkLst>
        </pc:spChg>
        <pc:spChg chg="add del">
          <ac:chgData name="Liene Varslavāne" userId="a78a670d-ea6a-4a54-a9dd-65c292d5617c" providerId="ADAL" clId="{9074A1FF-E112-45DA-A3E2-73F10A8B76FA}" dt="2023-09-11T11:29:31.745" v="4288"/>
          <ac:spMkLst>
            <pc:docMk/>
            <pc:sldMk cId="2108100531" sldId="333"/>
            <ac:spMk id="7" creationId="{6FC3F4B8-0AE8-4EC3-BFEE-BBD56E07ED9E}"/>
          </ac:spMkLst>
        </pc:spChg>
        <pc:spChg chg="add mod">
          <ac:chgData name="Liene Varslavāne" userId="a78a670d-ea6a-4a54-a9dd-65c292d5617c" providerId="ADAL" clId="{9074A1FF-E112-45DA-A3E2-73F10A8B76FA}" dt="2023-09-11T11:42:32.410" v="4560" actId="120"/>
          <ac:spMkLst>
            <pc:docMk/>
            <pc:sldMk cId="2108100531" sldId="333"/>
            <ac:spMk id="8" creationId="{8536B567-1EB3-4F7D-91E3-97886ED978EA}"/>
          </ac:spMkLst>
        </pc:spChg>
      </pc:sldChg>
      <pc:sldChg chg="del">
        <pc:chgData name="Liene Varslavāne" userId="a78a670d-ea6a-4a54-a9dd-65c292d5617c" providerId="ADAL" clId="{9074A1FF-E112-45DA-A3E2-73F10A8B76FA}" dt="2023-09-06T12:34:45.362" v="3194" actId="47"/>
        <pc:sldMkLst>
          <pc:docMk/>
          <pc:sldMk cId="1656151489" sldId="336"/>
        </pc:sldMkLst>
      </pc:sldChg>
      <pc:sldChg chg="del">
        <pc:chgData name="Liene Varslavāne" userId="a78a670d-ea6a-4a54-a9dd-65c292d5617c" providerId="ADAL" clId="{9074A1FF-E112-45DA-A3E2-73F10A8B76FA}" dt="2023-09-06T12:34:33.123" v="3191" actId="47"/>
        <pc:sldMkLst>
          <pc:docMk/>
          <pc:sldMk cId="2996128251" sldId="337"/>
        </pc:sldMkLst>
      </pc:sldChg>
      <pc:sldChg chg="del">
        <pc:chgData name="Liene Varslavāne" userId="a78a670d-ea6a-4a54-a9dd-65c292d5617c" providerId="ADAL" clId="{9074A1FF-E112-45DA-A3E2-73F10A8B76FA}" dt="2023-09-06T12:34:41.572" v="3192" actId="47"/>
        <pc:sldMkLst>
          <pc:docMk/>
          <pc:sldMk cId="1861182492" sldId="338"/>
        </pc:sldMkLst>
      </pc:sldChg>
      <pc:sldChg chg="del">
        <pc:chgData name="Liene Varslavāne" userId="a78a670d-ea6a-4a54-a9dd-65c292d5617c" providerId="ADAL" clId="{9074A1FF-E112-45DA-A3E2-73F10A8B76FA}" dt="2023-09-06T12:34:48.743" v="3196" actId="47"/>
        <pc:sldMkLst>
          <pc:docMk/>
          <pc:sldMk cId="1734688185" sldId="339"/>
        </pc:sldMkLst>
      </pc:sldChg>
      <pc:sldChg chg="del">
        <pc:chgData name="Liene Varslavāne" userId="a78a670d-ea6a-4a54-a9dd-65c292d5617c" providerId="ADAL" clId="{9074A1FF-E112-45DA-A3E2-73F10A8B76FA}" dt="2023-09-06T12:34:49.599" v="3197" actId="47"/>
        <pc:sldMkLst>
          <pc:docMk/>
          <pc:sldMk cId="3247665445" sldId="340"/>
        </pc:sldMkLst>
      </pc:sldChg>
      <pc:sldChg chg="del">
        <pc:chgData name="Liene Varslavāne" userId="a78a670d-ea6a-4a54-a9dd-65c292d5617c" providerId="ADAL" clId="{9074A1FF-E112-45DA-A3E2-73F10A8B76FA}" dt="2023-09-06T12:30:37.105" v="3158" actId="47"/>
        <pc:sldMkLst>
          <pc:docMk/>
          <pc:sldMk cId="1981628118" sldId="342"/>
        </pc:sldMkLst>
      </pc:sldChg>
      <pc:sldChg chg="del">
        <pc:chgData name="Liene Varslavāne" userId="a78a670d-ea6a-4a54-a9dd-65c292d5617c" providerId="ADAL" clId="{9074A1FF-E112-45DA-A3E2-73F10A8B76FA}" dt="2023-09-06T12:34:47.048" v="3195" actId="47"/>
        <pc:sldMkLst>
          <pc:docMk/>
          <pc:sldMk cId="18754924" sldId="343"/>
        </pc:sldMkLst>
      </pc:sldChg>
      <pc:sldChg chg="modSp del mod ord">
        <pc:chgData name="Liene Varslavāne" userId="a78a670d-ea6a-4a54-a9dd-65c292d5617c" providerId="ADAL" clId="{9074A1FF-E112-45DA-A3E2-73F10A8B76FA}" dt="2023-09-11T11:53:29.717" v="4875" actId="47"/>
        <pc:sldMkLst>
          <pc:docMk/>
          <pc:sldMk cId="3025912620" sldId="368"/>
        </pc:sldMkLst>
        <pc:spChg chg="mod">
          <ac:chgData name="Liene Varslavāne" userId="a78a670d-ea6a-4a54-a9dd-65c292d5617c" providerId="ADAL" clId="{9074A1FF-E112-45DA-A3E2-73F10A8B76FA}" dt="2023-09-11T11:50:10.653" v="4845" actId="27636"/>
          <ac:spMkLst>
            <pc:docMk/>
            <pc:sldMk cId="3025912620" sldId="368"/>
            <ac:spMk id="17" creationId="{BDF54DC3-73B1-431D-BA2C-E2D5D911D6BB}"/>
          </ac:spMkLst>
        </pc:spChg>
        <pc:graphicFrameChg chg="mod">
          <ac:chgData name="Liene Varslavāne" userId="a78a670d-ea6a-4a54-a9dd-65c292d5617c" providerId="ADAL" clId="{9074A1FF-E112-45DA-A3E2-73F10A8B76FA}" dt="2023-09-11T11:50:59.383" v="4846" actId="113"/>
          <ac:graphicFrameMkLst>
            <pc:docMk/>
            <pc:sldMk cId="3025912620" sldId="368"/>
            <ac:graphicFrameMk id="19" creationId="{F7786787-F5D8-478D-AB75-F9DE63B120F0}"/>
          </ac:graphicFrameMkLst>
        </pc:graphicFrameChg>
      </pc:sldChg>
      <pc:sldChg chg="modSp mod">
        <pc:chgData name="Liene Varslavāne" userId="a78a670d-ea6a-4a54-a9dd-65c292d5617c" providerId="ADAL" clId="{9074A1FF-E112-45DA-A3E2-73F10A8B76FA}" dt="2023-09-11T11:50:05.620" v="4843" actId="27636"/>
        <pc:sldMkLst>
          <pc:docMk/>
          <pc:sldMk cId="3363932974" sldId="369"/>
        </pc:sldMkLst>
        <pc:spChg chg="mod">
          <ac:chgData name="Liene Varslavāne" userId="a78a670d-ea6a-4a54-a9dd-65c292d5617c" providerId="ADAL" clId="{9074A1FF-E112-45DA-A3E2-73F10A8B76FA}" dt="2023-09-11T11:50:05.620" v="4843" actId="27636"/>
          <ac:spMkLst>
            <pc:docMk/>
            <pc:sldMk cId="3363932974" sldId="369"/>
            <ac:spMk id="8" creationId="{C2A48052-A40D-43D1-B816-07986E82BD47}"/>
          </ac:spMkLst>
        </pc:spChg>
        <pc:spChg chg="mod">
          <ac:chgData name="Liene Varslavāne" userId="a78a670d-ea6a-4a54-a9dd-65c292d5617c" providerId="ADAL" clId="{9074A1FF-E112-45DA-A3E2-73F10A8B76FA}" dt="2023-09-11T11:49:31.525" v="4839" actId="14100"/>
          <ac:spMkLst>
            <pc:docMk/>
            <pc:sldMk cId="3363932974" sldId="369"/>
            <ac:spMk id="12" creationId="{7100ED6D-3B13-4B78-A19C-3CB1D37F0A49}"/>
          </ac:spMkLst>
        </pc:spChg>
      </pc:sldChg>
      <pc:sldChg chg="del">
        <pc:chgData name="Liene Varslavāne" userId="a78a670d-ea6a-4a54-a9dd-65c292d5617c" providerId="ADAL" clId="{9074A1FF-E112-45DA-A3E2-73F10A8B76FA}" dt="2023-09-06T12:30:38.039" v="3159" actId="47"/>
        <pc:sldMkLst>
          <pc:docMk/>
          <pc:sldMk cId="3004669497" sldId="370"/>
        </pc:sldMkLst>
      </pc:sldChg>
      <pc:sldChg chg="modSp mod ord">
        <pc:chgData name="Liene Varslavāne" userId="a78a670d-ea6a-4a54-a9dd-65c292d5617c" providerId="ADAL" clId="{9074A1FF-E112-45DA-A3E2-73F10A8B76FA}" dt="2023-09-11T11:42:25.742" v="4559" actId="120"/>
        <pc:sldMkLst>
          <pc:docMk/>
          <pc:sldMk cId="3768081111" sldId="371"/>
        </pc:sldMkLst>
        <pc:spChg chg="mod">
          <ac:chgData name="Liene Varslavāne" userId="a78a670d-ea6a-4a54-a9dd-65c292d5617c" providerId="ADAL" clId="{9074A1FF-E112-45DA-A3E2-73F10A8B76FA}" dt="2023-09-11T11:42:25.742" v="4559" actId="120"/>
          <ac:spMkLst>
            <pc:docMk/>
            <pc:sldMk cId="3768081111" sldId="371"/>
            <ac:spMk id="2" creationId="{E677D777-188D-4ED7-A224-D1015FECE9CA}"/>
          </ac:spMkLst>
        </pc:spChg>
        <pc:graphicFrameChg chg="mod">
          <ac:chgData name="Liene Varslavāne" userId="a78a670d-ea6a-4a54-a9dd-65c292d5617c" providerId="ADAL" clId="{9074A1FF-E112-45DA-A3E2-73F10A8B76FA}" dt="2023-09-11T11:41:16.986" v="4517" actId="20577"/>
          <ac:graphicFrameMkLst>
            <pc:docMk/>
            <pc:sldMk cId="3768081111" sldId="371"/>
            <ac:graphicFrameMk id="12" creationId="{8D150D2E-05F1-4A88-93BE-6DAA431A9819}"/>
          </ac:graphicFrameMkLst>
        </pc:graphicFrameChg>
      </pc:sldChg>
      <pc:sldChg chg="addSp delSp modSp new mod">
        <pc:chgData name="Liene Varslavāne" userId="a78a670d-ea6a-4a54-a9dd-65c292d5617c" providerId="ADAL" clId="{9074A1FF-E112-45DA-A3E2-73F10A8B76FA}" dt="2023-09-11T11:05:54.102" v="3833" actId="207"/>
        <pc:sldMkLst>
          <pc:docMk/>
          <pc:sldMk cId="274547229" sldId="372"/>
        </pc:sldMkLst>
        <pc:spChg chg="del">
          <ac:chgData name="Liene Varslavāne" userId="a78a670d-ea6a-4a54-a9dd-65c292d5617c" providerId="ADAL" clId="{9074A1FF-E112-45DA-A3E2-73F10A8B76FA}" dt="2023-09-06T11:31:11.692" v="104"/>
          <ac:spMkLst>
            <pc:docMk/>
            <pc:sldMk cId="274547229" sldId="372"/>
            <ac:spMk id="2" creationId="{43B21CEF-EC84-4F1C-BB08-17D98E29673E}"/>
          </ac:spMkLst>
        </pc:spChg>
        <pc:spChg chg="del">
          <ac:chgData name="Liene Varslavāne" userId="a78a670d-ea6a-4a54-a9dd-65c292d5617c" providerId="ADAL" clId="{9074A1FF-E112-45DA-A3E2-73F10A8B76FA}" dt="2023-09-06T11:31:11.692" v="104"/>
          <ac:spMkLst>
            <pc:docMk/>
            <pc:sldMk cId="274547229" sldId="372"/>
            <ac:spMk id="4" creationId="{61671237-6148-4FA8-B9BA-BB6D75506911}"/>
          </ac:spMkLst>
        </pc:spChg>
        <pc:spChg chg="del mod">
          <ac:chgData name="Liene Varslavāne" userId="a78a670d-ea6a-4a54-a9dd-65c292d5617c" providerId="ADAL" clId="{9074A1FF-E112-45DA-A3E2-73F10A8B76FA}" dt="2023-09-11T08:28:21.442" v="3507" actId="478"/>
          <ac:spMkLst>
            <pc:docMk/>
            <pc:sldMk cId="274547229" sldId="372"/>
            <ac:spMk id="4" creationId="{AB2C8649-CE74-B1EF-485D-ACA855CB8476}"/>
          </ac:spMkLst>
        </pc:spChg>
        <pc:spChg chg="del">
          <ac:chgData name="Liene Varslavāne" userId="a78a670d-ea6a-4a54-a9dd-65c292d5617c" providerId="ADAL" clId="{9074A1FF-E112-45DA-A3E2-73F10A8B76FA}" dt="2023-09-06T11:31:11.692" v="104"/>
          <ac:spMkLst>
            <pc:docMk/>
            <pc:sldMk cId="274547229" sldId="372"/>
            <ac:spMk id="7" creationId="{5DD99C77-676B-45AE-ACD7-18A1EF0A23E8}"/>
          </ac:spMkLst>
        </pc:spChg>
        <pc:spChg chg="add mod">
          <ac:chgData name="Liene Varslavāne" userId="a78a670d-ea6a-4a54-a9dd-65c292d5617c" providerId="ADAL" clId="{9074A1FF-E112-45DA-A3E2-73F10A8B76FA}" dt="2023-09-11T08:27:25.078" v="3505" actId="552"/>
          <ac:spMkLst>
            <pc:docMk/>
            <pc:sldMk cId="274547229" sldId="372"/>
            <ac:spMk id="8" creationId="{217B7308-84B4-463B-8F85-815AD86DD9C7}"/>
          </ac:spMkLst>
        </pc:spChg>
        <pc:spChg chg="add del mod">
          <ac:chgData name="Liene Varslavāne" userId="a78a670d-ea6a-4a54-a9dd-65c292d5617c" providerId="ADAL" clId="{9074A1FF-E112-45DA-A3E2-73F10A8B76FA}" dt="2023-09-06T11:31:38.161" v="105"/>
          <ac:spMkLst>
            <pc:docMk/>
            <pc:sldMk cId="274547229" sldId="372"/>
            <ac:spMk id="9" creationId="{E6363608-DFEF-44CB-B437-B62841737F28}"/>
          </ac:spMkLst>
        </pc:spChg>
        <pc:spChg chg="add del mod">
          <ac:chgData name="Liene Varslavāne" userId="a78a670d-ea6a-4a54-a9dd-65c292d5617c" providerId="ADAL" clId="{9074A1FF-E112-45DA-A3E2-73F10A8B76FA}" dt="2023-09-06T11:32:40.489" v="109"/>
          <ac:spMkLst>
            <pc:docMk/>
            <pc:sldMk cId="274547229" sldId="372"/>
            <ac:spMk id="12" creationId="{4F9FFAC6-A183-42DE-A792-F202D7AA8C47}"/>
          </ac:spMkLst>
        </pc:spChg>
        <pc:spChg chg="add mod">
          <ac:chgData name="Liene Varslavāne" userId="a78a670d-ea6a-4a54-a9dd-65c292d5617c" providerId="ADAL" clId="{9074A1FF-E112-45DA-A3E2-73F10A8B76FA}" dt="2023-09-11T11:05:54.102" v="3833" actId="207"/>
          <ac:spMkLst>
            <pc:docMk/>
            <pc:sldMk cId="274547229" sldId="372"/>
            <ac:spMk id="14" creationId="{66B95441-08A9-4B86-8F31-0F0E7559F6BB}"/>
          </ac:spMkLst>
        </pc:spChg>
        <pc:spChg chg="add mod">
          <ac:chgData name="Liene Varslavāne" userId="a78a670d-ea6a-4a54-a9dd-65c292d5617c" providerId="ADAL" clId="{9074A1FF-E112-45DA-A3E2-73F10A8B76FA}" dt="2023-09-11T11:05:54.102" v="3833" actId="207"/>
          <ac:spMkLst>
            <pc:docMk/>
            <pc:sldMk cId="274547229" sldId="372"/>
            <ac:spMk id="15" creationId="{FA0519D9-38B4-4A86-8AAA-79F6D9DC1E69}"/>
          </ac:spMkLst>
        </pc:spChg>
        <pc:spChg chg="add del mod">
          <ac:chgData name="Liene Varslavāne" userId="a78a670d-ea6a-4a54-a9dd-65c292d5617c" providerId="ADAL" clId="{9074A1FF-E112-45DA-A3E2-73F10A8B76FA}" dt="2023-09-06T11:36:09.310" v="315" actId="478"/>
          <ac:spMkLst>
            <pc:docMk/>
            <pc:sldMk cId="274547229" sldId="372"/>
            <ac:spMk id="16" creationId="{2F6FE49A-F0E9-422F-AFAB-DD8575787A35}"/>
          </ac:spMkLst>
        </pc:spChg>
        <pc:spChg chg="add mod">
          <ac:chgData name="Liene Varslavāne" userId="a78a670d-ea6a-4a54-a9dd-65c292d5617c" providerId="ADAL" clId="{9074A1FF-E112-45DA-A3E2-73F10A8B76FA}" dt="2023-09-11T11:05:54.102" v="3833" actId="207"/>
          <ac:spMkLst>
            <pc:docMk/>
            <pc:sldMk cId="274547229" sldId="372"/>
            <ac:spMk id="17" creationId="{633E579F-A226-47E4-857E-0D99F9515DFD}"/>
          </ac:spMkLst>
        </pc:spChg>
        <pc:picChg chg="add del mod">
          <ac:chgData name="Liene Varslavāne" userId="a78a670d-ea6a-4a54-a9dd-65c292d5617c" providerId="ADAL" clId="{9074A1FF-E112-45DA-A3E2-73F10A8B76FA}" dt="2023-09-06T11:32:02.377" v="108" actId="478"/>
          <ac:picMkLst>
            <pc:docMk/>
            <pc:sldMk cId="274547229" sldId="372"/>
            <ac:picMk id="10" creationId="{E03D1D1A-A9BA-4EEE-9418-920B38D8699F}"/>
          </ac:picMkLst>
        </pc:picChg>
        <pc:picChg chg="add mod">
          <ac:chgData name="Liene Varslavāne" userId="a78a670d-ea6a-4a54-a9dd-65c292d5617c" providerId="ADAL" clId="{9074A1FF-E112-45DA-A3E2-73F10A8B76FA}" dt="2023-09-11T08:34:32.977" v="3541" actId="1076"/>
          <ac:picMkLst>
            <pc:docMk/>
            <pc:sldMk cId="274547229" sldId="372"/>
            <ac:picMk id="13" creationId="{5A63AADD-17D5-4E17-B0F5-F31B0E708087}"/>
          </ac:picMkLst>
        </pc:picChg>
      </pc:sldChg>
      <pc:sldChg chg="addSp delSp modSp new mod">
        <pc:chgData name="Liene Varslavāne" userId="a78a670d-ea6a-4a54-a9dd-65c292d5617c" providerId="ADAL" clId="{9074A1FF-E112-45DA-A3E2-73F10A8B76FA}" dt="2023-09-11T11:05:58.513" v="3834" actId="207"/>
        <pc:sldMkLst>
          <pc:docMk/>
          <pc:sldMk cId="1599907731" sldId="373"/>
        </pc:sldMkLst>
        <pc:spChg chg="mod">
          <ac:chgData name="Liene Varslavāne" userId="a78a670d-ea6a-4a54-a9dd-65c292d5617c" providerId="ADAL" clId="{9074A1FF-E112-45DA-A3E2-73F10A8B76FA}" dt="2023-09-11T08:36:51.071" v="3601" actId="255"/>
          <ac:spMkLst>
            <pc:docMk/>
            <pc:sldMk cId="1599907731" sldId="373"/>
            <ac:spMk id="2" creationId="{713DD1CB-7613-4645-ABA5-73B5BA387BB5}"/>
          </ac:spMkLst>
        </pc:spChg>
        <pc:spChg chg="del mod">
          <ac:chgData name="Liene Varslavāne" userId="a78a670d-ea6a-4a54-a9dd-65c292d5617c" providerId="ADAL" clId="{9074A1FF-E112-45DA-A3E2-73F10A8B76FA}" dt="2023-09-06T11:37:25.319" v="367"/>
          <ac:spMkLst>
            <pc:docMk/>
            <pc:sldMk cId="1599907731" sldId="373"/>
            <ac:spMk id="6" creationId="{252180E4-C0A0-48A0-8275-0280310D7925}"/>
          </ac:spMkLst>
        </pc:spChg>
        <pc:spChg chg="add mod">
          <ac:chgData name="Liene Varslavāne" userId="a78a670d-ea6a-4a54-a9dd-65c292d5617c" providerId="ADAL" clId="{9074A1FF-E112-45DA-A3E2-73F10A8B76FA}" dt="2023-09-11T11:05:58.513" v="3834" actId="207"/>
          <ac:spMkLst>
            <pc:docMk/>
            <pc:sldMk cId="1599907731" sldId="373"/>
            <ac:spMk id="8" creationId="{FF7C4167-20DD-44A7-8E05-B06B67BE807A}"/>
          </ac:spMkLst>
        </pc:spChg>
        <pc:picChg chg="add mod">
          <ac:chgData name="Liene Varslavāne" userId="a78a670d-ea6a-4a54-a9dd-65c292d5617c" providerId="ADAL" clId="{9074A1FF-E112-45DA-A3E2-73F10A8B76FA}" dt="2023-09-11T08:37:00.705" v="3602" actId="1076"/>
          <ac:picMkLst>
            <pc:docMk/>
            <pc:sldMk cId="1599907731" sldId="373"/>
            <ac:picMk id="7" creationId="{2536312B-F25A-4FED-BDF6-77FB5FAFDAA1}"/>
          </ac:picMkLst>
        </pc:picChg>
      </pc:sldChg>
      <pc:sldChg chg="addSp delSp modSp new mod">
        <pc:chgData name="Liene Varslavāne" userId="a78a670d-ea6a-4a54-a9dd-65c292d5617c" providerId="ADAL" clId="{9074A1FF-E112-45DA-A3E2-73F10A8B76FA}" dt="2023-09-11T11:06:02.782" v="3838" actId="207"/>
        <pc:sldMkLst>
          <pc:docMk/>
          <pc:sldMk cId="3407393441" sldId="374"/>
        </pc:sldMkLst>
        <pc:spChg chg="mod">
          <ac:chgData name="Liene Varslavāne" userId="a78a670d-ea6a-4a54-a9dd-65c292d5617c" providerId="ADAL" clId="{9074A1FF-E112-45DA-A3E2-73F10A8B76FA}" dt="2023-09-11T08:45:27.425" v="3659" actId="255"/>
          <ac:spMkLst>
            <pc:docMk/>
            <pc:sldMk cId="3407393441" sldId="374"/>
            <ac:spMk id="2" creationId="{A590657D-07DF-459A-A696-FCE16DF80F9D}"/>
          </ac:spMkLst>
        </pc:spChg>
        <pc:spChg chg="del mod">
          <ac:chgData name="Liene Varslavāne" userId="a78a670d-ea6a-4a54-a9dd-65c292d5617c" providerId="ADAL" clId="{9074A1FF-E112-45DA-A3E2-73F10A8B76FA}" dt="2023-09-06T11:38:56.372" v="481"/>
          <ac:spMkLst>
            <pc:docMk/>
            <pc:sldMk cId="3407393441" sldId="374"/>
            <ac:spMk id="6" creationId="{BC3596CE-8087-4FEE-885C-B2BD966E23EC}"/>
          </ac:spMkLst>
        </pc:spChg>
        <pc:spChg chg="add mod">
          <ac:chgData name="Liene Varslavāne" userId="a78a670d-ea6a-4a54-a9dd-65c292d5617c" providerId="ADAL" clId="{9074A1FF-E112-45DA-A3E2-73F10A8B76FA}" dt="2023-09-11T08:48:09.473" v="3666" actId="14100"/>
          <ac:spMkLst>
            <pc:docMk/>
            <pc:sldMk cId="3407393441" sldId="374"/>
            <ac:spMk id="8" creationId="{9E7B944F-70BF-4CCD-AB74-C188C1DBE74B}"/>
          </ac:spMkLst>
        </pc:spChg>
        <pc:spChg chg="add mod">
          <ac:chgData name="Liene Varslavāne" userId="a78a670d-ea6a-4a54-a9dd-65c292d5617c" providerId="ADAL" clId="{9074A1FF-E112-45DA-A3E2-73F10A8B76FA}" dt="2023-09-11T08:48:24.880" v="3670" actId="14100"/>
          <ac:spMkLst>
            <pc:docMk/>
            <pc:sldMk cId="3407393441" sldId="374"/>
            <ac:spMk id="9" creationId="{125ED076-6DF8-43EE-B959-9AB934A6361E}"/>
          </ac:spMkLst>
        </pc:spChg>
        <pc:spChg chg="add mod">
          <ac:chgData name="Liene Varslavāne" userId="a78a670d-ea6a-4a54-a9dd-65c292d5617c" providerId="ADAL" clId="{9074A1FF-E112-45DA-A3E2-73F10A8B76FA}" dt="2023-09-11T08:48:58.031" v="3677" actId="14100"/>
          <ac:spMkLst>
            <pc:docMk/>
            <pc:sldMk cId="3407393441" sldId="374"/>
            <ac:spMk id="10" creationId="{03929245-9745-4E5E-BD75-37D8B4FF991C}"/>
          </ac:spMkLst>
        </pc:spChg>
        <pc:spChg chg="add mod">
          <ac:chgData name="Liene Varslavāne" userId="a78a670d-ea6a-4a54-a9dd-65c292d5617c" providerId="ADAL" clId="{9074A1FF-E112-45DA-A3E2-73F10A8B76FA}" dt="2023-09-11T11:06:01.019" v="3836" actId="571"/>
          <ac:spMkLst>
            <pc:docMk/>
            <pc:sldMk cId="3407393441" sldId="374"/>
            <ac:spMk id="11" creationId="{646A4227-3879-4144-A261-107F25173700}"/>
          </ac:spMkLst>
        </pc:spChg>
        <pc:spChg chg="add mod">
          <ac:chgData name="Liene Varslavāne" userId="a78a670d-ea6a-4a54-a9dd-65c292d5617c" providerId="ADAL" clId="{9074A1FF-E112-45DA-A3E2-73F10A8B76FA}" dt="2023-09-11T11:06:02.782" v="3838" actId="207"/>
          <ac:spMkLst>
            <pc:docMk/>
            <pc:sldMk cId="3407393441" sldId="374"/>
            <ac:spMk id="12" creationId="{3DF41F1C-05A2-40E6-A2AF-C3EB44083A32}"/>
          </ac:spMkLst>
        </pc:spChg>
        <pc:spChg chg="add mod">
          <ac:chgData name="Liene Varslavāne" userId="a78a670d-ea6a-4a54-a9dd-65c292d5617c" providerId="ADAL" clId="{9074A1FF-E112-45DA-A3E2-73F10A8B76FA}" dt="2023-09-11T11:06:02.782" v="3838" actId="207"/>
          <ac:spMkLst>
            <pc:docMk/>
            <pc:sldMk cId="3407393441" sldId="374"/>
            <ac:spMk id="13" creationId="{D0D2CC38-D1F1-4BD0-AA58-9E8086B732E3}"/>
          </ac:spMkLst>
        </pc:spChg>
        <pc:picChg chg="add mod">
          <ac:chgData name="Liene Varslavāne" userId="a78a670d-ea6a-4a54-a9dd-65c292d5617c" providerId="ADAL" clId="{9074A1FF-E112-45DA-A3E2-73F10A8B76FA}" dt="2023-09-11T08:47:19.371" v="3661" actId="12789"/>
          <ac:picMkLst>
            <pc:docMk/>
            <pc:sldMk cId="3407393441" sldId="374"/>
            <ac:picMk id="7" creationId="{4CBE9589-6213-4A94-835D-A5285CFB043D}"/>
          </ac:picMkLst>
        </pc:picChg>
      </pc:sldChg>
      <pc:sldChg chg="addSp delSp modSp new mod">
        <pc:chgData name="Liene Varslavāne" userId="a78a670d-ea6a-4a54-a9dd-65c292d5617c" providerId="ADAL" clId="{9074A1FF-E112-45DA-A3E2-73F10A8B76FA}" dt="2023-09-11T11:06:07.100" v="3839" actId="207"/>
        <pc:sldMkLst>
          <pc:docMk/>
          <pc:sldMk cId="619605326" sldId="375"/>
        </pc:sldMkLst>
        <pc:spChg chg="mod">
          <ac:chgData name="Liene Varslavāne" userId="a78a670d-ea6a-4a54-a9dd-65c292d5617c" providerId="ADAL" clId="{9074A1FF-E112-45DA-A3E2-73F10A8B76FA}" dt="2023-09-11T11:02:24.848" v="3718" actId="255"/>
          <ac:spMkLst>
            <pc:docMk/>
            <pc:sldMk cId="619605326" sldId="375"/>
            <ac:spMk id="2" creationId="{A0970218-49B4-4266-B9EF-65F95E605486}"/>
          </ac:spMkLst>
        </pc:spChg>
        <pc:spChg chg="del mod">
          <ac:chgData name="Liene Varslavāne" userId="a78a670d-ea6a-4a54-a9dd-65c292d5617c" providerId="ADAL" clId="{9074A1FF-E112-45DA-A3E2-73F10A8B76FA}" dt="2023-09-06T11:43:45.337" v="793"/>
          <ac:spMkLst>
            <pc:docMk/>
            <pc:sldMk cId="619605326" sldId="375"/>
            <ac:spMk id="6" creationId="{E9DCA4C3-DC29-4E12-8B58-3BD8BECB93FE}"/>
          </ac:spMkLst>
        </pc:spChg>
        <pc:spChg chg="add mod">
          <ac:chgData name="Liene Varslavāne" userId="a78a670d-ea6a-4a54-a9dd-65c292d5617c" providerId="ADAL" clId="{9074A1FF-E112-45DA-A3E2-73F10A8B76FA}" dt="2023-09-11T11:06:07.100" v="3839" actId="207"/>
          <ac:spMkLst>
            <pc:docMk/>
            <pc:sldMk cId="619605326" sldId="375"/>
            <ac:spMk id="8" creationId="{B2AEF7C6-74C3-4C16-898A-22A0EEFB0B68}"/>
          </ac:spMkLst>
        </pc:spChg>
        <pc:picChg chg="add mod">
          <ac:chgData name="Liene Varslavāne" userId="a78a670d-ea6a-4a54-a9dd-65c292d5617c" providerId="ADAL" clId="{9074A1FF-E112-45DA-A3E2-73F10A8B76FA}" dt="2023-09-11T11:03:42.221" v="3748" actId="1035"/>
          <ac:picMkLst>
            <pc:docMk/>
            <pc:sldMk cId="619605326" sldId="375"/>
            <ac:picMk id="7" creationId="{E7EF7CA7-8128-41EC-8FE2-A0D8125EB939}"/>
          </ac:picMkLst>
        </pc:picChg>
      </pc:sldChg>
      <pc:sldChg chg="addSp delSp modSp new mod">
        <pc:chgData name="Liene Varslavāne" userId="a78a670d-ea6a-4a54-a9dd-65c292d5617c" providerId="ADAL" clId="{9074A1FF-E112-45DA-A3E2-73F10A8B76FA}" dt="2023-09-11T11:06:59.603" v="3875" actId="1035"/>
        <pc:sldMkLst>
          <pc:docMk/>
          <pc:sldMk cId="2524390105" sldId="376"/>
        </pc:sldMkLst>
        <pc:spChg chg="mod">
          <ac:chgData name="Liene Varslavāne" userId="a78a670d-ea6a-4a54-a9dd-65c292d5617c" providerId="ADAL" clId="{9074A1FF-E112-45DA-A3E2-73F10A8B76FA}" dt="2023-09-11T11:05:04.557" v="3826" actId="552"/>
          <ac:spMkLst>
            <pc:docMk/>
            <pc:sldMk cId="2524390105" sldId="376"/>
            <ac:spMk id="2" creationId="{A5957C43-8DE5-48E5-8AE8-6A9E7D37140B}"/>
          </ac:spMkLst>
        </pc:spChg>
        <pc:spChg chg="del mod">
          <ac:chgData name="Liene Varslavāne" userId="a78a670d-ea6a-4a54-a9dd-65c292d5617c" providerId="ADAL" clId="{9074A1FF-E112-45DA-A3E2-73F10A8B76FA}" dt="2023-09-06T11:45:03.912" v="872"/>
          <ac:spMkLst>
            <pc:docMk/>
            <pc:sldMk cId="2524390105" sldId="376"/>
            <ac:spMk id="6" creationId="{0E9FB445-64BD-4DFA-80C2-19E200B03098}"/>
          </ac:spMkLst>
        </pc:spChg>
        <pc:spChg chg="add mod">
          <ac:chgData name="Liene Varslavāne" userId="a78a670d-ea6a-4a54-a9dd-65c292d5617c" providerId="ADAL" clId="{9074A1FF-E112-45DA-A3E2-73F10A8B76FA}" dt="2023-09-11T11:06:10.509" v="3840" actId="207"/>
          <ac:spMkLst>
            <pc:docMk/>
            <pc:sldMk cId="2524390105" sldId="376"/>
            <ac:spMk id="8" creationId="{6ED8B9BD-83CA-4D0D-8EB1-6A8C3BFF3606}"/>
          </ac:spMkLst>
        </pc:spChg>
        <pc:spChg chg="add mod">
          <ac:chgData name="Liene Varslavāne" userId="a78a670d-ea6a-4a54-a9dd-65c292d5617c" providerId="ADAL" clId="{9074A1FF-E112-45DA-A3E2-73F10A8B76FA}" dt="2023-09-11T11:06:59.603" v="3875" actId="1035"/>
          <ac:spMkLst>
            <pc:docMk/>
            <pc:sldMk cId="2524390105" sldId="376"/>
            <ac:spMk id="9" creationId="{22895792-EC28-4995-9A4B-AB27824176CC}"/>
          </ac:spMkLst>
        </pc:spChg>
        <pc:spChg chg="add mod">
          <ac:chgData name="Liene Varslavāne" userId="a78a670d-ea6a-4a54-a9dd-65c292d5617c" providerId="ADAL" clId="{9074A1FF-E112-45DA-A3E2-73F10A8B76FA}" dt="2023-09-06T11:48:38.286" v="1026" actId="571"/>
          <ac:spMkLst>
            <pc:docMk/>
            <pc:sldMk cId="2524390105" sldId="376"/>
            <ac:spMk id="10" creationId="{63B29759-0CC4-46B6-A60A-7A56DBA0C177}"/>
          </ac:spMkLst>
        </pc:spChg>
        <pc:picChg chg="add mod">
          <ac:chgData name="Liene Varslavāne" userId="a78a670d-ea6a-4a54-a9dd-65c292d5617c" providerId="ADAL" clId="{9074A1FF-E112-45DA-A3E2-73F10A8B76FA}" dt="2023-09-11T11:05:04.557" v="3826" actId="552"/>
          <ac:picMkLst>
            <pc:docMk/>
            <pc:sldMk cId="2524390105" sldId="376"/>
            <ac:picMk id="7" creationId="{8B6D1DBD-45CC-48AD-BBB2-4C12B430F3EE}"/>
          </ac:picMkLst>
        </pc:picChg>
      </pc:sldChg>
      <pc:sldChg chg="addSp delSp modSp new mod">
        <pc:chgData name="Liene Varslavāne" userId="a78a670d-ea6a-4a54-a9dd-65c292d5617c" providerId="ADAL" clId="{9074A1FF-E112-45DA-A3E2-73F10A8B76FA}" dt="2023-09-11T11:16:25.590" v="3995" actId="14100"/>
        <pc:sldMkLst>
          <pc:docMk/>
          <pc:sldMk cId="2776983972" sldId="377"/>
        </pc:sldMkLst>
        <pc:spChg chg="mod">
          <ac:chgData name="Liene Varslavāne" userId="a78a670d-ea6a-4a54-a9dd-65c292d5617c" providerId="ADAL" clId="{9074A1FF-E112-45DA-A3E2-73F10A8B76FA}" dt="2023-09-11T11:14:19.768" v="3913" actId="255"/>
          <ac:spMkLst>
            <pc:docMk/>
            <pc:sldMk cId="2776983972" sldId="377"/>
            <ac:spMk id="2" creationId="{56FB1C96-C153-474A-B9FD-F53B9C2C2510}"/>
          </ac:spMkLst>
        </pc:spChg>
        <pc:spChg chg="mod">
          <ac:chgData name="Liene Varslavāne" userId="a78a670d-ea6a-4a54-a9dd-65c292d5617c" providerId="ADAL" clId="{9074A1FF-E112-45DA-A3E2-73F10A8B76FA}" dt="2023-09-11T11:16:25.590" v="3995" actId="14100"/>
          <ac:spMkLst>
            <pc:docMk/>
            <pc:sldMk cId="2776983972" sldId="377"/>
            <ac:spMk id="6" creationId="{09093A31-7A94-E947-903E-A21CF0137ECF}"/>
          </ac:spMkLst>
        </pc:spChg>
        <pc:spChg chg="del mod">
          <ac:chgData name="Liene Varslavāne" userId="a78a670d-ea6a-4a54-a9dd-65c292d5617c" providerId="ADAL" clId="{9074A1FF-E112-45DA-A3E2-73F10A8B76FA}" dt="2023-09-06T11:50:58.949" v="1240"/>
          <ac:spMkLst>
            <pc:docMk/>
            <pc:sldMk cId="2776983972" sldId="377"/>
            <ac:spMk id="6" creationId="{30FE4F31-9414-4AB7-8177-98851DFED6BF}"/>
          </ac:spMkLst>
        </pc:spChg>
        <pc:spChg chg="add mod">
          <ac:chgData name="Liene Varslavāne" userId="a78a670d-ea6a-4a54-a9dd-65c292d5617c" providerId="ADAL" clId="{9074A1FF-E112-45DA-A3E2-73F10A8B76FA}" dt="2023-09-11T11:16:13.647" v="3993" actId="14100"/>
          <ac:spMkLst>
            <pc:docMk/>
            <pc:sldMk cId="2776983972" sldId="377"/>
            <ac:spMk id="8" creationId="{F8D47C8F-E81C-42D3-9CA6-809EF66CFE5C}"/>
          </ac:spMkLst>
        </pc:spChg>
        <pc:spChg chg="add mod">
          <ac:chgData name="Liene Varslavāne" userId="a78a670d-ea6a-4a54-a9dd-65c292d5617c" providerId="ADAL" clId="{9074A1FF-E112-45DA-A3E2-73F10A8B76FA}" dt="2023-09-11T11:16:02.696" v="3992" actId="207"/>
          <ac:spMkLst>
            <pc:docMk/>
            <pc:sldMk cId="2776983972" sldId="377"/>
            <ac:spMk id="9" creationId="{58D6A4B8-1270-4E3E-AEEF-14C331150C39}"/>
          </ac:spMkLst>
        </pc:spChg>
        <pc:picChg chg="add mod">
          <ac:chgData name="Liene Varslavāne" userId="a78a670d-ea6a-4a54-a9dd-65c292d5617c" providerId="ADAL" clId="{9074A1FF-E112-45DA-A3E2-73F10A8B76FA}" dt="2023-09-11T11:14:26.942" v="3914" actId="1076"/>
          <ac:picMkLst>
            <pc:docMk/>
            <pc:sldMk cId="2776983972" sldId="377"/>
            <ac:picMk id="7" creationId="{AE814E7E-D686-464D-B38C-F1C2EDC9F281}"/>
          </ac:picMkLst>
        </pc:picChg>
      </pc:sldChg>
      <pc:sldChg chg="addSp delSp modSp new mod">
        <pc:chgData name="Liene Varslavāne" userId="a78a670d-ea6a-4a54-a9dd-65c292d5617c" providerId="ADAL" clId="{9074A1FF-E112-45DA-A3E2-73F10A8B76FA}" dt="2023-09-11T11:19:24.035" v="4078" actId="207"/>
        <pc:sldMkLst>
          <pc:docMk/>
          <pc:sldMk cId="770949498" sldId="378"/>
        </pc:sldMkLst>
        <pc:spChg chg="mod">
          <ac:chgData name="Liene Varslavāne" userId="a78a670d-ea6a-4a54-a9dd-65c292d5617c" providerId="ADAL" clId="{9074A1FF-E112-45DA-A3E2-73F10A8B76FA}" dt="2023-09-11T11:17:36.268" v="4031" actId="14100"/>
          <ac:spMkLst>
            <pc:docMk/>
            <pc:sldMk cId="770949498" sldId="378"/>
            <ac:spMk id="2" creationId="{875B2E3F-533B-4AA4-A4A2-FC10CEC23BA7}"/>
          </ac:spMkLst>
        </pc:spChg>
        <pc:spChg chg="del mod">
          <ac:chgData name="Liene Varslavāne" userId="a78a670d-ea6a-4a54-a9dd-65c292d5617c" providerId="ADAL" clId="{9074A1FF-E112-45DA-A3E2-73F10A8B76FA}" dt="2023-09-06T11:52:18.470" v="1258"/>
          <ac:spMkLst>
            <pc:docMk/>
            <pc:sldMk cId="770949498" sldId="378"/>
            <ac:spMk id="6" creationId="{ED059104-01C8-4659-9EE6-0FC3292319D8}"/>
          </ac:spMkLst>
        </pc:spChg>
        <pc:spChg chg="add mod">
          <ac:chgData name="Liene Varslavāne" userId="a78a670d-ea6a-4a54-a9dd-65c292d5617c" providerId="ADAL" clId="{9074A1FF-E112-45DA-A3E2-73F10A8B76FA}" dt="2023-09-11T11:19:24.035" v="4078" actId="207"/>
          <ac:spMkLst>
            <pc:docMk/>
            <pc:sldMk cId="770949498" sldId="378"/>
            <ac:spMk id="8" creationId="{B0DFE26E-CFD1-47EE-A59B-41F55B84AB30}"/>
          </ac:spMkLst>
        </pc:spChg>
        <pc:spChg chg="add del mod">
          <ac:chgData name="Liene Varslavāne" userId="a78a670d-ea6a-4a54-a9dd-65c292d5617c" providerId="ADAL" clId="{9074A1FF-E112-45DA-A3E2-73F10A8B76FA}" dt="2023-09-06T12:09:14.791" v="2462"/>
          <ac:spMkLst>
            <pc:docMk/>
            <pc:sldMk cId="770949498" sldId="378"/>
            <ac:spMk id="10" creationId="{65AACC24-5C33-4545-B887-7F0317D1C471}"/>
          </ac:spMkLst>
        </pc:spChg>
        <pc:picChg chg="add del mod">
          <ac:chgData name="Liene Varslavāne" userId="a78a670d-ea6a-4a54-a9dd-65c292d5617c" providerId="ADAL" clId="{9074A1FF-E112-45DA-A3E2-73F10A8B76FA}" dt="2023-09-06T12:09:09.842" v="2456" actId="478"/>
          <ac:picMkLst>
            <pc:docMk/>
            <pc:sldMk cId="770949498" sldId="378"/>
            <ac:picMk id="7" creationId="{11FCF0E7-5CEF-4784-8257-6BCFE134BA1A}"/>
          </ac:picMkLst>
        </pc:picChg>
        <pc:picChg chg="add del mod">
          <ac:chgData name="Liene Varslavāne" userId="a78a670d-ea6a-4a54-a9dd-65c292d5617c" providerId="ADAL" clId="{9074A1FF-E112-45DA-A3E2-73F10A8B76FA}" dt="2023-09-06T12:09:13.216" v="2460"/>
          <ac:picMkLst>
            <pc:docMk/>
            <pc:sldMk cId="770949498" sldId="378"/>
            <ac:picMk id="11" creationId="{064D4C17-01CE-4A8F-8C12-369F602A8E77}"/>
          </ac:picMkLst>
        </pc:picChg>
        <pc:picChg chg="add mod ord">
          <ac:chgData name="Liene Varslavāne" userId="a78a670d-ea6a-4a54-a9dd-65c292d5617c" providerId="ADAL" clId="{9074A1FF-E112-45DA-A3E2-73F10A8B76FA}" dt="2023-09-11T11:17:40.816" v="4032" actId="1076"/>
          <ac:picMkLst>
            <pc:docMk/>
            <pc:sldMk cId="770949498" sldId="378"/>
            <ac:picMk id="12" creationId="{7107C12B-248D-4034-B032-514A74F647B4}"/>
          </ac:picMkLst>
        </pc:picChg>
      </pc:sldChg>
      <pc:sldChg chg="addSp delSp modSp add mod">
        <pc:chgData name="Liene Varslavāne" userId="a78a670d-ea6a-4a54-a9dd-65c292d5617c" providerId="ADAL" clId="{9074A1FF-E112-45DA-A3E2-73F10A8B76FA}" dt="2023-09-11T11:21:42.928" v="4129" actId="20577"/>
        <pc:sldMkLst>
          <pc:docMk/>
          <pc:sldMk cId="1651044328" sldId="379"/>
        </pc:sldMkLst>
        <pc:spChg chg="mod">
          <ac:chgData name="Liene Varslavāne" userId="a78a670d-ea6a-4a54-a9dd-65c292d5617c" providerId="ADAL" clId="{9074A1FF-E112-45DA-A3E2-73F10A8B76FA}" dt="2023-09-11T11:19:00.471" v="4073" actId="255"/>
          <ac:spMkLst>
            <pc:docMk/>
            <pc:sldMk cId="1651044328" sldId="379"/>
            <ac:spMk id="2" creationId="{875B2E3F-533B-4AA4-A4A2-FC10CEC23BA7}"/>
          </ac:spMkLst>
        </pc:spChg>
        <pc:spChg chg="mod">
          <ac:chgData name="Liene Varslavāne" userId="a78a670d-ea6a-4a54-a9dd-65c292d5617c" providerId="ADAL" clId="{9074A1FF-E112-45DA-A3E2-73F10A8B76FA}" dt="2023-09-11T11:20:17.841" v="4089" actId="553"/>
          <ac:spMkLst>
            <pc:docMk/>
            <pc:sldMk cId="1651044328" sldId="379"/>
            <ac:spMk id="8" creationId="{B0DFE26E-CFD1-47EE-A59B-41F55B84AB30}"/>
          </ac:spMkLst>
        </pc:spChg>
        <pc:spChg chg="add mod">
          <ac:chgData name="Liene Varslavāne" userId="a78a670d-ea6a-4a54-a9dd-65c292d5617c" providerId="ADAL" clId="{9074A1FF-E112-45DA-A3E2-73F10A8B76FA}" dt="2023-09-11T11:21:03.824" v="4091" actId="120"/>
          <ac:spMkLst>
            <pc:docMk/>
            <pc:sldMk cId="1651044328" sldId="379"/>
            <ac:spMk id="9" creationId="{E3A90C73-C574-44C6-A6E5-974C35534047}"/>
          </ac:spMkLst>
        </pc:spChg>
        <pc:spChg chg="add mod">
          <ac:chgData name="Liene Varslavāne" userId="a78a670d-ea6a-4a54-a9dd-65c292d5617c" providerId="ADAL" clId="{9074A1FF-E112-45DA-A3E2-73F10A8B76FA}" dt="2023-09-11T11:21:42.928" v="4129" actId="20577"/>
          <ac:spMkLst>
            <pc:docMk/>
            <pc:sldMk cId="1651044328" sldId="379"/>
            <ac:spMk id="10" creationId="{68773286-6D7B-470C-9AFB-B9F8ABEAFF73}"/>
          </ac:spMkLst>
        </pc:spChg>
        <pc:spChg chg="add mod">
          <ac:chgData name="Liene Varslavāne" userId="a78a670d-ea6a-4a54-a9dd-65c292d5617c" providerId="ADAL" clId="{9074A1FF-E112-45DA-A3E2-73F10A8B76FA}" dt="2023-09-11T11:20:17.841" v="4089" actId="553"/>
          <ac:spMkLst>
            <pc:docMk/>
            <pc:sldMk cId="1651044328" sldId="379"/>
            <ac:spMk id="11" creationId="{AA891396-764F-4E4A-8993-E696B57FC120}"/>
          </ac:spMkLst>
        </pc:spChg>
        <pc:spChg chg="add del mod">
          <ac:chgData name="Liene Varslavāne" userId="a78a670d-ea6a-4a54-a9dd-65c292d5617c" providerId="ADAL" clId="{9074A1FF-E112-45DA-A3E2-73F10A8B76FA}" dt="2023-09-06T12:09:27.730" v="2469"/>
          <ac:spMkLst>
            <pc:docMk/>
            <pc:sldMk cId="1651044328" sldId="379"/>
            <ac:spMk id="12" creationId="{A6C90945-6A6B-40A0-A96A-1E024899DC1F}"/>
          </ac:spMkLst>
        </pc:spChg>
        <pc:picChg chg="del">
          <ac:chgData name="Liene Varslavāne" userId="a78a670d-ea6a-4a54-a9dd-65c292d5617c" providerId="ADAL" clId="{9074A1FF-E112-45DA-A3E2-73F10A8B76FA}" dt="2023-09-06T12:09:24.998" v="2465" actId="478"/>
          <ac:picMkLst>
            <pc:docMk/>
            <pc:sldMk cId="1651044328" sldId="379"/>
            <ac:picMk id="7" creationId="{11FCF0E7-5CEF-4784-8257-6BCFE134BA1A}"/>
          </ac:picMkLst>
        </pc:picChg>
        <pc:picChg chg="add del">
          <ac:chgData name="Liene Varslavāne" userId="a78a670d-ea6a-4a54-a9dd-65c292d5617c" providerId="ADAL" clId="{9074A1FF-E112-45DA-A3E2-73F10A8B76FA}" dt="2023-09-06T12:09:26.486" v="2467"/>
          <ac:picMkLst>
            <pc:docMk/>
            <pc:sldMk cId="1651044328" sldId="379"/>
            <ac:picMk id="13" creationId="{56A77379-7AF9-4776-A38B-0371FA9C2FB3}"/>
          </ac:picMkLst>
        </pc:picChg>
        <pc:picChg chg="add mod ord">
          <ac:chgData name="Liene Varslavāne" userId="a78a670d-ea6a-4a54-a9dd-65c292d5617c" providerId="ADAL" clId="{9074A1FF-E112-45DA-A3E2-73F10A8B76FA}" dt="2023-09-11T11:19:10.178" v="4074" actId="1076"/>
          <ac:picMkLst>
            <pc:docMk/>
            <pc:sldMk cId="1651044328" sldId="379"/>
            <ac:picMk id="14" creationId="{FC97E851-FD75-472D-8E6E-6860E47E12A1}"/>
          </ac:picMkLst>
        </pc:picChg>
      </pc:sldChg>
      <pc:sldChg chg="addSp delSp modSp add mod">
        <pc:chgData name="Liene Varslavāne" userId="a78a670d-ea6a-4a54-a9dd-65c292d5617c" providerId="ADAL" clId="{9074A1FF-E112-45DA-A3E2-73F10A8B76FA}" dt="2023-09-11T11:24:45.499" v="4190" actId="20577"/>
        <pc:sldMkLst>
          <pc:docMk/>
          <pc:sldMk cId="677801184" sldId="380"/>
        </pc:sldMkLst>
        <pc:spChg chg="mod">
          <ac:chgData name="Liene Varslavāne" userId="a78a670d-ea6a-4a54-a9dd-65c292d5617c" providerId="ADAL" clId="{9074A1FF-E112-45DA-A3E2-73F10A8B76FA}" dt="2023-09-11T11:22:37.945" v="4173" actId="255"/>
          <ac:spMkLst>
            <pc:docMk/>
            <pc:sldMk cId="677801184" sldId="380"/>
            <ac:spMk id="2" creationId="{875B2E3F-533B-4AA4-A4A2-FC10CEC23BA7}"/>
          </ac:spMkLst>
        </pc:spChg>
        <pc:spChg chg="mod">
          <ac:chgData name="Liene Varslavāne" userId="a78a670d-ea6a-4a54-a9dd-65c292d5617c" providerId="ADAL" clId="{9074A1FF-E112-45DA-A3E2-73F10A8B76FA}" dt="2023-09-11T11:24:45.499" v="4190" actId="20577"/>
          <ac:spMkLst>
            <pc:docMk/>
            <pc:sldMk cId="677801184" sldId="380"/>
            <ac:spMk id="8" creationId="{B0DFE26E-CFD1-47EE-A59B-41F55B84AB30}"/>
          </ac:spMkLst>
        </pc:spChg>
        <pc:spChg chg="del">
          <ac:chgData name="Liene Varslavāne" userId="a78a670d-ea6a-4a54-a9dd-65c292d5617c" providerId="ADAL" clId="{9074A1FF-E112-45DA-A3E2-73F10A8B76FA}" dt="2023-09-06T12:03:56.358" v="2091" actId="478"/>
          <ac:spMkLst>
            <pc:docMk/>
            <pc:sldMk cId="677801184" sldId="380"/>
            <ac:spMk id="9" creationId="{E3A90C73-C574-44C6-A6E5-974C35534047}"/>
          </ac:spMkLst>
        </pc:spChg>
        <pc:spChg chg="del">
          <ac:chgData name="Liene Varslavāne" userId="a78a670d-ea6a-4a54-a9dd-65c292d5617c" providerId="ADAL" clId="{9074A1FF-E112-45DA-A3E2-73F10A8B76FA}" dt="2023-09-06T12:03:56.358" v="2091" actId="478"/>
          <ac:spMkLst>
            <pc:docMk/>
            <pc:sldMk cId="677801184" sldId="380"/>
            <ac:spMk id="10" creationId="{68773286-6D7B-470C-9AFB-B9F8ABEAFF73}"/>
          </ac:spMkLst>
        </pc:spChg>
        <pc:spChg chg="del">
          <ac:chgData name="Liene Varslavāne" userId="a78a670d-ea6a-4a54-a9dd-65c292d5617c" providerId="ADAL" clId="{9074A1FF-E112-45DA-A3E2-73F10A8B76FA}" dt="2023-09-06T12:03:56.358" v="2091" actId="478"/>
          <ac:spMkLst>
            <pc:docMk/>
            <pc:sldMk cId="677801184" sldId="380"/>
            <ac:spMk id="11" creationId="{AA891396-764F-4E4A-8993-E696B57FC120}"/>
          </ac:spMkLst>
        </pc:spChg>
        <pc:spChg chg="add del mod">
          <ac:chgData name="Liene Varslavāne" userId="a78a670d-ea6a-4a54-a9dd-65c292d5617c" providerId="ADAL" clId="{9074A1FF-E112-45DA-A3E2-73F10A8B76FA}" dt="2023-09-06T12:05:37.768" v="2205" actId="478"/>
          <ac:spMkLst>
            <pc:docMk/>
            <pc:sldMk cId="677801184" sldId="380"/>
            <ac:spMk id="12" creationId="{2135CE7F-AB8C-4ADC-A00E-609BEC4DCFB3}"/>
          </ac:spMkLst>
        </pc:spChg>
        <pc:spChg chg="add mod">
          <ac:chgData name="Liene Varslavāne" userId="a78a670d-ea6a-4a54-a9dd-65c292d5617c" providerId="ADAL" clId="{9074A1FF-E112-45DA-A3E2-73F10A8B76FA}" dt="2023-09-11T11:23:45.756" v="4179" actId="207"/>
          <ac:spMkLst>
            <pc:docMk/>
            <pc:sldMk cId="677801184" sldId="380"/>
            <ac:spMk id="13" creationId="{4CE4DBA3-66F1-4D30-9384-8DA44D96D117}"/>
          </ac:spMkLst>
        </pc:spChg>
        <pc:spChg chg="add del mod">
          <ac:chgData name="Liene Varslavāne" userId="a78a670d-ea6a-4a54-a9dd-65c292d5617c" providerId="ADAL" clId="{9074A1FF-E112-45DA-A3E2-73F10A8B76FA}" dt="2023-09-06T12:09:45.444" v="2479"/>
          <ac:spMkLst>
            <pc:docMk/>
            <pc:sldMk cId="677801184" sldId="380"/>
            <ac:spMk id="14" creationId="{58EC0332-DB73-45F4-B394-AB74E1D337E0}"/>
          </ac:spMkLst>
        </pc:spChg>
        <pc:picChg chg="del">
          <ac:chgData name="Liene Varslavāne" userId="a78a670d-ea6a-4a54-a9dd-65c292d5617c" providerId="ADAL" clId="{9074A1FF-E112-45DA-A3E2-73F10A8B76FA}" dt="2023-09-06T12:09:42.929" v="2475" actId="478"/>
          <ac:picMkLst>
            <pc:docMk/>
            <pc:sldMk cId="677801184" sldId="380"/>
            <ac:picMk id="7" creationId="{11FCF0E7-5CEF-4784-8257-6BCFE134BA1A}"/>
          </ac:picMkLst>
        </pc:picChg>
        <pc:picChg chg="add del">
          <ac:chgData name="Liene Varslavāne" userId="a78a670d-ea6a-4a54-a9dd-65c292d5617c" providerId="ADAL" clId="{9074A1FF-E112-45DA-A3E2-73F10A8B76FA}" dt="2023-09-06T12:09:44.325" v="2477"/>
          <ac:picMkLst>
            <pc:docMk/>
            <pc:sldMk cId="677801184" sldId="380"/>
            <ac:picMk id="15" creationId="{8AD30425-0807-4E79-B68D-4B4F3819B9B8}"/>
          </ac:picMkLst>
        </pc:picChg>
        <pc:picChg chg="add mod ord">
          <ac:chgData name="Liene Varslavāne" userId="a78a670d-ea6a-4a54-a9dd-65c292d5617c" providerId="ADAL" clId="{9074A1FF-E112-45DA-A3E2-73F10A8B76FA}" dt="2023-09-06T12:09:53.939" v="2482" actId="167"/>
          <ac:picMkLst>
            <pc:docMk/>
            <pc:sldMk cId="677801184" sldId="380"/>
            <ac:picMk id="16" creationId="{40856AEB-4803-4BCE-9CEF-982C21EA457B}"/>
          </ac:picMkLst>
        </pc:picChg>
      </pc:sldChg>
      <pc:sldChg chg="addSp delSp modSp new mod">
        <pc:chgData name="Liene Varslavāne" userId="a78a670d-ea6a-4a54-a9dd-65c292d5617c" providerId="ADAL" clId="{9074A1FF-E112-45DA-A3E2-73F10A8B76FA}" dt="2023-09-11T11:28:57.053" v="4282" actId="207"/>
        <pc:sldMkLst>
          <pc:docMk/>
          <pc:sldMk cId="1667710792" sldId="381"/>
        </pc:sldMkLst>
        <pc:spChg chg="mod">
          <ac:chgData name="Liene Varslavāne" userId="a78a670d-ea6a-4a54-a9dd-65c292d5617c" providerId="ADAL" clId="{9074A1FF-E112-45DA-A3E2-73F10A8B76FA}" dt="2023-09-11T11:25:19.248" v="4221" actId="255"/>
          <ac:spMkLst>
            <pc:docMk/>
            <pc:sldMk cId="1667710792" sldId="381"/>
            <ac:spMk id="2" creationId="{433B2AF5-FA69-4361-888B-047736925253}"/>
          </ac:spMkLst>
        </pc:spChg>
        <pc:spChg chg="del mod">
          <ac:chgData name="Liene Varslavāne" userId="a78a670d-ea6a-4a54-a9dd-65c292d5617c" providerId="ADAL" clId="{9074A1FF-E112-45DA-A3E2-73F10A8B76FA}" dt="2023-09-06T12:07:47.962" v="2374"/>
          <ac:spMkLst>
            <pc:docMk/>
            <pc:sldMk cId="1667710792" sldId="381"/>
            <ac:spMk id="6" creationId="{5A0B5E8C-F6E9-4992-9CB1-BD2A706F8AEC}"/>
          </ac:spMkLst>
        </pc:spChg>
        <pc:spChg chg="add mod">
          <ac:chgData name="Liene Varslavāne" userId="a78a670d-ea6a-4a54-a9dd-65c292d5617c" providerId="ADAL" clId="{9074A1FF-E112-45DA-A3E2-73F10A8B76FA}" dt="2023-09-11T11:28:57.053" v="4282" actId="207"/>
          <ac:spMkLst>
            <pc:docMk/>
            <pc:sldMk cId="1667710792" sldId="381"/>
            <ac:spMk id="8" creationId="{D7D95DC0-1222-4F66-87F0-8B9E116F7EC8}"/>
          </ac:spMkLst>
        </pc:spChg>
        <pc:spChg chg="add mod">
          <ac:chgData name="Liene Varslavāne" userId="a78a670d-ea6a-4a54-a9dd-65c292d5617c" providerId="ADAL" clId="{9074A1FF-E112-45DA-A3E2-73F10A8B76FA}" dt="2023-09-11T11:28:57.053" v="4282" actId="207"/>
          <ac:spMkLst>
            <pc:docMk/>
            <pc:sldMk cId="1667710792" sldId="381"/>
            <ac:spMk id="9" creationId="{3EBE99BF-86A3-4287-9DB2-A42D8F4D8562}"/>
          </ac:spMkLst>
        </pc:spChg>
        <pc:spChg chg="add mod">
          <ac:chgData name="Liene Varslavāne" userId="a78a670d-ea6a-4a54-a9dd-65c292d5617c" providerId="ADAL" clId="{9074A1FF-E112-45DA-A3E2-73F10A8B76FA}" dt="2023-09-11T11:28:57.053" v="4282" actId="207"/>
          <ac:spMkLst>
            <pc:docMk/>
            <pc:sldMk cId="1667710792" sldId="381"/>
            <ac:spMk id="10" creationId="{AEE05770-56D9-42EC-A914-4063F7B16D93}"/>
          </ac:spMkLst>
        </pc:spChg>
        <pc:spChg chg="add mod">
          <ac:chgData name="Liene Varslavāne" userId="a78a670d-ea6a-4a54-a9dd-65c292d5617c" providerId="ADAL" clId="{9074A1FF-E112-45DA-A3E2-73F10A8B76FA}" dt="2023-09-11T11:28:57.053" v="4282" actId="207"/>
          <ac:spMkLst>
            <pc:docMk/>
            <pc:sldMk cId="1667710792" sldId="381"/>
            <ac:spMk id="11" creationId="{AC5CBD82-D94D-4274-850D-350700ADD145}"/>
          </ac:spMkLst>
        </pc:spChg>
        <pc:spChg chg="add mod">
          <ac:chgData name="Liene Varslavāne" userId="a78a670d-ea6a-4a54-a9dd-65c292d5617c" providerId="ADAL" clId="{9074A1FF-E112-45DA-A3E2-73F10A8B76FA}" dt="2023-09-11T11:28:57.053" v="4282" actId="207"/>
          <ac:spMkLst>
            <pc:docMk/>
            <pc:sldMk cId="1667710792" sldId="381"/>
            <ac:spMk id="12" creationId="{F1199EBA-956F-44F9-8641-B095ED28F4A5}"/>
          </ac:spMkLst>
        </pc:spChg>
        <pc:spChg chg="add mod">
          <ac:chgData name="Liene Varslavāne" userId="a78a670d-ea6a-4a54-a9dd-65c292d5617c" providerId="ADAL" clId="{9074A1FF-E112-45DA-A3E2-73F10A8B76FA}" dt="2023-09-11T11:28:57.053" v="4282" actId="207"/>
          <ac:spMkLst>
            <pc:docMk/>
            <pc:sldMk cId="1667710792" sldId="381"/>
            <ac:spMk id="13" creationId="{747638CC-FBEE-4A47-8460-60EB6734535C}"/>
          </ac:spMkLst>
        </pc:spChg>
        <pc:spChg chg="add mod">
          <ac:chgData name="Liene Varslavāne" userId="a78a670d-ea6a-4a54-a9dd-65c292d5617c" providerId="ADAL" clId="{9074A1FF-E112-45DA-A3E2-73F10A8B76FA}" dt="2023-09-11T11:27:28.225" v="4246" actId="571"/>
          <ac:spMkLst>
            <pc:docMk/>
            <pc:sldMk cId="1667710792" sldId="381"/>
            <ac:spMk id="14" creationId="{23F0A582-C4E8-4778-B7CF-CC3878CF1DC1}"/>
          </ac:spMkLst>
        </pc:spChg>
        <pc:spChg chg="add mod">
          <ac:chgData name="Liene Varslavāne" userId="a78a670d-ea6a-4a54-a9dd-65c292d5617c" providerId="ADAL" clId="{9074A1FF-E112-45DA-A3E2-73F10A8B76FA}" dt="2023-09-11T11:27:28.225" v="4246" actId="571"/>
          <ac:spMkLst>
            <pc:docMk/>
            <pc:sldMk cId="1667710792" sldId="381"/>
            <ac:spMk id="15" creationId="{A638F22C-2EC8-4B0F-9573-5D50FD09BC90}"/>
          </ac:spMkLst>
        </pc:spChg>
        <pc:picChg chg="add mod">
          <ac:chgData name="Liene Varslavāne" userId="a78a670d-ea6a-4a54-a9dd-65c292d5617c" providerId="ADAL" clId="{9074A1FF-E112-45DA-A3E2-73F10A8B76FA}" dt="2023-09-11T11:26:26.488" v="4222" actId="1076"/>
          <ac:picMkLst>
            <pc:docMk/>
            <pc:sldMk cId="1667710792" sldId="381"/>
            <ac:picMk id="7" creationId="{48203C10-145B-49F2-A6D7-13CDB69AC88A}"/>
          </ac:picMkLst>
        </pc:picChg>
      </pc:sldChg>
      <pc:sldChg chg="addSp delSp modSp new mod">
        <pc:chgData name="Liene Varslavāne" userId="a78a670d-ea6a-4a54-a9dd-65c292d5617c" providerId="ADAL" clId="{9074A1FF-E112-45DA-A3E2-73F10A8B76FA}" dt="2023-09-11T11:40:18.591" v="4509" actId="732"/>
        <pc:sldMkLst>
          <pc:docMk/>
          <pc:sldMk cId="1513796987" sldId="382"/>
        </pc:sldMkLst>
        <pc:spChg chg="del">
          <ac:chgData name="Liene Varslavāne" userId="a78a670d-ea6a-4a54-a9dd-65c292d5617c" providerId="ADAL" clId="{9074A1FF-E112-45DA-A3E2-73F10A8B76FA}" dt="2023-09-06T12:15:56.699" v="2878"/>
          <ac:spMkLst>
            <pc:docMk/>
            <pc:sldMk cId="1513796987" sldId="382"/>
            <ac:spMk id="2" creationId="{C370614F-C2E0-4BAB-A2AA-B8E77BE7532E}"/>
          </ac:spMkLst>
        </pc:spChg>
        <pc:spChg chg="del">
          <ac:chgData name="Liene Varslavāne" userId="a78a670d-ea6a-4a54-a9dd-65c292d5617c" providerId="ADAL" clId="{9074A1FF-E112-45DA-A3E2-73F10A8B76FA}" dt="2023-09-06T12:15:56.699" v="2878"/>
          <ac:spMkLst>
            <pc:docMk/>
            <pc:sldMk cId="1513796987" sldId="382"/>
            <ac:spMk id="6" creationId="{D4496914-0714-482A-B834-08082DD25737}"/>
          </ac:spMkLst>
        </pc:spChg>
        <pc:spChg chg="add mod">
          <ac:chgData name="Liene Varslavāne" userId="a78a670d-ea6a-4a54-a9dd-65c292d5617c" providerId="ADAL" clId="{9074A1FF-E112-45DA-A3E2-73F10A8B76FA}" dt="2023-09-11T11:30:35.031" v="4334" actId="108"/>
          <ac:spMkLst>
            <pc:docMk/>
            <pc:sldMk cId="1513796987" sldId="382"/>
            <ac:spMk id="7" creationId="{69F741BB-78D2-46D9-878B-FBBE99B8B5BE}"/>
          </ac:spMkLst>
        </pc:spChg>
        <pc:spChg chg="add mod">
          <ac:chgData name="Liene Varslavāne" userId="a78a670d-ea6a-4a54-a9dd-65c292d5617c" providerId="ADAL" clId="{9074A1FF-E112-45DA-A3E2-73F10A8B76FA}" dt="2023-09-11T11:38:25.519" v="4502" actId="20577"/>
          <ac:spMkLst>
            <pc:docMk/>
            <pc:sldMk cId="1513796987" sldId="382"/>
            <ac:spMk id="8" creationId="{6A9825EE-9A4C-44C6-A18D-3801A58E3E2F}"/>
          </ac:spMkLst>
        </pc:spChg>
        <pc:spChg chg="add del mod">
          <ac:chgData name="Liene Varslavāne" userId="a78a670d-ea6a-4a54-a9dd-65c292d5617c" providerId="ADAL" clId="{9074A1FF-E112-45DA-A3E2-73F10A8B76FA}" dt="2023-09-06T12:16:01.535" v="2880"/>
          <ac:spMkLst>
            <pc:docMk/>
            <pc:sldMk cId="1513796987" sldId="382"/>
            <ac:spMk id="9" creationId="{742A4C93-566B-49BA-BF22-D6ED26A4F51F}"/>
          </ac:spMkLst>
        </pc:spChg>
        <pc:spChg chg="add del mod">
          <ac:chgData name="Liene Varslavāne" userId="a78a670d-ea6a-4a54-a9dd-65c292d5617c" providerId="ADAL" clId="{9074A1FF-E112-45DA-A3E2-73F10A8B76FA}" dt="2023-09-06T12:16:36.451" v="2882"/>
          <ac:spMkLst>
            <pc:docMk/>
            <pc:sldMk cId="1513796987" sldId="382"/>
            <ac:spMk id="10" creationId="{67134964-5CDD-44FA-8D63-EFAB81AFBFC5}"/>
          </ac:spMkLst>
        </pc:spChg>
        <pc:spChg chg="add mod">
          <ac:chgData name="Liene Varslavāne" userId="a78a670d-ea6a-4a54-a9dd-65c292d5617c" providerId="ADAL" clId="{9074A1FF-E112-45DA-A3E2-73F10A8B76FA}" dt="2023-09-11T11:37:58.780" v="4497" actId="1036"/>
          <ac:spMkLst>
            <pc:docMk/>
            <pc:sldMk cId="1513796987" sldId="382"/>
            <ac:spMk id="11" creationId="{8208F85D-3628-45D9-AE8A-6407DCE49C3D}"/>
          </ac:spMkLst>
        </pc:spChg>
        <pc:picChg chg="add mod">
          <ac:chgData name="Liene Varslavāne" userId="a78a670d-ea6a-4a54-a9dd-65c292d5617c" providerId="ADAL" clId="{9074A1FF-E112-45DA-A3E2-73F10A8B76FA}" dt="2023-09-11T11:37:58.780" v="4497" actId="1036"/>
          <ac:picMkLst>
            <pc:docMk/>
            <pc:sldMk cId="1513796987" sldId="382"/>
            <ac:picMk id="12" creationId="{DFB74725-EC72-4DE3-932E-5BA4323241A7}"/>
          </ac:picMkLst>
        </pc:picChg>
        <pc:picChg chg="add mod modCrop">
          <ac:chgData name="Liene Varslavāne" userId="a78a670d-ea6a-4a54-a9dd-65c292d5617c" providerId="ADAL" clId="{9074A1FF-E112-45DA-A3E2-73F10A8B76FA}" dt="2023-09-11T11:40:18.591" v="4509" actId="732"/>
          <ac:picMkLst>
            <pc:docMk/>
            <pc:sldMk cId="1513796987" sldId="382"/>
            <ac:picMk id="13" creationId="{CC00545C-516A-457D-AEF6-8C48CB760D82}"/>
          </ac:picMkLst>
        </pc:picChg>
      </pc:sldChg>
      <pc:sldChg chg="addSp delSp modSp new mod">
        <pc:chgData name="Liene Varslavāne" userId="a78a670d-ea6a-4a54-a9dd-65c292d5617c" providerId="ADAL" clId="{9074A1FF-E112-45DA-A3E2-73F10A8B76FA}" dt="2023-09-11T11:46:59.471" v="4794" actId="20577"/>
        <pc:sldMkLst>
          <pc:docMk/>
          <pc:sldMk cId="3058440410" sldId="383"/>
        </pc:sldMkLst>
        <pc:spChg chg="mod">
          <ac:chgData name="Liene Varslavāne" userId="a78a670d-ea6a-4a54-a9dd-65c292d5617c" providerId="ADAL" clId="{9074A1FF-E112-45DA-A3E2-73F10A8B76FA}" dt="2023-09-11T11:42:46.622" v="4562" actId="255"/>
          <ac:spMkLst>
            <pc:docMk/>
            <pc:sldMk cId="3058440410" sldId="383"/>
            <ac:spMk id="2" creationId="{B3444B5F-1E55-4A51-9EE4-77AF63CBA147}"/>
          </ac:spMkLst>
        </pc:spChg>
        <pc:spChg chg="del mod">
          <ac:chgData name="Liene Varslavāne" userId="a78a670d-ea6a-4a54-a9dd-65c292d5617c" providerId="ADAL" clId="{9074A1FF-E112-45DA-A3E2-73F10A8B76FA}" dt="2023-09-06T12:19:03.345" v="2891"/>
          <ac:spMkLst>
            <pc:docMk/>
            <pc:sldMk cId="3058440410" sldId="383"/>
            <ac:spMk id="6" creationId="{F0B3B344-DB78-4ADF-A450-C09C23DE04A0}"/>
          </ac:spMkLst>
        </pc:spChg>
        <pc:spChg chg="add mod">
          <ac:chgData name="Liene Varslavāne" userId="a78a670d-ea6a-4a54-a9dd-65c292d5617c" providerId="ADAL" clId="{9074A1FF-E112-45DA-A3E2-73F10A8B76FA}" dt="2023-09-11T11:46:13.228" v="4657" actId="20577"/>
          <ac:spMkLst>
            <pc:docMk/>
            <pc:sldMk cId="3058440410" sldId="383"/>
            <ac:spMk id="8" creationId="{CCD55BAB-784C-48D3-A782-CB32462BB8ED}"/>
          </ac:spMkLst>
        </pc:spChg>
        <pc:spChg chg="add mod ord">
          <ac:chgData name="Liene Varslavāne" userId="a78a670d-ea6a-4a54-a9dd-65c292d5617c" providerId="ADAL" clId="{9074A1FF-E112-45DA-A3E2-73F10A8B76FA}" dt="2023-09-11T11:45:27.606" v="4656" actId="1036"/>
          <ac:spMkLst>
            <pc:docMk/>
            <pc:sldMk cId="3058440410" sldId="383"/>
            <ac:spMk id="9" creationId="{D8564F73-5146-402D-81EF-07BB630F5D9B}"/>
          </ac:spMkLst>
        </pc:spChg>
        <pc:spChg chg="add mod ord">
          <ac:chgData name="Liene Varslavāne" userId="a78a670d-ea6a-4a54-a9dd-65c292d5617c" providerId="ADAL" clId="{9074A1FF-E112-45DA-A3E2-73F10A8B76FA}" dt="2023-09-11T11:45:27.606" v="4656" actId="1036"/>
          <ac:spMkLst>
            <pc:docMk/>
            <pc:sldMk cId="3058440410" sldId="383"/>
            <ac:spMk id="10" creationId="{642CA9BB-9CAF-4F29-AC48-88D0C25B8FF7}"/>
          </ac:spMkLst>
        </pc:spChg>
        <pc:spChg chg="add mod ord">
          <ac:chgData name="Liene Varslavāne" userId="a78a670d-ea6a-4a54-a9dd-65c292d5617c" providerId="ADAL" clId="{9074A1FF-E112-45DA-A3E2-73F10A8B76FA}" dt="2023-09-11T11:45:27.606" v="4656" actId="1036"/>
          <ac:spMkLst>
            <pc:docMk/>
            <pc:sldMk cId="3058440410" sldId="383"/>
            <ac:spMk id="11" creationId="{F96DDC04-EB92-4998-A4BA-B91DC6367B26}"/>
          </ac:spMkLst>
        </pc:spChg>
        <pc:spChg chg="add mod ord">
          <ac:chgData name="Liene Varslavāne" userId="a78a670d-ea6a-4a54-a9dd-65c292d5617c" providerId="ADAL" clId="{9074A1FF-E112-45DA-A3E2-73F10A8B76FA}" dt="2023-09-11T11:46:59.471" v="4794" actId="20577"/>
          <ac:spMkLst>
            <pc:docMk/>
            <pc:sldMk cId="3058440410" sldId="383"/>
            <ac:spMk id="12" creationId="{BFA8AF1C-01FE-4DD6-986E-A513BEAC9196}"/>
          </ac:spMkLst>
        </pc:spChg>
        <pc:picChg chg="add mod">
          <ac:chgData name="Liene Varslavāne" userId="a78a670d-ea6a-4a54-a9dd-65c292d5617c" providerId="ADAL" clId="{9074A1FF-E112-45DA-A3E2-73F10A8B76FA}" dt="2023-09-11T11:43:46.809" v="4572" actId="553"/>
          <ac:picMkLst>
            <pc:docMk/>
            <pc:sldMk cId="3058440410" sldId="383"/>
            <ac:picMk id="7" creationId="{4531102B-FBAD-4C54-BADA-DC34332446D5}"/>
          </ac:picMkLst>
        </pc:picChg>
      </pc:sldChg>
      <pc:sldChg chg="addSp delSp modSp new mod">
        <pc:chgData name="Liene Varslavāne" userId="a78a670d-ea6a-4a54-a9dd-65c292d5617c" providerId="ADAL" clId="{9074A1FF-E112-45DA-A3E2-73F10A8B76FA}" dt="2023-09-11T11:48:34.631" v="4837" actId="14100"/>
        <pc:sldMkLst>
          <pc:docMk/>
          <pc:sldMk cId="520210148" sldId="384"/>
        </pc:sldMkLst>
        <pc:spChg chg="mod">
          <ac:chgData name="Liene Varslavāne" userId="a78a670d-ea6a-4a54-a9dd-65c292d5617c" providerId="ADAL" clId="{9074A1FF-E112-45DA-A3E2-73F10A8B76FA}" dt="2023-09-11T11:47:52.431" v="4831" actId="255"/>
          <ac:spMkLst>
            <pc:docMk/>
            <pc:sldMk cId="520210148" sldId="384"/>
            <ac:spMk id="2" creationId="{C0D06D57-E99E-41A0-91EE-BF5E63A573A6}"/>
          </ac:spMkLst>
        </pc:spChg>
        <pc:spChg chg="del mod">
          <ac:chgData name="Liene Varslavāne" userId="a78a670d-ea6a-4a54-a9dd-65c292d5617c" providerId="ADAL" clId="{9074A1FF-E112-45DA-A3E2-73F10A8B76FA}" dt="2023-09-06T12:23:23.159" v="3013"/>
          <ac:spMkLst>
            <pc:docMk/>
            <pc:sldMk cId="520210148" sldId="384"/>
            <ac:spMk id="6" creationId="{20EE1CB4-3E56-4AFC-ACB0-734025B814E0}"/>
          </ac:spMkLst>
        </pc:spChg>
        <pc:spChg chg="add mod">
          <ac:chgData name="Liene Varslavāne" userId="a78a670d-ea6a-4a54-a9dd-65c292d5617c" providerId="ADAL" clId="{9074A1FF-E112-45DA-A3E2-73F10A8B76FA}" dt="2023-09-11T11:48:34.631" v="4837" actId="14100"/>
          <ac:spMkLst>
            <pc:docMk/>
            <pc:sldMk cId="520210148" sldId="384"/>
            <ac:spMk id="8" creationId="{70CC1DB5-9241-4089-A3DC-31B94B95D0B4}"/>
          </ac:spMkLst>
        </pc:spChg>
        <pc:picChg chg="add mod">
          <ac:chgData name="Liene Varslavāne" userId="a78a670d-ea6a-4a54-a9dd-65c292d5617c" providerId="ADAL" clId="{9074A1FF-E112-45DA-A3E2-73F10A8B76FA}" dt="2023-09-11T11:48:01.553" v="4832" actId="1076"/>
          <ac:picMkLst>
            <pc:docMk/>
            <pc:sldMk cId="520210148" sldId="384"/>
            <ac:picMk id="7" creationId="{24D09417-34E3-4929-BFFB-3DC1E75F7677}"/>
          </ac:picMkLst>
        </pc:picChg>
      </pc:sldChg>
      <pc:sldChg chg="new del">
        <pc:chgData name="Liene Varslavāne" userId="a78a670d-ea6a-4a54-a9dd-65c292d5617c" providerId="ADAL" clId="{9074A1FF-E112-45DA-A3E2-73F10A8B76FA}" dt="2023-09-06T12:26:18.746" v="3153" actId="47"/>
        <pc:sldMkLst>
          <pc:docMk/>
          <pc:sldMk cId="202301497" sldId="385"/>
        </pc:sldMkLst>
      </pc:sldChg>
      <pc:sldChg chg="addSp delSp modSp mod modNotesTx">
        <pc:chgData name="Liene Varslavāne" userId="a78a670d-ea6a-4a54-a9dd-65c292d5617c" providerId="ADAL" clId="{9074A1FF-E112-45DA-A3E2-73F10A8B76FA}" dt="2023-09-11T11:05:41.348" v="3831" actId="207"/>
        <pc:sldMkLst>
          <pc:docMk/>
          <pc:sldMk cId="4128948135" sldId="385"/>
        </pc:sldMkLst>
        <pc:spChg chg="mod">
          <ac:chgData name="Liene Varslavāne" userId="a78a670d-ea6a-4a54-a9dd-65c292d5617c" providerId="ADAL" clId="{9074A1FF-E112-45DA-A3E2-73F10A8B76FA}" dt="2023-09-11T07:58:31.626" v="3304" actId="20577"/>
          <ac:spMkLst>
            <pc:docMk/>
            <pc:sldMk cId="4128948135" sldId="385"/>
            <ac:spMk id="2" creationId="{E677D777-188D-4ED7-A224-D1015FECE9CA}"/>
          </ac:spMkLst>
        </pc:spChg>
        <pc:spChg chg="add del mod">
          <ac:chgData name="Liene Varslavāne" userId="a78a670d-ea6a-4a54-a9dd-65c292d5617c" providerId="ADAL" clId="{9074A1FF-E112-45DA-A3E2-73F10A8B76FA}" dt="2023-09-11T07:50:10.408" v="3229"/>
          <ac:spMkLst>
            <pc:docMk/>
            <pc:sldMk cId="4128948135" sldId="385"/>
            <ac:spMk id="4" creationId="{E54D99CB-7EB6-4A87-A467-28C3FCEDF4E0}"/>
          </ac:spMkLst>
        </pc:spChg>
        <pc:spChg chg="add mod">
          <ac:chgData name="Liene Varslavāne" userId="a78a670d-ea6a-4a54-a9dd-65c292d5617c" providerId="ADAL" clId="{9074A1FF-E112-45DA-A3E2-73F10A8B76FA}" dt="2023-09-11T11:05:41.348" v="3831" actId="207"/>
          <ac:spMkLst>
            <pc:docMk/>
            <pc:sldMk cId="4128948135" sldId="385"/>
            <ac:spMk id="5" creationId="{D95869D4-3C3F-4136-B59A-FC7EE6A7D8CB}"/>
          </ac:spMkLst>
        </pc:spChg>
        <pc:spChg chg="mod">
          <ac:chgData name="Liene Varslavāne" userId="a78a670d-ea6a-4a54-a9dd-65c292d5617c" providerId="ADAL" clId="{9074A1FF-E112-45DA-A3E2-73F10A8B76FA}" dt="2023-09-11T08:22:31.105" v="3440" actId="1076"/>
          <ac:spMkLst>
            <pc:docMk/>
            <pc:sldMk cId="4128948135" sldId="385"/>
            <ac:spMk id="8" creationId="{FD9C3A28-2B7E-27E9-D3D4-80B7393A7A2E}"/>
          </ac:spMkLst>
        </pc:spChg>
        <pc:spChg chg="del mod">
          <ac:chgData name="Liene Varslavāne" userId="a78a670d-ea6a-4a54-a9dd-65c292d5617c" providerId="ADAL" clId="{9074A1FF-E112-45DA-A3E2-73F10A8B76FA}" dt="2023-09-11T07:50:10.401" v="3227" actId="478"/>
          <ac:spMkLst>
            <pc:docMk/>
            <pc:sldMk cId="4128948135" sldId="385"/>
            <ac:spMk id="10" creationId="{F99EFB52-DFCA-73DB-54DD-423C26BEA114}"/>
          </ac:spMkLst>
        </pc:spChg>
        <pc:graphicFrameChg chg="del mod">
          <ac:chgData name="Liene Varslavāne" userId="a78a670d-ea6a-4a54-a9dd-65c292d5617c" providerId="ADAL" clId="{9074A1FF-E112-45DA-A3E2-73F10A8B76FA}" dt="2023-09-11T08:02:59.424" v="3328" actId="478"/>
          <ac:graphicFrameMkLst>
            <pc:docMk/>
            <pc:sldMk cId="4128948135" sldId="385"/>
            <ac:graphicFrameMk id="11" creationId="{852B56A7-A519-45B5-AD46-0A8E81CC2A95}"/>
          </ac:graphicFrameMkLst>
        </pc:graphicFrameChg>
      </pc:sldChg>
      <pc:sldChg chg="addSp delSp modSp mod">
        <pc:chgData name="Liene Varslavāne" userId="a78a670d-ea6a-4a54-a9dd-65c292d5617c" providerId="ADAL" clId="{9074A1FF-E112-45DA-A3E2-73F10A8B76FA}" dt="2023-09-11T11:05:48.572" v="3832" actId="207"/>
        <pc:sldMkLst>
          <pc:docMk/>
          <pc:sldMk cId="557542634" sldId="386"/>
        </pc:sldMkLst>
        <pc:spChg chg="mod">
          <ac:chgData name="Liene Varslavāne" userId="a78a670d-ea6a-4a54-a9dd-65c292d5617c" providerId="ADAL" clId="{9074A1FF-E112-45DA-A3E2-73F10A8B76FA}" dt="2023-09-11T08:26:11.903" v="3500" actId="14100"/>
          <ac:spMkLst>
            <pc:docMk/>
            <pc:sldMk cId="557542634" sldId="386"/>
            <ac:spMk id="2" creationId="{E677D777-188D-4ED7-A224-D1015FECE9CA}"/>
          </ac:spMkLst>
        </pc:spChg>
        <pc:spChg chg="add del mod">
          <ac:chgData name="Liene Varslavāne" userId="a78a670d-ea6a-4a54-a9dd-65c292d5617c" providerId="ADAL" clId="{9074A1FF-E112-45DA-A3E2-73F10A8B76FA}" dt="2023-09-11T08:03:13.989" v="3330" actId="478"/>
          <ac:spMkLst>
            <pc:docMk/>
            <pc:sldMk cId="557542634" sldId="386"/>
            <ac:spMk id="7" creationId="{1A989230-6684-4A2A-B6CF-AB4CFD028B3E}"/>
          </ac:spMkLst>
        </pc:spChg>
        <pc:spChg chg="del mod">
          <ac:chgData name="Liene Varslavāne" userId="a78a670d-ea6a-4a54-a9dd-65c292d5617c" providerId="ADAL" clId="{9074A1FF-E112-45DA-A3E2-73F10A8B76FA}" dt="2023-09-11T08:08:46.498" v="3391" actId="478"/>
          <ac:spMkLst>
            <pc:docMk/>
            <pc:sldMk cId="557542634" sldId="386"/>
            <ac:spMk id="8" creationId="{01456339-F973-42B8-307C-06D8F2835360}"/>
          </ac:spMkLst>
        </pc:spChg>
        <pc:spChg chg="del mod">
          <ac:chgData name="Liene Varslavāne" userId="a78a670d-ea6a-4a54-a9dd-65c292d5617c" providerId="ADAL" clId="{9074A1FF-E112-45DA-A3E2-73F10A8B76FA}" dt="2023-09-11T08:08:26.863" v="3385" actId="478"/>
          <ac:spMkLst>
            <pc:docMk/>
            <pc:sldMk cId="557542634" sldId="386"/>
            <ac:spMk id="12" creationId="{71721A3E-3B36-E6D3-0233-C0B9AC171CF2}"/>
          </ac:spMkLst>
        </pc:spChg>
        <pc:spChg chg="mod">
          <ac:chgData name="Liene Varslavāne" userId="a78a670d-ea6a-4a54-a9dd-65c292d5617c" providerId="ADAL" clId="{9074A1FF-E112-45DA-A3E2-73F10A8B76FA}" dt="2023-09-11T11:05:48.572" v="3832" actId="207"/>
          <ac:spMkLst>
            <pc:docMk/>
            <pc:sldMk cId="557542634" sldId="386"/>
            <ac:spMk id="13" creationId="{A5F8E5A5-838A-B8A6-8B8A-4C2349CCE5A1}"/>
          </ac:spMkLst>
        </pc:spChg>
        <pc:spChg chg="add del mod">
          <ac:chgData name="Liene Varslavāne" userId="a78a670d-ea6a-4a54-a9dd-65c292d5617c" providerId="ADAL" clId="{9074A1FF-E112-45DA-A3E2-73F10A8B76FA}" dt="2023-09-11T08:08:28.576" v="3386" actId="478"/>
          <ac:spMkLst>
            <pc:docMk/>
            <pc:sldMk cId="557542634" sldId="386"/>
            <ac:spMk id="14" creationId="{375E3B58-A125-45D7-AB54-3718AFE7A697}"/>
          </ac:spMkLst>
        </pc:spChg>
        <pc:spChg chg="add mod">
          <ac:chgData name="Liene Varslavāne" userId="a78a670d-ea6a-4a54-a9dd-65c292d5617c" providerId="ADAL" clId="{9074A1FF-E112-45DA-A3E2-73F10A8B76FA}" dt="2023-09-11T11:05:48.572" v="3832" actId="207"/>
          <ac:spMkLst>
            <pc:docMk/>
            <pc:sldMk cId="557542634" sldId="386"/>
            <ac:spMk id="15" creationId="{2C6CE730-BC2C-4DCD-B59E-3315E577D772}"/>
          </ac:spMkLst>
        </pc:spChg>
        <pc:spChg chg="add mod">
          <ac:chgData name="Liene Varslavāne" userId="a78a670d-ea6a-4a54-a9dd-65c292d5617c" providerId="ADAL" clId="{9074A1FF-E112-45DA-A3E2-73F10A8B76FA}" dt="2023-09-11T11:05:48.572" v="3832" actId="207"/>
          <ac:spMkLst>
            <pc:docMk/>
            <pc:sldMk cId="557542634" sldId="386"/>
            <ac:spMk id="16" creationId="{389C8AC0-D028-4FCB-9E01-DE3C651020EB}"/>
          </ac:spMkLst>
        </pc:spChg>
        <pc:graphicFrameChg chg="add del mod">
          <ac:chgData name="Liene Varslavāne" userId="a78a670d-ea6a-4a54-a9dd-65c292d5617c" providerId="ADAL" clId="{9074A1FF-E112-45DA-A3E2-73F10A8B76FA}" dt="2023-09-11T08:07:41.119" v="3377" actId="1076"/>
          <ac:graphicFrameMkLst>
            <pc:docMk/>
            <pc:sldMk cId="557542634" sldId="386"/>
            <ac:graphicFrameMk id="5" creationId="{24254CB1-71D0-A155-4046-346E8BAE1276}"/>
          </ac:graphicFrameMkLst>
        </pc:graphicFrameChg>
        <pc:graphicFrameChg chg="del">
          <ac:chgData name="Liene Varslavāne" userId="a78a670d-ea6a-4a54-a9dd-65c292d5617c" providerId="ADAL" clId="{9074A1FF-E112-45DA-A3E2-73F10A8B76FA}" dt="2023-09-11T08:02:26.584" v="3325" actId="478"/>
          <ac:graphicFrameMkLst>
            <pc:docMk/>
            <pc:sldMk cId="557542634" sldId="386"/>
            <ac:graphicFrameMk id="11" creationId="{852B56A7-A519-45B5-AD46-0A8E81CC2A95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v-LV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DAE1E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759-4720-A8AA-2E733E8679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759-4720-A8AA-2E733E86794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800024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759-4720-A8AA-2E733E867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98978111"/>
        <c:axId val="1698978943"/>
      </c:barChart>
      <c:catAx>
        <c:axId val="16989781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Verdana" panose="020B0604030504040204" pitchFamily="34" charset="0"/>
                <a:ea typeface="+mn-ea"/>
                <a:cs typeface="+mn-cs"/>
              </a:defRPr>
            </a:pPr>
            <a:endParaRPr lang="lv-LV"/>
          </a:p>
        </c:txPr>
        <c:crossAx val="1698978943"/>
        <c:crosses val="autoZero"/>
        <c:auto val="1"/>
        <c:lblAlgn val="ctr"/>
        <c:lblOffset val="100"/>
        <c:noMultiLvlLbl val="0"/>
      </c:catAx>
      <c:valAx>
        <c:axId val="169897894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16989781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Verdana" panose="020B0604030504040204" pitchFamily="34" charset="0"/>
              <a:ea typeface="+mn-ea"/>
              <a:cs typeface="+mn-cs"/>
            </a:defRPr>
          </a:pPr>
          <a:endParaRPr lang="lv-LV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svg"/><Relationship Id="rId1" Type="http://schemas.openxmlformats.org/officeDocument/2006/relationships/image" Target="../media/image22.png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BD0509-C327-427C-BD11-50DFD45DC9C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0D436EEF-1AB3-4B2F-B3BB-EF8F71CD4873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  <a:cs typeface="Urdu Typesetting" panose="03020402040406030203" pitchFamily="66" charset="-78"/>
          </a:endParaRPr>
        </a:p>
      </dgm:t>
    </dgm:pt>
    <dgm:pt modelId="{CC5F3B86-18CF-40B9-9718-4F59176A21B2}" type="parTrans" cxnId="{6A53DC10-68F9-4531-B73A-1024C48B5E40}">
      <dgm:prSet/>
      <dgm:spPr/>
      <dgm:t>
        <a:bodyPr/>
        <a:lstStyle/>
        <a:p>
          <a:endParaRPr lang="lv-LV"/>
        </a:p>
      </dgm:t>
    </dgm:pt>
    <dgm:pt modelId="{CF4E05E0-1EF0-44E2-B3C5-431700E968B9}" type="sibTrans" cxnId="{6A53DC10-68F9-4531-B73A-1024C48B5E40}">
      <dgm:prSet/>
      <dgm:spPr/>
      <dgm:t>
        <a:bodyPr/>
        <a:lstStyle/>
        <a:p>
          <a:endParaRPr lang="lv-LV"/>
        </a:p>
      </dgm:t>
    </dgm:pt>
    <dgm:pt modelId="{246061A8-1BC5-4A57-A91C-7DB7B7E88A6C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15E2C2C-BD20-432E-A573-91BA8F095BC6}" type="parTrans" cxnId="{A8A55C05-7952-43E1-996F-45D1EC7CE506}">
      <dgm:prSet/>
      <dgm:spPr/>
      <dgm:t>
        <a:bodyPr/>
        <a:lstStyle/>
        <a:p>
          <a:endParaRPr lang="lv-LV"/>
        </a:p>
      </dgm:t>
    </dgm:pt>
    <dgm:pt modelId="{8732A1C3-B38B-423F-A36D-27C7CAE63237}" type="sibTrans" cxnId="{A8A55C05-7952-43E1-996F-45D1EC7CE506}">
      <dgm:prSet/>
      <dgm:spPr/>
      <dgm:t>
        <a:bodyPr/>
        <a:lstStyle/>
        <a:p>
          <a:endParaRPr lang="lv-LV"/>
        </a:p>
      </dgm:t>
    </dgm:pt>
    <dgm:pt modelId="{A4B037DE-8BFA-419F-9834-FD998C885329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4AF22C1-0164-4DD4-BF64-D82AA841CED7}" type="parTrans" cxnId="{E4A91334-7943-40B8-AF7F-5B4BF3099D36}">
      <dgm:prSet/>
      <dgm:spPr/>
      <dgm:t>
        <a:bodyPr/>
        <a:lstStyle/>
        <a:p>
          <a:endParaRPr lang="lv-LV"/>
        </a:p>
      </dgm:t>
    </dgm:pt>
    <dgm:pt modelId="{63C94C42-4A8E-4060-BB35-179DEC653393}" type="sibTrans" cxnId="{E4A91334-7943-40B8-AF7F-5B4BF3099D36}">
      <dgm:prSet/>
      <dgm:spPr/>
      <dgm:t>
        <a:bodyPr/>
        <a:lstStyle/>
        <a:p>
          <a:endParaRPr lang="lv-LV"/>
        </a:p>
      </dgm:t>
    </dgm:pt>
    <dgm:pt modelId="{A6C49A90-DD37-4E24-8AFD-F7BC16C329BC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Urdu Typesetting" panose="020B0604020202020204" pitchFamily="66" charset="-78"/>
            <a:ea typeface="Verdana" panose="020B0604030504040204" pitchFamily="34" charset="0"/>
            <a:cs typeface="Urdu Typesetting" panose="020B0604020202020204" pitchFamily="66" charset="-78"/>
          </a:endParaRPr>
        </a:p>
      </dgm:t>
    </dgm:pt>
    <dgm:pt modelId="{6C520024-B9FA-4846-BDA8-45A461010134}" type="parTrans" cxnId="{C80F5E96-274C-474D-8B86-0EE2372F9AAB}">
      <dgm:prSet/>
      <dgm:spPr/>
      <dgm:t>
        <a:bodyPr/>
        <a:lstStyle/>
        <a:p>
          <a:endParaRPr lang="lv-LV"/>
        </a:p>
      </dgm:t>
    </dgm:pt>
    <dgm:pt modelId="{B5534562-B3C5-4770-8B82-2304F1479621}" type="sibTrans" cxnId="{C80F5E96-274C-474D-8B86-0EE2372F9AAB}">
      <dgm:prSet/>
      <dgm:spPr/>
      <dgm:t>
        <a:bodyPr/>
        <a:lstStyle/>
        <a:p>
          <a:endParaRPr lang="lv-LV"/>
        </a:p>
      </dgm:t>
    </dgm:pt>
    <dgm:pt modelId="{F732E3C6-9AA3-4BBB-9357-AF67019861FB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32E120B-714A-43B7-9429-BC778941EB73}" type="parTrans" cxnId="{7CD3AF02-C673-4035-A886-266B766C5A8C}">
      <dgm:prSet/>
      <dgm:spPr/>
      <dgm:t>
        <a:bodyPr/>
        <a:lstStyle/>
        <a:p>
          <a:endParaRPr lang="lv-LV"/>
        </a:p>
      </dgm:t>
    </dgm:pt>
    <dgm:pt modelId="{89253044-EDB4-41B4-9DC9-059AC33E1AB0}" type="sibTrans" cxnId="{7CD3AF02-C673-4035-A886-266B766C5A8C}">
      <dgm:prSet/>
      <dgm:spPr/>
      <dgm:t>
        <a:bodyPr/>
        <a:lstStyle/>
        <a:p>
          <a:endParaRPr lang="lv-LV"/>
        </a:p>
      </dgm:t>
    </dgm:pt>
    <dgm:pt modelId="{D81FC688-5158-4D9C-9D7B-D0BD36CE6F12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6E10024-6364-4A52-9201-F401C0716D99}" type="parTrans" cxnId="{81E70D99-2EF3-4EF3-95D6-12B2F54DCCF7}">
      <dgm:prSet/>
      <dgm:spPr/>
      <dgm:t>
        <a:bodyPr/>
        <a:lstStyle/>
        <a:p>
          <a:endParaRPr lang="lv-LV"/>
        </a:p>
      </dgm:t>
    </dgm:pt>
    <dgm:pt modelId="{FA139BCD-99C0-4EE1-900B-5B249A46858C}" type="sibTrans" cxnId="{81E70D99-2EF3-4EF3-95D6-12B2F54DCCF7}">
      <dgm:prSet/>
      <dgm:spPr/>
      <dgm:t>
        <a:bodyPr/>
        <a:lstStyle/>
        <a:p>
          <a:endParaRPr lang="lv-LV"/>
        </a:p>
      </dgm:t>
    </dgm:pt>
    <dgm:pt modelId="{9E090033-8803-4C19-A92A-B5DC425A0527}" type="pres">
      <dgm:prSet presAssocID="{70BD0509-C327-427C-BD11-50DFD45DC9CF}" presName="diagram" presStyleCnt="0">
        <dgm:presLayoutVars>
          <dgm:dir/>
          <dgm:resizeHandles val="exact"/>
        </dgm:presLayoutVars>
      </dgm:prSet>
      <dgm:spPr/>
    </dgm:pt>
    <dgm:pt modelId="{8C8ED52D-6C0D-4C20-8E45-C08555F8DB1F}" type="pres">
      <dgm:prSet presAssocID="{0D436EEF-1AB3-4B2F-B3BB-EF8F71CD4873}" presName="node" presStyleLbl="node1" presStyleIdx="0" presStyleCnt="6">
        <dgm:presLayoutVars>
          <dgm:bulletEnabled val="1"/>
        </dgm:presLayoutVars>
      </dgm:prSet>
      <dgm:spPr/>
    </dgm:pt>
    <dgm:pt modelId="{757316BB-6584-43F2-9FF2-1BA950188DAA}" type="pres">
      <dgm:prSet presAssocID="{CF4E05E0-1EF0-44E2-B3C5-431700E968B9}" presName="sibTrans" presStyleCnt="0"/>
      <dgm:spPr/>
    </dgm:pt>
    <dgm:pt modelId="{C1E861DA-E51F-4484-B4DF-F375B853F3E2}" type="pres">
      <dgm:prSet presAssocID="{246061A8-1BC5-4A57-A91C-7DB7B7E88A6C}" presName="node" presStyleLbl="node1" presStyleIdx="1" presStyleCnt="6">
        <dgm:presLayoutVars>
          <dgm:bulletEnabled val="1"/>
        </dgm:presLayoutVars>
      </dgm:prSet>
      <dgm:spPr/>
    </dgm:pt>
    <dgm:pt modelId="{51920395-ABBA-44BB-BB5F-65BDCDD93E0A}" type="pres">
      <dgm:prSet presAssocID="{8732A1C3-B38B-423F-A36D-27C7CAE63237}" presName="sibTrans" presStyleCnt="0"/>
      <dgm:spPr/>
    </dgm:pt>
    <dgm:pt modelId="{0B3FED2C-B031-4B6D-9D12-32F8CE813E44}" type="pres">
      <dgm:prSet presAssocID="{A4B037DE-8BFA-419F-9834-FD998C885329}" presName="node" presStyleLbl="node1" presStyleIdx="2" presStyleCnt="6">
        <dgm:presLayoutVars>
          <dgm:bulletEnabled val="1"/>
        </dgm:presLayoutVars>
      </dgm:prSet>
      <dgm:spPr/>
    </dgm:pt>
    <dgm:pt modelId="{D65A40C7-49F6-487C-B69F-F6C23820871C}" type="pres">
      <dgm:prSet presAssocID="{63C94C42-4A8E-4060-BB35-179DEC653393}" presName="sibTrans" presStyleCnt="0"/>
      <dgm:spPr/>
    </dgm:pt>
    <dgm:pt modelId="{0D36605E-7DD3-495D-AF92-D449F67D1459}" type="pres">
      <dgm:prSet presAssocID="{A6C49A90-DD37-4E24-8AFD-F7BC16C329BC}" presName="node" presStyleLbl="node1" presStyleIdx="3" presStyleCnt="6">
        <dgm:presLayoutVars>
          <dgm:bulletEnabled val="1"/>
        </dgm:presLayoutVars>
      </dgm:prSet>
      <dgm:spPr/>
    </dgm:pt>
    <dgm:pt modelId="{3F1AE98B-785B-4E87-A14D-9EE92B8F53D7}" type="pres">
      <dgm:prSet presAssocID="{B5534562-B3C5-4770-8B82-2304F1479621}" presName="sibTrans" presStyleCnt="0"/>
      <dgm:spPr/>
    </dgm:pt>
    <dgm:pt modelId="{39E5910C-763A-421E-ACFA-BF54B7B66C18}" type="pres">
      <dgm:prSet presAssocID="{F732E3C6-9AA3-4BBB-9357-AF67019861FB}" presName="node" presStyleLbl="node1" presStyleIdx="4" presStyleCnt="6">
        <dgm:presLayoutVars>
          <dgm:bulletEnabled val="1"/>
        </dgm:presLayoutVars>
      </dgm:prSet>
      <dgm:spPr/>
    </dgm:pt>
    <dgm:pt modelId="{A76A2483-69C7-4898-B30E-BD018E5543A3}" type="pres">
      <dgm:prSet presAssocID="{89253044-EDB4-41B4-9DC9-059AC33E1AB0}" presName="sibTrans" presStyleCnt="0"/>
      <dgm:spPr/>
    </dgm:pt>
    <dgm:pt modelId="{69F337AE-96F2-4929-AFBF-3C05B751C3F0}" type="pres">
      <dgm:prSet presAssocID="{D81FC688-5158-4D9C-9D7B-D0BD36CE6F12}" presName="node" presStyleLbl="node1" presStyleIdx="5" presStyleCnt="6">
        <dgm:presLayoutVars>
          <dgm:bulletEnabled val="1"/>
        </dgm:presLayoutVars>
      </dgm:prSet>
      <dgm:spPr/>
    </dgm:pt>
  </dgm:ptLst>
  <dgm:cxnLst>
    <dgm:cxn modelId="{7CD3AF02-C673-4035-A886-266B766C5A8C}" srcId="{70BD0509-C327-427C-BD11-50DFD45DC9CF}" destId="{F732E3C6-9AA3-4BBB-9357-AF67019861FB}" srcOrd="4" destOrd="0" parTransId="{632E120B-714A-43B7-9429-BC778941EB73}" sibTransId="{89253044-EDB4-41B4-9DC9-059AC33E1AB0}"/>
    <dgm:cxn modelId="{A8A55C05-7952-43E1-996F-45D1EC7CE506}" srcId="{70BD0509-C327-427C-BD11-50DFD45DC9CF}" destId="{246061A8-1BC5-4A57-A91C-7DB7B7E88A6C}" srcOrd="1" destOrd="0" parTransId="{715E2C2C-BD20-432E-A573-91BA8F095BC6}" sibTransId="{8732A1C3-B38B-423F-A36D-27C7CAE63237}"/>
    <dgm:cxn modelId="{6A53DC10-68F9-4531-B73A-1024C48B5E40}" srcId="{70BD0509-C327-427C-BD11-50DFD45DC9CF}" destId="{0D436EEF-1AB3-4B2F-B3BB-EF8F71CD4873}" srcOrd="0" destOrd="0" parTransId="{CC5F3B86-18CF-40B9-9718-4F59176A21B2}" sibTransId="{CF4E05E0-1EF0-44E2-B3C5-431700E968B9}"/>
    <dgm:cxn modelId="{8FB7E92E-3FC2-4CEF-AEC7-AABE8A5B048F}" type="presOf" srcId="{70BD0509-C327-427C-BD11-50DFD45DC9CF}" destId="{9E090033-8803-4C19-A92A-B5DC425A0527}" srcOrd="0" destOrd="0" presId="urn:microsoft.com/office/officeart/2005/8/layout/default"/>
    <dgm:cxn modelId="{E4A91334-7943-40B8-AF7F-5B4BF3099D36}" srcId="{70BD0509-C327-427C-BD11-50DFD45DC9CF}" destId="{A4B037DE-8BFA-419F-9834-FD998C885329}" srcOrd="2" destOrd="0" parTransId="{24AF22C1-0164-4DD4-BF64-D82AA841CED7}" sibTransId="{63C94C42-4A8E-4060-BB35-179DEC653393}"/>
    <dgm:cxn modelId="{C88C313E-6C21-4F2C-AF67-8957B9058D51}" type="presOf" srcId="{D81FC688-5158-4D9C-9D7B-D0BD36CE6F12}" destId="{69F337AE-96F2-4929-AFBF-3C05B751C3F0}" srcOrd="0" destOrd="0" presId="urn:microsoft.com/office/officeart/2005/8/layout/default"/>
    <dgm:cxn modelId="{0F53B547-AD52-45AF-9779-23A9A600F34F}" type="presOf" srcId="{A4B037DE-8BFA-419F-9834-FD998C885329}" destId="{0B3FED2C-B031-4B6D-9D12-32F8CE813E44}" srcOrd="0" destOrd="0" presId="urn:microsoft.com/office/officeart/2005/8/layout/default"/>
    <dgm:cxn modelId="{E83F976C-C11B-44C4-9F68-0DC782287B7A}" type="presOf" srcId="{246061A8-1BC5-4A57-A91C-7DB7B7E88A6C}" destId="{C1E861DA-E51F-4484-B4DF-F375B853F3E2}" srcOrd="0" destOrd="0" presId="urn:microsoft.com/office/officeart/2005/8/layout/default"/>
    <dgm:cxn modelId="{F8F04E8E-53EA-48DE-B956-252FA6E1F63F}" type="presOf" srcId="{A6C49A90-DD37-4E24-8AFD-F7BC16C329BC}" destId="{0D36605E-7DD3-495D-AF92-D449F67D1459}" srcOrd="0" destOrd="0" presId="urn:microsoft.com/office/officeart/2005/8/layout/default"/>
    <dgm:cxn modelId="{C80F5E96-274C-474D-8B86-0EE2372F9AAB}" srcId="{70BD0509-C327-427C-BD11-50DFD45DC9CF}" destId="{A6C49A90-DD37-4E24-8AFD-F7BC16C329BC}" srcOrd="3" destOrd="0" parTransId="{6C520024-B9FA-4846-BDA8-45A461010134}" sibTransId="{B5534562-B3C5-4770-8B82-2304F1479621}"/>
    <dgm:cxn modelId="{81E70D99-2EF3-4EF3-95D6-12B2F54DCCF7}" srcId="{70BD0509-C327-427C-BD11-50DFD45DC9CF}" destId="{D81FC688-5158-4D9C-9D7B-D0BD36CE6F12}" srcOrd="5" destOrd="0" parTransId="{F6E10024-6364-4A52-9201-F401C0716D99}" sibTransId="{FA139BCD-99C0-4EE1-900B-5B249A46858C}"/>
    <dgm:cxn modelId="{AAC54A9D-D1BA-4C08-9C6A-28EAE74F1117}" type="presOf" srcId="{F732E3C6-9AA3-4BBB-9357-AF67019861FB}" destId="{39E5910C-763A-421E-ACFA-BF54B7B66C18}" srcOrd="0" destOrd="0" presId="urn:microsoft.com/office/officeart/2005/8/layout/default"/>
    <dgm:cxn modelId="{C85386E4-42A1-4744-9CF2-60BD75B41732}" type="presOf" srcId="{0D436EEF-1AB3-4B2F-B3BB-EF8F71CD4873}" destId="{8C8ED52D-6C0D-4C20-8E45-C08555F8DB1F}" srcOrd="0" destOrd="0" presId="urn:microsoft.com/office/officeart/2005/8/layout/default"/>
    <dgm:cxn modelId="{BD551B20-5B99-4318-A983-BEC0FEC50509}" type="presParOf" srcId="{9E090033-8803-4C19-A92A-B5DC425A0527}" destId="{8C8ED52D-6C0D-4C20-8E45-C08555F8DB1F}" srcOrd="0" destOrd="0" presId="urn:microsoft.com/office/officeart/2005/8/layout/default"/>
    <dgm:cxn modelId="{A28E9D5A-8ADB-40D2-A10E-C83AF9F36EB2}" type="presParOf" srcId="{9E090033-8803-4C19-A92A-B5DC425A0527}" destId="{757316BB-6584-43F2-9FF2-1BA950188DAA}" srcOrd="1" destOrd="0" presId="urn:microsoft.com/office/officeart/2005/8/layout/default"/>
    <dgm:cxn modelId="{7D734BA3-8309-4387-96D3-141ADD5A3B9B}" type="presParOf" srcId="{9E090033-8803-4C19-A92A-B5DC425A0527}" destId="{C1E861DA-E51F-4484-B4DF-F375B853F3E2}" srcOrd="2" destOrd="0" presId="urn:microsoft.com/office/officeart/2005/8/layout/default"/>
    <dgm:cxn modelId="{7CA63578-C48C-4654-8EC0-D7F66D44EAC5}" type="presParOf" srcId="{9E090033-8803-4C19-A92A-B5DC425A0527}" destId="{51920395-ABBA-44BB-BB5F-65BDCDD93E0A}" srcOrd="3" destOrd="0" presId="urn:microsoft.com/office/officeart/2005/8/layout/default"/>
    <dgm:cxn modelId="{8E28F3F6-9B8E-4FA2-9541-9B7509563005}" type="presParOf" srcId="{9E090033-8803-4C19-A92A-B5DC425A0527}" destId="{0B3FED2C-B031-4B6D-9D12-32F8CE813E44}" srcOrd="4" destOrd="0" presId="urn:microsoft.com/office/officeart/2005/8/layout/default"/>
    <dgm:cxn modelId="{9FAD61DC-90BA-425F-A0A6-2144BC05CF5A}" type="presParOf" srcId="{9E090033-8803-4C19-A92A-B5DC425A0527}" destId="{D65A40C7-49F6-487C-B69F-F6C23820871C}" srcOrd="5" destOrd="0" presId="urn:microsoft.com/office/officeart/2005/8/layout/default"/>
    <dgm:cxn modelId="{56BDD181-082C-45BC-BE6E-64A9AE1A037B}" type="presParOf" srcId="{9E090033-8803-4C19-A92A-B5DC425A0527}" destId="{0D36605E-7DD3-495D-AF92-D449F67D1459}" srcOrd="6" destOrd="0" presId="urn:microsoft.com/office/officeart/2005/8/layout/default"/>
    <dgm:cxn modelId="{5C0F2C5A-5662-4168-B7C6-936AC01649F9}" type="presParOf" srcId="{9E090033-8803-4C19-A92A-B5DC425A0527}" destId="{3F1AE98B-785B-4E87-A14D-9EE92B8F53D7}" srcOrd="7" destOrd="0" presId="urn:microsoft.com/office/officeart/2005/8/layout/default"/>
    <dgm:cxn modelId="{7CC82A8F-F42F-4780-B060-76A69D799CE1}" type="presParOf" srcId="{9E090033-8803-4C19-A92A-B5DC425A0527}" destId="{39E5910C-763A-421E-ACFA-BF54B7B66C18}" srcOrd="8" destOrd="0" presId="urn:microsoft.com/office/officeart/2005/8/layout/default"/>
    <dgm:cxn modelId="{14208553-004C-403E-BEE3-A488075D261D}" type="presParOf" srcId="{9E090033-8803-4C19-A92A-B5DC425A0527}" destId="{A76A2483-69C7-4898-B30E-BD018E5543A3}" srcOrd="9" destOrd="0" presId="urn:microsoft.com/office/officeart/2005/8/layout/default"/>
    <dgm:cxn modelId="{CA160C39-9FDC-4CB7-94AD-1E5CB18FA324}" type="presParOf" srcId="{9E090033-8803-4C19-A92A-B5DC425A0527}" destId="{69F337AE-96F2-4929-AFBF-3C05B751C3F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7346551-281E-4444-A07B-EF66EEA87721}" type="doc">
      <dgm:prSet loTypeId="urn:microsoft.com/office/officeart/2005/8/layout/hProcess11" loCatId="process" qsTypeId="urn:microsoft.com/office/officeart/2005/8/quickstyle/simple4" qsCatId="simple" csTypeId="urn:microsoft.com/office/officeart/2005/8/colors/accent2_2" csCatId="accent2" phldr="1"/>
      <dgm:spPr/>
    </dgm:pt>
    <dgm:pt modelId="{49289C5C-BA8F-45B0-8E1E-92927BF39AE8}">
      <dgm:prSet phldrT="[Teksts]"/>
      <dgm:spPr/>
      <dgm:t>
        <a:bodyPr/>
        <a:lstStyle/>
        <a:p>
          <a:r>
            <a:rPr lang="lv-LV"/>
            <a:t>2024.gada janvāris: 1.avanss </a:t>
          </a:r>
          <a:r>
            <a:rPr lang="lv-LV" b="1"/>
            <a:t>45-70% </a:t>
          </a:r>
        </a:p>
        <a:p>
          <a:r>
            <a:rPr lang="lv-LV"/>
            <a:t>(5 DD pēc līguma noslēgšanas) </a:t>
          </a:r>
        </a:p>
      </dgm:t>
    </dgm:pt>
    <dgm:pt modelId="{889999BD-1051-4BFA-B622-A4371CB11760}" type="parTrans" cxnId="{A88EEEFB-5023-4092-AD1B-D6C3429E9C62}">
      <dgm:prSet/>
      <dgm:spPr/>
      <dgm:t>
        <a:bodyPr/>
        <a:lstStyle/>
        <a:p>
          <a:endParaRPr lang="lv-LV"/>
        </a:p>
      </dgm:t>
    </dgm:pt>
    <dgm:pt modelId="{7471F084-D8DA-4E27-8EB5-92B873536BCE}" type="sibTrans" cxnId="{A88EEEFB-5023-4092-AD1B-D6C3429E9C62}">
      <dgm:prSet/>
      <dgm:spPr/>
      <dgm:t>
        <a:bodyPr/>
        <a:lstStyle/>
        <a:p>
          <a:endParaRPr lang="lv-LV"/>
        </a:p>
      </dgm:t>
    </dgm:pt>
    <dgm:pt modelId="{E85C17FF-8FA9-4EC7-AF99-B5164C70863A}">
      <dgm:prSet phldrT="[Teksts]"/>
      <dgm:spPr/>
      <dgm:t>
        <a:bodyPr/>
        <a:lstStyle/>
        <a:p>
          <a:r>
            <a:rPr lang="lv-LV"/>
            <a:t>2024.gada vasara: 2.avanss </a:t>
          </a:r>
          <a:r>
            <a:rPr lang="lv-LV" b="1"/>
            <a:t>20-45% </a:t>
          </a:r>
        </a:p>
        <a:p>
          <a:r>
            <a:rPr lang="lv-LV"/>
            <a:t>(5 DD pēc starpposma pārskata* apstiprināšanas)</a:t>
          </a:r>
        </a:p>
      </dgm:t>
    </dgm:pt>
    <dgm:pt modelId="{D37B78AE-3CB7-4272-9782-B2A4BB747B91}" type="parTrans" cxnId="{FBD1E72B-B018-482B-9B2F-D2C68E2783A9}">
      <dgm:prSet/>
      <dgm:spPr/>
      <dgm:t>
        <a:bodyPr/>
        <a:lstStyle/>
        <a:p>
          <a:endParaRPr lang="lv-LV"/>
        </a:p>
      </dgm:t>
    </dgm:pt>
    <dgm:pt modelId="{4E614B04-8838-48FE-B111-1672AD1B639D}" type="sibTrans" cxnId="{FBD1E72B-B018-482B-9B2F-D2C68E2783A9}">
      <dgm:prSet/>
      <dgm:spPr/>
      <dgm:t>
        <a:bodyPr/>
        <a:lstStyle/>
        <a:p>
          <a:endParaRPr lang="lv-LV"/>
        </a:p>
      </dgm:t>
    </dgm:pt>
    <dgm:pt modelId="{47486175-0AA0-4A58-9BC3-6A5D97FCB04E}">
      <dgm:prSet phldrT="[Teksts]"/>
      <dgm:spPr/>
      <dgm:t>
        <a:bodyPr/>
        <a:lstStyle/>
        <a:p>
          <a:r>
            <a:rPr lang="lv-LV" b="1"/>
            <a:t>Līdz 2024.gada 20.decembrim</a:t>
          </a:r>
          <a:r>
            <a:rPr lang="lv-LV"/>
            <a:t>: noslēguma maksājums</a:t>
          </a:r>
        </a:p>
        <a:p>
          <a:r>
            <a:rPr lang="lv-LV"/>
            <a:t>(5 DD laikā pēc noslēguma pārskata apstiprināšanas)</a:t>
          </a:r>
        </a:p>
      </dgm:t>
    </dgm:pt>
    <dgm:pt modelId="{0A82BFFA-C884-4A4B-ABCD-497AA6E2A8EE}" type="parTrans" cxnId="{5811A78B-B8FA-42B5-A567-3258AEE0BDF4}">
      <dgm:prSet/>
      <dgm:spPr/>
      <dgm:t>
        <a:bodyPr/>
        <a:lstStyle/>
        <a:p>
          <a:endParaRPr lang="lv-LV"/>
        </a:p>
      </dgm:t>
    </dgm:pt>
    <dgm:pt modelId="{174328E4-2B6F-4988-A883-89F8F7AA8922}" type="sibTrans" cxnId="{5811A78B-B8FA-42B5-A567-3258AEE0BDF4}">
      <dgm:prSet/>
      <dgm:spPr/>
      <dgm:t>
        <a:bodyPr/>
        <a:lstStyle/>
        <a:p>
          <a:endParaRPr lang="lv-LV"/>
        </a:p>
      </dgm:t>
    </dgm:pt>
    <dgm:pt modelId="{33A4413D-370F-42A2-80E2-E5A8E9AE4F7F}" type="pres">
      <dgm:prSet presAssocID="{67346551-281E-4444-A07B-EF66EEA87721}" presName="Name0" presStyleCnt="0">
        <dgm:presLayoutVars>
          <dgm:dir/>
          <dgm:resizeHandles val="exact"/>
        </dgm:presLayoutVars>
      </dgm:prSet>
      <dgm:spPr/>
    </dgm:pt>
    <dgm:pt modelId="{FDC36935-0831-4A0C-B806-64562DEDD6E4}" type="pres">
      <dgm:prSet presAssocID="{67346551-281E-4444-A07B-EF66EEA87721}" presName="arrow" presStyleLbl="bgShp" presStyleIdx="0" presStyleCnt="1"/>
      <dgm:spPr/>
    </dgm:pt>
    <dgm:pt modelId="{CB3812CB-64BB-4AA1-ACC3-B9773120D485}" type="pres">
      <dgm:prSet presAssocID="{67346551-281E-4444-A07B-EF66EEA87721}" presName="points" presStyleCnt="0"/>
      <dgm:spPr/>
    </dgm:pt>
    <dgm:pt modelId="{E7EAB84E-F3BC-402A-80E6-27B397E5E2A3}" type="pres">
      <dgm:prSet presAssocID="{49289C5C-BA8F-45B0-8E1E-92927BF39AE8}" presName="compositeA" presStyleCnt="0"/>
      <dgm:spPr/>
    </dgm:pt>
    <dgm:pt modelId="{467DB15B-D991-4DEA-A472-BF3903A7F27F}" type="pres">
      <dgm:prSet presAssocID="{49289C5C-BA8F-45B0-8E1E-92927BF39AE8}" presName="textA" presStyleLbl="revTx" presStyleIdx="0" presStyleCnt="3">
        <dgm:presLayoutVars>
          <dgm:bulletEnabled val="1"/>
        </dgm:presLayoutVars>
      </dgm:prSet>
      <dgm:spPr/>
    </dgm:pt>
    <dgm:pt modelId="{4E3E38C8-684F-4FF6-B9E4-EAB2594CB6E2}" type="pres">
      <dgm:prSet presAssocID="{49289C5C-BA8F-45B0-8E1E-92927BF39AE8}" presName="circleA" presStyleLbl="node1" presStyleIdx="0" presStyleCnt="3" custLinFactNeighborY="452"/>
      <dgm:spPr/>
    </dgm:pt>
    <dgm:pt modelId="{FDF7DA65-8292-4EA3-919C-AF1FAE8BCCE8}" type="pres">
      <dgm:prSet presAssocID="{49289C5C-BA8F-45B0-8E1E-92927BF39AE8}" presName="spaceA" presStyleCnt="0"/>
      <dgm:spPr/>
    </dgm:pt>
    <dgm:pt modelId="{755BDA91-2036-4FBC-9860-BF19D1C4B65C}" type="pres">
      <dgm:prSet presAssocID="{7471F084-D8DA-4E27-8EB5-92B873536BCE}" presName="space" presStyleCnt="0"/>
      <dgm:spPr/>
    </dgm:pt>
    <dgm:pt modelId="{A9AD9083-1CEF-4AE3-BD25-BE5E997EE6FD}" type="pres">
      <dgm:prSet presAssocID="{E85C17FF-8FA9-4EC7-AF99-B5164C70863A}" presName="compositeB" presStyleCnt="0"/>
      <dgm:spPr/>
    </dgm:pt>
    <dgm:pt modelId="{DC591B4B-11C5-4578-BB8C-B1A0E255F8CF}" type="pres">
      <dgm:prSet presAssocID="{E85C17FF-8FA9-4EC7-AF99-B5164C70863A}" presName="textB" presStyleLbl="revTx" presStyleIdx="1" presStyleCnt="3">
        <dgm:presLayoutVars>
          <dgm:bulletEnabled val="1"/>
        </dgm:presLayoutVars>
      </dgm:prSet>
      <dgm:spPr/>
    </dgm:pt>
    <dgm:pt modelId="{D9E20536-989C-4DA4-ACFF-8A52BC1753FA}" type="pres">
      <dgm:prSet presAssocID="{E85C17FF-8FA9-4EC7-AF99-B5164C70863A}" presName="circleB" presStyleLbl="node1" presStyleIdx="1" presStyleCnt="3"/>
      <dgm:spPr/>
    </dgm:pt>
    <dgm:pt modelId="{B491596E-0007-4B93-81A8-5B5280039C26}" type="pres">
      <dgm:prSet presAssocID="{E85C17FF-8FA9-4EC7-AF99-B5164C70863A}" presName="spaceB" presStyleCnt="0"/>
      <dgm:spPr/>
    </dgm:pt>
    <dgm:pt modelId="{91CA362A-69A9-4332-AC52-0E6B2C34B089}" type="pres">
      <dgm:prSet presAssocID="{4E614B04-8838-48FE-B111-1672AD1B639D}" presName="space" presStyleCnt="0"/>
      <dgm:spPr/>
    </dgm:pt>
    <dgm:pt modelId="{2A56EF7E-62B3-40BD-AFD2-62D2BC99BC1C}" type="pres">
      <dgm:prSet presAssocID="{47486175-0AA0-4A58-9BC3-6A5D97FCB04E}" presName="compositeA" presStyleCnt="0"/>
      <dgm:spPr/>
    </dgm:pt>
    <dgm:pt modelId="{C1A41DF1-7271-4233-B3AB-FB1041F2CA98}" type="pres">
      <dgm:prSet presAssocID="{47486175-0AA0-4A58-9BC3-6A5D97FCB04E}" presName="textA" presStyleLbl="revTx" presStyleIdx="2" presStyleCnt="3">
        <dgm:presLayoutVars>
          <dgm:bulletEnabled val="1"/>
        </dgm:presLayoutVars>
      </dgm:prSet>
      <dgm:spPr/>
    </dgm:pt>
    <dgm:pt modelId="{0AFAF689-E6E4-47E1-AE86-1601787D3E84}" type="pres">
      <dgm:prSet presAssocID="{47486175-0AA0-4A58-9BC3-6A5D97FCB04E}" presName="circleA" presStyleLbl="node1" presStyleIdx="2" presStyleCnt="3"/>
      <dgm:spPr/>
    </dgm:pt>
    <dgm:pt modelId="{36238C67-326A-4957-B5C5-4F04BA0A47EF}" type="pres">
      <dgm:prSet presAssocID="{47486175-0AA0-4A58-9BC3-6A5D97FCB04E}" presName="spaceA" presStyleCnt="0"/>
      <dgm:spPr/>
    </dgm:pt>
  </dgm:ptLst>
  <dgm:cxnLst>
    <dgm:cxn modelId="{8A4EC224-E4B5-4DF2-9A30-828B97D8D29C}" type="presOf" srcId="{47486175-0AA0-4A58-9BC3-6A5D97FCB04E}" destId="{C1A41DF1-7271-4233-B3AB-FB1041F2CA98}" srcOrd="0" destOrd="0" presId="urn:microsoft.com/office/officeart/2005/8/layout/hProcess11"/>
    <dgm:cxn modelId="{582BCF28-FC37-4429-9C4A-A03D9CF02660}" type="presOf" srcId="{49289C5C-BA8F-45B0-8E1E-92927BF39AE8}" destId="{467DB15B-D991-4DEA-A472-BF3903A7F27F}" srcOrd="0" destOrd="0" presId="urn:microsoft.com/office/officeart/2005/8/layout/hProcess11"/>
    <dgm:cxn modelId="{FBD1E72B-B018-482B-9B2F-D2C68E2783A9}" srcId="{67346551-281E-4444-A07B-EF66EEA87721}" destId="{E85C17FF-8FA9-4EC7-AF99-B5164C70863A}" srcOrd="1" destOrd="0" parTransId="{D37B78AE-3CB7-4272-9782-B2A4BB747B91}" sibTransId="{4E614B04-8838-48FE-B111-1672AD1B639D}"/>
    <dgm:cxn modelId="{BC372A35-E02A-4CCF-A095-DCF488E94648}" type="presOf" srcId="{67346551-281E-4444-A07B-EF66EEA87721}" destId="{33A4413D-370F-42A2-80E2-E5A8E9AE4F7F}" srcOrd="0" destOrd="0" presId="urn:microsoft.com/office/officeart/2005/8/layout/hProcess11"/>
    <dgm:cxn modelId="{5811A78B-B8FA-42B5-A567-3258AEE0BDF4}" srcId="{67346551-281E-4444-A07B-EF66EEA87721}" destId="{47486175-0AA0-4A58-9BC3-6A5D97FCB04E}" srcOrd="2" destOrd="0" parTransId="{0A82BFFA-C884-4A4B-ABCD-497AA6E2A8EE}" sibTransId="{174328E4-2B6F-4988-A883-89F8F7AA8922}"/>
    <dgm:cxn modelId="{EC0A44CD-98BC-493D-8DE1-76616B253EE4}" type="presOf" srcId="{E85C17FF-8FA9-4EC7-AF99-B5164C70863A}" destId="{DC591B4B-11C5-4578-BB8C-B1A0E255F8CF}" srcOrd="0" destOrd="0" presId="urn:microsoft.com/office/officeart/2005/8/layout/hProcess11"/>
    <dgm:cxn modelId="{A88EEEFB-5023-4092-AD1B-D6C3429E9C62}" srcId="{67346551-281E-4444-A07B-EF66EEA87721}" destId="{49289C5C-BA8F-45B0-8E1E-92927BF39AE8}" srcOrd="0" destOrd="0" parTransId="{889999BD-1051-4BFA-B622-A4371CB11760}" sibTransId="{7471F084-D8DA-4E27-8EB5-92B873536BCE}"/>
    <dgm:cxn modelId="{8B9EB77A-FB61-4C4E-BCEC-6DF8FDEB967A}" type="presParOf" srcId="{33A4413D-370F-42A2-80E2-E5A8E9AE4F7F}" destId="{FDC36935-0831-4A0C-B806-64562DEDD6E4}" srcOrd="0" destOrd="0" presId="urn:microsoft.com/office/officeart/2005/8/layout/hProcess11"/>
    <dgm:cxn modelId="{4684024F-D256-4C60-AD48-F5FCCAAD3CB4}" type="presParOf" srcId="{33A4413D-370F-42A2-80E2-E5A8E9AE4F7F}" destId="{CB3812CB-64BB-4AA1-ACC3-B9773120D485}" srcOrd="1" destOrd="0" presId="urn:microsoft.com/office/officeart/2005/8/layout/hProcess11"/>
    <dgm:cxn modelId="{B2D89391-7C0B-4D3C-94FA-8000EA0A1B2E}" type="presParOf" srcId="{CB3812CB-64BB-4AA1-ACC3-B9773120D485}" destId="{E7EAB84E-F3BC-402A-80E6-27B397E5E2A3}" srcOrd="0" destOrd="0" presId="urn:microsoft.com/office/officeart/2005/8/layout/hProcess11"/>
    <dgm:cxn modelId="{F70BD9DD-63DF-42E5-9E51-72669DDCF9A4}" type="presParOf" srcId="{E7EAB84E-F3BC-402A-80E6-27B397E5E2A3}" destId="{467DB15B-D991-4DEA-A472-BF3903A7F27F}" srcOrd="0" destOrd="0" presId="urn:microsoft.com/office/officeart/2005/8/layout/hProcess11"/>
    <dgm:cxn modelId="{63DE24E4-F596-4553-B1B2-9DCE8F6E39FE}" type="presParOf" srcId="{E7EAB84E-F3BC-402A-80E6-27B397E5E2A3}" destId="{4E3E38C8-684F-4FF6-B9E4-EAB2594CB6E2}" srcOrd="1" destOrd="0" presId="urn:microsoft.com/office/officeart/2005/8/layout/hProcess11"/>
    <dgm:cxn modelId="{1EC071E9-D8BA-41C7-8A63-1E7AB31102CA}" type="presParOf" srcId="{E7EAB84E-F3BC-402A-80E6-27B397E5E2A3}" destId="{FDF7DA65-8292-4EA3-919C-AF1FAE8BCCE8}" srcOrd="2" destOrd="0" presId="urn:microsoft.com/office/officeart/2005/8/layout/hProcess11"/>
    <dgm:cxn modelId="{16E329D6-FBD3-4E71-90B1-F94994962185}" type="presParOf" srcId="{CB3812CB-64BB-4AA1-ACC3-B9773120D485}" destId="{755BDA91-2036-4FBC-9860-BF19D1C4B65C}" srcOrd="1" destOrd="0" presId="urn:microsoft.com/office/officeart/2005/8/layout/hProcess11"/>
    <dgm:cxn modelId="{455B104E-7CC9-4EFF-9275-B15BB2888E9E}" type="presParOf" srcId="{CB3812CB-64BB-4AA1-ACC3-B9773120D485}" destId="{A9AD9083-1CEF-4AE3-BD25-BE5E997EE6FD}" srcOrd="2" destOrd="0" presId="urn:microsoft.com/office/officeart/2005/8/layout/hProcess11"/>
    <dgm:cxn modelId="{5E2782E5-6CF7-426B-BF31-DB0782D3CFD6}" type="presParOf" srcId="{A9AD9083-1CEF-4AE3-BD25-BE5E997EE6FD}" destId="{DC591B4B-11C5-4578-BB8C-B1A0E255F8CF}" srcOrd="0" destOrd="0" presId="urn:microsoft.com/office/officeart/2005/8/layout/hProcess11"/>
    <dgm:cxn modelId="{831FF21C-A816-4E2E-9343-D5C2A40860C8}" type="presParOf" srcId="{A9AD9083-1CEF-4AE3-BD25-BE5E997EE6FD}" destId="{D9E20536-989C-4DA4-ACFF-8A52BC1753FA}" srcOrd="1" destOrd="0" presId="urn:microsoft.com/office/officeart/2005/8/layout/hProcess11"/>
    <dgm:cxn modelId="{BE36AB83-448D-4756-AF84-1173F9448B3E}" type="presParOf" srcId="{A9AD9083-1CEF-4AE3-BD25-BE5E997EE6FD}" destId="{B491596E-0007-4B93-81A8-5B5280039C26}" srcOrd="2" destOrd="0" presId="urn:microsoft.com/office/officeart/2005/8/layout/hProcess11"/>
    <dgm:cxn modelId="{857D21A4-F787-4AF9-84EB-B237188D697F}" type="presParOf" srcId="{CB3812CB-64BB-4AA1-ACC3-B9773120D485}" destId="{91CA362A-69A9-4332-AC52-0E6B2C34B089}" srcOrd="3" destOrd="0" presId="urn:microsoft.com/office/officeart/2005/8/layout/hProcess11"/>
    <dgm:cxn modelId="{67AD8CEE-1093-406A-B38A-2C03A39C8723}" type="presParOf" srcId="{CB3812CB-64BB-4AA1-ACC3-B9773120D485}" destId="{2A56EF7E-62B3-40BD-AFD2-62D2BC99BC1C}" srcOrd="4" destOrd="0" presId="urn:microsoft.com/office/officeart/2005/8/layout/hProcess11"/>
    <dgm:cxn modelId="{88468448-35A3-41BE-A89E-4C1CFB8DAE39}" type="presParOf" srcId="{2A56EF7E-62B3-40BD-AFD2-62D2BC99BC1C}" destId="{C1A41DF1-7271-4233-B3AB-FB1041F2CA98}" srcOrd="0" destOrd="0" presId="urn:microsoft.com/office/officeart/2005/8/layout/hProcess11"/>
    <dgm:cxn modelId="{54BEF82C-B00C-43F4-B70E-D8F692CB4688}" type="presParOf" srcId="{2A56EF7E-62B3-40BD-AFD2-62D2BC99BC1C}" destId="{0AFAF689-E6E4-47E1-AE86-1601787D3E84}" srcOrd="1" destOrd="0" presId="urn:microsoft.com/office/officeart/2005/8/layout/hProcess11"/>
    <dgm:cxn modelId="{B30484FD-470B-4B7C-8199-3D29399B9573}" type="presParOf" srcId="{2A56EF7E-62B3-40BD-AFD2-62D2BC99BC1C}" destId="{36238C67-326A-4957-B5C5-4F04BA0A47EF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CEA7AD4-3039-4070-B98E-77D030D64A55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</dgm:pt>
    <dgm:pt modelId="{71731C5D-1845-4FCF-8030-990932B1E87A}">
      <dgm:prSet phldrT="[Teksts]"/>
      <dgm:spPr/>
      <dgm:t>
        <a:bodyPr/>
        <a:lstStyle/>
        <a:p>
          <a:pPr algn="l"/>
          <a:r>
            <a:rPr lang="lv-LV" b="0" i="0"/>
            <a:t>1. Projekta iesniedzēja prasme identificēt sevi programmas kontekstā</a:t>
          </a:r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B2F4ED3-ADA6-4397-A10D-7BEFBBA3D901}" type="parTrans" cxnId="{E4932C75-0166-4404-9F4C-327B43A31EAC}">
      <dgm:prSet/>
      <dgm:spPr/>
      <dgm:t>
        <a:bodyPr/>
        <a:lstStyle/>
        <a:p>
          <a:endParaRPr lang="lv-LV"/>
        </a:p>
      </dgm:t>
    </dgm:pt>
    <dgm:pt modelId="{43C564B1-E38B-4201-B3F7-159124E6506E}" type="sibTrans" cxnId="{E4932C75-0166-4404-9F4C-327B43A31EAC}">
      <dgm:prSet/>
      <dgm:spPr/>
      <dgm:t>
        <a:bodyPr/>
        <a:lstStyle/>
        <a:p>
          <a:endParaRPr lang="lv-LV"/>
        </a:p>
      </dgm:t>
    </dgm:pt>
    <dgm:pt modelId="{5B8F6123-7B75-4D21-B25B-B1201C32E853}">
      <dgm:prSet phldrT="[Teksts]"/>
      <dgm:spPr/>
      <dgm:t>
        <a:bodyPr/>
        <a:lstStyle/>
        <a:p>
          <a:r>
            <a:rPr lang="lv-LV" b="0" i="0"/>
            <a:t>2. Projekta iesniedzēja prasme identificēt problēmu un pamatot projekta nepieciešamību</a:t>
          </a:r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C24AC97-01EA-41AA-9725-7511B07377D9}" type="parTrans" cxnId="{9229BE38-8F55-436B-B6A9-A563D63FC5EF}">
      <dgm:prSet/>
      <dgm:spPr/>
      <dgm:t>
        <a:bodyPr/>
        <a:lstStyle/>
        <a:p>
          <a:endParaRPr lang="lv-LV"/>
        </a:p>
      </dgm:t>
    </dgm:pt>
    <dgm:pt modelId="{D505F19B-54AC-4FE3-BCE3-ADC6F6CEDF2E}" type="sibTrans" cxnId="{9229BE38-8F55-436B-B6A9-A563D63FC5EF}">
      <dgm:prSet/>
      <dgm:spPr/>
      <dgm:t>
        <a:bodyPr/>
        <a:lstStyle/>
        <a:p>
          <a:endParaRPr lang="lv-LV"/>
        </a:p>
      </dgm:t>
    </dgm:pt>
    <dgm:pt modelId="{D7E60E69-99A0-491F-A5F4-D5759A295733}">
      <dgm:prSet/>
      <dgm:spPr/>
      <dgm:t>
        <a:bodyPr/>
        <a:lstStyle/>
        <a:p>
          <a:pPr algn="l"/>
          <a:r>
            <a:rPr lang="lv-LV" b="0" i="0"/>
            <a:t>3. Projekta iesniedzēja prasme aktivitātes fokusēt uz problēmas risinājumu</a:t>
          </a:r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A03A3EA-E1CD-4C65-9515-A1C0A9E2AA93}" type="parTrans" cxnId="{FBD65F71-674E-43A5-82C3-5A8F9E76D44C}">
      <dgm:prSet/>
      <dgm:spPr/>
      <dgm:t>
        <a:bodyPr/>
        <a:lstStyle/>
        <a:p>
          <a:endParaRPr lang="lv-LV"/>
        </a:p>
      </dgm:t>
    </dgm:pt>
    <dgm:pt modelId="{43138B50-7C58-4E0A-90BE-DF010415CCA0}" type="sibTrans" cxnId="{FBD65F71-674E-43A5-82C3-5A8F9E76D44C}">
      <dgm:prSet/>
      <dgm:spPr/>
      <dgm:t>
        <a:bodyPr/>
        <a:lstStyle/>
        <a:p>
          <a:endParaRPr lang="lv-LV"/>
        </a:p>
      </dgm:t>
    </dgm:pt>
    <dgm:pt modelId="{39725474-31E0-45CA-B26B-9CF9678299FF}">
      <dgm:prSet/>
      <dgm:spPr/>
      <dgm:t>
        <a:bodyPr/>
        <a:lstStyle/>
        <a:p>
          <a:pPr algn="l"/>
          <a:r>
            <a:rPr lang="lv-LV" b="0" i="0"/>
            <a:t>5. Caurskatāms un izprotams projekta budžets</a:t>
          </a:r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B8EE248-0F30-4E1A-A107-4E70D2144A80}" type="parTrans" cxnId="{00425F05-AB11-4236-BA58-19530777EDBD}">
      <dgm:prSet/>
      <dgm:spPr/>
      <dgm:t>
        <a:bodyPr/>
        <a:lstStyle/>
        <a:p>
          <a:endParaRPr lang="lv-LV"/>
        </a:p>
      </dgm:t>
    </dgm:pt>
    <dgm:pt modelId="{51D2CBA1-D6EC-432F-A397-33BCB387EC0C}" type="sibTrans" cxnId="{00425F05-AB11-4236-BA58-19530777EDBD}">
      <dgm:prSet/>
      <dgm:spPr/>
      <dgm:t>
        <a:bodyPr/>
        <a:lstStyle/>
        <a:p>
          <a:endParaRPr lang="lv-LV"/>
        </a:p>
      </dgm:t>
    </dgm:pt>
    <dgm:pt modelId="{D647C6C6-F8B9-47D6-AC26-112AB747D3AA}">
      <dgm:prSet/>
      <dgm:spPr/>
      <dgm:t>
        <a:bodyPr/>
        <a:lstStyle/>
        <a:p>
          <a:pPr algn="l"/>
          <a:r>
            <a:rPr lang="lv-LV" dirty="0">
              <a:latin typeface="Verdana" panose="020B0604030504040204" pitchFamily="34" charset="0"/>
              <a:ea typeface="Verdana" panose="020B0604030504040204" pitchFamily="34" charset="0"/>
            </a:rPr>
            <a:t>4. Projekta aktivitātes vērstas uz projekta un vienlaikus arī programmas mērķa sasniegšanu</a:t>
          </a:r>
        </a:p>
      </dgm:t>
    </dgm:pt>
    <dgm:pt modelId="{D10B63C6-65B2-49E7-9364-D2E2929763AD}" type="parTrans" cxnId="{BFA582BF-8556-4F6F-9619-58B6120C2C5C}">
      <dgm:prSet/>
      <dgm:spPr/>
      <dgm:t>
        <a:bodyPr/>
        <a:lstStyle/>
        <a:p>
          <a:endParaRPr lang="lv-LV"/>
        </a:p>
      </dgm:t>
    </dgm:pt>
    <dgm:pt modelId="{848262C0-8BEA-44AD-B617-EF695C399D13}" type="sibTrans" cxnId="{BFA582BF-8556-4F6F-9619-58B6120C2C5C}">
      <dgm:prSet/>
      <dgm:spPr/>
      <dgm:t>
        <a:bodyPr/>
        <a:lstStyle/>
        <a:p>
          <a:endParaRPr lang="lv-LV"/>
        </a:p>
      </dgm:t>
    </dgm:pt>
    <dgm:pt modelId="{1396E13A-2A55-4743-955C-BF1E4ED95C6F}" type="pres">
      <dgm:prSet presAssocID="{8CEA7AD4-3039-4070-B98E-77D030D64A55}" presName="outerComposite" presStyleCnt="0">
        <dgm:presLayoutVars>
          <dgm:chMax val="5"/>
          <dgm:dir/>
          <dgm:resizeHandles val="exact"/>
        </dgm:presLayoutVars>
      </dgm:prSet>
      <dgm:spPr/>
    </dgm:pt>
    <dgm:pt modelId="{1BE8E1FB-F235-4EAD-964C-1D9BB2C0A260}" type="pres">
      <dgm:prSet presAssocID="{8CEA7AD4-3039-4070-B98E-77D030D64A55}" presName="dummyMaxCanvas" presStyleCnt="0">
        <dgm:presLayoutVars/>
      </dgm:prSet>
      <dgm:spPr/>
    </dgm:pt>
    <dgm:pt modelId="{10CFF19A-7F8A-4551-834D-FB20E7745BF5}" type="pres">
      <dgm:prSet presAssocID="{8CEA7AD4-3039-4070-B98E-77D030D64A55}" presName="FiveNodes_1" presStyleLbl="node1" presStyleIdx="0" presStyleCnt="5">
        <dgm:presLayoutVars>
          <dgm:bulletEnabled val="1"/>
        </dgm:presLayoutVars>
      </dgm:prSet>
      <dgm:spPr/>
    </dgm:pt>
    <dgm:pt modelId="{138EFA66-CEB4-418C-BF44-E2343799FB8F}" type="pres">
      <dgm:prSet presAssocID="{8CEA7AD4-3039-4070-B98E-77D030D64A55}" presName="FiveNodes_2" presStyleLbl="node1" presStyleIdx="1" presStyleCnt="5">
        <dgm:presLayoutVars>
          <dgm:bulletEnabled val="1"/>
        </dgm:presLayoutVars>
      </dgm:prSet>
      <dgm:spPr/>
    </dgm:pt>
    <dgm:pt modelId="{278253E9-77B2-4742-816A-30286E652494}" type="pres">
      <dgm:prSet presAssocID="{8CEA7AD4-3039-4070-B98E-77D030D64A55}" presName="FiveNodes_3" presStyleLbl="node1" presStyleIdx="2" presStyleCnt="5">
        <dgm:presLayoutVars>
          <dgm:bulletEnabled val="1"/>
        </dgm:presLayoutVars>
      </dgm:prSet>
      <dgm:spPr/>
    </dgm:pt>
    <dgm:pt modelId="{8FE45E0C-A3EC-4E25-93A1-C3F5A5A0A33D}" type="pres">
      <dgm:prSet presAssocID="{8CEA7AD4-3039-4070-B98E-77D030D64A55}" presName="FiveNodes_4" presStyleLbl="node1" presStyleIdx="3" presStyleCnt="5">
        <dgm:presLayoutVars>
          <dgm:bulletEnabled val="1"/>
        </dgm:presLayoutVars>
      </dgm:prSet>
      <dgm:spPr/>
    </dgm:pt>
    <dgm:pt modelId="{9E918A35-CAAD-4464-8CB4-7D815BFA7DB7}" type="pres">
      <dgm:prSet presAssocID="{8CEA7AD4-3039-4070-B98E-77D030D64A55}" presName="FiveNodes_5" presStyleLbl="node1" presStyleIdx="4" presStyleCnt="5">
        <dgm:presLayoutVars>
          <dgm:bulletEnabled val="1"/>
        </dgm:presLayoutVars>
      </dgm:prSet>
      <dgm:spPr/>
    </dgm:pt>
    <dgm:pt modelId="{4EEF5F18-D381-4FF4-B68E-76C415C5C2B9}" type="pres">
      <dgm:prSet presAssocID="{8CEA7AD4-3039-4070-B98E-77D030D64A55}" presName="FiveConn_1-2" presStyleLbl="fgAccFollowNode1" presStyleIdx="0" presStyleCnt="4">
        <dgm:presLayoutVars>
          <dgm:bulletEnabled val="1"/>
        </dgm:presLayoutVars>
      </dgm:prSet>
      <dgm:spPr/>
    </dgm:pt>
    <dgm:pt modelId="{674C6F4E-1D93-453F-A6D6-1E4403F52D26}" type="pres">
      <dgm:prSet presAssocID="{8CEA7AD4-3039-4070-B98E-77D030D64A55}" presName="FiveConn_2-3" presStyleLbl="fgAccFollowNode1" presStyleIdx="1" presStyleCnt="4">
        <dgm:presLayoutVars>
          <dgm:bulletEnabled val="1"/>
        </dgm:presLayoutVars>
      </dgm:prSet>
      <dgm:spPr/>
    </dgm:pt>
    <dgm:pt modelId="{5AC8F640-BD20-4D8E-96A8-B7E84610AE87}" type="pres">
      <dgm:prSet presAssocID="{8CEA7AD4-3039-4070-B98E-77D030D64A55}" presName="FiveConn_3-4" presStyleLbl="fgAccFollowNode1" presStyleIdx="2" presStyleCnt="4">
        <dgm:presLayoutVars>
          <dgm:bulletEnabled val="1"/>
        </dgm:presLayoutVars>
      </dgm:prSet>
      <dgm:spPr/>
    </dgm:pt>
    <dgm:pt modelId="{77F9B3F4-2673-4A76-85C7-2B6A4DCB799A}" type="pres">
      <dgm:prSet presAssocID="{8CEA7AD4-3039-4070-B98E-77D030D64A55}" presName="FiveConn_4-5" presStyleLbl="fgAccFollowNode1" presStyleIdx="3" presStyleCnt="4">
        <dgm:presLayoutVars>
          <dgm:bulletEnabled val="1"/>
        </dgm:presLayoutVars>
      </dgm:prSet>
      <dgm:spPr/>
    </dgm:pt>
    <dgm:pt modelId="{405E8273-DD8E-4300-9589-4C5414F00094}" type="pres">
      <dgm:prSet presAssocID="{8CEA7AD4-3039-4070-B98E-77D030D64A55}" presName="FiveNodes_1_text" presStyleLbl="node1" presStyleIdx="4" presStyleCnt="5">
        <dgm:presLayoutVars>
          <dgm:bulletEnabled val="1"/>
        </dgm:presLayoutVars>
      </dgm:prSet>
      <dgm:spPr/>
    </dgm:pt>
    <dgm:pt modelId="{95218211-B176-46BB-B477-2CE02AE3AB86}" type="pres">
      <dgm:prSet presAssocID="{8CEA7AD4-3039-4070-B98E-77D030D64A55}" presName="FiveNodes_2_text" presStyleLbl="node1" presStyleIdx="4" presStyleCnt="5">
        <dgm:presLayoutVars>
          <dgm:bulletEnabled val="1"/>
        </dgm:presLayoutVars>
      </dgm:prSet>
      <dgm:spPr/>
    </dgm:pt>
    <dgm:pt modelId="{F2E9FC08-19C7-4C1E-9316-6BF184437C76}" type="pres">
      <dgm:prSet presAssocID="{8CEA7AD4-3039-4070-B98E-77D030D64A55}" presName="FiveNodes_3_text" presStyleLbl="node1" presStyleIdx="4" presStyleCnt="5">
        <dgm:presLayoutVars>
          <dgm:bulletEnabled val="1"/>
        </dgm:presLayoutVars>
      </dgm:prSet>
      <dgm:spPr/>
    </dgm:pt>
    <dgm:pt modelId="{8BD72E63-C376-4A92-8F38-55B59F85110A}" type="pres">
      <dgm:prSet presAssocID="{8CEA7AD4-3039-4070-B98E-77D030D64A55}" presName="FiveNodes_4_text" presStyleLbl="node1" presStyleIdx="4" presStyleCnt="5">
        <dgm:presLayoutVars>
          <dgm:bulletEnabled val="1"/>
        </dgm:presLayoutVars>
      </dgm:prSet>
      <dgm:spPr/>
    </dgm:pt>
    <dgm:pt modelId="{07A48314-4F26-48F9-B4BD-E725AD7A8D47}" type="pres">
      <dgm:prSet presAssocID="{8CEA7AD4-3039-4070-B98E-77D030D64A55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00425F05-AB11-4236-BA58-19530777EDBD}" srcId="{8CEA7AD4-3039-4070-B98E-77D030D64A55}" destId="{39725474-31E0-45CA-B26B-9CF9678299FF}" srcOrd="4" destOrd="0" parTransId="{1B8EE248-0F30-4E1A-A107-4E70D2144A80}" sibTransId="{51D2CBA1-D6EC-432F-A397-33BCB387EC0C}"/>
    <dgm:cxn modelId="{0552AE05-968A-44ED-8ED9-4FCB33957AC1}" type="presOf" srcId="{D7E60E69-99A0-491F-A5F4-D5759A295733}" destId="{278253E9-77B2-4742-816A-30286E652494}" srcOrd="0" destOrd="0" presId="urn:microsoft.com/office/officeart/2005/8/layout/vProcess5"/>
    <dgm:cxn modelId="{5622F70C-9538-4915-8259-1F83B908E893}" type="presOf" srcId="{39725474-31E0-45CA-B26B-9CF9678299FF}" destId="{9E918A35-CAAD-4464-8CB4-7D815BFA7DB7}" srcOrd="0" destOrd="0" presId="urn:microsoft.com/office/officeart/2005/8/layout/vProcess5"/>
    <dgm:cxn modelId="{9229BE38-8F55-436B-B6A9-A563D63FC5EF}" srcId="{8CEA7AD4-3039-4070-B98E-77D030D64A55}" destId="{5B8F6123-7B75-4D21-B25B-B1201C32E853}" srcOrd="1" destOrd="0" parTransId="{CC24AC97-01EA-41AA-9725-7511B07377D9}" sibTransId="{D505F19B-54AC-4FE3-BCE3-ADC6F6CEDF2E}"/>
    <dgm:cxn modelId="{710B703D-626F-446A-913D-0D7C3AB9D2D9}" type="presOf" srcId="{D647C6C6-F8B9-47D6-AC26-112AB747D3AA}" destId="{8BD72E63-C376-4A92-8F38-55B59F85110A}" srcOrd="1" destOrd="0" presId="urn:microsoft.com/office/officeart/2005/8/layout/vProcess5"/>
    <dgm:cxn modelId="{5234AD3E-CD61-4A5E-9B7F-948D4832D4FB}" type="presOf" srcId="{D505F19B-54AC-4FE3-BCE3-ADC6F6CEDF2E}" destId="{674C6F4E-1D93-453F-A6D6-1E4403F52D26}" srcOrd="0" destOrd="0" presId="urn:microsoft.com/office/officeart/2005/8/layout/vProcess5"/>
    <dgm:cxn modelId="{EDF08B40-04BF-4E84-A704-CAB9BBF7F7B6}" type="presOf" srcId="{5B8F6123-7B75-4D21-B25B-B1201C32E853}" destId="{95218211-B176-46BB-B477-2CE02AE3AB86}" srcOrd="1" destOrd="0" presId="urn:microsoft.com/office/officeart/2005/8/layout/vProcess5"/>
    <dgm:cxn modelId="{AAA44147-82E7-40DF-8A29-893BFE6E1315}" type="presOf" srcId="{848262C0-8BEA-44AD-B617-EF695C399D13}" destId="{77F9B3F4-2673-4A76-85C7-2B6A4DCB799A}" srcOrd="0" destOrd="0" presId="urn:microsoft.com/office/officeart/2005/8/layout/vProcess5"/>
    <dgm:cxn modelId="{1A5EB54A-6C6D-466E-9B30-C1D576FAEE02}" type="presOf" srcId="{43C564B1-E38B-4201-B3F7-159124E6506E}" destId="{4EEF5F18-D381-4FF4-B68E-76C415C5C2B9}" srcOrd="0" destOrd="0" presId="urn:microsoft.com/office/officeart/2005/8/layout/vProcess5"/>
    <dgm:cxn modelId="{FBD65F71-674E-43A5-82C3-5A8F9E76D44C}" srcId="{8CEA7AD4-3039-4070-B98E-77D030D64A55}" destId="{D7E60E69-99A0-491F-A5F4-D5759A295733}" srcOrd="2" destOrd="0" parTransId="{3A03A3EA-E1CD-4C65-9515-A1C0A9E2AA93}" sibTransId="{43138B50-7C58-4E0A-90BE-DF010415CCA0}"/>
    <dgm:cxn modelId="{69500352-0E08-4F53-BA42-42EA6D735CFD}" type="presOf" srcId="{5B8F6123-7B75-4D21-B25B-B1201C32E853}" destId="{138EFA66-CEB4-418C-BF44-E2343799FB8F}" srcOrd="0" destOrd="0" presId="urn:microsoft.com/office/officeart/2005/8/layout/vProcess5"/>
    <dgm:cxn modelId="{A5FCDD74-E807-4080-8A9D-B4345360DEC4}" type="presOf" srcId="{D647C6C6-F8B9-47D6-AC26-112AB747D3AA}" destId="{8FE45E0C-A3EC-4E25-93A1-C3F5A5A0A33D}" srcOrd="0" destOrd="0" presId="urn:microsoft.com/office/officeart/2005/8/layout/vProcess5"/>
    <dgm:cxn modelId="{E4932C75-0166-4404-9F4C-327B43A31EAC}" srcId="{8CEA7AD4-3039-4070-B98E-77D030D64A55}" destId="{71731C5D-1845-4FCF-8030-990932B1E87A}" srcOrd="0" destOrd="0" parTransId="{7B2F4ED3-ADA6-4397-A10D-7BEFBBA3D901}" sibTransId="{43C564B1-E38B-4201-B3F7-159124E6506E}"/>
    <dgm:cxn modelId="{1D1A747D-AD80-43D4-863D-6787D57570D9}" type="presOf" srcId="{8CEA7AD4-3039-4070-B98E-77D030D64A55}" destId="{1396E13A-2A55-4743-955C-BF1E4ED95C6F}" srcOrd="0" destOrd="0" presId="urn:microsoft.com/office/officeart/2005/8/layout/vProcess5"/>
    <dgm:cxn modelId="{11A54393-7508-4BB2-8441-8FD3CBCBD3FB}" type="presOf" srcId="{D7E60E69-99A0-491F-A5F4-D5759A295733}" destId="{F2E9FC08-19C7-4C1E-9316-6BF184437C76}" srcOrd="1" destOrd="0" presId="urn:microsoft.com/office/officeart/2005/8/layout/vProcess5"/>
    <dgm:cxn modelId="{7D9367A3-1EE2-4FA4-8C48-0C05D92DA8EA}" type="presOf" srcId="{39725474-31E0-45CA-B26B-9CF9678299FF}" destId="{07A48314-4F26-48F9-B4BD-E725AD7A8D47}" srcOrd="1" destOrd="0" presId="urn:microsoft.com/office/officeart/2005/8/layout/vProcess5"/>
    <dgm:cxn modelId="{CFF757B0-C9E8-467D-9407-102C013BE1DF}" type="presOf" srcId="{71731C5D-1845-4FCF-8030-990932B1E87A}" destId="{10CFF19A-7F8A-4551-834D-FB20E7745BF5}" srcOrd="0" destOrd="0" presId="urn:microsoft.com/office/officeart/2005/8/layout/vProcess5"/>
    <dgm:cxn modelId="{BFA582BF-8556-4F6F-9619-58B6120C2C5C}" srcId="{8CEA7AD4-3039-4070-B98E-77D030D64A55}" destId="{D647C6C6-F8B9-47D6-AC26-112AB747D3AA}" srcOrd="3" destOrd="0" parTransId="{D10B63C6-65B2-49E7-9364-D2E2929763AD}" sibTransId="{848262C0-8BEA-44AD-B617-EF695C399D13}"/>
    <dgm:cxn modelId="{71A72AD9-9041-48CE-B72D-E3F8F7B88B4B}" type="presOf" srcId="{43138B50-7C58-4E0A-90BE-DF010415CCA0}" destId="{5AC8F640-BD20-4D8E-96A8-B7E84610AE87}" srcOrd="0" destOrd="0" presId="urn:microsoft.com/office/officeart/2005/8/layout/vProcess5"/>
    <dgm:cxn modelId="{2C0D9AE8-C489-4EEC-AE62-EE6C529F2A81}" type="presOf" srcId="{71731C5D-1845-4FCF-8030-990932B1E87A}" destId="{405E8273-DD8E-4300-9589-4C5414F00094}" srcOrd="1" destOrd="0" presId="urn:microsoft.com/office/officeart/2005/8/layout/vProcess5"/>
    <dgm:cxn modelId="{516E9ECD-6A8C-4023-9122-33C579DFC52B}" type="presParOf" srcId="{1396E13A-2A55-4743-955C-BF1E4ED95C6F}" destId="{1BE8E1FB-F235-4EAD-964C-1D9BB2C0A260}" srcOrd="0" destOrd="0" presId="urn:microsoft.com/office/officeart/2005/8/layout/vProcess5"/>
    <dgm:cxn modelId="{81034788-CC52-4395-9F03-ED21D12B650B}" type="presParOf" srcId="{1396E13A-2A55-4743-955C-BF1E4ED95C6F}" destId="{10CFF19A-7F8A-4551-834D-FB20E7745BF5}" srcOrd="1" destOrd="0" presId="urn:microsoft.com/office/officeart/2005/8/layout/vProcess5"/>
    <dgm:cxn modelId="{09ADC777-37A1-463B-A77E-B8EA81E82AEB}" type="presParOf" srcId="{1396E13A-2A55-4743-955C-BF1E4ED95C6F}" destId="{138EFA66-CEB4-418C-BF44-E2343799FB8F}" srcOrd="2" destOrd="0" presId="urn:microsoft.com/office/officeart/2005/8/layout/vProcess5"/>
    <dgm:cxn modelId="{416426D9-D721-44AB-AB87-B42EA056251A}" type="presParOf" srcId="{1396E13A-2A55-4743-955C-BF1E4ED95C6F}" destId="{278253E9-77B2-4742-816A-30286E652494}" srcOrd="3" destOrd="0" presId="urn:microsoft.com/office/officeart/2005/8/layout/vProcess5"/>
    <dgm:cxn modelId="{40939B12-8808-4591-A293-B3A689FB1DE4}" type="presParOf" srcId="{1396E13A-2A55-4743-955C-BF1E4ED95C6F}" destId="{8FE45E0C-A3EC-4E25-93A1-C3F5A5A0A33D}" srcOrd="4" destOrd="0" presId="urn:microsoft.com/office/officeart/2005/8/layout/vProcess5"/>
    <dgm:cxn modelId="{F80C9056-90D7-4516-AE47-B3874F1D5A2F}" type="presParOf" srcId="{1396E13A-2A55-4743-955C-BF1E4ED95C6F}" destId="{9E918A35-CAAD-4464-8CB4-7D815BFA7DB7}" srcOrd="5" destOrd="0" presId="urn:microsoft.com/office/officeart/2005/8/layout/vProcess5"/>
    <dgm:cxn modelId="{312C05E5-0B74-4E1A-921C-2F34D9EE1A14}" type="presParOf" srcId="{1396E13A-2A55-4743-955C-BF1E4ED95C6F}" destId="{4EEF5F18-D381-4FF4-B68E-76C415C5C2B9}" srcOrd="6" destOrd="0" presId="urn:microsoft.com/office/officeart/2005/8/layout/vProcess5"/>
    <dgm:cxn modelId="{251F9A92-E5B5-4E90-9B5A-8B82CDF1FCCF}" type="presParOf" srcId="{1396E13A-2A55-4743-955C-BF1E4ED95C6F}" destId="{674C6F4E-1D93-453F-A6D6-1E4403F52D26}" srcOrd="7" destOrd="0" presId="urn:microsoft.com/office/officeart/2005/8/layout/vProcess5"/>
    <dgm:cxn modelId="{EF02459E-600A-469C-B6BC-0409CE82FC64}" type="presParOf" srcId="{1396E13A-2A55-4743-955C-BF1E4ED95C6F}" destId="{5AC8F640-BD20-4D8E-96A8-B7E84610AE87}" srcOrd="8" destOrd="0" presId="urn:microsoft.com/office/officeart/2005/8/layout/vProcess5"/>
    <dgm:cxn modelId="{4DD6CC39-41BA-4605-B574-790EB063B457}" type="presParOf" srcId="{1396E13A-2A55-4743-955C-BF1E4ED95C6F}" destId="{77F9B3F4-2673-4A76-85C7-2B6A4DCB799A}" srcOrd="9" destOrd="0" presId="urn:microsoft.com/office/officeart/2005/8/layout/vProcess5"/>
    <dgm:cxn modelId="{6D9B2A6D-CE7C-4044-8471-6A0B472D3A52}" type="presParOf" srcId="{1396E13A-2A55-4743-955C-BF1E4ED95C6F}" destId="{405E8273-DD8E-4300-9589-4C5414F00094}" srcOrd="10" destOrd="0" presId="urn:microsoft.com/office/officeart/2005/8/layout/vProcess5"/>
    <dgm:cxn modelId="{2B2D7562-16EE-4696-B537-8D69FAC2469C}" type="presParOf" srcId="{1396E13A-2A55-4743-955C-BF1E4ED95C6F}" destId="{95218211-B176-46BB-B477-2CE02AE3AB86}" srcOrd="11" destOrd="0" presId="urn:microsoft.com/office/officeart/2005/8/layout/vProcess5"/>
    <dgm:cxn modelId="{DBC96B55-BCB2-4236-A704-35C1875A262A}" type="presParOf" srcId="{1396E13A-2A55-4743-955C-BF1E4ED95C6F}" destId="{F2E9FC08-19C7-4C1E-9316-6BF184437C76}" srcOrd="12" destOrd="0" presId="urn:microsoft.com/office/officeart/2005/8/layout/vProcess5"/>
    <dgm:cxn modelId="{C67498D9-15B0-44A6-BB98-15E720BFED50}" type="presParOf" srcId="{1396E13A-2A55-4743-955C-BF1E4ED95C6F}" destId="{8BD72E63-C376-4A92-8F38-55B59F85110A}" srcOrd="13" destOrd="0" presId="urn:microsoft.com/office/officeart/2005/8/layout/vProcess5"/>
    <dgm:cxn modelId="{C03B3675-638B-4A42-B4E5-1DAA13DADB2F}" type="presParOf" srcId="{1396E13A-2A55-4743-955C-BF1E4ED95C6F}" destId="{07A48314-4F26-48F9-B4BD-E725AD7A8D4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710CBA2-29E0-4C70-BFBF-2208AE371182}" type="doc">
      <dgm:prSet loTypeId="urn:microsoft.com/office/officeart/2009/3/layout/StepUpProcess" loCatId="process" qsTypeId="urn:microsoft.com/office/officeart/2005/8/quickstyle/simple1" qsCatId="simple" csTypeId="urn:microsoft.com/office/officeart/2005/8/colors/accent2_5" csCatId="accent2" phldr="1"/>
      <dgm:spPr/>
    </dgm:pt>
    <dgm:pt modelId="{772E3464-9951-4390-9D32-3CF202B16F87}">
      <dgm:prSet phldrT="[Teksts]"/>
      <dgm:spPr/>
      <dgm:t>
        <a:bodyPr/>
        <a:lstStyle/>
        <a:p>
          <a:r>
            <a:rPr lang="lv-LV" b="1"/>
            <a:t>Pieteikumu iesniegšana</a:t>
          </a:r>
        </a:p>
      </dgm:t>
    </dgm:pt>
    <dgm:pt modelId="{3814AD41-6281-469D-ADFE-781A9BB8699C}" type="parTrans" cxnId="{C7244E76-3113-466A-A207-4F2714F03564}">
      <dgm:prSet/>
      <dgm:spPr/>
      <dgm:t>
        <a:bodyPr/>
        <a:lstStyle/>
        <a:p>
          <a:endParaRPr lang="lv-LV"/>
        </a:p>
      </dgm:t>
    </dgm:pt>
    <dgm:pt modelId="{D5026FFF-E536-4D7D-B43D-FF58E172411F}" type="sibTrans" cxnId="{C7244E76-3113-466A-A207-4F2714F03564}">
      <dgm:prSet/>
      <dgm:spPr/>
      <dgm:t>
        <a:bodyPr/>
        <a:lstStyle/>
        <a:p>
          <a:endParaRPr lang="lv-LV"/>
        </a:p>
      </dgm:t>
    </dgm:pt>
    <dgm:pt modelId="{5A892EDE-016D-4F29-8B71-51BC02DD9070}">
      <dgm:prSet phldrT="[Teksts]"/>
      <dgm:spPr/>
      <dgm:t>
        <a:bodyPr/>
        <a:lstStyle/>
        <a:p>
          <a:r>
            <a:rPr lang="lv-LV" b="1"/>
            <a:t>Vērtēšana</a:t>
          </a:r>
        </a:p>
      </dgm:t>
    </dgm:pt>
    <dgm:pt modelId="{101A7500-0CF6-4F35-A6C3-C6197A90C134}" type="parTrans" cxnId="{FA917FE0-5381-4DA3-ADD0-FD2079547A99}">
      <dgm:prSet/>
      <dgm:spPr/>
      <dgm:t>
        <a:bodyPr/>
        <a:lstStyle/>
        <a:p>
          <a:endParaRPr lang="lv-LV"/>
        </a:p>
      </dgm:t>
    </dgm:pt>
    <dgm:pt modelId="{E5463789-8929-46DF-9F85-2EF6580F2B09}" type="sibTrans" cxnId="{FA917FE0-5381-4DA3-ADD0-FD2079547A99}">
      <dgm:prSet/>
      <dgm:spPr/>
      <dgm:t>
        <a:bodyPr/>
        <a:lstStyle/>
        <a:p>
          <a:endParaRPr lang="lv-LV"/>
        </a:p>
      </dgm:t>
    </dgm:pt>
    <dgm:pt modelId="{79E94EA6-009D-4031-987E-DE264DF458A5}">
      <dgm:prSet phldrT="[Teksts]"/>
      <dgm:spPr/>
      <dgm:t>
        <a:bodyPr/>
        <a:lstStyle/>
        <a:p>
          <a:r>
            <a:rPr lang="lv-LV" b="1"/>
            <a:t>Rezultātu izziņošana</a:t>
          </a:r>
        </a:p>
      </dgm:t>
    </dgm:pt>
    <dgm:pt modelId="{D1FE8D41-5A43-4ECC-9E6B-C751C4640990}" type="parTrans" cxnId="{4030D575-3340-4B38-AA41-9C552C98AB28}">
      <dgm:prSet/>
      <dgm:spPr/>
      <dgm:t>
        <a:bodyPr/>
        <a:lstStyle/>
        <a:p>
          <a:endParaRPr lang="lv-LV"/>
        </a:p>
      </dgm:t>
    </dgm:pt>
    <dgm:pt modelId="{85D12A28-65EF-4D24-8432-44CFF8446225}" type="sibTrans" cxnId="{4030D575-3340-4B38-AA41-9C552C98AB28}">
      <dgm:prSet/>
      <dgm:spPr/>
      <dgm:t>
        <a:bodyPr/>
        <a:lstStyle/>
        <a:p>
          <a:endParaRPr lang="lv-LV"/>
        </a:p>
      </dgm:t>
    </dgm:pt>
    <dgm:pt modelId="{67EEE84F-FE29-43FA-9B18-814C7930F8F5}">
      <dgm:prSet phldrT="[Teksts]"/>
      <dgm:spPr/>
      <dgm:t>
        <a:bodyPr/>
        <a:lstStyle/>
        <a:p>
          <a:r>
            <a:rPr lang="lv-LV" b="1"/>
            <a:t>Nosacījumu izpilde / līgumu slēgšana</a:t>
          </a:r>
        </a:p>
      </dgm:t>
    </dgm:pt>
    <dgm:pt modelId="{BEE7AC43-0950-454F-A37A-6E998E792A8A}" type="parTrans" cxnId="{609A99B8-B104-48E0-9E31-0935170462D6}">
      <dgm:prSet/>
      <dgm:spPr/>
      <dgm:t>
        <a:bodyPr/>
        <a:lstStyle/>
        <a:p>
          <a:endParaRPr lang="lv-LV"/>
        </a:p>
      </dgm:t>
    </dgm:pt>
    <dgm:pt modelId="{7A109D63-6845-418F-AAC5-6DEDC777138F}" type="sibTrans" cxnId="{609A99B8-B104-48E0-9E31-0935170462D6}">
      <dgm:prSet/>
      <dgm:spPr/>
      <dgm:t>
        <a:bodyPr/>
        <a:lstStyle/>
        <a:p>
          <a:endParaRPr lang="lv-LV"/>
        </a:p>
      </dgm:t>
    </dgm:pt>
    <dgm:pt modelId="{584E5B88-76F1-4123-86DB-E6568FA4D6B8}">
      <dgm:prSet phldrT="[Teksts]"/>
      <dgm:spPr/>
      <dgm:t>
        <a:bodyPr/>
        <a:lstStyle/>
        <a:p>
          <a:r>
            <a:rPr lang="lv-LV" b="1"/>
            <a:t>Noslēguma pārskats</a:t>
          </a:r>
        </a:p>
      </dgm:t>
    </dgm:pt>
    <dgm:pt modelId="{FD25604F-6CB6-4824-A6BE-F90F81EB6E20}" type="parTrans" cxnId="{7D3F30E7-2677-4C87-8A85-06EF7A242D61}">
      <dgm:prSet/>
      <dgm:spPr/>
      <dgm:t>
        <a:bodyPr/>
        <a:lstStyle/>
        <a:p>
          <a:endParaRPr lang="lv-LV"/>
        </a:p>
      </dgm:t>
    </dgm:pt>
    <dgm:pt modelId="{778A8ECD-CA2D-4556-8D2D-8F7F408FE26B}" type="sibTrans" cxnId="{7D3F30E7-2677-4C87-8A85-06EF7A242D61}">
      <dgm:prSet/>
      <dgm:spPr/>
      <dgm:t>
        <a:bodyPr/>
        <a:lstStyle/>
        <a:p>
          <a:endParaRPr lang="lv-LV"/>
        </a:p>
      </dgm:t>
    </dgm:pt>
    <dgm:pt modelId="{6BE1E8B9-764A-4273-82B2-E25C39D70300}">
      <dgm:prSet phldrT="[Teksts]"/>
      <dgm:spPr/>
      <dgm:t>
        <a:bodyPr/>
        <a:lstStyle/>
        <a:p>
          <a:r>
            <a:rPr lang="lv-LV" b="1"/>
            <a:t>Projekta īstenošana</a:t>
          </a:r>
        </a:p>
      </dgm:t>
    </dgm:pt>
    <dgm:pt modelId="{5B7F5821-6D17-4ABF-AC61-C7A0FF7BA51B}" type="parTrans" cxnId="{63D479FE-A185-489D-8F24-7AA130CD5779}">
      <dgm:prSet/>
      <dgm:spPr/>
      <dgm:t>
        <a:bodyPr/>
        <a:lstStyle/>
        <a:p>
          <a:endParaRPr lang="lv-LV"/>
        </a:p>
      </dgm:t>
    </dgm:pt>
    <dgm:pt modelId="{F2AA81D6-6E39-4A50-8DEF-CAD1451122DC}" type="sibTrans" cxnId="{63D479FE-A185-489D-8F24-7AA130CD5779}">
      <dgm:prSet/>
      <dgm:spPr/>
      <dgm:t>
        <a:bodyPr/>
        <a:lstStyle/>
        <a:p>
          <a:endParaRPr lang="lv-LV"/>
        </a:p>
      </dgm:t>
    </dgm:pt>
    <dgm:pt modelId="{6F773E8E-CEC0-4CAB-BF32-CF0AB9C877F7}" type="pres">
      <dgm:prSet presAssocID="{D710CBA2-29E0-4C70-BFBF-2208AE371182}" presName="rootnode" presStyleCnt="0">
        <dgm:presLayoutVars>
          <dgm:chMax/>
          <dgm:chPref/>
          <dgm:dir/>
          <dgm:animLvl val="lvl"/>
        </dgm:presLayoutVars>
      </dgm:prSet>
      <dgm:spPr/>
    </dgm:pt>
    <dgm:pt modelId="{DE3D47F4-51D2-4867-8231-35460F5D8F21}" type="pres">
      <dgm:prSet presAssocID="{772E3464-9951-4390-9D32-3CF202B16F87}" presName="composite" presStyleCnt="0"/>
      <dgm:spPr/>
    </dgm:pt>
    <dgm:pt modelId="{B69DAD8E-0D01-4E9F-BCC2-E6B8CDE3AB02}" type="pres">
      <dgm:prSet presAssocID="{772E3464-9951-4390-9D32-3CF202B16F87}" presName="LShape" presStyleLbl="alignNode1" presStyleIdx="0" presStyleCnt="11"/>
      <dgm:spPr/>
    </dgm:pt>
    <dgm:pt modelId="{74E03151-E8F0-4FAD-8ACE-04533493F608}" type="pres">
      <dgm:prSet presAssocID="{772E3464-9951-4390-9D32-3CF202B16F87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ECD86682-2DE2-4244-A93A-9603E8B3637B}" type="pres">
      <dgm:prSet presAssocID="{772E3464-9951-4390-9D32-3CF202B16F87}" presName="Triangle" presStyleLbl="alignNode1" presStyleIdx="1" presStyleCnt="11"/>
      <dgm:spPr/>
    </dgm:pt>
    <dgm:pt modelId="{6768223E-7A5E-4993-A726-98024A0E20B1}" type="pres">
      <dgm:prSet presAssocID="{D5026FFF-E536-4D7D-B43D-FF58E172411F}" presName="sibTrans" presStyleCnt="0"/>
      <dgm:spPr/>
    </dgm:pt>
    <dgm:pt modelId="{416AEE6F-0BF5-449E-AA90-2368BA92CF10}" type="pres">
      <dgm:prSet presAssocID="{D5026FFF-E536-4D7D-B43D-FF58E172411F}" presName="space" presStyleCnt="0"/>
      <dgm:spPr/>
    </dgm:pt>
    <dgm:pt modelId="{396DD381-87A2-4E3D-96DD-526BBB8FA552}" type="pres">
      <dgm:prSet presAssocID="{5A892EDE-016D-4F29-8B71-51BC02DD9070}" presName="composite" presStyleCnt="0"/>
      <dgm:spPr/>
    </dgm:pt>
    <dgm:pt modelId="{385D34E0-DB82-498D-B829-144CD096F979}" type="pres">
      <dgm:prSet presAssocID="{5A892EDE-016D-4F29-8B71-51BC02DD9070}" presName="LShape" presStyleLbl="alignNode1" presStyleIdx="2" presStyleCnt="11"/>
      <dgm:spPr/>
    </dgm:pt>
    <dgm:pt modelId="{B399012C-7FE7-4D91-A430-53351561AE4B}" type="pres">
      <dgm:prSet presAssocID="{5A892EDE-016D-4F29-8B71-51BC02DD9070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6F74EBC2-4524-425D-A99A-53F7ED511C7A}" type="pres">
      <dgm:prSet presAssocID="{5A892EDE-016D-4F29-8B71-51BC02DD9070}" presName="Triangle" presStyleLbl="alignNode1" presStyleIdx="3" presStyleCnt="11"/>
      <dgm:spPr/>
    </dgm:pt>
    <dgm:pt modelId="{903007E6-C46F-4F68-A9F9-0CB6CAFDF05D}" type="pres">
      <dgm:prSet presAssocID="{E5463789-8929-46DF-9F85-2EF6580F2B09}" presName="sibTrans" presStyleCnt="0"/>
      <dgm:spPr/>
    </dgm:pt>
    <dgm:pt modelId="{AF0CA6DE-17D1-4DA9-8A97-D3677B131BDC}" type="pres">
      <dgm:prSet presAssocID="{E5463789-8929-46DF-9F85-2EF6580F2B09}" presName="space" presStyleCnt="0"/>
      <dgm:spPr/>
    </dgm:pt>
    <dgm:pt modelId="{5BAF6E07-1FE4-4547-B95D-185D2CB8F1E1}" type="pres">
      <dgm:prSet presAssocID="{79E94EA6-009D-4031-987E-DE264DF458A5}" presName="composite" presStyleCnt="0"/>
      <dgm:spPr/>
    </dgm:pt>
    <dgm:pt modelId="{F2F08645-F9E7-43AB-897A-57F7589B2AF3}" type="pres">
      <dgm:prSet presAssocID="{79E94EA6-009D-4031-987E-DE264DF458A5}" presName="LShape" presStyleLbl="alignNode1" presStyleIdx="4" presStyleCnt="11"/>
      <dgm:spPr/>
    </dgm:pt>
    <dgm:pt modelId="{1CC637B4-79D8-4715-8416-DD873F35E87B}" type="pres">
      <dgm:prSet presAssocID="{79E94EA6-009D-4031-987E-DE264DF458A5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5963A91D-4188-4571-8037-6D01941D8980}" type="pres">
      <dgm:prSet presAssocID="{79E94EA6-009D-4031-987E-DE264DF458A5}" presName="Triangle" presStyleLbl="alignNode1" presStyleIdx="5" presStyleCnt="11"/>
      <dgm:spPr/>
    </dgm:pt>
    <dgm:pt modelId="{835B4DE9-121D-45DF-A97B-80482CA51581}" type="pres">
      <dgm:prSet presAssocID="{85D12A28-65EF-4D24-8432-44CFF8446225}" presName="sibTrans" presStyleCnt="0"/>
      <dgm:spPr/>
    </dgm:pt>
    <dgm:pt modelId="{8AFE78CB-67E5-41C8-B4C7-5293F32DFE0C}" type="pres">
      <dgm:prSet presAssocID="{85D12A28-65EF-4D24-8432-44CFF8446225}" presName="space" presStyleCnt="0"/>
      <dgm:spPr/>
    </dgm:pt>
    <dgm:pt modelId="{6B9E42A9-0F9D-4285-A281-A34AC5250EBF}" type="pres">
      <dgm:prSet presAssocID="{67EEE84F-FE29-43FA-9B18-814C7930F8F5}" presName="composite" presStyleCnt="0"/>
      <dgm:spPr/>
    </dgm:pt>
    <dgm:pt modelId="{ACB51A45-68D4-4F9B-96F9-C675DF1BA4DD}" type="pres">
      <dgm:prSet presAssocID="{67EEE84F-FE29-43FA-9B18-814C7930F8F5}" presName="LShape" presStyleLbl="alignNode1" presStyleIdx="6" presStyleCnt="11"/>
      <dgm:spPr/>
    </dgm:pt>
    <dgm:pt modelId="{FA2B2772-084D-465D-B2D7-49F4BB3EDD0A}" type="pres">
      <dgm:prSet presAssocID="{67EEE84F-FE29-43FA-9B18-814C7930F8F5}" presName="ParentText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405CC3FF-619E-476A-BF66-F204A0298ECF}" type="pres">
      <dgm:prSet presAssocID="{67EEE84F-FE29-43FA-9B18-814C7930F8F5}" presName="Triangle" presStyleLbl="alignNode1" presStyleIdx="7" presStyleCnt="11"/>
      <dgm:spPr/>
    </dgm:pt>
    <dgm:pt modelId="{6D85AD33-DD11-4CDB-9C25-83D6E677299E}" type="pres">
      <dgm:prSet presAssocID="{7A109D63-6845-418F-AAC5-6DEDC777138F}" presName="sibTrans" presStyleCnt="0"/>
      <dgm:spPr/>
    </dgm:pt>
    <dgm:pt modelId="{C71EAEB6-1CF5-4994-87FA-CE203282DAD7}" type="pres">
      <dgm:prSet presAssocID="{7A109D63-6845-418F-AAC5-6DEDC777138F}" presName="space" presStyleCnt="0"/>
      <dgm:spPr/>
    </dgm:pt>
    <dgm:pt modelId="{B6147F78-BE07-4061-AE6E-F6DFA3537B1F}" type="pres">
      <dgm:prSet presAssocID="{6BE1E8B9-764A-4273-82B2-E25C39D70300}" presName="composite" presStyleCnt="0"/>
      <dgm:spPr/>
    </dgm:pt>
    <dgm:pt modelId="{905CE70E-784D-411D-84FE-39C105C7150C}" type="pres">
      <dgm:prSet presAssocID="{6BE1E8B9-764A-4273-82B2-E25C39D70300}" presName="LShape" presStyleLbl="alignNode1" presStyleIdx="8" presStyleCnt="11"/>
      <dgm:spPr/>
    </dgm:pt>
    <dgm:pt modelId="{9A58547B-3C68-4118-8E7D-50B325CB1EFE}" type="pres">
      <dgm:prSet presAssocID="{6BE1E8B9-764A-4273-82B2-E25C39D70300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89903DAA-6918-429A-8D9D-FE8711D03F0E}" type="pres">
      <dgm:prSet presAssocID="{6BE1E8B9-764A-4273-82B2-E25C39D70300}" presName="Triangle" presStyleLbl="alignNode1" presStyleIdx="9" presStyleCnt="11"/>
      <dgm:spPr/>
    </dgm:pt>
    <dgm:pt modelId="{EEC5698F-05DD-405A-8238-26915BACD9CB}" type="pres">
      <dgm:prSet presAssocID="{F2AA81D6-6E39-4A50-8DEF-CAD1451122DC}" presName="sibTrans" presStyleCnt="0"/>
      <dgm:spPr/>
    </dgm:pt>
    <dgm:pt modelId="{D3C4C9D6-9700-40AD-AE9F-EBB21C5167CE}" type="pres">
      <dgm:prSet presAssocID="{F2AA81D6-6E39-4A50-8DEF-CAD1451122DC}" presName="space" presStyleCnt="0"/>
      <dgm:spPr/>
    </dgm:pt>
    <dgm:pt modelId="{79285E80-8DCD-4C60-95C5-32B7727F038E}" type="pres">
      <dgm:prSet presAssocID="{584E5B88-76F1-4123-86DB-E6568FA4D6B8}" presName="composite" presStyleCnt="0"/>
      <dgm:spPr/>
    </dgm:pt>
    <dgm:pt modelId="{DE007165-8D96-4699-92FA-5A3A2966E016}" type="pres">
      <dgm:prSet presAssocID="{584E5B88-76F1-4123-86DB-E6568FA4D6B8}" presName="LShape" presStyleLbl="alignNode1" presStyleIdx="10" presStyleCnt="11"/>
      <dgm:spPr/>
    </dgm:pt>
    <dgm:pt modelId="{DA2A44D5-7A9A-4ED9-8024-478E40AFDB87}" type="pres">
      <dgm:prSet presAssocID="{584E5B88-76F1-4123-86DB-E6568FA4D6B8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22C8282D-270D-42B3-8A15-D10A5E3C6233}" type="presOf" srcId="{D710CBA2-29E0-4C70-BFBF-2208AE371182}" destId="{6F773E8E-CEC0-4CAB-BF32-CF0AB9C877F7}" srcOrd="0" destOrd="0" presId="urn:microsoft.com/office/officeart/2009/3/layout/StepUpProcess"/>
    <dgm:cxn modelId="{9A42DF49-D6E6-4508-9D69-1B175BBC950D}" type="presOf" srcId="{79E94EA6-009D-4031-987E-DE264DF458A5}" destId="{1CC637B4-79D8-4715-8416-DD873F35E87B}" srcOrd="0" destOrd="0" presId="urn:microsoft.com/office/officeart/2009/3/layout/StepUpProcess"/>
    <dgm:cxn modelId="{D9C0824D-94D0-4106-9F93-A672FA68DB86}" type="presOf" srcId="{6BE1E8B9-764A-4273-82B2-E25C39D70300}" destId="{9A58547B-3C68-4118-8E7D-50B325CB1EFE}" srcOrd="0" destOrd="0" presId="urn:microsoft.com/office/officeart/2009/3/layout/StepUpProcess"/>
    <dgm:cxn modelId="{4030D575-3340-4B38-AA41-9C552C98AB28}" srcId="{D710CBA2-29E0-4C70-BFBF-2208AE371182}" destId="{79E94EA6-009D-4031-987E-DE264DF458A5}" srcOrd="2" destOrd="0" parTransId="{D1FE8D41-5A43-4ECC-9E6B-C751C4640990}" sibTransId="{85D12A28-65EF-4D24-8432-44CFF8446225}"/>
    <dgm:cxn modelId="{C7244E76-3113-466A-A207-4F2714F03564}" srcId="{D710CBA2-29E0-4C70-BFBF-2208AE371182}" destId="{772E3464-9951-4390-9D32-3CF202B16F87}" srcOrd="0" destOrd="0" parTransId="{3814AD41-6281-469D-ADFE-781A9BB8699C}" sibTransId="{D5026FFF-E536-4D7D-B43D-FF58E172411F}"/>
    <dgm:cxn modelId="{E20D8B93-667B-489A-B154-87E7C24B7CE5}" type="presOf" srcId="{5A892EDE-016D-4F29-8B71-51BC02DD9070}" destId="{B399012C-7FE7-4D91-A430-53351561AE4B}" srcOrd="0" destOrd="0" presId="urn:microsoft.com/office/officeart/2009/3/layout/StepUpProcess"/>
    <dgm:cxn modelId="{609A99B8-B104-48E0-9E31-0935170462D6}" srcId="{D710CBA2-29E0-4C70-BFBF-2208AE371182}" destId="{67EEE84F-FE29-43FA-9B18-814C7930F8F5}" srcOrd="3" destOrd="0" parTransId="{BEE7AC43-0950-454F-A37A-6E998E792A8A}" sibTransId="{7A109D63-6845-418F-AAC5-6DEDC777138F}"/>
    <dgm:cxn modelId="{A98EBAC6-FEE9-4EC7-9AD7-7E1942B0F7E0}" type="presOf" srcId="{772E3464-9951-4390-9D32-3CF202B16F87}" destId="{74E03151-E8F0-4FAD-8ACE-04533493F608}" srcOrd="0" destOrd="0" presId="urn:microsoft.com/office/officeart/2009/3/layout/StepUpProcess"/>
    <dgm:cxn modelId="{FA917FE0-5381-4DA3-ADD0-FD2079547A99}" srcId="{D710CBA2-29E0-4C70-BFBF-2208AE371182}" destId="{5A892EDE-016D-4F29-8B71-51BC02DD9070}" srcOrd="1" destOrd="0" parTransId="{101A7500-0CF6-4F35-A6C3-C6197A90C134}" sibTransId="{E5463789-8929-46DF-9F85-2EF6580F2B09}"/>
    <dgm:cxn modelId="{7D3F30E7-2677-4C87-8A85-06EF7A242D61}" srcId="{D710CBA2-29E0-4C70-BFBF-2208AE371182}" destId="{584E5B88-76F1-4123-86DB-E6568FA4D6B8}" srcOrd="5" destOrd="0" parTransId="{FD25604F-6CB6-4824-A6BE-F90F81EB6E20}" sibTransId="{778A8ECD-CA2D-4556-8D2D-8F7F408FE26B}"/>
    <dgm:cxn modelId="{ADC4DCEE-3863-4468-A683-9FECB8B4348F}" type="presOf" srcId="{67EEE84F-FE29-43FA-9B18-814C7930F8F5}" destId="{FA2B2772-084D-465D-B2D7-49F4BB3EDD0A}" srcOrd="0" destOrd="0" presId="urn:microsoft.com/office/officeart/2009/3/layout/StepUpProcess"/>
    <dgm:cxn modelId="{FB2A37FE-C06C-4EDA-B087-04388BD76B51}" type="presOf" srcId="{584E5B88-76F1-4123-86DB-E6568FA4D6B8}" destId="{DA2A44D5-7A9A-4ED9-8024-478E40AFDB87}" srcOrd="0" destOrd="0" presId="urn:microsoft.com/office/officeart/2009/3/layout/StepUpProcess"/>
    <dgm:cxn modelId="{63D479FE-A185-489D-8F24-7AA130CD5779}" srcId="{D710CBA2-29E0-4C70-BFBF-2208AE371182}" destId="{6BE1E8B9-764A-4273-82B2-E25C39D70300}" srcOrd="4" destOrd="0" parTransId="{5B7F5821-6D17-4ABF-AC61-C7A0FF7BA51B}" sibTransId="{F2AA81D6-6E39-4A50-8DEF-CAD1451122DC}"/>
    <dgm:cxn modelId="{0E0DB8C0-8B5E-42C0-A700-B173328E0CF9}" type="presParOf" srcId="{6F773E8E-CEC0-4CAB-BF32-CF0AB9C877F7}" destId="{DE3D47F4-51D2-4867-8231-35460F5D8F21}" srcOrd="0" destOrd="0" presId="urn:microsoft.com/office/officeart/2009/3/layout/StepUpProcess"/>
    <dgm:cxn modelId="{E45DAC42-B1F1-4277-AFA2-09081F432091}" type="presParOf" srcId="{DE3D47F4-51D2-4867-8231-35460F5D8F21}" destId="{B69DAD8E-0D01-4E9F-BCC2-E6B8CDE3AB02}" srcOrd="0" destOrd="0" presId="urn:microsoft.com/office/officeart/2009/3/layout/StepUpProcess"/>
    <dgm:cxn modelId="{3988A6D7-52F8-40BE-8581-8D3BB2CFF64C}" type="presParOf" srcId="{DE3D47F4-51D2-4867-8231-35460F5D8F21}" destId="{74E03151-E8F0-4FAD-8ACE-04533493F608}" srcOrd="1" destOrd="0" presId="urn:microsoft.com/office/officeart/2009/3/layout/StepUpProcess"/>
    <dgm:cxn modelId="{876336D8-A40B-419B-9044-4BA87A3B6D66}" type="presParOf" srcId="{DE3D47F4-51D2-4867-8231-35460F5D8F21}" destId="{ECD86682-2DE2-4244-A93A-9603E8B3637B}" srcOrd="2" destOrd="0" presId="urn:microsoft.com/office/officeart/2009/3/layout/StepUpProcess"/>
    <dgm:cxn modelId="{18DF770E-590E-4057-AEDB-2C8E498D1847}" type="presParOf" srcId="{6F773E8E-CEC0-4CAB-BF32-CF0AB9C877F7}" destId="{6768223E-7A5E-4993-A726-98024A0E20B1}" srcOrd="1" destOrd="0" presId="urn:microsoft.com/office/officeart/2009/3/layout/StepUpProcess"/>
    <dgm:cxn modelId="{4527541A-52D5-4201-8923-F7D3265DB5E5}" type="presParOf" srcId="{6768223E-7A5E-4993-A726-98024A0E20B1}" destId="{416AEE6F-0BF5-449E-AA90-2368BA92CF10}" srcOrd="0" destOrd="0" presId="urn:microsoft.com/office/officeart/2009/3/layout/StepUpProcess"/>
    <dgm:cxn modelId="{664B7A48-E5F3-48BA-B547-A54758719584}" type="presParOf" srcId="{6F773E8E-CEC0-4CAB-BF32-CF0AB9C877F7}" destId="{396DD381-87A2-4E3D-96DD-526BBB8FA552}" srcOrd="2" destOrd="0" presId="urn:microsoft.com/office/officeart/2009/3/layout/StepUpProcess"/>
    <dgm:cxn modelId="{A72F25C7-4679-49EA-870E-258F4DD01016}" type="presParOf" srcId="{396DD381-87A2-4E3D-96DD-526BBB8FA552}" destId="{385D34E0-DB82-498D-B829-144CD096F979}" srcOrd="0" destOrd="0" presId="urn:microsoft.com/office/officeart/2009/3/layout/StepUpProcess"/>
    <dgm:cxn modelId="{A70A220B-DED5-48A6-BFF2-0DDBACB98612}" type="presParOf" srcId="{396DD381-87A2-4E3D-96DD-526BBB8FA552}" destId="{B399012C-7FE7-4D91-A430-53351561AE4B}" srcOrd="1" destOrd="0" presId="urn:microsoft.com/office/officeart/2009/3/layout/StepUpProcess"/>
    <dgm:cxn modelId="{A9D13815-494A-401E-8C92-65D5C9369371}" type="presParOf" srcId="{396DD381-87A2-4E3D-96DD-526BBB8FA552}" destId="{6F74EBC2-4524-425D-A99A-53F7ED511C7A}" srcOrd="2" destOrd="0" presId="urn:microsoft.com/office/officeart/2009/3/layout/StepUpProcess"/>
    <dgm:cxn modelId="{5195E156-655B-422C-83A9-8922978E760D}" type="presParOf" srcId="{6F773E8E-CEC0-4CAB-BF32-CF0AB9C877F7}" destId="{903007E6-C46F-4F68-A9F9-0CB6CAFDF05D}" srcOrd="3" destOrd="0" presId="urn:microsoft.com/office/officeart/2009/3/layout/StepUpProcess"/>
    <dgm:cxn modelId="{2EB2C13D-0B5F-40DB-8F3C-EF3EEF0AAF25}" type="presParOf" srcId="{903007E6-C46F-4F68-A9F9-0CB6CAFDF05D}" destId="{AF0CA6DE-17D1-4DA9-8A97-D3677B131BDC}" srcOrd="0" destOrd="0" presId="urn:microsoft.com/office/officeart/2009/3/layout/StepUpProcess"/>
    <dgm:cxn modelId="{7ED3E83F-F8C3-46A2-BBCC-7E40D0F11E9F}" type="presParOf" srcId="{6F773E8E-CEC0-4CAB-BF32-CF0AB9C877F7}" destId="{5BAF6E07-1FE4-4547-B95D-185D2CB8F1E1}" srcOrd="4" destOrd="0" presId="urn:microsoft.com/office/officeart/2009/3/layout/StepUpProcess"/>
    <dgm:cxn modelId="{10E67C9A-156C-4810-A82A-3297DF92405B}" type="presParOf" srcId="{5BAF6E07-1FE4-4547-B95D-185D2CB8F1E1}" destId="{F2F08645-F9E7-43AB-897A-57F7589B2AF3}" srcOrd="0" destOrd="0" presId="urn:microsoft.com/office/officeart/2009/3/layout/StepUpProcess"/>
    <dgm:cxn modelId="{8430472A-C6A4-40BB-AD51-2C9316194B24}" type="presParOf" srcId="{5BAF6E07-1FE4-4547-B95D-185D2CB8F1E1}" destId="{1CC637B4-79D8-4715-8416-DD873F35E87B}" srcOrd="1" destOrd="0" presId="urn:microsoft.com/office/officeart/2009/3/layout/StepUpProcess"/>
    <dgm:cxn modelId="{AA703439-6B98-4D18-B156-78EA718B3FD4}" type="presParOf" srcId="{5BAF6E07-1FE4-4547-B95D-185D2CB8F1E1}" destId="{5963A91D-4188-4571-8037-6D01941D8980}" srcOrd="2" destOrd="0" presId="urn:microsoft.com/office/officeart/2009/3/layout/StepUpProcess"/>
    <dgm:cxn modelId="{B6A57A6F-C10A-4254-8E48-D4440A0BF4EC}" type="presParOf" srcId="{6F773E8E-CEC0-4CAB-BF32-CF0AB9C877F7}" destId="{835B4DE9-121D-45DF-A97B-80482CA51581}" srcOrd="5" destOrd="0" presId="urn:microsoft.com/office/officeart/2009/3/layout/StepUpProcess"/>
    <dgm:cxn modelId="{B9C23879-A662-46F6-859B-44FFA1120A2D}" type="presParOf" srcId="{835B4DE9-121D-45DF-A97B-80482CA51581}" destId="{8AFE78CB-67E5-41C8-B4C7-5293F32DFE0C}" srcOrd="0" destOrd="0" presId="urn:microsoft.com/office/officeart/2009/3/layout/StepUpProcess"/>
    <dgm:cxn modelId="{4733152A-6D27-4BE0-B79E-2FA4A3AF80E1}" type="presParOf" srcId="{6F773E8E-CEC0-4CAB-BF32-CF0AB9C877F7}" destId="{6B9E42A9-0F9D-4285-A281-A34AC5250EBF}" srcOrd="6" destOrd="0" presId="urn:microsoft.com/office/officeart/2009/3/layout/StepUpProcess"/>
    <dgm:cxn modelId="{0F7002DB-51C4-4B61-B59B-0548F09AA242}" type="presParOf" srcId="{6B9E42A9-0F9D-4285-A281-A34AC5250EBF}" destId="{ACB51A45-68D4-4F9B-96F9-C675DF1BA4DD}" srcOrd="0" destOrd="0" presId="urn:microsoft.com/office/officeart/2009/3/layout/StepUpProcess"/>
    <dgm:cxn modelId="{468070F9-CD19-4C8A-AB12-91E0D454D475}" type="presParOf" srcId="{6B9E42A9-0F9D-4285-A281-A34AC5250EBF}" destId="{FA2B2772-084D-465D-B2D7-49F4BB3EDD0A}" srcOrd="1" destOrd="0" presId="urn:microsoft.com/office/officeart/2009/3/layout/StepUpProcess"/>
    <dgm:cxn modelId="{D55A5CE5-21B7-4B4A-9DF3-A54254244BF2}" type="presParOf" srcId="{6B9E42A9-0F9D-4285-A281-A34AC5250EBF}" destId="{405CC3FF-619E-476A-BF66-F204A0298ECF}" srcOrd="2" destOrd="0" presId="urn:microsoft.com/office/officeart/2009/3/layout/StepUpProcess"/>
    <dgm:cxn modelId="{BE18EE76-0175-4FF7-BB38-33923EADF92D}" type="presParOf" srcId="{6F773E8E-CEC0-4CAB-BF32-CF0AB9C877F7}" destId="{6D85AD33-DD11-4CDB-9C25-83D6E677299E}" srcOrd="7" destOrd="0" presId="urn:microsoft.com/office/officeart/2009/3/layout/StepUpProcess"/>
    <dgm:cxn modelId="{17B8A4C2-4C3A-4F59-9AF5-6557B8F6E6D0}" type="presParOf" srcId="{6D85AD33-DD11-4CDB-9C25-83D6E677299E}" destId="{C71EAEB6-1CF5-4994-87FA-CE203282DAD7}" srcOrd="0" destOrd="0" presId="urn:microsoft.com/office/officeart/2009/3/layout/StepUpProcess"/>
    <dgm:cxn modelId="{DF132F2B-5994-40FE-903C-048FEF504E3A}" type="presParOf" srcId="{6F773E8E-CEC0-4CAB-BF32-CF0AB9C877F7}" destId="{B6147F78-BE07-4061-AE6E-F6DFA3537B1F}" srcOrd="8" destOrd="0" presId="urn:microsoft.com/office/officeart/2009/3/layout/StepUpProcess"/>
    <dgm:cxn modelId="{6EB9EA39-D8E8-4841-AB07-15D5F4E21A82}" type="presParOf" srcId="{B6147F78-BE07-4061-AE6E-F6DFA3537B1F}" destId="{905CE70E-784D-411D-84FE-39C105C7150C}" srcOrd="0" destOrd="0" presId="urn:microsoft.com/office/officeart/2009/3/layout/StepUpProcess"/>
    <dgm:cxn modelId="{97CB99DF-E667-43B4-B131-6F23F58C58DE}" type="presParOf" srcId="{B6147F78-BE07-4061-AE6E-F6DFA3537B1F}" destId="{9A58547B-3C68-4118-8E7D-50B325CB1EFE}" srcOrd="1" destOrd="0" presId="urn:microsoft.com/office/officeart/2009/3/layout/StepUpProcess"/>
    <dgm:cxn modelId="{E0D712BB-7052-48E7-AF2A-4B5A73D12164}" type="presParOf" srcId="{B6147F78-BE07-4061-AE6E-F6DFA3537B1F}" destId="{89903DAA-6918-429A-8D9D-FE8711D03F0E}" srcOrd="2" destOrd="0" presId="urn:microsoft.com/office/officeart/2009/3/layout/StepUpProcess"/>
    <dgm:cxn modelId="{6405F9E6-2A9E-4796-B5BB-AF579C112134}" type="presParOf" srcId="{6F773E8E-CEC0-4CAB-BF32-CF0AB9C877F7}" destId="{EEC5698F-05DD-405A-8238-26915BACD9CB}" srcOrd="9" destOrd="0" presId="urn:microsoft.com/office/officeart/2009/3/layout/StepUpProcess"/>
    <dgm:cxn modelId="{36B9887E-96EA-43F2-99A8-98A844E56A48}" type="presParOf" srcId="{EEC5698F-05DD-405A-8238-26915BACD9CB}" destId="{D3C4C9D6-9700-40AD-AE9F-EBB21C5167CE}" srcOrd="0" destOrd="0" presId="urn:microsoft.com/office/officeart/2009/3/layout/StepUpProcess"/>
    <dgm:cxn modelId="{CF9897F8-628D-47C5-8EAA-A2B04027AFC3}" type="presParOf" srcId="{6F773E8E-CEC0-4CAB-BF32-CF0AB9C877F7}" destId="{79285E80-8DCD-4C60-95C5-32B7727F038E}" srcOrd="10" destOrd="0" presId="urn:microsoft.com/office/officeart/2009/3/layout/StepUpProcess"/>
    <dgm:cxn modelId="{4F26F337-2D2A-4AAF-9BBD-36B0028C5991}" type="presParOf" srcId="{79285E80-8DCD-4C60-95C5-32B7727F038E}" destId="{DE007165-8D96-4699-92FA-5A3A2966E016}" srcOrd="0" destOrd="0" presId="urn:microsoft.com/office/officeart/2009/3/layout/StepUpProcess"/>
    <dgm:cxn modelId="{8B30D787-9CAB-4207-88CB-8AAA55D6F5DE}" type="presParOf" srcId="{79285E80-8DCD-4C60-95C5-32B7727F038E}" destId="{DA2A44D5-7A9A-4ED9-8024-478E40AFDB8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BD0509-C327-427C-BD11-50DFD45DC9CF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0D436EEF-1AB3-4B2F-B3BB-EF8F71CD4873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  <a:cs typeface="Urdu Typesetting" panose="03020402040406030203" pitchFamily="66" charset="-78"/>
          </a:endParaRPr>
        </a:p>
      </dgm:t>
    </dgm:pt>
    <dgm:pt modelId="{CC5F3B86-18CF-40B9-9718-4F59176A21B2}" type="parTrans" cxnId="{6A53DC10-68F9-4531-B73A-1024C48B5E40}">
      <dgm:prSet/>
      <dgm:spPr/>
      <dgm:t>
        <a:bodyPr/>
        <a:lstStyle/>
        <a:p>
          <a:endParaRPr lang="lv-LV"/>
        </a:p>
      </dgm:t>
    </dgm:pt>
    <dgm:pt modelId="{CF4E05E0-1EF0-44E2-B3C5-431700E968B9}" type="sibTrans" cxnId="{6A53DC10-68F9-4531-B73A-1024C48B5E40}">
      <dgm:prSet/>
      <dgm:spPr/>
      <dgm:t>
        <a:bodyPr/>
        <a:lstStyle/>
        <a:p>
          <a:endParaRPr lang="lv-LV"/>
        </a:p>
      </dgm:t>
    </dgm:pt>
    <dgm:pt modelId="{246061A8-1BC5-4A57-A91C-7DB7B7E88A6C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15E2C2C-BD20-432E-A573-91BA8F095BC6}" type="parTrans" cxnId="{A8A55C05-7952-43E1-996F-45D1EC7CE506}">
      <dgm:prSet/>
      <dgm:spPr/>
      <dgm:t>
        <a:bodyPr/>
        <a:lstStyle/>
        <a:p>
          <a:endParaRPr lang="lv-LV"/>
        </a:p>
      </dgm:t>
    </dgm:pt>
    <dgm:pt modelId="{8732A1C3-B38B-423F-A36D-27C7CAE63237}" type="sibTrans" cxnId="{A8A55C05-7952-43E1-996F-45D1EC7CE506}">
      <dgm:prSet/>
      <dgm:spPr/>
      <dgm:t>
        <a:bodyPr/>
        <a:lstStyle/>
        <a:p>
          <a:endParaRPr lang="lv-LV"/>
        </a:p>
      </dgm:t>
    </dgm:pt>
    <dgm:pt modelId="{A4B037DE-8BFA-419F-9834-FD998C885329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24AF22C1-0164-4DD4-BF64-D82AA841CED7}" type="parTrans" cxnId="{E4A91334-7943-40B8-AF7F-5B4BF3099D36}">
      <dgm:prSet/>
      <dgm:spPr/>
      <dgm:t>
        <a:bodyPr/>
        <a:lstStyle/>
        <a:p>
          <a:endParaRPr lang="lv-LV"/>
        </a:p>
      </dgm:t>
    </dgm:pt>
    <dgm:pt modelId="{63C94C42-4A8E-4060-BB35-179DEC653393}" type="sibTrans" cxnId="{E4A91334-7943-40B8-AF7F-5B4BF3099D36}">
      <dgm:prSet/>
      <dgm:spPr/>
      <dgm:t>
        <a:bodyPr/>
        <a:lstStyle/>
        <a:p>
          <a:endParaRPr lang="lv-LV"/>
        </a:p>
      </dgm:t>
    </dgm:pt>
    <dgm:pt modelId="{A6C49A90-DD37-4E24-8AFD-F7BC16C329BC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Urdu Typesetting" panose="020B0604020202020204" pitchFamily="66" charset="-78"/>
            <a:ea typeface="Verdana" panose="020B0604030504040204" pitchFamily="34" charset="0"/>
            <a:cs typeface="Urdu Typesetting" panose="020B0604020202020204" pitchFamily="66" charset="-78"/>
          </a:endParaRPr>
        </a:p>
      </dgm:t>
    </dgm:pt>
    <dgm:pt modelId="{6C520024-B9FA-4846-BDA8-45A461010134}" type="parTrans" cxnId="{C80F5E96-274C-474D-8B86-0EE2372F9AAB}">
      <dgm:prSet/>
      <dgm:spPr/>
      <dgm:t>
        <a:bodyPr/>
        <a:lstStyle/>
        <a:p>
          <a:endParaRPr lang="lv-LV"/>
        </a:p>
      </dgm:t>
    </dgm:pt>
    <dgm:pt modelId="{B5534562-B3C5-4770-8B82-2304F1479621}" type="sibTrans" cxnId="{C80F5E96-274C-474D-8B86-0EE2372F9AAB}">
      <dgm:prSet/>
      <dgm:spPr/>
      <dgm:t>
        <a:bodyPr/>
        <a:lstStyle/>
        <a:p>
          <a:endParaRPr lang="lv-LV"/>
        </a:p>
      </dgm:t>
    </dgm:pt>
    <dgm:pt modelId="{F732E3C6-9AA3-4BBB-9357-AF67019861FB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32E120B-714A-43B7-9429-BC778941EB73}" type="parTrans" cxnId="{7CD3AF02-C673-4035-A886-266B766C5A8C}">
      <dgm:prSet/>
      <dgm:spPr/>
      <dgm:t>
        <a:bodyPr/>
        <a:lstStyle/>
        <a:p>
          <a:endParaRPr lang="lv-LV"/>
        </a:p>
      </dgm:t>
    </dgm:pt>
    <dgm:pt modelId="{89253044-EDB4-41B4-9DC9-059AC33E1AB0}" type="sibTrans" cxnId="{7CD3AF02-C673-4035-A886-266B766C5A8C}">
      <dgm:prSet/>
      <dgm:spPr/>
      <dgm:t>
        <a:bodyPr/>
        <a:lstStyle/>
        <a:p>
          <a:endParaRPr lang="lv-LV"/>
        </a:p>
      </dgm:t>
    </dgm:pt>
    <dgm:pt modelId="{D81FC688-5158-4D9C-9D7B-D0BD36CE6F12}">
      <dgm:prSet phldrT="[Text]" phldr="1"/>
      <dgm:spPr>
        <a:solidFill>
          <a:srgbClr val="800024"/>
        </a:solidFill>
      </dgm:spPr>
      <dgm:t>
        <a:bodyPr/>
        <a:lstStyle/>
        <a:p>
          <a:endParaRPr lang="lv-LV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6E10024-6364-4A52-9201-F401C0716D99}" type="parTrans" cxnId="{81E70D99-2EF3-4EF3-95D6-12B2F54DCCF7}">
      <dgm:prSet/>
      <dgm:spPr/>
      <dgm:t>
        <a:bodyPr/>
        <a:lstStyle/>
        <a:p>
          <a:endParaRPr lang="lv-LV"/>
        </a:p>
      </dgm:t>
    </dgm:pt>
    <dgm:pt modelId="{FA139BCD-99C0-4EE1-900B-5B249A46858C}" type="sibTrans" cxnId="{81E70D99-2EF3-4EF3-95D6-12B2F54DCCF7}">
      <dgm:prSet/>
      <dgm:spPr/>
      <dgm:t>
        <a:bodyPr/>
        <a:lstStyle/>
        <a:p>
          <a:endParaRPr lang="lv-LV"/>
        </a:p>
      </dgm:t>
    </dgm:pt>
    <dgm:pt modelId="{9E090033-8803-4C19-A92A-B5DC425A0527}" type="pres">
      <dgm:prSet presAssocID="{70BD0509-C327-427C-BD11-50DFD45DC9CF}" presName="diagram" presStyleCnt="0">
        <dgm:presLayoutVars>
          <dgm:dir/>
          <dgm:resizeHandles val="exact"/>
        </dgm:presLayoutVars>
      </dgm:prSet>
      <dgm:spPr/>
    </dgm:pt>
    <dgm:pt modelId="{8C8ED52D-6C0D-4C20-8E45-C08555F8DB1F}" type="pres">
      <dgm:prSet presAssocID="{0D436EEF-1AB3-4B2F-B3BB-EF8F71CD4873}" presName="node" presStyleLbl="node1" presStyleIdx="0" presStyleCnt="6">
        <dgm:presLayoutVars>
          <dgm:bulletEnabled val="1"/>
        </dgm:presLayoutVars>
      </dgm:prSet>
      <dgm:spPr/>
    </dgm:pt>
    <dgm:pt modelId="{757316BB-6584-43F2-9FF2-1BA950188DAA}" type="pres">
      <dgm:prSet presAssocID="{CF4E05E0-1EF0-44E2-B3C5-431700E968B9}" presName="sibTrans" presStyleCnt="0"/>
      <dgm:spPr/>
    </dgm:pt>
    <dgm:pt modelId="{C1E861DA-E51F-4484-B4DF-F375B853F3E2}" type="pres">
      <dgm:prSet presAssocID="{246061A8-1BC5-4A57-A91C-7DB7B7E88A6C}" presName="node" presStyleLbl="node1" presStyleIdx="1" presStyleCnt="6">
        <dgm:presLayoutVars>
          <dgm:bulletEnabled val="1"/>
        </dgm:presLayoutVars>
      </dgm:prSet>
      <dgm:spPr/>
    </dgm:pt>
    <dgm:pt modelId="{51920395-ABBA-44BB-BB5F-65BDCDD93E0A}" type="pres">
      <dgm:prSet presAssocID="{8732A1C3-B38B-423F-A36D-27C7CAE63237}" presName="sibTrans" presStyleCnt="0"/>
      <dgm:spPr/>
    </dgm:pt>
    <dgm:pt modelId="{0B3FED2C-B031-4B6D-9D12-32F8CE813E44}" type="pres">
      <dgm:prSet presAssocID="{A4B037DE-8BFA-419F-9834-FD998C885329}" presName="node" presStyleLbl="node1" presStyleIdx="2" presStyleCnt="6">
        <dgm:presLayoutVars>
          <dgm:bulletEnabled val="1"/>
        </dgm:presLayoutVars>
      </dgm:prSet>
      <dgm:spPr/>
    </dgm:pt>
    <dgm:pt modelId="{D65A40C7-49F6-487C-B69F-F6C23820871C}" type="pres">
      <dgm:prSet presAssocID="{63C94C42-4A8E-4060-BB35-179DEC653393}" presName="sibTrans" presStyleCnt="0"/>
      <dgm:spPr/>
    </dgm:pt>
    <dgm:pt modelId="{0D36605E-7DD3-495D-AF92-D449F67D1459}" type="pres">
      <dgm:prSet presAssocID="{A6C49A90-DD37-4E24-8AFD-F7BC16C329BC}" presName="node" presStyleLbl="node1" presStyleIdx="3" presStyleCnt="6">
        <dgm:presLayoutVars>
          <dgm:bulletEnabled val="1"/>
        </dgm:presLayoutVars>
      </dgm:prSet>
      <dgm:spPr/>
    </dgm:pt>
    <dgm:pt modelId="{3F1AE98B-785B-4E87-A14D-9EE92B8F53D7}" type="pres">
      <dgm:prSet presAssocID="{B5534562-B3C5-4770-8B82-2304F1479621}" presName="sibTrans" presStyleCnt="0"/>
      <dgm:spPr/>
    </dgm:pt>
    <dgm:pt modelId="{39E5910C-763A-421E-ACFA-BF54B7B66C18}" type="pres">
      <dgm:prSet presAssocID="{F732E3C6-9AA3-4BBB-9357-AF67019861FB}" presName="node" presStyleLbl="node1" presStyleIdx="4" presStyleCnt="6">
        <dgm:presLayoutVars>
          <dgm:bulletEnabled val="1"/>
        </dgm:presLayoutVars>
      </dgm:prSet>
      <dgm:spPr/>
    </dgm:pt>
    <dgm:pt modelId="{A76A2483-69C7-4898-B30E-BD018E5543A3}" type="pres">
      <dgm:prSet presAssocID="{89253044-EDB4-41B4-9DC9-059AC33E1AB0}" presName="sibTrans" presStyleCnt="0"/>
      <dgm:spPr/>
    </dgm:pt>
    <dgm:pt modelId="{69F337AE-96F2-4929-AFBF-3C05B751C3F0}" type="pres">
      <dgm:prSet presAssocID="{D81FC688-5158-4D9C-9D7B-D0BD36CE6F12}" presName="node" presStyleLbl="node1" presStyleIdx="5" presStyleCnt="6">
        <dgm:presLayoutVars>
          <dgm:bulletEnabled val="1"/>
        </dgm:presLayoutVars>
      </dgm:prSet>
      <dgm:spPr/>
    </dgm:pt>
  </dgm:ptLst>
  <dgm:cxnLst>
    <dgm:cxn modelId="{7CD3AF02-C673-4035-A886-266B766C5A8C}" srcId="{70BD0509-C327-427C-BD11-50DFD45DC9CF}" destId="{F732E3C6-9AA3-4BBB-9357-AF67019861FB}" srcOrd="4" destOrd="0" parTransId="{632E120B-714A-43B7-9429-BC778941EB73}" sibTransId="{89253044-EDB4-41B4-9DC9-059AC33E1AB0}"/>
    <dgm:cxn modelId="{A8A55C05-7952-43E1-996F-45D1EC7CE506}" srcId="{70BD0509-C327-427C-BD11-50DFD45DC9CF}" destId="{246061A8-1BC5-4A57-A91C-7DB7B7E88A6C}" srcOrd="1" destOrd="0" parTransId="{715E2C2C-BD20-432E-A573-91BA8F095BC6}" sibTransId="{8732A1C3-B38B-423F-A36D-27C7CAE63237}"/>
    <dgm:cxn modelId="{6A53DC10-68F9-4531-B73A-1024C48B5E40}" srcId="{70BD0509-C327-427C-BD11-50DFD45DC9CF}" destId="{0D436EEF-1AB3-4B2F-B3BB-EF8F71CD4873}" srcOrd="0" destOrd="0" parTransId="{CC5F3B86-18CF-40B9-9718-4F59176A21B2}" sibTransId="{CF4E05E0-1EF0-44E2-B3C5-431700E968B9}"/>
    <dgm:cxn modelId="{8FB7E92E-3FC2-4CEF-AEC7-AABE8A5B048F}" type="presOf" srcId="{70BD0509-C327-427C-BD11-50DFD45DC9CF}" destId="{9E090033-8803-4C19-A92A-B5DC425A0527}" srcOrd="0" destOrd="0" presId="urn:microsoft.com/office/officeart/2005/8/layout/default"/>
    <dgm:cxn modelId="{E4A91334-7943-40B8-AF7F-5B4BF3099D36}" srcId="{70BD0509-C327-427C-BD11-50DFD45DC9CF}" destId="{A4B037DE-8BFA-419F-9834-FD998C885329}" srcOrd="2" destOrd="0" parTransId="{24AF22C1-0164-4DD4-BF64-D82AA841CED7}" sibTransId="{63C94C42-4A8E-4060-BB35-179DEC653393}"/>
    <dgm:cxn modelId="{C88C313E-6C21-4F2C-AF67-8957B9058D51}" type="presOf" srcId="{D81FC688-5158-4D9C-9D7B-D0BD36CE6F12}" destId="{69F337AE-96F2-4929-AFBF-3C05B751C3F0}" srcOrd="0" destOrd="0" presId="urn:microsoft.com/office/officeart/2005/8/layout/default"/>
    <dgm:cxn modelId="{0F53B547-AD52-45AF-9779-23A9A600F34F}" type="presOf" srcId="{A4B037DE-8BFA-419F-9834-FD998C885329}" destId="{0B3FED2C-B031-4B6D-9D12-32F8CE813E44}" srcOrd="0" destOrd="0" presId="urn:microsoft.com/office/officeart/2005/8/layout/default"/>
    <dgm:cxn modelId="{E83F976C-C11B-44C4-9F68-0DC782287B7A}" type="presOf" srcId="{246061A8-1BC5-4A57-A91C-7DB7B7E88A6C}" destId="{C1E861DA-E51F-4484-B4DF-F375B853F3E2}" srcOrd="0" destOrd="0" presId="urn:microsoft.com/office/officeart/2005/8/layout/default"/>
    <dgm:cxn modelId="{F8F04E8E-53EA-48DE-B956-252FA6E1F63F}" type="presOf" srcId="{A6C49A90-DD37-4E24-8AFD-F7BC16C329BC}" destId="{0D36605E-7DD3-495D-AF92-D449F67D1459}" srcOrd="0" destOrd="0" presId="urn:microsoft.com/office/officeart/2005/8/layout/default"/>
    <dgm:cxn modelId="{C80F5E96-274C-474D-8B86-0EE2372F9AAB}" srcId="{70BD0509-C327-427C-BD11-50DFD45DC9CF}" destId="{A6C49A90-DD37-4E24-8AFD-F7BC16C329BC}" srcOrd="3" destOrd="0" parTransId="{6C520024-B9FA-4846-BDA8-45A461010134}" sibTransId="{B5534562-B3C5-4770-8B82-2304F1479621}"/>
    <dgm:cxn modelId="{81E70D99-2EF3-4EF3-95D6-12B2F54DCCF7}" srcId="{70BD0509-C327-427C-BD11-50DFD45DC9CF}" destId="{D81FC688-5158-4D9C-9D7B-D0BD36CE6F12}" srcOrd="5" destOrd="0" parTransId="{F6E10024-6364-4A52-9201-F401C0716D99}" sibTransId="{FA139BCD-99C0-4EE1-900B-5B249A46858C}"/>
    <dgm:cxn modelId="{AAC54A9D-D1BA-4C08-9C6A-28EAE74F1117}" type="presOf" srcId="{F732E3C6-9AA3-4BBB-9357-AF67019861FB}" destId="{39E5910C-763A-421E-ACFA-BF54B7B66C18}" srcOrd="0" destOrd="0" presId="urn:microsoft.com/office/officeart/2005/8/layout/default"/>
    <dgm:cxn modelId="{C85386E4-42A1-4744-9CF2-60BD75B41732}" type="presOf" srcId="{0D436EEF-1AB3-4B2F-B3BB-EF8F71CD4873}" destId="{8C8ED52D-6C0D-4C20-8E45-C08555F8DB1F}" srcOrd="0" destOrd="0" presId="urn:microsoft.com/office/officeart/2005/8/layout/default"/>
    <dgm:cxn modelId="{BD551B20-5B99-4318-A983-BEC0FEC50509}" type="presParOf" srcId="{9E090033-8803-4C19-A92A-B5DC425A0527}" destId="{8C8ED52D-6C0D-4C20-8E45-C08555F8DB1F}" srcOrd="0" destOrd="0" presId="urn:microsoft.com/office/officeart/2005/8/layout/default"/>
    <dgm:cxn modelId="{A28E9D5A-8ADB-40D2-A10E-C83AF9F36EB2}" type="presParOf" srcId="{9E090033-8803-4C19-A92A-B5DC425A0527}" destId="{757316BB-6584-43F2-9FF2-1BA950188DAA}" srcOrd="1" destOrd="0" presId="urn:microsoft.com/office/officeart/2005/8/layout/default"/>
    <dgm:cxn modelId="{7D734BA3-8309-4387-96D3-141ADD5A3B9B}" type="presParOf" srcId="{9E090033-8803-4C19-A92A-B5DC425A0527}" destId="{C1E861DA-E51F-4484-B4DF-F375B853F3E2}" srcOrd="2" destOrd="0" presId="urn:microsoft.com/office/officeart/2005/8/layout/default"/>
    <dgm:cxn modelId="{7CA63578-C48C-4654-8EC0-D7F66D44EAC5}" type="presParOf" srcId="{9E090033-8803-4C19-A92A-B5DC425A0527}" destId="{51920395-ABBA-44BB-BB5F-65BDCDD93E0A}" srcOrd="3" destOrd="0" presId="urn:microsoft.com/office/officeart/2005/8/layout/default"/>
    <dgm:cxn modelId="{8E28F3F6-9B8E-4FA2-9541-9B7509563005}" type="presParOf" srcId="{9E090033-8803-4C19-A92A-B5DC425A0527}" destId="{0B3FED2C-B031-4B6D-9D12-32F8CE813E44}" srcOrd="4" destOrd="0" presId="urn:microsoft.com/office/officeart/2005/8/layout/default"/>
    <dgm:cxn modelId="{9FAD61DC-90BA-425F-A0A6-2144BC05CF5A}" type="presParOf" srcId="{9E090033-8803-4C19-A92A-B5DC425A0527}" destId="{D65A40C7-49F6-487C-B69F-F6C23820871C}" srcOrd="5" destOrd="0" presId="urn:microsoft.com/office/officeart/2005/8/layout/default"/>
    <dgm:cxn modelId="{56BDD181-082C-45BC-BE6E-64A9AE1A037B}" type="presParOf" srcId="{9E090033-8803-4C19-A92A-B5DC425A0527}" destId="{0D36605E-7DD3-495D-AF92-D449F67D1459}" srcOrd="6" destOrd="0" presId="urn:microsoft.com/office/officeart/2005/8/layout/default"/>
    <dgm:cxn modelId="{5C0F2C5A-5662-4168-B7C6-936AC01649F9}" type="presParOf" srcId="{9E090033-8803-4C19-A92A-B5DC425A0527}" destId="{3F1AE98B-785B-4E87-A14D-9EE92B8F53D7}" srcOrd="7" destOrd="0" presId="urn:microsoft.com/office/officeart/2005/8/layout/default"/>
    <dgm:cxn modelId="{7CC82A8F-F42F-4780-B060-76A69D799CE1}" type="presParOf" srcId="{9E090033-8803-4C19-A92A-B5DC425A0527}" destId="{39E5910C-763A-421E-ACFA-BF54B7B66C18}" srcOrd="8" destOrd="0" presId="urn:microsoft.com/office/officeart/2005/8/layout/default"/>
    <dgm:cxn modelId="{14208553-004C-403E-BEE3-A488075D261D}" type="presParOf" srcId="{9E090033-8803-4C19-A92A-B5DC425A0527}" destId="{A76A2483-69C7-4898-B30E-BD018E5543A3}" srcOrd="9" destOrd="0" presId="urn:microsoft.com/office/officeart/2005/8/layout/default"/>
    <dgm:cxn modelId="{CA160C39-9FDC-4CB7-94AD-1E5CB18FA324}" type="presParOf" srcId="{9E090033-8803-4C19-A92A-B5DC425A0527}" destId="{69F337AE-96F2-4929-AFBF-3C05B751C3F0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83E15F-6ADE-4FDF-908A-F8A08B8812E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2710B21A-9214-48D4-88E6-CCE4B91DE3EB}">
      <dgm:prSet custT="1"/>
      <dgm:spPr>
        <a:solidFill>
          <a:schemeClr val="accent2"/>
        </a:solidFill>
      </dgm:spPr>
      <dgm:t>
        <a:bodyPr/>
        <a:lstStyle/>
        <a:p>
          <a:r>
            <a:rPr lang="lv-LV" sz="3600">
              <a:latin typeface="Verdana" panose="020B0604030504040204" pitchFamily="34" charset="0"/>
              <a:ea typeface="Verdana" panose="020B0604030504040204" pitchFamily="34" charset="0"/>
            </a:rPr>
            <a:t>stiprināt pilsoniskās sabiedrības ilgtspējīgu attīstību un demokrātiju Latvijā</a:t>
          </a:r>
          <a:endParaRPr lang="lv-LV" sz="36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+mn-lt"/>
          </a:endParaRPr>
        </a:p>
      </dgm:t>
    </dgm:pt>
    <dgm:pt modelId="{18DF614F-FCB4-4FB8-8143-B85E5B7634B1}" type="parTrans" cxnId="{91E12BCA-2DF9-441D-A773-FD15E6A58149}">
      <dgm:prSet/>
      <dgm:spPr/>
      <dgm:t>
        <a:bodyPr/>
        <a:lstStyle/>
        <a:p>
          <a:endParaRPr lang="lv-LV">
            <a:solidFill>
              <a:schemeClr val="bg1"/>
            </a:solidFill>
          </a:endParaRPr>
        </a:p>
      </dgm:t>
    </dgm:pt>
    <dgm:pt modelId="{06CCE1CE-005F-422E-B4AB-B766FA8A70EA}" type="sibTrans" cxnId="{91E12BCA-2DF9-441D-A773-FD15E6A58149}">
      <dgm:prSet/>
      <dgm:spPr/>
      <dgm:t>
        <a:bodyPr/>
        <a:lstStyle/>
        <a:p>
          <a:endParaRPr lang="lv-LV">
            <a:solidFill>
              <a:schemeClr val="bg1"/>
            </a:solidFill>
          </a:endParaRPr>
        </a:p>
      </dgm:t>
    </dgm:pt>
    <dgm:pt modelId="{EF03D92E-770D-461C-9FA0-45C0E729D9E8}" type="pres">
      <dgm:prSet presAssocID="{4883E15F-6ADE-4FDF-908A-F8A08B8812EE}" presName="diagram" presStyleCnt="0">
        <dgm:presLayoutVars>
          <dgm:dir/>
          <dgm:resizeHandles val="exact"/>
        </dgm:presLayoutVars>
      </dgm:prSet>
      <dgm:spPr/>
    </dgm:pt>
    <dgm:pt modelId="{E82C859E-90B9-4BDE-B7E4-A83728CB4020}" type="pres">
      <dgm:prSet presAssocID="{2710B21A-9214-48D4-88E6-CCE4B91DE3EB}" presName="node" presStyleLbl="node1" presStyleIdx="0" presStyleCnt="1" custScaleX="178465" custLinFactNeighborX="-2753" custLinFactNeighborY="-16457">
        <dgm:presLayoutVars>
          <dgm:bulletEnabled val="1"/>
        </dgm:presLayoutVars>
      </dgm:prSet>
      <dgm:spPr/>
    </dgm:pt>
  </dgm:ptLst>
  <dgm:cxnLst>
    <dgm:cxn modelId="{5B98EA74-6B4E-418F-948D-A42A1CFABEE5}" type="presOf" srcId="{2710B21A-9214-48D4-88E6-CCE4B91DE3EB}" destId="{E82C859E-90B9-4BDE-B7E4-A83728CB4020}" srcOrd="0" destOrd="0" presId="urn:microsoft.com/office/officeart/2005/8/layout/default"/>
    <dgm:cxn modelId="{97CE2985-6DAC-4AAB-80B1-20DBFD9C31E9}" type="presOf" srcId="{4883E15F-6ADE-4FDF-908A-F8A08B8812EE}" destId="{EF03D92E-770D-461C-9FA0-45C0E729D9E8}" srcOrd="0" destOrd="0" presId="urn:microsoft.com/office/officeart/2005/8/layout/default"/>
    <dgm:cxn modelId="{91E12BCA-2DF9-441D-A773-FD15E6A58149}" srcId="{4883E15F-6ADE-4FDF-908A-F8A08B8812EE}" destId="{2710B21A-9214-48D4-88E6-CCE4B91DE3EB}" srcOrd="0" destOrd="0" parTransId="{18DF614F-FCB4-4FB8-8143-B85E5B7634B1}" sibTransId="{06CCE1CE-005F-422E-B4AB-B766FA8A70EA}"/>
    <dgm:cxn modelId="{708E7111-423B-4B02-AC74-5CA03207342D}" type="presParOf" srcId="{EF03D92E-770D-461C-9FA0-45C0E729D9E8}" destId="{E82C859E-90B9-4BDE-B7E4-A83728CB4020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83E15F-6ADE-4FDF-908A-F8A08B8812E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2710B21A-9214-48D4-88E6-CCE4B91DE3EB}">
      <dgm:prSet custT="1"/>
      <dgm:spPr>
        <a:solidFill>
          <a:schemeClr val="accent2"/>
        </a:solidFill>
      </dgm:spPr>
      <dgm:t>
        <a:bodyPr/>
        <a:lstStyle/>
        <a:p>
          <a:r>
            <a:rPr lang="lv-LV" sz="3200">
              <a:latin typeface="Verdana" panose="020B0604030504040204" pitchFamily="34" charset="0"/>
              <a:ea typeface="Verdana" panose="020B0604030504040204" pitchFamily="34" charset="0"/>
            </a:rPr>
            <a:t>NVO darbības stiprināšana</a:t>
          </a:r>
          <a:endParaRPr lang="lv-LV" sz="32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+mn-lt"/>
          </a:endParaRPr>
        </a:p>
      </dgm:t>
    </dgm:pt>
    <dgm:pt modelId="{18DF614F-FCB4-4FB8-8143-B85E5B7634B1}" type="parTrans" cxnId="{91E12BCA-2DF9-441D-A773-FD15E6A58149}">
      <dgm:prSet/>
      <dgm:spPr/>
      <dgm:t>
        <a:bodyPr/>
        <a:lstStyle/>
        <a:p>
          <a:endParaRPr lang="lv-LV" sz="3200">
            <a:solidFill>
              <a:schemeClr val="bg1"/>
            </a:solidFill>
          </a:endParaRPr>
        </a:p>
      </dgm:t>
    </dgm:pt>
    <dgm:pt modelId="{06CCE1CE-005F-422E-B4AB-B766FA8A70EA}" type="sibTrans" cxnId="{91E12BCA-2DF9-441D-A773-FD15E6A58149}">
      <dgm:prSet/>
      <dgm:spPr/>
      <dgm:t>
        <a:bodyPr/>
        <a:lstStyle/>
        <a:p>
          <a:endParaRPr lang="lv-LV" sz="3200">
            <a:solidFill>
              <a:schemeClr val="bg1"/>
            </a:solidFill>
          </a:endParaRPr>
        </a:p>
      </dgm:t>
    </dgm:pt>
    <dgm:pt modelId="{8C3EC60D-B478-4B28-BF84-9A3A7CC4D6F5}">
      <dgm:prSet custT="1"/>
      <dgm:spPr>
        <a:solidFill>
          <a:schemeClr val="accent2"/>
        </a:solidFill>
      </dgm:spPr>
      <dgm:t>
        <a:bodyPr/>
        <a:lstStyle/>
        <a:p>
          <a:r>
            <a:rPr lang="lv-LV" sz="3200">
              <a:latin typeface="Verdana" panose="020B0604030504040204" pitchFamily="34" charset="0"/>
              <a:ea typeface="Verdana" panose="020B0604030504040204" pitchFamily="34" charset="0"/>
            </a:rPr>
            <a:t>NVO interešu aizstāvības stiprināšana</a:t>
          </a:r>
          <a:endParaRPr lang="lv-LV" sz="32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+mn-lt"/>
          </a:endParaRPr>
        </a:p>
      </dgm:t>
    </dgm:pt>
    <dgm:pt modelId="{CD018785-BB4D-467D-A3F5-F3A8242B03FB}" type="parTrans" cxnId="{7517BA36-872D-428C-86DE-CA45847A6AA5}">
      <dgm:prSet/>
      <dgm:spPr/>
      <dgm:t>
        <a:bodyPr/>
        <a:lstStyle/>
        <a:p>
          <a:endParaRPr lang="lv-LV" sz="3200">
            <a:solidFill>
              <a:schemeClr val="bg1"/>
            </a:solidFill>
          </a:endParaRPr>
        </a:p>
      </dgm:t>
    </dgm:pt>
    <dgm:pt modelId="{11927AD6-BD26-461A-8E31-068BA891C78D}" type="sibTrans" cxnId="{7517BA36-872D-428C-86DE-CA45847A6AA5}">
      <dgm:prSet/>
      <dgm:spPr/>
      <dgm:t>
        <a:bodyPr/>
        <a:lstStyle/>
        <a:p>
          <a:endParaRPr lang="lv-LV" sz="3200">
            <a:solidFill>
              <a:schemeClr val="bg1"/>
            </a:solidFill>
          </a:endParaRPr>
        </a:p>
      </dgm:t>
    </dgm:pt>
    <dgm:pt modelId="{EF03D92E-770D-461C-9FA0-45C0E729D9E8}" type="pres">
      <dgm:prSet presAssocID="{4883E15F-6ADE-4FDF-908A-F8A08B8812EE}" presName="diagram" presStyleCnt="0">
        <dgm:presLayoutVars>
          <dgm:dir/>
          <dgm:resizeHandles val="exact"/>
        </dgm:presLayoutVars>
      </dgm:prSet>
      <dgm:spPr/>
    </dgm:pt>
    <dgm:pt modelId="{E82C859E-90B9-4BDE-B7E4-A83728CB4020}" type="pres">
      <dgm:prSet presAssocID="{2710B21A-9214-48D4-88E6-CCE4B91DE3EB}" presName="node" presStyleLbl="node1" presStyleIdx="0" presStyleCnt="2" custScaleX="165254" custScaleY="120552" custLinFactNeighborX="-2753" custLinFactNeighborY="-16457">
        <dgm:presLayoutVars>
          <dgm:bulletEnabled val="1"/>
        </dgm:presLayoutVars>
      </dgm:prSet>
      <dgm:spPr/>
    </dgm:pt>
    <dgm:pt modelId="{AA47D8D1-B256-40BB-8CE6-9A23828E0BA2}" type="pres">
      <dgm:prSet presAssocID="{06CCE1CE-005F-422E-B4AB-B766FA8A70EA}" presName="sibTrans" presStyleCnt="0"/>
      <dgm:spPr/>
    </dgm:pt>
    <dgm:pt modelId="{B20FE097-981F-45CD-9B55-501E99619A47}" type="pres">
      <dgm:prSet presAssocID="{8C3EC60D-B478-4B28-BF84-9A3A7CC4D6F5}" presName="node" presStyleLbl="node1" presStyleIdx="1" presStyleCnt="2" custScaleX="172410" custScaleY="120348" custLinFactNeighborX="-1158" custLinFactNeighborY="-30059">
        <dgm:presLayoutVars>
          <dgm:bulletEnabled val="1"/>
        </dgm:presLayoutVars>
      </dgm:prSet>
      <dgm:spPr/>
    </dgm:pt>
  </dgm:ptLst>
  <dgm:cxnLst>
    <dgm:cxn modelId="{7517BA36-872D-428C-86DE-CA45847A6AA5}" srcId="{4883E15F-6ADE-4FDF-908A-F8A08B8812EE}" destId="{8C3EC60D-B478-4B28-BF84-9A3A7CC4D6F5}" srcOrd="1" destOrd="0" parTransId="{CD018785-BB4D-467D-A3F5-F3A8242B03FB}" sibTransId="{11927AD6-BD26-461A-8E31-068BA891C78D}"/>
    <dgm:cxn modelId="{94BEEE5F-7E2F-487B-B92F-C8DA2F563BFA}" type="presOf" srcId="{8C3EC60D-B478-4B28-BF84-9A3A7CC4D6F5}" destId="{B20FE097-981F-45CD-9B55-501E99619A47}" srcOrd="0" destOrd="0" presId="urn:microsoft.com/office/officeart/2005/8/layout/default"/>
    <dgm:cxn modelId="{5B98EA74-6B4E-418F-948D-A42A1CFABEE5}" type="presOf" srcId="{2710B21A-9214-48D4-88E6-CCE4B91DE3EB}" destId="{E82C859E-90B9-4BDE-B7E4-A83728CB4020}" srcOrd="0" destOrd="0" presId="urn:microsoft.com/office/officeart/2005/8/layout/default"/>
    <dgm:cxn modelId="{97CE2985-6DAC-4AAB-80B1-20DBFD9C31E9}" type="presOf" srcId="{4883E15F-6ADE-4FDF-908A-F8A08B8812EE}" destId="{EF03D92E-770D-461C-9FA0-45C0E729D9E8}" srcOrd="0" destOrd="0" presId="urn:microsoft.com/office/officeart/2005/8/layout/default"/>
    <dgm:cxn modelId="{91E12BCA-2DF9-441D-A773-FD15E6A58149}" srcId="{4883E15F-6ADE-4FDF-908A-F8A08B8812EE}" destId="{2710B21A-9214-48D4-88E6-CCE4B91DE3EB}" srcOrd="0" destOrd="0" parTransId="{18DF614F-FCB4-4FB8-8143-B85E5B7634B1}" sibTransId="{06CCE1CE-005F-422E-B4AB-B766FA8A70EA}"/>
    <dgm:cxn modelId="{708E7111-423B-4B02-AC74-5CA03207342D}" type="presParOf" srcId="{EF03D92E-770D-461C-9FA0-45C0E729D9E8}" destId="{E82C859E-90B9-4BDE-B7E4-A83728CB4020}" srcOrd="0" destOrd="0" presId="urn:microsoft.com/office/officeart/2005/8/layout/default"/>
    <dgm:cxn modelId="{16F80D62-770E-49AA-9F49-0EA55DFAC6CE}" type="presParOf" srcId="{EF03D92E-770D-461C-9FA0-45C0E729D9E8}" destId="{AA47D8D1-B256-40BB-8CE6-9A23828E0BA2}" srcOrd="1" destOrd="0" presId="urn:microsoft.com/office/officeart/2005/8/layout/default"/>
    <dgm:cxn modelId="{8248880D-BBEA-4192-B841-52FF242FB7A5}" type="presParOf" srcId="{EF03D92E-770D-461C-9FA0-45C0E729D9E8}" destId="{B20FE097-981F-45CD-9B55-501E99619A4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883E15F-6ADE-4FDF-908A-F8A08B8812E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v-LV"/>
        </a:p>
      </dgm:t>
    </dgm:pt>
    <dgm:pt modelId="{2710B21A-9214-48D4-88E6-CCE4B91DE3EB}">
      <dgm:prSet custT="1"/>
      <dgm:spPr>
        <a:solidFill>
          <a:schemeClr val="accent2"/>
        </a:solidFill>
      </dgm:spPr>
      <dgm:t>
        <a:bodyPr/>
        <a:lstStyle/>
        <a:p>
          <a:r>
            <a:rPr lang="lv-LV" sz="3200">
              <a:latin typeface="Verdana" panose="020B0604030504040204" pitchFamily="34" charset="0"/>
              <a:ea typeface="Verdana" panose="020B0604030504040204" pitchFamily="34" charset="0"/>
            </a:rPr>
            <a:t>Atbalsts NVO pilsoniskās sabiedrības aktivitātēm</a:t>
          </a:r>
          <a:endParaRPr lang="lv-LV" sz="32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+mn-lt"/>
          </a:endParaRPr>
        </a:p>
      </dgm:t>
    </dgm:pt>
    <dgm:pt modelId="{18DF614F-FCB4-4FB8-8143-B85E5B7634B1}" type="parTrans" cxnId="{91E12BCA-2DF9-441D-A773-FD15E6A58149}">
      <dgm:prSet/>
      <dgm:spPr/>
      <dgm:t>
        <a:bodyPr/>
        <a:lstStyle/>
        <a:p>
          <a:endParaRPr lang="lv-LV">
            <a:solidFill>
              <a:schemeClr val="bg1"/>
            </a:solidFill>
          </a:endParaRPr>
        </a:p>
      </dgm:t>
    </dgm:pt>
    <dgm:pt modelId="{06CCE1CE-005F-422E-B4AB-B766FA8A70EA}" type="sibTrans" cxnId="{91E12BCA-2DF9-441D-A773-FD15E6A58149}">
      <dgm:prSet/>
      <dgm:spPr/>
      <dgm:t>
        <a:bodyPr/>
        <a:lstStyle/>
        <a:p>
          <a:endParaRPr lang="lv-LV">
            <a:solidFill>
              <a:schemeClr val="bg1"/>
            </a:solidFill>
          </a:endParaRPr>
        </a:p>
      </dgm:t>
    </dgm:pt>
    <dgm:pt modelId="{8C3EC60D-B478-4B28-BF84-9A3A7CC4D6F5}">
      <dgm:prSet custT="1"/>
      <dgm:spPr>
        <a:solidFill>
          <a:schemeClr val="accent2"/>
        </a:solidFill>
      </dgm:spPr>
      <dgm:t>
        <a:bodyPr/>
        <a:lstStyle/>
        <a:p>
          <a:r>
            <a:rPr lang="lv-LV" sz="3200">
              <a:latin typeface="Verdana" panose="020B0604030504040204" pitchFamily="34" charset="0"/>
              <a:ea typeface="Verdana" panose="020B0604030504040204" pitchFamily="34" charset="0"/>
            </a:rPr>
            <a:t>NVO un iedzīvotāju savstarpējās sadarbības stiprināšana</a:t>
          </a:r>
          <a:endParaRPr lang="lv-LV" sz="32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+mn-lt"/>
          </a:endParaRPr>
        </a:p>
      </dgm:t>
    </dgm:pt>
    <dgm:pt modelId="{CD018785-BB4D-467D-A3F5-F3A8242B03FB}" type="parTrans" cxnId="{7517BA36-872D-428C-86DE-CA45847A6AA5}">
      <dgm:prSet/>
      <dgm:spPr/>
      <dgm:t>
        <a:bodyPr/>
        <a:lstStyle/>
        <a:p>
          <a:endParaRPr lang="lv-LV">
            <a:solidFill>
              <a:schemeClr val="bg1"/>
            </a:solidFill>
          </a:endParaRPr>
        </a:p>
      </dgm:t>
    </dgm:pt>
    <dgm:pt modelId="{11927AD6-BD26-461A-8E31-068BA891C78D}" type="sibTrans" cxnId="{7517BA36-872D-428C-86DE-CA45847A6AA5}">
      <dgm:prSet/>
      <dgm:spPr/>
      <dgm:t>
        <a:bodyPr/>
        <a:lstStyle/>
        <a:p>
          <a:endParaRPr lang="lv-LV">
            <a:solidFill>
              <a:schemeClr val="bg1"/>
            </a:solidFill>
          </a:endParaRPr>
        </a:p>
      </dgm:t>
    </dgm:pt>
    <dgm:pt modelId="{EF03D92E-770D-461C-9FA0-45C0E729D9E8}" type="pres">
      <dgm:prSet presAssocID="{4883E15F-6ADE-4FDF-908A-F8A08B8812EE}" presName="diagram" presStyleCnt="0">
        <dgm:presLayoutVars>
          <dgm:dir/>
          <dgm:resizeHandles val="exact"/>
        </dgm:presLayoutVars>
      </dgm:prSet>
      <dgm:spPr/>
    </dgm:pt>
    <dgm:pt modelId="{E82C859E-90B9-4BDE-B7E4-A83728CB4020}" type="pres">
      <dgm:prSet presAssocID="{2710B21A-9214-48D4-88E6-CCE4B91DE3EB}" presName="node" presStyleLbl="node1" presStyleIdx="0" presStyleCnt="2" custScaleX="156644" custScaleY="179481" custLinFactNeighborX="-2753" custLinFactNeighborY="-16457">
        <dgm:presLayoutVars>
          <dgm:bulletEnabled val="1"/>
        </dgm:presLayoutVars>
      </dgm:prSet>
      <dgm:spPr/>
    </dgm:pt>
    <dgm:pt modelId="{AA47D8D1-B256-40BB-8CE6-9A23828E0BA2}" type="pres">
      <dgm:prSet presAssocID="{06CCE1CE-005F-422E-B4AB-B766FA8A70EA}" presName="sibTrans" presStyleCnt="0"/>
      <dgm:spPr/>
    </dgm:pt>
    <dgm:pt modelId="{B20FE097-981F-45CD-9B55-501E99619A47}" type="pres">
      <dgm:prSet presAssocID="{8C3EC60D-B478-4B28-BF84-9A3A7CC4D6F5}" presName="node" presStyleLbl="node1" presStyleIdx="1" presStyleCnt="2" custScaleX="163845" custScaleY="179481" custLinFactNeighborX="-1158" custLinFactNeighborY="-30059">
        <dgm:presLayoutVars>
          <dgm:bulletEnabled val="1"/>
        </dgm:presLayoutVars>
      </dgm:prSet>
      <dgm:spPr/>
    </dgm:pt>
  </dgm:ptLst>
  <dgm:cxnLst>
    <dgm:cxn modelId="{7517BA36-872D-428C-86DE-CA45847A6AA5}" srcId="{4883E15F-6ADE-4FDF-908A-F8A08B8812EE}" destId="{8C3EC60D-B478-4B28-BF84-9A3A7CC4D6F5}" srcOrd="1" destOrd="0" parTransId="{CD018785-BB4D-467D-A3F5-F3A8242B03FB}" sibTransId="{11927AD6-BD26-461A-8E31-068BA891C78D}"/>
    <dgm:cxn modelId="{94BEEE5F-7E2F-487B-B92F-C8DA2F563BFA}" type="presOf" srcId="{8C3EC60D-B478-4B28-BF84-9A3A7CC4D6F5}" destId="{B20FE097-981F-45CD-9B55-501E99619A47}" srcOrd="0" destOrd="0" presId="urn:microsoft.com/office/officeart/2005/8/layout/default"/>
    <dgm:cxn modelId="{5B98EA74-6B4E-418F-948D-A42A1CFABEE5}" type="presOf" srcId="{2710B21A-9214-48D4-88E6-CCE4B91DE3EB}" destId="{E82C859E-90B9-4BDE-B7E4-A83728CB4020}" srcOrd="0" destOrd="0" presId="urn:microsoft.com/office/officeart/2005/8/layout/default"/>
    <dgm:cxn modelId="{97CE2985-6DAC-4AAB-80B1-20DBFD9C31E9}" type="presOf" srcId="{4883E15F-6ADE-4FDF-908A-F8A08B8812EE}" destId="{EF03D92E-770D-461C-9FA0-45C0E729D9E8}" srcOrd="0" destOrd="0" presId="urn:microsoft.com/office/officeart/2005/8/layout/default"/>
    <dgm:cxn modelId="{91E12BCA-2DF9-441D-A773-FD15E6A58149}" srcId="{4883E15F-6ADE-4FDF-908A-F8A08B8812EE}" destId="{2710B21A-9214-48D4-88E6-CCE4B91DE3EB}" srcOrd="0" destOrd="0" parTransId="{18DF614F-FCB4-4FB8-8143-B85E5B7634B1}" sibTransId="{06CCE1CE-005F-422E-B4AB-B766FA8A70EA}"/>
    <dgm:cxn modelId="{708E7111-423B-4B02-AC74-5CA03207342D}" type="presParOf" srcId="{EF03D92E-770D-461C-9FA0-45C0E729D9E8}" destId="{E82C859E-90B9-4BDE-B7E4-A83728CB4020}" srcOrd="0" destOrd="0" presId="urn:microsoft.com/office/officeart/2005/8/layout/default"/>
    <dgm:cxn modelId="{16F80D62-770E-49AA-9F49-0EA55DFAC6CE}" type="presParOf" srcId="{EF03D92E-770D-461C-9FA0-45C0E729D9E8}" destId="{AA47D8D1-B256-40BB-8CE6-9A23828E0BA2}" srcOrd="1" destOrd="0" presId="urn:microsoft.com/office/officeart/2005/8/layout/default"/>
    <dgm:cxn modelId="{8248880D-BBEA-4192-B841-52FF242FB7A5}" type="presParOf" srcId="{EF03D92E-770D-461C-9FA0-45C0E729D9E8}" destId="{B20FE097-981F-45CD-9B55-501E99619A47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EA72EAE-10E0-446C-BD85-1C8E3DF6264B}" type="doc">
      <dgm:prSet loTypeId="urn:microsoft.com/office/officeart/2005/8/layout/h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lv-LV"/>
        </a:p>
      </dgm:t>
    </dgm:pt>
    <dgm:pt modelId="{206659B4-5D47-4FD2-93B1-B837F161AB76}">
      <dgm:prSet phldrT="[Teksts]" custT="1"/>
      <dgm:spPr/>
      <dgm:t>
        <a:bodyPr tIns="288000" anchor="t"/>
        <a:lstStyle/>
        <a:p>
          <a:pPr indent="0" algn="l">
            <a:buFontTx/>
            <a:buNone/>
          </a:pPr>
          <a:endParaRPr lang="lv-LV" sz="12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7E5CDD4D-ADDE-494F-A15D-5F292C03E1DB}" type="parTrans" cxnId="{4393CA94-AF7F-45DF-95D6-E9AC8EA00FB1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2EB06DE-C8C4-4C12-B311-D50CB4952708}" type="sibTrans" cxnId="{4393CA94-AF7F-45DF-95D6-E9AC8EA00FB1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2E334A3-4F2D-4678-9064-C2C46CE1475A}">
      <dgm:prSet phldrT="[Teksts]" custT="1"/>
      <dgm:spPr/>
      <dgm:t>
        <a:bodyPr tIns="288000" anchor="t"/>
        <a:lstStyle/>
        <a:p>
          <a:pPr indent="0">
            <a:buNone/>
          </a:pPr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C86E5B3-1A72-4FB5-BDF6-3B5E52F8416A}" type="parTrans" cxnId="{A24F0287-CF19-4EDE-A70B-4806D9FCCA0C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141E8B9-D1C4-4B9C-A607-822CE99B1D18}" type="sibTrans" cxnId="{A24F0287-CF19-4EDE-A70B-4806D9FCCA0C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C251FFB-0C74-4567-91B9-F28D0F18C3F5}">
      <dgm:prSet custT="1"/>
      <dgm:spPr/>
      <dgm:t>
        <a:bodyPr lIns="86400" tIns="324000" rIns="86400" bIns="86400"/>
        <a:lstStyle/>
        <a:p>
          <a:pPr indent="0">
            <a:buFontTx/>
            <a:buNone/>
          </a:pPr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B37F2A6-5614-4C3F-8579-2D6D4343E0CF}" type="parTrans" cxnId="{62AF9B87-DA03-4A5F-897C-9CE1AF7AC3BF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E62D15C-5235-418D-9BE1-010696282444}" type="sibTrans" cxnId="{62AF9B87-DA03-4A5F-897C-9CE1AF7AC3BF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4157D3A-BBCF-41F4-AF68-99D0BC8B6D0E}">
      <dgm:prSet custT="1"/>
      <dgm:spPr>
        <a:noFill/>
      </dgm:spPr>
      <dgm:t>
        <a:bodyPr lIns="86400" tIns="324000" rIns="86400" bIns="86400"/>
        <a:lstStyle/>
        <a:p>
          <a:pPr marL="0" indent="0" algn="l">
            <a:spcAft>
              <a:spcPts val="600"/>
            </a:spcAft>
            <a:buFont typeface="Arial" panose="020B0604020202020204" pitchFamily="34" charset="0"/>
            <a:buNone/>
          </a:pPr>
          <a:r>
            <a:rPr lang="lv-LV" sz="1600">
              <a:solidFill>
                <a:schemeClr val="tx1"/>
              </a:solidFill>
            </a:rPr>
            <a:t>vismaz pēdējos 3 (trīs) gadus </a:t>
          </a:r>
          <a:r>
            <a:rPr lang="lv-LV" sz="1600" u="sng">
              <a:solidFill>
                <a:schemeClr val="tx1"/>
              </a:solidFill>
            </a:rPr>
            <a:t>nepārtraukti</a:t>
          </a:r>
          <a:r>
            <a:rPr lang="lv-LV" sz="1600">
              <a:solidFill>
                <a:schemeClr val="tx1"/>
              </a:solidFill>
            </a:rPr>
            <a:t> darbojas pilsoniskās sabiedrības attīstības jomā</a:t>
          </a:r>
          <a:endParaRPr lang="lv-LV" sz="1400" b="1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A3431AD-3E38-4EBF-BCF1-708CF7E09824}" type="parTrans" cxnId="{B69EA8D5-C626-48C0-A869-CDF686BF7C56}">
      <dgm:prSet/>
      <dgm:spPr/>
      <dgm:t>
        <a:bodyPr/>
        <a:lstStyle/>
        <a:p>
          <a:endParaRPr lang="lv-LV"/>
        </a:p>
      </dgm:t>
    </dgm:pt>
    <dgm:pt modelId="{CE3036A5-7E7F-40D5-9855-0EAFE3E15FD2}" type="sibTrans" cxnId="{B69EA8D5-C626-48C0-A869-CDF686BF7C56}">
      <dgm:prSet/>
      <dgm:spPr/>
      <dgm:t>
        <a:bodyPr/>
        <a:lstStyle/>
        <a:p>
          <a:endParaRPr lang="lv-LV"/>
        </a:p>
      </dgm:t>
    </dgm:pt>
    <dgm:pt modelId="{353ACFAD-11F6-43BD-A703-6645DB9E93C5}">
      <dgm:prSet custT="1"/>
      <dgm:spPr>
        <a:noFill/>
      </dgm:spPr>
      <dgm:t>
        <a:bodyPr lIns="86400" tIns="324000" rIns="86400" bIns="86400"/>
        <a:lstStyle/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600" kern="1200">
              <a:solidFill>
                <a:schemeClr val="tx1"/>
              </a:solidFill>
            </a:rPr>
            <a:t>ir iesniegts gada pārskats par pēdējiem  2 (diviem) noslēgtajiem pārskata gadiem</a:t>
          </a:r>
          <a:endParaRPr lang="lv-LV" sz="1400" b="1" kern="12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4DF7B596-A7DE-4A45-9189-360EE44CF5C1}" type="parTrans" cxnId="{55CE5852-BB24-4067-8D60-75DA8ED0BA66}">
      <dgm:prSet/>
      <dgm:spPr/>
      <dgm:t>
        <a:bodyPr/>
        <a:lstStyle/>
        <a:p>
          <a:endParaRPr lang="lv-LV"/>
        </a:p>
      </dgm:t>
    </dgm:pt>
    <dgm:pt modelId="{107E2B4D-9347-469D-9ABF-0FEF32F58340}" type="sibTrans" cxnId="{55CE5852-BB24-4067-8D60-75DA8ED0BA66}">
      <dgm:prSet/>
      <dgm:spPr/>
      <dgm:t>
        <a:bodyPr/>
        <a:lstStyle/>
        <a:p>
          <a:endParaRPr lang="lv-LV"/>
        </a:p>
      </dgm:t>
    </dgm:pt>
    <dgm:pt modelId="{B84011AB-AAA5-4F90-87C9-0EB3FFB2EEDA}">
      <dgm:prSet custT="1"/>
      <dgm:spPr>
        <a:noFill/>
        <a:ln>
          <a:solidFill>
            <a:schemeClr val="accent5">
              <a:lumMod val="75000"/>
            </a:schemeClr>
          </a:solidFill>
        </a:ln>
      </dgm:spPr>
      <dgm:t>
        <a:bodyPr lIns="86400" tIns="324000" rIns="86400" bIns="86400"/>
        <a:lstStyle/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600" kern="1200">
              <a:solidFill>
                <a:schemeClr val="tx1"/>
              </a:solidFill>
            </a:rPr>
            <a:t>NVO, kura 2024. gadā turpinās īstenot 2023. gadā uzsākto </a:t>
          </a:r>
          <a:r>
            <a:rPr lang="lv-LV" sz="1600" kern="1200" err="1">
              <a:solidFill>
                <a:schemeClr val="tx1"/>
              </a:solidFill>
            </a:rPr>
            <a:t>makroprojektu</a:t>
          </a:r>
          <a:r>
            <a:rPr lang="lv-LV" sz="1600" kern="1200">
              <a:solidFill>
                <a:schemeClr val="tx1"/>
              </a:solidFill>
            </a:rPr>
            <a:t>, nepretendē uz finansējumu šajā Konkursā</a:t>
          </a:r>
          <a:endParaRPr lang="lv-LV" sz="1400" b="1" kern="12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A012B932-10B5-4664-B867-D7586BCF44F2}" type="parTrans" cxnId="{0774020B-54E8-4EBE-90D3-B663FE94753B}">
      <dgm:prSet/>
      <dgm:spPr/>
      <dgm:t>
        <a:bodyPr/>
        <a:lstStyle/>
        <a:p>
          <a:endParaRPr lang="lv-LV"/>
        </a:p>
      </dgm:t>
    </dgm:pt>
    <dgm:pt modelId="{8C227225-3846-4CC2-B4E1-51BFE6DC81E7}" type="sibTrans" cxnId="{0774020B-54E8-4EBE-90D3-B663FE94753B}">
      <dgm:prSet/>
      <dgm:spPr/>
      <dgm:t>
        <a:bodyPr/>
        <a:lstStyle/>
        <a:p>
          <a:endParaRPr lang="lv-LV"/>
        </a:p>
      </dgm:t>
    </dgm:pt>
    <dgm:pt modelId="{5E5B4441-23C6-469B-A0E8-5AE3B628055B}" type="pres">
      <dgm:prSet presAssocID="{CEA72EAE-10E0-446C-BD85-1C8E3DF6264B}" presName="linearFlow" presStyleCnt="0">
        <dgm:presLayoutVars>
          <dgm:dir/>
          <dgm:animLvl val="lvl"/>
          <dgm:resizeHandles/>
        </dgm:presLayoutVars>
      </dgm:prSet>
      <dgm:spPr/>
    </dgm:pt>
    <dgm:pt modelId="{DF7B7684-EBC7-42FD-9A60-738EF8D1C7E7}" type="pres">
      <dgm:prSet presAssocID="{8C251FFB-0C74-4567-91B9-F28D0F18C3F5}" presName="compositeNode" presStyleCnt="0">
        <dgm:presLayoutVars>
          <dgm:bulletEnabled val="1"/>
        </dgm:presLayoutVars>
      </dgm:prSet>
      <dgm:spPr/>
    </dgm:pt>
    <dgm:pt modelId="{3AE53908-76D9-4B36-B3FC-3F1E5B9B786B}" type="pres">
      <dgm:prSet presAssocID="{8C251FFB-0C74-4567-91B9-F28D0F18C3F5}" presName="image" presStyleLbl="fgImgPlace1" presStyleIdx="0" presStyleCnt="3" custLinFactNeighborX="2760" custLinFactNeighborY="-48159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3A7E204C-ACD7-4AF9-8A7C-D54AE53D4699}" type="pres">
      <dgm:prSet presAssocID="{8C251FFB-0C74-4567-91B9-F28D0F18C3F5}" presName="childNode" presStyleLbl="node1" presStyleIdx="0" presStyleCnt="3" custScaleX="165057" custScaleY="103283">
        <dgm:presLayoutVars>
          <dgm:bulletEnabled val="1"/>
        </dgm:presLayoutVars>
      </dgm:prSet>
      <dgm:spPr/>
    </dgm:pt>
    <dgm:pt modelId="{D69F0F0C-388F-4373-B424-A5207B4713B9}" type="pres">
      <dgm:prSet presAssocID="{8C251FFB-0C74-4567-91B9-F28D0F18C3F5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A5AEEF4A-4584-4C36-BF99-3ACF0610D450}" type="pres">
      <dgm:prSet presAssocID="{EE62D15C-5235-418D-9BE1-010696282444}" presName="sibTrans" presStyleCnt="0"/>
      <dgm:spPr/>
    </dgm:pt>
    <dgm:pt modelId="{43FF6FA6-6AC4-4DBB-9007-5E236764FABA}" type="pres">
      <dgm:prSet presAssocID="{206659B4-5D47-4FD2-93B1-B837F161AB76}" presName="compositeNode" presStyleCnt="0">
        <dgm:presLayoutVars>
          <dgm:bulletEnabled val="1"/>
        </dgm:presLayoutVars>
      </dgm:prSet>
      <dgm:spPr/>
    </dgm:pt>
    <dgm:pt modelId="{061C519E-F008-4F07-958F-8E585FBE49E8}" type="pres">
      <dgm:prSet presAssocID="{206659B4-5D47-4FD2-93B1-B837F161AB76}" presName="image" presStyleLbl="fgImgPlace1" presStyleIdx="1" presStyleCnt="3" custLinFactNeighborX="-269" custLinFactNeighborY="-31008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DCF43F14-6045-4F16-94FD-9BDB6BCAAF3D}" type="pres">
      <dgm:prSet presAssocID="{206659B4-5D47-4FD2-93B1-B837F161AB76}" presName="childNode" presStyleLbl="node1" presStyleIdx="1" presStyleCnt="3" custScaleX="165057" custScaleY="103283" custLinFactNeighborX="-3028" custLinFactNeighborY="-612">
        <dgm:presLayoutVars>
          <dgm:bulletEnabled val="1"/>
        </dgm:presLayoutVars>
      </dgm:prSet>
      <dgm:spPr/>
    </dgm:pt>
    <dgm:pt modelId="{9BAEB608-BA2C-4319-9B17-619DA66D8973}" type="pres">
      <dgm:prSet presAssocID="{206659B4-5D47-4FD2-93B1-B837F161AB76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8A1C0818-E219-430E-823A-B0F5580B38A3}" type="pres">
      <dgm:prSet presAssocID="{B2EB06DE-C8C4-4C12-B311-D50CB4952708}" presName="sibTrans" presStyleCnt="0"/>
      <dgm:spPr/>
    </dgm:pt>
    <dgm:pt modelId="{32616EA5-4D03-4E77-89B3-E00C0794C1A0}" type="pres">
      <dgm:prSet presAssocID="{32E334A3-4F2D-4678-9064-C2C46CE1475A}" presName="compositeNode" presStyleCnt="0">
        <dgm:presLayoutVars>
          <dgm:bulletEnabled val="1"/>
        </dgm:presLayoutVars>
      </dgm:prSet>
      <dgm:spPr/>
    </dgm:pt>
    <dgm:pt modelId="{A7FAE7F0-5582-448D-A81A-90426C2C6DA6}" type="pres">
      <dgm:prSet presAssocID="{32E334A3-4F2D-4678-9064-C2C46CE1475A}" presName="image" presStyleLbl="fgImgPlace1" presStyleIdx="2" presStyleCnt="3" custLinFactNeighborX="575" custLinFactNeighborY="-31008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3EB5337F-C1AA-423C-921B-C5ED7886DE3F}" type="pres">
      <dgm:prSet presAssocID="{32E334A3-4F2D-4678-9064-C2C46CE1475A}" presName="childNode" presStyleLbl="node1" presStyleIdx="2" presStyleCnt="3" custScaleX="165057" custScaleY="103283">
        <dgm:presLayoutVars>
          <dgm:bulletEnabled val="1"/>
        </dgm:presLayoutVars>
      </dgm:prSet>
      <dgm:spPr/>
    </dgm:pt>
    <dgm:pt modelId="{E8EDE472-0F6F-4266-8AE5-0253DC699F02}" type="pres">
      <dgm:prSet presAssocID="{32E334A3-4F2D-4678-9064-C2C46CE1475A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AE76B604-DD01-40BD-9D68-12FE928E64CB}" type="presOf" srcId="{353ACFAD-11F6-43BD-A703-6645DB9E93C5}" destId="{DCF43F14-6045-4F16-94FD-9BDB6BCAAF3D}" srcOrd="0" destOrd="0" presId="urn:microsoft.com/office/officeart/2005/8/layout/hList2"/>
    <dgm:cxn modelId="{0774020B-54E8-4EBE-90D3-B663FE94753B}" srcId="{32E334A3-4F2D-4678-9064-C2C46CE1475A}" destId="{B84011AB-AAA5-4F90-87C9-0EB3FFB2EEDA}" srcOrd="0" destOrd="0" parTransId="{A012B932-10B5-4664-B867-D7586BCF44F2}" sibTransId="{8C227225-3846-4CC2-B4E1-51BFE6DC81E7}"/>
    <dgm:cxn modelId="{4BD54823-34E7-4205-83A8-B85627097901}" type="presOf" srcId="{8C251FFB-0C74-4567-91B9-F28D0F18C3F5}" destId="{D69F0F0C-388F-4373-B424-A5207B4713B9}" srcOrd="0" destOrd="0" presId="urn:microsoft.com/office/officeart/2005/8/layout/hList2"/>
    <dgm:cxn modelId="{D65FDA69-7139-446E-8CEE-EB4F19537C91}" type="presOf" srcId="{E4157D3A-BBCF-41F4-AF68-99D0BC8B6D0E}" destId="{3A7E204C-ACD7-4AF9-8A7C-D54AE53D4699}" srcOrd="0" destOrd="0" presId="urn:microsoft.com/office/officeart/2005/8/layout/hList2"/>
    <dgm:cxn modelId="{B8D65651-952B-4A1B-AF05-0072BBAEF7EF}" type="presOf" srcId="{B84011AB-AAA5-4F90-87C9-0EB3FFB2EEDA}" destId="{3EB5337F-C1AA-423C-921B-C5ED7886DE3F}" srcOrd="0" destOrd="0" presId="urn:microsoft.com/office/officeart/2005/8/layout/hList2"/>
    <dgm:cxn modelId="{55CE5852-BB24-4067-8D60-75DA8ED0BA66}" srcId="{206659B4-5D47-4FD2-93B1-B837F161AB76}" destId="{353ACFAD-11F6-43BD-A703-6645DB9E93C5}" srcOrd="0" destOrd="0" parTransId="{4DF7B596-A7DE-4A45-9189-360EE44CF5C1}" sibTransId="{107E2B4D-9347-469D-9ABF-0FEF32F58340}"/>
    <dgm:cxn modelId="{A24F0287-CF19-4EDE-A70B-4806D9FCCA0C}" srcId="{CEA72EAE-10E0-446C-BD85-1C8E3DF6264B}" destId="{32E334A3-4F2D-4678-9064-C2C46CE1475A}" srcOrd="2" destOrd="0" parTransId="{8C86E5B3-1A72-4FB5-BDF6-3B5E52F8416A}" sibTransId="{8141E8B9-D1C4-4B9C-A607-822CE99B1D18}"/>
    <dgm:cxn modelId="{62AF9B87-DA03-4A5F-897C-9CE1AF7AC3BF}" srcId="{CEA72EAE-10E0-446C-BD85-1C8E3DF6264B}" destId="{8C251FFB-0C74-4567-91B9-F28D0F18C3F5}" srcOrd="0" destOrd="0" parTransId="{AB37F2A6-5614-4C3F-8579-2D6D4343E0CF}" sibTransId="{EE62D15C-5235-418D-9BE1-010696282444}"/>
    <dgm:cxn modelId="{4393CA94-AF7F-45DF-95D6-E9AC8EA00FB1}" srcId="{CEA72EAE-10E0-446C-BD85-1C8E3DF6264B}" destId="{206659B4-5D47-4FD2-93B1-B837F161AB76}" srcOrd="1" destOrd="0" parTransId="{7E5CDD4D-ADDE-494F-A15D-5F292C03E1DB}" sibTransId="{B2EB06DE-C8C4-4C12-B311-D50CB4952708}"/>
    <dgm:cxn modelId="{8517C3A2-02CD-409B-8DF1-2A972F5107C7}" type="presOf" srcId="{CEA72EAE-10E0-446C-BD85-1C8E3DF6264B}" destId="{5E5B4441-23C6-469B-A0E8-5AE3B628055B}" srcOrd="0" destOrd="0" presId="urn:microsoft.com/office/officeart/2005/8/layout/hList2"/>
    <dgm:cxn modelId="{B10039B5-286C-4327-9CAF-197613D80063}" type="presOf" srcId="{32E334A3-4F2D-4678-9064-C2C46CE1475A}" destId="{E8EDE472-0F6F-4266-8AE5-0253DC699F02}" srcOrd="0" destOrd="0" presId="urn:microsoft.com/office/officeart/2005/8/layout/hList2"/>
    <dgm:cxn modelId="{B69EA8D5-C626-48C0-A869-CDF686BF7C56}" srcId="{8C251FFB-0C74-4567-91B9-F28D0F18C3F5}" destId="{E4157D3A-BBCF-41F4-AF68-99D0BC8B6D0E}" srcOrd="0" destOrd="0" parTransId="{3A3431AD-3E38-4EBF-BCF1-708CF7E09824}" sibTransId="{CE3036A5-7E7F-40D5-9855-0EAFE3E15FD2}"/>
    <dgm:cxn modelId="{A26DF6EC-C090-4426-950B-41837B22B618}" type="presOf" srcId="{206659B4-5D47-4FD2-93B1-B837F161AB76}" destId="{9BAEB608-BA2C-4319-9B17-619DA66D8973}" srcOrd="0" destOrd="0" presId="urn:microsoft.com/office/officeart/2005/8/layout/hList2"/>
    <dgm:cxn modelId="{DBE8DDF5-C3AC-4F22-9E59-5006B8414303}" type="presParOf" srcId="{5E5B4441-23C6-469B-A0E8-5AE3B628055B}" destId="{DF7B7684-EBC7-42FD-9A60-738EF8D1C7E7}" srcOrd="0" destOrd="0" presId="urn:microsoft.com/office/officeart/2005/8/layout/hList2"/>
    <dgm:cxn modelId="{44F05FF4-5479-4227-99BE-19BFD2DF3775}" type="presParOf" srcId="{DF7B7684-EBC7-42FD-9A60-738EF8D1C7E7}" destId="{3AE53908-76D9-4B36-B3FC-3F1E5B9B786B}" srcOrd="0" destOrd="0" presId="urn:microsoft.com/office/officeart/2005/8/layout/hList2"/>
    <dgm:cxn modelId="{B4270582-EE0E-4C9B-89E5-4C55EE5BB482}" type="presParOf" srcId="{DF7B7684-EBC7-42FD-9A60-738EF8D1C7E7}" destId="{3A7E204C-ACD7-4AF9-8A7C-D54AE53D4699}" srcOrd="1" destOrd="0" presId="urn:microsoft.com/office/officeart/2005/8/layout/hList2"/>
    <dgm:cxn modelId="{28D44C73-48B2-4AC9-9BEF-5B31FB5CECA6}" type="presParOf" srcId="{DF7B7684-EBC7-42FD-9A60-738EF8D1C7E7}" destId="{D69F0F0C-388F-4373-B424-A5207B4713B9}" srcOrd="2" destOrd="0" presId="urn:microsoft.com/office/officeart/2005/8/layout/hList2"/>
    <dgm:cxn modelId="{236D915D-D037-4F91-A061-2F31B2F51D37}" type="presParOf" srcId="{5E5B4441-23C6-469B-A0E8-5AE3B628055B}" destId="{A5AEEF4A-4584-4C36-BF99-3ACF0610D450}" srcOrd="1" destOrd="0" presId="urn:microsoft.com/office/officeart/2005/8/layout/hList2"/>
    <dgm:cxn modelId="{FA30EF36-D840-4F8F-B4DD-059783F2E9B6}" type="presParOf" srcId="{5E5B4441-23C6-469B-A0E8-5AE3B628055B}" destId="{43FF6FA6-6AC4-4DBB-9007-5E236764FABA}" srcOrd="2" destOrd="0" presId="urn:microsoft.com/office/officeart/2005/8/layout/hList2"/>
    <dgm:cxn modelId="{14D15658-0A04-4FC0-92D5-F94759EE371A}" type="presParOf" srcId="{43FF6FA6-6AC4-4DBB-9007-5E236764FABA}" destId="{061C519E-F008-4F07-958F-8E585FBE49E8}" srcOrd="0" destOrd="0" presId="urn:microsoft.com/office/officeart/2005/8/layout/hList2"/>
    <dgm:cxn modelId="{3F590EDF-8EDA-4328-8DB0-8E3E25357328}" type="presParOf" srcId="{43FF6FA6-6AC4-4DBB-9007-5E236764FABA}" destId="{DCF43F14-6045-4F16-94FD-9BDB6BCAAF3D}" srcOrd="1" destOrd="0" presId="urn:microsoft.com/office/officeart/2005/8/layout/hList2"/>
    <dgm:cxn modelId="{2573692D-AC0D-4717-9C18-26CE6468A245}" type="presParOf" srcId="{43FF6FA6-6AC4-4DBB-9007-5E236764FABA}" destId="{9BAEB608-BA2C-4319-9B17-619DA66D8973}" srcOrd="2" destOrd="0" presId="urn:microsoft.com/office/officeart/2005/8/layout/hList2"/>
    <dgm:cxn modelId="{0E6C63E9-FB8E-4F5C-84E8-7B8143980BC6}" type="presParOf" srcId="{5E5B4441-23C6-469B-A0E8-5AE3B628055B}" destId="{8A1C0818-E219-430E-823A-B0F5580B38A3}" srcOrd="3" destOrd="0" presId="urn:microsoft.com/office/officeart/2005/8/layout/hList2"/>
    <dgm:cxn modelId="{08434D64-2922-4973-9F81-FC0F36200799}" type="presParOf" srcId="{5E5B4441-23C6-469B-A0E8-5AE3B628055B}" destId="{32616EA5-4D03-4E77-89B3-E00C0794C1A0}" srcOrd="4" destOrd="0" presId="urn:microsoft.com/office/officeart/2005/8/layout/hList2"/>
    <dgm:cxn modelId="{31298C48-0847-4B64-87DE-D46355836510}" type="presParOf" srcId="{32616EA5-4D03-4E77-89B3-E00C0794C1A0}" destId="{A7FAE7F0-5582-448D-A81A-90426C2C6DA6}" srcOrd="0" destOrd="0" presId="urn:microsoft.com/office/officeart/2005/8/layout/hList2"/>
    <dgm:cxn modelId="{66C30E56-DD58-45E8-A2FA-F3D316C8BDB8}" type="presParOf" srcId="{32616EA5-4D03-4E77-89B3-E00C0794C1A0}" destId="{3EB5337F-C1AA-423C-921B-C5ED7886DE3F}" srcOrd="1" destOrd="0" presId="urn:microsoft.com/office/officeart/2005/8/layout/hList2"/>
    <dgm:cxn modelId="{DAA3A7F1-FC7C-4AE6-8254-0514383BCC90}" type="presParOf" srcId="{32616EA5-4D03-4E77-89B3-E00C0794C1A0}" destId="{E8EDE472-0F6F-4266-8AE5-0253DC699F02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EA7AD4-3039-4070-B98E-77D030D64A55}" type="doc">
      <dgm:prSet loTypeId="urn:microsoft.com/office/officeart/2005/8/layout/vProcess5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lv-LV"/>
        </a:p>
      </dgm:t>
    </dgm:pt>
    <dgm:pt modelId="{1396E13A-2A55-4743-955C-BF1E4ED95C6F}" type="pres">
      <dgm:prSet presAssocID="{8CEA7AD4-3039-4070-B98E-77D030D64A55}" presName="outerComposite" presStyleCnt="0">
        <dgm:presLayoutVars>
          <dgm:chMax val="5"/>
          <dgm:dir/>
          <dgm:resizeHandles val="exact"/>
        </dgm:presLayoutVars>
      </dgm:prSet>
      <dgm:spPr/>
    </dgm:pt>
    <dgm:pt modelId="{1BE8E1FB-F235-4EAD-964C-1D9BB2C0A260}" type="pres">
      <dgm:prSet presAssocID="{8CEA7AD4-3039-4070-B98E-77D030D64A55}" presName="dummyMaxCanvas" presStyleCnt="0">
        <dgm:presLayoutVars/>
      </dgm:prSet>
      <dgm:spPr/>
    </dgm:pt>
  </dgm:ptLst>
  <dgm:cxnLst>
    <dgm:cxn modelId="{1D1A747D-AD80-43D4-863D-6787D57570D9}" type="presOf" srcId="{8CEA7AD4-3039-4070-B98E-77D030D64A55}" destId="{1396E13A-2A55-4743-955C-BF1E4ED95C6F}" srcOrd="0" destOrd="0" presId="urn:microsoft.com/office/officeart/2005/8/layout/vProcess5"/>
    <dgm:cxn modelId="{516E9ECD-6A8C-4023-9122-33C579DFC52B}" type="presParOf" srcId="{1396E13A-2A55-4743-955C-BF1E4ED95C6F}" destId="{1BE8E1FB-F235-4EAD-964C-1D9BB2C0A260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EA72EAE-10E0-446C-BD85-1C8E3DF6264B}" type="doc">
      <dgm:prSet loTypeId="urn:microsoft.com/office/officeart/2005/8/layout/hList2" loCatId="list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lv-LV"/>
        </a:p>
      </dgm:t>
    </dgm:pt>
    <dgm:pt modelId="{206659B4-5D47-4FD2-93B1-B837F161AB76}">
      <dgm:prSet phldrT="[Teksts]" custT="1"/>
      <dgm:spPr/>
      <dgm:t>
        <a:bodyPr tIns="288000" anchor="t"/>
        <a:lstStyle/>
        <a:p>
          <a:pPr indent="0" algn="l">
            <a:buFontTx/>
            <a:buNone/>
          </a:pPr>
          <a:endParaRPr lang="lv-LV" sz="12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7E5CDD4D-ADDE-494F-A15D-5F292C03E1DB}" type="parTrans" cxnId="{4393CA94-AF7F-45DF-95D6-E9AC8EA00FB1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2EB06DE-C8C4-4C12-B311-D50CB4952708}" type="sibTrans" cxnId="{4393CA94-AF7F-45DF-95D6-E9AC8EA00FB1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2E334A3-4F2D-4678-9064-C2C46CE1475A}">
      <dgm:prSet phldrT="[Teksts]" custT="1"/>
      <dgm:spPr/>
      <dgm:t>
        <a:bodyPr tIns="288000" anchor="t"/>
        <a:lstStyle/>
        <a:p>
          <a:pPr indent="0">
            <a:buNone/>
          </a:pPr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C86E5B3-1A72-4FB5-BDF6-3B5E52F8416A}" type="parTrans" cxnId="{A24F0287-CF19-4EDE-A70B-4806D9FCCA0C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141E8B9-D1C4-4B9C-A607-822CE99B1D18}" type="sibTrans" cxnId="{A24F0287-CF19-4EDE-A70B-4806D9FCCA0C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C251FFB-0C74-4567-91B9-F28D0F18C3F5}">
      <dgm:prSet custT="1"/>
      <dgm:spPr/>
      <dgm:t>
        <a:bodyPr lIns="86400" tIns="324000" rIns="86400" bIns="86400"/>
        <a:lstStyle/>
        <a:p>
          <a:pPr indent="0">
            <a:buFontTx/>
            <a:buNone/>
          </a:pPr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B37F2A6-5614-4C3F-8579-2D6D4343E0CF}" type="parTrans" cxnId="{62AF9B87-DA03-4A5F-897C-9CE1AF7AC3BF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E62D15C-5235-418D-9BE1-010696282444}" type="sibTrans" cxnId="{62AF9B87-DA03-4A5F-897C-9CE1AF7AC3BF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39F7770-5755-413C-BCB1-6007A88F9F08}">
      <dgm:prSet custT="1"/>
      <dgm:spPr/>
      <dgm:t>
        <a:bodyPr lIns="86400" tIns="324000" rIns="86400" bIns="86400"/>
        <a:lstStyle/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600" b="1" kern="1200"/>
            <a:t>INVENTĀRA UN PAMATLĪDZEKĻU    IEGĀDES IZMAKSAS</a:t>
          </a:r>
          <a:endParaRPr lang="lv-LV" sz="16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4B6C02BB-3C14-4537-9F5E-A53E348F4AC9}" type="parTrans" cxnId="{AE53052B-63DE-4ACD-AC87-76B22BD628D0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7987E35-9928-4843-A436-914718B62AF2}" type="sibTrans" cxnId="{AE53052B-63DE-4ACD-AC87-76B22BD628D0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C77675A-3525-4D87-9D1E-B06C33A21227}">
      <dgm:prSet custT="1"/>
      <dgm:spPr/>
      <dgm:t>
        <a:bodyPr lIns="86400" tIns="324000" rIns="86400" bIns="86400"/>
        <a:lstStyle/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600" b="1" kern="1200"/>
            <a:t>IZMAKSAS ĀRVALSTĪS</a:t>
          </a:r>
          <a:endParaRPr lang="lv-LV" sz="1600" b="1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1C39AD33-D0C5-44F3-826F-A736EE1F18C6}" type="parTrans" cxnId="{7FDCD3E6-FE8B-4452-AA1B-A6AD13F2D903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48AD481-4ECD-4B0E-97DB-F4B08B61E08E}" type="sibTrans" cxnId="{7FDCD3E6-FE8B-4452-AA1B-A6AD13F2D903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BFCF715-C2C8-4AEF-B6C7-260F01099CF4}">
      <dgm:prSet custT="1"/>
      <dgm:spPr/>
      <dgm:t>
        <a:bodyPr lIns="86400" tIns="324000" rIns="86400" bIns="86400"/>
        <a:lstStyle/>
        <a:p>
          <a:pPr marL="0" indent="0" algn="ctr">
            <a:spcAft>
              <a:spcPts val="1200"/>
            </a:spcAft>
            <a:buFont typeface="Arial" panose="020B0604020202020204" pitchFamily="34" charset="0"/>
            <a:buNone/>
          </a:pPr>
          <a:r>
            <a:rPr lang="lv-LV" sz="1600" b="1"/>
            <a:t>ADMINISTRATĪVĀS IZMAKSAS</a:t>
          </a:r>
          <a:endParaRPr lang="lv-LV" sz="1600" b="1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9E8E3C0-0681-4A11-8891-7485FBEEC4AF}" type="parTrans" cxnId="{22AD8666-2A51-4E31-B454-475FF50077A2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9B8D88E-E035-4F53-80D7-90E12BDAD503}" type="sibTrans" cxnId="{22AD8666-2A51-4E31-B454-475FF50077A2}">
      <dgm:prSet/>
      <dgm:spPr/>
      <dgm:t>
        <a:bodyPr/>
        <a:lstStyle/>
        <a:p>
          <a:endParaRPr lang="lv-LV" sz="12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E1BDA9F-DF85-49CB-B776-9C11A884D22A}">
      <dgm:prSet custT="1"/>
      <dgm:spPr/>
      <dgm:t>
        <a:bodyPr lIns="86400" tIns="324000" rIns="86400" bIns="86400"/>
        <a:lstStyle/>
        <a:p>
          <a:pPr marL="0" indent="0" algn="ctr">
            <a:spcAft>
              <a:spcPts val="900"/>
            </a:spcAft>
            <a:buFont typeface="Arial" panose="020B0604020202020204" pitchFamily="34" charset="0"/>
            <a:buNone/>
          </a:pPr>
          <a:r>
            <a:rPr lang="lv-LV" sz="1200" u="none"/>
            <a:t>Atbalsts NVO                     pilsoniskās  sabiedrības aktivitātēm</a:t>
          </a:r>
          <a:endParaRPr lang="lv-LV" sz="1200" b="1" u="non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C65A19C-2E39-4B91-ADF8-A2027BD9A982}" type="parTrans" cxnId="{DAE31DF4-B00E-4763-AE66-F7E6483DCB6C}">
      <dgm:prSet/>
      <dgm:spPr/>
      <dgm:t>
        <a:bodyPr/>
        <a:lstStyle/>
        <a:p>
          <a:endParaRPr lang="lv-LV"/>
        </a:p>
      </dgm:t>
    </dgm:pt>
    <dgm:pt modelId="{564CB528-18C2-42B7-AAC0-CA524A5D120E}" type="sibTrans" cxnId="{DAE31DF4-B00E-4763-AE66-F7E6483DCB6C}">
      <dgm:prSet/>
      <dgm:spPr/>
      <dgm:t>
        <a:bodyPr/>
        <a:lstStyle/>
        <a:p>
          <a:endParaRPr lang="lv-LV"/>
        </a:p>
      </dgm:t>
    </dgm:pt>
    <dgm:pt modelId="{43EB6CA2-C4F3-4B3E-9920-CE542DE043D9}">
      <dgm:prSet custT="1"/>
      <dgm:spPr/>
      <dgm:t>
        <a:bodyPr lIns="86400" tIns="324000" rIns="86400" bIns="86400"/>
        <a:lstStyle/>
        <a:p>
          <a:pPr marL="0" indent="0" algn="ctr"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800" b="1" u="none">
              <a:latin typeface="Verdana" panose="020B0604030504040204" pitchFamily="34" charset="0"/>
              <a:ea typeface="Verdana" panose="020B0604030504040204" pitchFamily="34" charset="0"/>
            </a:rPr>
            <a:t>bez ierobežojumiem</a:t>
          </a:r>
          <a:endParaRPr lang="lv-LV" sz="1200" b="1" u="sng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9606E04-612F-4668-9CB3-463BF84DBFD0}" type="parTrans" cxnId="{40F05E91-7123-4D21-9836-FE563146FEB1}">
      <dgm:prSet/>
      <dgm:spPr/>
      <dgm:t>
        <a:bodyPr/>
        <a:lstStyle/>
        <a:p>
          <a:endParaRPr lang="lv-LV"/>
        </a:p>
      </dgm:t>
    </dgm:pt>
    <dgm:pt modelId="{04CAE4F7-3FE6-43AF-824B-0B997FFF31F5}" type="sibTrans" cxnId="{40F05E91-7123-4D21-9836-FE563146FEB1}">
      <dgm:prSet/>
      <dgm:spPr/>
      <dgm:t>
        <a:bodyPr/>
        <a:lstStyle/>
        <a:p>
          <a:endParaRPr lang="lv-LV"/>
        </a:p>
      </dgm:t>
    </dgm:pt>
    <dgm:pt modelId="{6CC7EE6E-82A4-44FA-829F-F45BCC7C86B2}">
      <dgm:prSet custT="1"/>
      <dgm:spPr/>
      <dgm:t>
        <a:bodyPr lIns="86400" tIns="324000" rIns="86400" bIns="86400"/>
        <a:lstStyle/>
        <a:p>
          <a:pPr marL="0" indent="0" algn="ctr">
            <a:spcAft>
              <a:spcPts val="900"/>
            </a:spcAft>
            <a:buFont typeface="Arial" panose="020B0604020202020204" pitchFamily="34" charset="0"/>
            <a:buNone/>
          </a:pPr>
          <a:r>
            <a:rPr lang="lv-LV" sz="1200" u="none"/>
            <a:t>NVO darbības stiprināšana</a:t>
          </a:r>
          <a:endParaRPr lang="lv-LV" sz="1200" b="0" u="non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E5E6DCA-55D1-4767-A246-3850F65B0CB4}" type="parTrans" cxnId="{C8520BE6-BF7D-424C-A416-B80860A93140}">
      <dgm:prSet/>
      <dgm:spPr/>
      <dgm:t>
        <a:bodyPr/>
        <a:lstStyle/>
        <a:p>
          <a:endParaRPr lang="lv-LV"/>
        </a:p>
      </dgm:t>
    </dgm:pt>
    <dgm:pt modelId="{9A22D7A8-D277-451C-B194-85A4DA71AF0D}" type="sibTrans" cxnId="{C8520BE6-BF7D-424C-A416-B80860A93140}">
      <dgm:prSet/>
      <dgm:spPr/>
      <dgm:t>
        <a:bodyPr/>
        <a:lstStyle/>
        <a:p>
          <a:endParaRPr lang="lv-LV"/>
        </a:p>
      </dgm:t>
    </dgm:pt>
    <dgm:pt modelId="{E4157D3A-BBCF-41F4-AF68-99D0BC8B6D0E}">
      <dgm:prSet custT="1"/>
      <dgm:spPr/>
      <dgm:t>
        <a:bodyPr lIns="86400" tIns="324000" rIns="86400" bIns="86400"/>
        <a:lstStyle/>
        <a:p>
          <a:pPr marL="0" indent="0" algn="l">
            <a:spcAft>
              <a:spcPts val="600"/>
            </a:spcAft>
            <a:buFont typeface="Arial" panose="020B0604020202020204" pitchFamily="34" charset="0"/>
            <a:buNone/>
          </a:pPr>
          <a:endParaRPr lang="lv-LV" sz="1200" b="1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A3431AD-3E38-4EBF-BCF1-708CF7E09824}" type="parTrans" cxnId="{B69EA8D5-C626-48C0-A869-CDF686BF7C56}">
      <dgm:prSet/>
      <dgm:spPr/>
      <dgm:t>
        <a:bodyPr/>
        <a:lstStyle/>
        <a:p>
          <a:endParaRPr lang="lv-LV"/>
        </a:p>
      </dgm:t>
    </dgm:pt>
    <dgm:pt modelId="{CE3036A5-7E7F-40D5-9855-0EAFE3E15FD2}" type="sibTrans" cxnId="{B69EA8D5-C626-48C0-A869-CDF686BF7C56}">
      <dgm:prSet/>
      <dgm:spPr/>
      <dgm:t>
        <a:bodyPr/>
        <a:lstStyle/>
        <a:p>
          <a:endParaRPr lang="lv-LV"/>
        </a:p>
      </dgm:t>
    </dgm:pt>
    <dgm:pt modelId="{353ACFAD-11F6-43BD-A703-6645DB9E93C5}">
      <dgm:prSet custT="1"/>
      <dgm:spPr/>
      <dgm:t>
        <a:bodyPr lIns="86400" tIns="324000" rIns="86400" bIns="86400"/>
        <a:lstStyle/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lv-LV" sz="14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4DF7B596-A7DE-4A45-9189-360EE44CF5C1}" type="parTrans" cxnId="{55CE5852-BB24-4067-8D60-75DA8ED0BA66}">
      <dgm:prSet/>
      <dgm:spPr/>
      <dgm:t>
        <a:bodyPr/>
        <a:lstStyle/>
        <a:p>
          <a:endParaRPr lang="lv-LV"/>
        </a:p>
      </dgm:t>
    </dgm:pt>
    <dgm:pt modelId="{107E2B4D-9347-469D-9ABF-0FEF32F58340}" type="sibTrans" cxnId="{55CE5852-BB24-4067-8D60-75DA8ED0BA66}">
      <dgm:prSet/>
      <dgm:spPr/>
      <dgm:t>
        <a:bodyPr/>
        <a:lstStyle/>
        <a:p>
          <a:endParaRPr lang="lv-LV"/>
        </a:p>
      </dgm:t>
    </dgm:pt>
    <dgm:pt modelId="{76D5583C-AB66-48A2-B325-F15CD50F1348}">
      <dgm:prSet custT="1"/>
      <dgm:spPr/>
      <dgm:t>
        <a:bodyPr lIns="86400" tIns="324000" rIns="86400" bIns="86400"/>
        <a:lstStyle/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800" b="1" kern="1200"/>
            <a:t>nepārsniedz 20%     </a:t>
          </a:r>
          <a:r>
            <a:rPr lang="lv-LV" sz="1200" kern="1200"/>
            <a:t>no projekta kopējām attiecināmajām izmaksām</a:t>
          </a:r>
          <a:endParaRPr lang="lv-LV" sz="12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14A4B73F-F704-447B-8D47-8B6BB548B36B}" type="parTrans" cxnId="{AE47CDEC-E2B1-4C50-930D-CCDED805E82C}">
      <dgm:prSet/>
      <dgm:spPr/>
      <dgm:t>
        <a:bodyPr/>
        <a:lstStyle/>
        <a:p>
          <a:endParaRPr lang="lv-LV"/>
        </a:p>
      </dgm:t>
    </dgm:pt>
    <dgm:pt modelId="{46B47B2F-7B06-4256-BB28-2639B642BA9F}" type="sibTrans" cxnId="{AE47CDEC-E2B1-4C50-930D-CCDED805E82C}">
      <dgm:prSet/>
      <dgm:spPr/>
      <dgm:t>
        <a:bodyPr/>
        <a:lstStyle/>
        <a:p>
          <a:endParaRPr lang="lv-LV"/>
        </a:p>
      </dgm:t>
    </dgm:pt>
    <dgm:pt modelId="{E990E2CF-B863-4C3A-BC65-49EB9B68F93C}">
      <dgm:prSet custT="1"/>
      <dgm:spPr/>
      <dgm:t>
        <a:bodyPr lIns="86400" tIns="324000" rIns="86400" bIns="86400"/>
        <a:lstStyle/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200" kern="1200"/>
            <a:t>(kopā)</a:t>
          </a:r>
          <a:endParaRPr lang="lv-LV" sz="12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B309D297-93AC-466F-8290-8931324D222F}" type="parTrans" cxnId="{EC105997-2A30-4970-80ED-C39511670065}">
      <dgm:prSet/>
      <dgm:spPr/>
      <dgm:t>
        <a:bodyPr/>
        <a:lstStyle/>
        <a:p>
          <a:endParaRPr lang="lv-LV"/>
        </a:p>
      </dgm:t>
    </dgm:pt>
    <dgm:pt modelId="{693AEA47-2B3A-4B36-B73D-78D4571264FB}" type="sibTrans" cxnId="{EC105997-2A30-4970-80ED-C39511670065}">
      <dgm:prSet/>
      <dgm:spPr/>
      <dgm:t>
        <a:bodyPr/>
        <a:lstStyle/>
        <a:p>
          <a:endParaRPr lang="lv-LV"/>
        </a:p>
      </dgm:t>
    </dgm:pt>
    <dgm:pt modelId="{CAB72353-22D8-473B-B88A-074584FF41CF}">
      <dgm:prSet custT="1"/>
      <dgm:spPr/>
      <dgm:t>
        <a:bodyPr lIns="86400" tIns="324000" rIns="86400" bIns="86400"/>
        <a:lstStyle/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lv-LV" sz="12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E070AE08-E141-4678-87B6-9AB1795E1B55}" type="parTrans" cxnId="{A23F66EC-B2CA-4665-ABA6-47A94C31A781}">
      <dgm:prSet/>
      <dgm:spPr/>
      <dgm:t>
        <a:bodyPr/>
        <a:lstStyle/>
        <a:p>
          <a:endParaRPr lang="lv-LV"/>
        </a:p>
      </dgm:t>
    </dgm:pt>
    <dgm:pt modelId="{BBA5C746-A23E-423F-84F0-0150711E8F95}" type="sibTrans" cxnId="{A23F66EC-B2CA-4665-ABA6-47A94C31A781}">
      <dgm:prSet/>
      <dgm:spPr/>
      <dgm:t>
        <a:bodyPr/>
        <a:lstStyle/>
        <a:p>
          <a:endParaRPr lang="lv-LV"/>
        </a:p>
      </dgm:t>
    </dgm:pt>
    <dgm:pt modelId="{7A11C51C-B265-4FA2-9E15-DF2D25E70D81}">
      <dgm:prSet custT="1"/>
      <dgm:spPr/>
      <dgm:t>
        <a:bodyPr lIns="86400" tIns="324000" rIns="86400" bIns="86400"/>
        <a:lstStyle/>
        <a:p>
          <a:pPr marL="0" indent="0" algn="ctr">
            <a:spcAft>
              <a:spcPts val="900"/>
            </a:spcAft>
            <a:buFont typeface="Arial" panose="020B0604020202020204" pitchFamily="34" charset="0"/>
            <a:buNone/>
          </a:pPr>
          <a:r>
            <a:rPr lang="lv-LV" sz="1800" b="1"/>
            <a:t>nepārsniedz 20%      </a:t>
          </a:r>
          <a:r>
            <a:rPr lang="lv-LV" sz="1200" b="1"/>
            <a:t>no projekta kopējām attiecināmajām izmaksām</a:t>
          </a:r>
          <a:endParaRPr lang="lv-LV" sz="1200" b="1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3589DC6-4D16-44E5-8D9E-0E7A395C2F49}" type="parTrans" cxnId="{FF956ED4-807B-4A73-8443-659E61A1A4F9}">
      <dgm:prSet/>
      <dgm:spPr/>
      <dgm:t>
        <a:bodyPr/>
        <a:lstStyle/>
        <a:p>
          <a:endParaRPr lang="lv-LV"/>
        </a:p>
      </dgm:t>
    </dgm:pt>
    <dgm:pt modelId="{D69FC792-0590-4ECC-8CE4-2700742ACCDE}" type="sibTrans" cxnId="{FF956ED4-807B-4A73-8443-659E61A1A4F9}">
      <dgm:prSet/>
      <dgm:spPr/>
      <dgm:t>
        <a:bodyPr/>
        <a:lstStyle/>
        <a:p>
          <a:endParaRPr lang="lv-LV"/>
        </a:p>
      </dgm:t>
    </dgm:pt>
    <dgm:pt modelId="{AF925B7A-5D7A-4AC5-867A-C25CA32E22A1}">
      <dgm:prSet custT="1"/>
      <dgm:spPr/>
      <dgm:t>
        <a:bodyPr lIns="86400" tIns="324000" rIns="86400" bIns="86400"/>
        <a:lstStyle/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800" b="1" kern="1200"/>
            <a:t>nepārsniedz 10%      </a:t>
          </a:r>
          <a:r>
            <a:rPr lang="lv-LV" sz="1200" kern="1200"/>
            <a:t>no projekta kopējām attiecināmajām izmaksām</a:t>
          </a:r>
          <a:endParaRPr lang="lv-LV" sz="12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41341A44-BBB8-412E-89CB-27A376898230}" type="parTrans" cxnId="{957123FA-ED7B-4416-AA66-D0EF1861B4B0}">
      <dgm:prSet/>
      <dgm:spPr/>
      <dgm:t>
        <a:bodyPr/>
        <a:lstStyle/>
        <a:p>
          <a:endParaRPr lang="lv-LV"/>
        </a:p>
      </dgm:t>
    </dgm:pt>
    <dgm:pt modelId="{F75C7C12-5F4A-436D-A25D-8664A30922BC}" type="sibTrans" cxnId="{957123FA-ED7B-4416-AA66-D0EF1861B4B0}">
      <dgm:prSet/>
      <dgm:spPr/>
      <dgm:t>
        <a:bodyPr/>
        <a:lstStyle/>
        <a:p>
          <a:endParaRPr lang="lv-LV"/>
        </a:p>
      </dgm:t>
    </dgm:pt>
    <dgm:pt modelId="{B2ADC613-9B7B-4C1D-B573-49AC8232A13E}">
      <dgm:prSet custT="1"/>
      <dgm:spPr/>
      <dgm:t>
        <a:bodyPr lIns="86400" tIns="324000" rIns="86400" bIns="86400"/>
        <a:lstStyle/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lv-LV" sz="12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46025F21-D93A-4769-9AA7-971A68BABDD8}" type="parTrans" cxnId="{CA308893-CF63-472C-BBB8-92DC3320BB55}">
      <dgm:prSet/>
      <dgm:spPr/>
      <dgm:t>
        <a:bodyPr/>
        <a:lstStyle/>
        <a:p>
          <a:endParaRPr lang="lv-LV"/>
        </a:p>
      </dgm:t>
    </dgm:pt>
    <dgm:pt modelId="{0588CB24-FEE3-4FD2-A540-BC35847A174A}" type="sibTrans" cxnId="{CA308893-CF63-472C-BBB8-92DC3320BB55}">
      <dgm:prSet/>
      <dgm:spPr/>
      <dgm:t>
        <a:bodyPr/>
        <a:lstStyle/>
        <a:p>
          <a:endParaRPr lang="lv-LV"/>
        </a:p>
      </dgm:t>
    </dgm:pt>
    <dgm:pt modelId="{B84011AB-AAA5-4F90-87C9-0EB3FFB2EEDA}">
      <dgm:prSet custT="1"/>
      <dgm:spPr/>
      <dgm:t>
        <a:bodyPr lIns="86400" tIns="324000" rIns="86400" bIns="86400"/>
        <a:lstStyle/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lv-LV" sz="1200" b="1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A012B932-10B5-4664-B867-D7586BCF44F2}" type="parTrans" cxnId="{0774020B-54E8-4EBE-90D3-B663FE94753B}">
      <dgm:prSet/>
      <dgm:spPr/>
      <dgm:t>
        <a:bodyPr/>
        <a:lstStyle/>
        <a:p>
          <a:endParaRPr lang="lv-LV"/>
        </a:p>
      </dgm:t>
    </dgm:pt>
    <dgm:pt modelId="{8C227225-3846-4CC2-B4E1-51BFE6DC81E7}" type="sibTrans" cxnId="{0774020B-54E8-4EBE-90D3-B663FE94753B}">
      <dgm:prSet/>
      <dgm:spPr/>
      <dgm:t>
        <a:bodyPr/>
        <a:lstStyle/>
        <a:p>
          <a:endParaRPr lang="lv-LV"/>
        </a:p>
      </dgm:t>
    </dgm:pt>
    <dgm:pt modelId="{BEAE88DE-E7D1-4CA0-8056-8FCEBBF92C70}">
      <dgm:prSet custT="1"/>
      <dgm:spPr/>
      <dgm:t>
        <a:bodyPr lIns="86400" tIns="324000" rIns="86400" bIns="86400"/>
        <a:lstStyle/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lv-LV" sz="12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76CE5F2E-E15B-4B25-BB6B-A238ABB91707}" type="parTrans" cxnId="{04CD824A-A8DF-4873-9538-F87044E8F926}">
      <dgm:prSet/>
      <dgm:spPr/>
      <dgm:t>
        <a:bodyPr/>
        <a:lstStyle/>
        <a:p>
          <a:endParaRPr lang="lv-LV"/>
        </a:p>
      </dgm:t>
    </dgm:pt>
    <dgm:pt modelId="{4102D3BC-F6DE-4E5A-85C7-DAE2D0A7BEF4}" type="sibTrans" cxnId="{04CD824A-A8DF-4873-9538-F87044E8F926}">
      <dgm:prSet/>
      <dgm:spPr/>
      <dgm:t>
        <a:bodyPr/>
        <a:lstStyle/>
        <a:p>
          <a:endParaRPr lang="lv-LV"/>
        </a:p>
      </dgm:t>
    </dgm:pt>
    <dgm:pt modelId="{2C19A954-FB32-4972-8413-0FE9A6834DA5}">
      <dgm:prSet custT="1"/>
      <dgm:spPr/>
      <dgm:t>
        <a:bodyPr lIns="86400" tIns="324000" rIns="86400" bIns="86400"/>
        <a:lstStyle/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lv-LV" sz="12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07B2666C-FF63-43F0-A012-62C243991105}" type="parTrans" cxnId="{6E17573F-288D-4008-B62C-D46A9D2342CB}">
      <dgm:prSet/>
      <dgm:spPr/>
      <dgm:t>
        <a:bodyPr/>
        <a:lstStyle/>
        <a:p>
          <a:endParaRPr lang="lv-LV"/>
        </a:p>
      </dgm:t>
    </dgm:pt>
    <dgm:pt modelId="{8EBC6BB7-516E-43EC-AB1C-151406E1FB6A}" type="sibTrans" cxnId="{6E17573F-288D-4008-B62C-D46A9D2342CB}">
      <dgm:prSet/>
      <dgm:spPr/>
      <dgm:t>
        <a:bodyPr/>
        <a:lstStyle/>
        <a:p>
          <a:endParaRPr lang="lv-LV"/>
        </a:p>
      </dgm:t>
    </dgm:pt>
    <dgm:pt modelId="{6612EC2B-C82F-4644-9921-0AB4BE9AB8D1}">
      <dgm:prSet custT="1"/>
      <dgm:spPr/>
      <dgm:t>
        <a:bodyPr lIns="86400" tIns="324000" rIns="86400" bIns="86400"/>
        <a:lstStyle/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lv-LV" sz="12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gm:t>
    </dgm:pt>
    <dgm:pt modelId="{E3690762-E182-492C-B894-1647D7B0F268}" type="parTrans" cxnId="{9E6384B0-C697-4463-9D93-321AC7DDA788}">
      <dgm:prSet/>
      <dgm:spPr/>
      <dgm:t>
        <a:bodyPr/>
        <a:lstStyle/>
        <a:p>
          <a:endParaRPr lang="lv-LV"/>
        </a:p>
      </dgm:t>
    </dgm:pt>
    <dgm:pt modelId="{43110A7C-27F1-4710-9648-C6D8965DFB22}" type="sibTrans" cxnId="{9E6384B0-C697-4463-9D93-321AC7DDA788}">
      <dgm:prSet/>
      <dgm:spPr/>
      <dgm:t>
        <a:bodyPr/>
        <a:lstStyle/>
        <a:p>
          <a:endParaRPr lang="lv-LV"/>
        </a:p>
      </dgm:t>
    </dgm:pt>
    <dgm:pt modelId="{A7034CFD-0C69-499A-9907-83A4BC0F983A}">
      <dgm:prSet custT="1"/>
      <dgm:spPr/>
      <dgm:t>
        <a:bodyPr lIns="86400" tIns="324000" rIns="86400" bIns="86400"/>
        <a:lstStyle/>
        <a:p>
          <a:pPr marL="0" indent="0" algn="ctr">
            <a:spcAft>
              <a:spcPts val="1800"/>
            </a:spcAft>
            <a:buFont typeface="Arial" panose="020B0604020202020204" pitchFamily="34" charset="0"/>
            <a:buNone/>
          </a:pPr>
          <a:r>
            <a:rPr lang="lv-LV" sz="1200" u="none"/>
            <a:t>NVO un iedzīvotāju         savstarpējās sadarbības stiprināšana</a:t>
          </a:r>
          <a:endParaRPr lang="lv-LV" sz="1200" b="1" u="non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56B4348-A19E-43CD-B876-3ED820F2D532}" type="parTrans" cxnId="{498ED102-4899-4353-B540-82895419D541}">
      <dgm:prSet/>
      <dgm:spPr/>
      <dgm:t>
        <a:bodyPr/>
        <a:lstStyle/>
        <a:p>
          <a:endParaRPr lang="lv-LV"/>
        </a:p>
      </dgm:t>
    </dgm:pt>
    <dgm:pt modelId="{711222A6-03C6-4C4F-A78E-4C81A2987811}" type="sibTrans" cxnId="{498ED102-4899-4353-B540-82895419D541}">
      <dgm:prSet/>
      <dgm:spPr/>
      <dgm:t>
        <a:bodyPr/>
        <a:lstStyle/>
        <a:p>
          <a:endParaRPr lang="lv-LV"/>
        </a:p>
      </dgm:t>
    </dgm:pt>
    <dgm:pt modelId="{51FD41E6-EE30-4B89-B922-2CF1023690A5}">
      <dgm:prSet custT="1"/>
      <dgm:spPr/>
      <dgm:t>
        <a:bodyPr lIns="86400" tIns="324000" rIns="86400" bIns="86400"/>
        <a:lstStyle/>
        <a:p>
          <a:pPr marL="0" indent="0" algn="ctr"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200" u="none"/>
            <a:t>NVO interešu aizstāvības  stiprināšana</a:t>
          </a:r>
          <a:endParaRPr lang="lv-LV" sz="1200" b="0" u="none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487266D-5854-47F9-BE5D-88584BC7A50C}" type="parTrans" cxnId="{E4053B06-B171-4D8C-82A4-0A9622C0CECE}">
      <dgm:prSet/>
      <dgm:spPr/>
      <dgm:t>
        <a:bodyPr/>
        <a:lstStyle/>
        <a:p>
          <a:endParaRPr lang="lv-LV"/>
        </a:p>
      </dgm:t>
    </dgm:pt>
    <dgm:pt modelId="{9CE16FB0-F668-46F3-8D0F-A9021238A3F1}" type="sibTrans" cxnId="{E4053B06-B171-4D8C-82A4-0A9622C0CECE}">
      <dgm:prSet/>
      <dgm:spPr/>
      <dgm:t>
        <a:bodyPr/>
        <a:lstStyle/>
        <a:p>
          <a:endParaRPr lang="lv-LV"/>
        </a:p>
      </dgm:t>
    </dgm:pt>
    <dgm:pt modelId="{5E5B4441-23C6-469B-A0E8-5AE3B628055B}" type="pres">
      <dgm:prSet presAssocID="{CEA72EAE-10E0-446C-BD85-1C8E3DF6264B}" presName="linearFlow" presStyleCnt="0">
        <dgm:presLayoutVars>
          <dgm:dir/>
          <dgm:animLvl val="lvl"/>
          <dgm:resizeHandles/>
        </dgm:presLayoutVars>
      </dgm:prSet>
      <dgm:spPr/>
    </dgm:pt>
    <dgm:pt modelId="{DF7B7684-EBC7-42FD-9A60-738EF8D1C7E7}" type="pres">
      <dgm:prSet presAssocID="{8C251FFB-0C74-4567-91B9-F28D0F18C3F5}" presName="compositeNode" presStyleCnt="0">
        <dgm:presLayoutVars>
          <dgm:bulletEnabled val="1"/>
        </dgm:presLayoutVars>
      </dgm:prSet>
      <dgm:spPr/>
    </dgm:pt>
    <dgm:pt modelId="{3AE53908-76D9-4B36-B3FC-3F1E5B9B786B}" type="pres">
      <dgm:prSet presAssocID="{8C251FFB-0C74-4567-91B9-F28D0F18C3F5}" presName="image" presStyleLbl="fgImgPlace1" presStyleIdx="0" presStyleCnt="3" custLinFactNeighborX="2760" custLinFactNeighborY="-48159"/>
      <dgm:spPr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</dgm:pt>
    <dgm:pt modelId="{3A7E204C-ACD7-4AF9-8A7C-D54AE53D4699}" type="pres">
      <dgm:prSet presAssocID="{8C251FFB-0C74-4567-91B9-F28D0F18C3F5}" presName="childNode" presStyleLbl="node1" presStyleIdx="0" presStyleCnt="3" custScaleX="160534" custScaleY="111663">
        <dgm:presLayoutVars>
          <dgm:bulletEnabled val="1"/>
        </dgm:presLayoutVars>
      </dgm:prSet>
      <dgm:spPr/>
    </dgm:pt>
    <dgm:pt modelId="{D69F0F0C-388F-4373-B424-A5207B4713B9}" type="pres">
      <dgm:prSet presAssocID="{8C251FFB-0C74-4567-91B9-F28D0F18C3F5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A5AEEF4A-4584-4C36-BF99-3ACF0610D450}" type="pres">
      <dgm:prSet presAssocID="{EE62D15C-5235-418D-9BE1-010696282444}" presName="sibTrans" presStyleCnt="0"/>
      <dgm:spPr/>
    </dgm:pt>
    <dgm:pt modelId="{43FF6FA6-6AC4-4DBB-9007-5E236764FABA}" type="pres">
      <dgm:prSet presAssocID="{206659B4-5D47-4FD2-93B1-B837F161AB76}" presName="compositeNode" presStyleCnt="0">
        <dgm:presLayoutVars>
          <dgm:bulletEnabled val="1"/>
        </dgm:presLayoutVars>
      </dgm:prSet>
      <dgm:spPr/>
    </dgm:pt>
    <dgm:pt modelId="{061C519E-F008-4F07-958F-8E585FBE49E8}" type="pres">
      <dgm:prSet presAssocID="{206659B4-5D47-4FD2-93B1-B837F161AB76}" presName="image" presStyleLbl="fgImgPlace1" presStyleIdx="1" presStyleCnt="3" custLinFactNeighborX="-269" custLinFactNeighborY="-31008"/>
      <dgm:spPr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</dgm:pt>
    <dgm:pt modelId="{DCF43F14-6045-4F16-94FD-9BDB6BCAAF3D}" type="pres">
      <dgm:prSet presAssocID="{206659B4-5D47-4FD2-93B1-B837F161AB76}" presName="childNode" presStyleLbl="node1" presStyleIdx="1" presStyleCnt="3" custScaleX="154160" custScaleY="108222" custLinFactNeighborX="-3028" custLinFactNeighborY="-612">
        <dgm:presLayoutVars>
          <dgm:bulletEnabled val="1"/>
        </dgm:presLayoutVars>
      </dgm:prSet>
      <dgm:spPr/>
    </dgm:pt>
    <dgm:pt modelId="{9BAEB608-BA2C-4319-9B17-619DA66D8973}" type="pres">
      <dgm:prSet presAssocID="{206659B4-5D47-4FD2-93B1-B837F161AB76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8A1C0818-E219-430E-823A-B0F5580B38A3}" type="pres">
      <dgm:prSet presAssocID="{B2EB06DE-C8C4-4C12-B311-D50CB4952708}" presName="sibTrans" presStyleCnt="0"/>
      <dgm:spPr/>
    </dgm:pt>
    <dgm:pt modelId="{32616EA5-4D03-4E77-89B3-E00C0794C1A0}" type="pres">
      <dgm:prSet presAssocID="{32E334A3-4F2D-4678-9064-C2C46CE1475A}" presName="compositeNode" presStyleCnt="0">
        <dgm:presLayoutVars>
          <dgm:bulletEnabled val="1"/>
        </dgm:presLayoutVars>
      </dgm:prSet>
      <dgm:spPr/>
    </dgm:pt>
    <dgm:pt modelId="{A7FAE7F0-5582-448D-A81A-90426C2C6DA6}" type="pres">
      <dgm:prSet presAssocID="{32E334A3-4F2D-4678-9064-C2C46CE1475A}" presName="image" presStyleLbl="fgImgPlace1" presStyleIdx="2" presStyleCnt="3" custLinFactNeighborX="575" custLinFactNeighborY="-31008"/>
      <dgm:spPr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</dgm:pt>
    <dgm:pt modelId="{3EB5337F-C1AA-423C-921B-C5ED7886DE3F}" type="pres">
      <dgm:prSet presAssocID="{32E334A3-4F2D-4678-9064-C2C46CE1475A}" presName="childNode" presStyleLbl="node1" presStyleIdx="2" presStyleCnt="3" custScaleX="155080" custScaleY="107676">
        <dgm:presLayoutVars>
          <dgm:bulletEnabled val="1"/>
        </dgm:presLayoutVars>
      </dgm:prSet>
      <dgm:spPr/>
    </dgm:pt>
    <dgm:pt modelId="{E8EDE472-0F6F-4266-8AE5-0253DC699F02}" type="pres">
      <dgm:prSet presAssocID="{32E334A3-4F2D-4678-9064-C2C46CE1475A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BA1B6300-295C-4DCA-9F74-D5199A053D23}" type="presOf" srcId="{AF925B7A-5D7A-4AC5-867A-C25CA32E22A1}" destId="{3EB5337F-C1AA-423C-921B-C5ED7886DE3F}" srcOrd="0" destOrd="6" presId="urn:microsoft.com/office/officeart/2005/8/layout/hList2"/>
    <dgm:cxn modelId="{498ED102-4899-4353-B540-82895419D541}" srcId="{8C251FFB-0C74-4567-91B9-F28D0F18C3F5}" destId="{A7034CFD-0C69-499A-9907-83A4BC0F983A}" srcOrd="4" destOrd="0" parTransId="{856B4348-A19E-43CD-B876-3ED820F2D532}" sibTransId="{711222A6-03C6-4C4F-A78E-4C81A2987811}"/>
    <dgm:cxn modelId="{969A9E04-0D4A-4DA2-BEB3-19AEA1610943}" type="presOf" srcId="{76D5583C-AB66-48A2-B325-F15CD50F1348}" destId="{DCF43F14-6045-4F16-94FD-9BDB6BCAAF3D}" srcOrd="0" destOrd="4" presId="urn:microsoft.com/office/officeart/2005/8/layout/hList2"/>
    <dgm:cxn modelId="{AE76B604-DD01-40BD-9D68-12FE928E64CB}" type="presOf" srcId="{353ACFAD-11F6-43BD-A703-6645DB9E93C5}" destId="{DCF43F14-6045-4F16-94FD-9BDB6BCAAF3D}" srcOrd="0" destOrd="0" presId="urn:microsoft.com/office/officeart/2005/8/layout/hList2"/>
    <dgm:cxn modelId="{E4053B06-B171-4D8C-82A4-0A9622C0CECE}" srcId="{8C251FFB-0C74-4567-91B9-F28D0F18C3F5}" destId="{51FD41E6-EE30-4B89-B922-2CF1023690A5}" srcOrd="7" destOrd="0" parTransId="{F487266D-5854-47F9-BE5D-88584BC7A50C}" sibTransId="{9CE16FB0-F668-46F3-8D0F-A9021238A3F1}"/>
    <dgm:cxn modelId="{0774020B-54E8-4EBE-90D3-B663FE94753B}" srcId="{32E334A3-4F2D-4678-9064-C2C46CE1475A}" destId="{B84011AB-AAA5-4F90-87C9-0EB3FFB2EEDA}" srcOrd="0" destOrd="0" parTransId="{A012B932-10B5-4664-B867-D7586BCF44F2}" sibTransId="{8C227225-3846-4CC2-B4E1-51BFE6DC81E7}"/>
    <dgm:cxn modelId="{4BD54823-34E7-4205-83A8-B85627097901}" type="presOf" srcId="{8C251FFB-0C74-4567-91B9-F28D0F18C3F5}" destId="{D69F0F0C-388F-4373-B424-A5207B4713B9}" srcOrd="0" destOrd="0" presId="urn:microsoft.com/office/officeart/2005/8/layout/hList2"/>
    <dgm:cxn modelId="{AE53052B-63DE-4ACD-AC87-76B22BD628D0}" srcId="{206659B4-5D47-4FD2-93B1-B837F161AB76}" destId="{339F7770-5755-413C-BCB1-6007A88F9F08}" srcOrd="1" destOrd="0" parTransId="{4B6C02BB-3C14-4537-9F5E-A53E348F4AC9}" sibTransId="{F7987E35-9928-4843-A436-914718B62AF2}"/>
    <dgm:cxn modelId="{2F82093F-07C6-465A-B61C-FF16ABE89626}" type="presOf" srcId="{ABFCF715-C2C8-4AEF-B6C7-260F01099CF4}" destId="{3A7E204C-ACD7-4AF9-8A7C-D54AE53D4699}" srcOrd="0" destOrd="1" presId="urn:microsoft.com/office/officeart/2005/8/layout/hList2"/>
    <dgm:cxn modelId="{6E17573F-288D-4008-B62C-D46A9D2342CB}" srcId="{32E334A3-4F2D-4678-9064-C2C46CE1475A}" destId="{2C19A954-FB32-4972-8413-0FE9A6834DA5}" srcOrd="4" destOrd="0" parTransId="{07B2666C-FF63-43F0-A012-62C243991105}" sibTransId="{8EBC6BB7-516E-43EC-AB1C-151406E1FB6A}"/>
    <dgm:cxn modelId="{22AD8666-2A51-4E31-B454-475FF50077A2}" srcId="{8C251FFB-0C74-4567-91B9-F28D0F18C3F5}" destId="{ABFCF715-C2C8-4AEF-B6C7-260F01099CF4}" srcOrd="1" destOrd="0" parTransId="{C9E8E3C0-0681-4A11-8891-7485FBEEC4AF}" sibTransId="{69B8D88E-E035-4F53-80D7-90E12BDAD503}"/>
    <dgm:cxn modelId="{D65FDA69-7139-446E-8CEE-EB4F19537C91}" type="presOf" srcId="{E4157D3A-BBCF-41F4-AF68-99D0BC8B6D0E}" destId="{3A7E204C-ACD7-4AF9-8A7C-D54AE53D4699}" srcOrd="0" destOrd="0" presId="urn:microsoft.com/office/officeart/2005/8/layout/hList2"/>
    <dgm:cxn modelId="{04CD824A-A8DF-4873-9538-F87044E8F926}" srcId="{32E334A3-4F2D-4678-9064-C2C46CE1475A}" destId="{BEAE88DE-E7D1-4CA0-8056-8FCEBBF92C70}" srcOrd="3" destOrd="0" parTransId="{76CE5F2E-E15B-4B25-BB6B-A238ABB91707}" sibTransId="{4102D3BC-F6DE-4E5A-85C7-DAE2D0A7BEF4}"/>
    <dgm:cxn modelId="{B8D65651-952B-4A1B-AF05-0072BBAEF7EF}" type="presOf" srcId="{B84011AB-AAA5-4F90-87C9-0EB3FFB2EEDA}" destId="{3EB5337F-C1AA-423C-921B-C5ED7886DE3F}" srcOrd="0" destOrd="0" presId="urn:microsoft.com/office/officeart/2005/8/layout/hList2"/>
    <dgm:cxn modelId="{55CE5852-BB24-4067-8D60-75DA8ED0BA66}" srcId="{206659B4-5D47-4FD2-93B1-B837F161AB76}" destId="{353ACFAD-11F6-43BD-A703-6645DB9E93C5}" srcOrd="0" destOrd="0" parTransId="{4DF7B596-A7DE-4A45-9189-360EE44CF5C1}" sibTransId="{107E2B4D-9347-469D-9ABF-0FEF32F58340}"/>
    <dgm:cxn modelId="{B4540457-BD8D-42C7-93BE-E963C312053B}" type="presOf" srcId="{CC77675A-3525-4D87-9D1E-B06C33A21227}" destId="{3EB5337F-C1AA-423C-921B-C5ED7886DE3F}" srcOrd="0" destOrd="1" presId="urn:microsoft.com/office/officeart/2005/8/layout/hList2"/>
    <dgm:cxn modelId="{C1C3757B-C745-490B-8200-F7BAFE893CE1}" type="presOf" srcId="{BEAE88DE-E7D1-4CA0-8056-8FCEBBF92C70}" destId="{3EB5337F-C1AA-423C-921B-C5ED7886DE3F}" srcOrd="0" destOrd="3" presId="urn:microsoft.com/office/officeart/2005/8/layout/hList2"/>
    <dgm:cxn modelId="{83D7657E-5BDA-49BE-88AF-9D43DFD912C8}" type="presOf" srcId="{A7034CFD-0C69-499A-9907-83A4BC0F983A}" destId="{3A7E204C-ACD7-4AF9-8A7C-D54AE53D4699}" srcOrd="0" destOrd="4" presId="urn:microsoft.com/office/officeart/2005/8/layout/hList2"/>
    <dgm:cxn modelId="{FEA9A183-22F1-432B-BF09-728A59841EB3}" type="presOf" srcId="{339F7770-5755-413C-BCB1-6007A88F9F08}" destId="{DCF43F14-6045-4F16-94FD-9BDB6BCAAF3D}" srcOrd="0" destOrd="1" presId="urn:microsoft.com/office/officeart/2005/8/layout/hList2"/>
    <dgm:cxn modelId="{5D694784-08E8-49F9-A1AB-17B2E17A9C7A}" type="presOf" srcId="{6612EC2B-C82F-4644-9921-0AB4BE9AB8D1}" destId="{3EB5337F-C1AA-423C-921B-C5ED7886DE3F}" srcOrd="0" destOrd="5" presId="urn:microsoft.com/office/officeart/2005/8/layout/hList2"/>
    <dgm:cxn modelId="{A24F0287-CF19-4EDE-A70B-4806D9FCCA0C}" srcId="{CEA72EAE-10E0-446C-BD85-1C8E3DF6264B}" destId="{32E334A3-4F2D-4678-9064-C2C46CE1475A}" srcOrd="2" destOrd="0" parTransId="{8C86E5B3-1A72-4FB5-BDF6-3B5E52F8416A}" sibTransId="{8141E8B9-D1C4-4B9C-A607-822CE99B1D18}"/>
    <dgm:cxn modelId="{62AF9B87-DA03-4A5F-897C-9CE1AF7AC3BF}" srcId="{CEA72EAE-10E0-446C-BD85-1C8E3DF6264B}" destId="{8C251FFB-0C74-4567-91B9-F28D0F18C3F5}" srcOrd="0" destOrd="0" parTransId="{AB37F2A6-5614-4C3F-8579-2D6D4343E0CF}" sibTransId="{EE62D15C-5235-418D-9BE1-010696282444}"/>
    <dgm:cxn modelId="{7A0C1489-BD2E-48DB-A8DF-A210C21BD581}" type="presOf" srcId="{6E1BDA9F-DF85-49CB-B776-9C11A884D22A}" destId="{3A7E204C-ACD7-4AF9-8A7C-D54AE53D4699}" srcOrd="0" destOrd="3" presId="urn:microsoft.com/office/officeart/2005/8/layout/hList2"/>
    <dgm:cxn modelId="{A71AF48D-4501-4494-A9B4-FC4DD929481C}" type="presOf" srcId="{E990E2CF-B863-4C3A-BC65-49EB9B68F93C}" destId="{DCF43F14-6045-4F16-94FD-9BDB6BCAAF3D}" srcOrd="0" destOrd="2" presId="urn:microsoft.com/office/officeart/2005/8/layout/hList2"/>
    <dgm:cxn modelId="{40F05E91-7123-4D21-9836-FE563146FEB1}" srcId="{8C251FFB-0C74-4567-91B9-F28D0F18C3F5}" destId="{43EB6CA2-C4F3-4B3E-9920-CE542DE043D9}" srcOrd="5" destOrd="0" parTransId="{D9606E04-612F-4668-9CB3-463BF84DBFD0}" sibTransId="{04CAE4F7-3FE6-43AF-824B-0B997FFF31F5}"/>
    <dgm:cxn modelId="{CA308893-CF63-472C-BBB8-92DC3320BB55}" srcId="{32E334A3-4F2D-4678-9064-C2C46CE1475A}" destId="{B2ADC613-9B7B-4C1D-B573-49AC8232A13E}" srcOrd="2" destOrd="0" parTransId="{46025F21-D93A-4769-9AA7-971A68BABDD8}" sibTransId="{0588CB24-FEE3-4FD2-A540-BC35847A174A}"/>
    <dgm:cxn modelId="{4393CA94-AF7F-45DF-95D6-E9AC8EA00FB1}" srcId="{CEA72EAE-10E0-446C-BD85-1C8E3DF6264B}" destId="{206659B4-5D47-4FD2-93B1-B837F161AB76}" srcOrd="1" destOrd="0" parTransId="{7E5CDD4D-ADDE-494F-A15D-5F292C03E1DB}" sibTransId="{B2EB06DE-C8C4-4C12-B311-D50CB4952708}"/>
    <dgm:cxn modelId="{EC105997-2A30-4970-80ED-C39511670065}" srcId="{206659B4-5D47-4FD2-93B1-B837F161AB76}" destId="{E990E2CF-B863-4C3A-BC65-49EB9B68F93C}" srcOrd="2" destOrd="0" parTransId="{B309D297-93AC-466F-8290-8931324D222F}" sibTransId="{693AEA47-2B3A-4B36-B73D-78D4571264FB}"/>
    <dgm:cxn modelId="{8517C3A2-02CD-409B-8DF1-2A972F5107C7}" type="presOf" srcId="{CEA72EAE-10E0-446C-BD85-1C8E3DF6264B}" destId="{5E5B4441-23C6-469B-A0E8-5AE3B628055B}" srcOrd="0" destOrd="0" presId="urn:microsoft.com/office/officeart/2005/8/layout/hList2"/>
    <dgm:cxn modelId="{9E6384B0-C697-4463-9D93-321AC7DDA788}" srcId="{32E334A3-4F2D-4678-9064-C2C46CE1475A}" destId="{6612EC2B-C82F-4644-9921-0AB4BE9AB8D1}" srcOrd="5" destOrd="0" parTransId="{E3690762-E182-492C-B894-1647D7B0F268}" sibTransId="{43110A7C-27F1-4710-9648-C6D8965DFB22}"/>
    <dgm:cxn modelId="{B10039B5-286C-4327-9CAF-197613D80063}" type="presOf" srcId="{32E334A3-4F2D-4678-9064-C2C46CE1475A}" destId="{E8EDE472-0F6F-4266-8AE5-0253DC699F02}" srcOrd="0" destOrd="0" presId="urn:microsoft.com/office/officeart/2005/8/layout/hList2"/>
    <dgm:cxn modelId="{16901FB8-9D89-43D8-B45C-1AA91EC3FB95}" type="presOf" srcId="{7A11C51C-B265-4FA2-9E15-DF2D25E70D81}" destId="{3A7E204C-ACD7-4AF9-8A7C-D54AE53D4699}" srcOrd="0" destOrd="2" presId="urn:microsoft.com/office/officeart/2005/8/layout/hList2"/>
    <dgm:cxn modelId="{6AF589C5-5EA4-4E26-B999-E81EAC1FC032}" type="presOf" srcId="{CAB72353-22D8-473B-B88A-074584FF41CF}" destId="{DCF43F14-6045-4F16-94FD-9BDB6BCAAF3D}" srcOrd="0" destOrd="3" presId="urn:microsoft.com/office/officeart/2005/8/layout/hList2"/>
    <dgm:cxn modelId="{BA6467CB-5B9A-4B4C-91CE-CDF8167EF733}" type="presOf" srcId="{2C19A954-FB32-4972-8413-0FE9A6834DA5}" destId="{3EB5337F-C1AA-423C-921B-C5ED7886DE3F}" srcOrd="0" destOrd="4" presId="urn:microsoft.com/office/officeart/2005/8/layout/hList2"/>
    <dgm:cxn modelId="{20A257CD-4B78-431E-BBFE-E2E716A5007A}" type="presOf" srcId="{43EB6CA2-C4F3-4B3E-9920-CE542DE043D9}" destId="{3A7E204C-ACD7-4AF9-8A7C-D54AE53D4699}" srcOrd="0" destOrd="5" presId="urn:microsoft.com/office/officeart/2005/8/layout/hList2"/>
    <dgm:cxn modelId="{FF956ED4-807B-4A73-8443-659E61A1A4F9}" srcId="{8C251FFB-0C74-4567-91B9-F28D0F18C3F5}" destId="{7A11C51C-B265-4FA2-9E15-DF2D25E70D81}" srcOrd="2" destOrd="0" parTransId="{D3589DC6-4D16-44E5-8D9E-0E7A395C2F49}" sibTransId="{D69FC792-0590-4ECC-8CE4-2700742ACCDE}"/>
    <dgm:cxn modelId="{B69EA8D5-C626-48C0-A869-CDF686BF7C56}" srcId="{8C251FFB-0C74-4567-91B9-F28D0F18C3F5}" destId="{E4157D3A-BBCF-41F4-AF68-99D0BC8B6D0E}" srcOrd="0" destOrd="0" parTransId="{3A3431AD-3E38-4EBF-BCF1-708CF7E09824}" sibTransId="{CE3036A5-7E7F-40D5-9855-0EAFE3E15FD2}"/>
    <dgm:cxn modelId="{B80240E4-5535-44A5-98CE-F1A3573E791C}" type="presOf" srcId="{6CC7EE6E-82A4-44FA-829F-F45BCC7C86B2}" destId="{3A7E204C-ACD7-4AF9-8A7C-D54AE53D4699}" srcOrd="0" destOrd="6" presId="urn:microsoft.com/office/officeart/2005/8/layout/hList2"/>
    <dgm:cxn modelId="{C8520BE6-BF7D-424C-A416-B80860A93140}" srcId="{8C251FFB-0C74-4567-91B9-F28D0F18C3F5}" destId="{6CC7EE6E-82A4-44FA-829F-F45BCC7C86B2}" srcOrd="6" destOrd="0" parTransId="{CE5E6DCA-55D1-4767-A246-3850F65B0CB4}" sibTransId="{9A22D7A8-D277-451C-B194-85A4DA71AF0D}"/>
    <dgm:cxn modelId="{7FDCD3E6-FE8B-4452-AA1B-A6AD13F2D903}" srcId="{32E334A3-4F2D-4678-9064-C2C46CE1475A}" destId="{CC77675A-3525-4D87-9D1E-B06C33A21227}" srcOrd="1" destOrd="0" parTransId="{1C39AD33-D0C5-44F3-826F-A736EE1F18C6}" sibTransId="{648AD481-4ECD-4B0E-97DB-F4B08B61E08E}"/>
    <dgm:cxn modelId="{A23F66EC-B2CA-4665-ABA6-47A94C31A781}" srcId="{206659B4-5D47-4FD2-93B1-B837F161AB76}" destId="{CAB72353-22D8-473B-B88A-074584FF41CF}" srcOrd="3" destOrd="0" parTransId="{E070AE08-E141-4678-87B6-9AB1795E1B55}" sibTransId="{BBA5C746-A23E-423F-84F0-0150711E8F95}"/>
    <dgm:cxn modelId="{AE47CDEC-E2B1-4C50-930D-CCDED805E82C}" srcId="{206659B4-5D47-4FD2-93B1-B837F161AB76}" destId="{76D5583C-AB66-48A2-B325-F15CD50F1348}" srcOrd="4" destOrd="0" parTransId="{14A4B73F-F704-447B-8D47-8B6BB548B36B}" sibTransId="{46B47B2F-7B06-4256-BB28-2639B642BA9F}"/>
    <dgm:cxn modelId="{A26DF6EC-C090-4426-950B-41837B22B618}" type="presOf" srcId="{206659B4-5D47-4FD2-93B1-B837F161AB76}" destId="{9BAEB608-BA2C-4319-9B17-619DA66D8973}" srcOrd="0" destOrd="0" presId="urn:microsoft.com/office/officeart/2005/8/layout/hList2"/>
    <dgm:cxn modelId="{DAE31DF4-B00E-4763-AE66-F7E6483DCB6C}" srcId="{8C251FFB-0C74-4567-91B9-F28D0F18C3F5}" destId="{6E1BDA9F-DF85-49CB-B776-9C11A884D22A}" srcOrd="3" destOrd="0" parTransId="{1C65A19C-2E39-4B91-ADF8-A2027BD9A982}" sibTransId="{564CB528-18C2-42B7-AAC0-CA524A5D120E}"/>
    <dgm:cxn modelId="{A47028F9-517E-45D4-9B32-441B0454D254}" type="presOf" srcId="{51FD41E6-EE30-4B89-B922-2CF1023690A5}" destId="{3A7E204C-ACD7-4AF9-8A7C-D54AE53D4699}" srcOrd="0" destOrd="7" presId="urn:microsoft.com/office/officeart/2005/8/layout/hList2"/>
    <dgm:cxn modelId="{957123FA-ED7B-4416-AA66-D0EF1861B4B0}" srcId="{32E334A3-4F2D-4678-9064-C2C46CE1475A}" destId="{AF925B7A-5D7A-4AC5-867A-C25CA32E22A1}" srcOrd="6" destOrd="0" parTransId="{41341A44-BBB8-412E-89CB-27A376898230}" sibTransId="{F75C7C12-5F4A-436D-A25D-8664A30922BC}"/>
    <dgm:cxn modelId="{1C9B22FE-EC52-4C08-93CA-A6B4D594AAF1}" type="presOf" srcId="{B2ADC613-9B7B-4C1D-B573-49AC8232A13E}" destId="{3EB5337F-C1AA-423C-921B-C5ED7886DE3F}" srcOrd="0" destOrd="2" presId="urn:microsoft.com/office/officeart/2005/8/layout/hList2"/>
    <dgm:cxn modelId="{DBE8DDF5-C3AC-4F22-9E59-5006B8414303}" type="presParOf" srcId="{5E5B4441-23C6-469B-A0E8-5AE3B628055B}" destId="{DF7B7684-EBC7-42FD-9A60-738EF8D1C7E7}" srcOrd="0" destOrd="0" presId="urn:microsoft.com/office/officeart/2005/8/layout/hList2"/>
    <dgm:cxn modelId="{44F05FF4-5479-4227-99BE-19BFD2DF3775}" type="presParOf" srcId="{DF7B7684-EBC7-42FD-9A60-738EF8D1C7E7}" destId="{3AE53908-76D9-4B36-B3FC-3F1E5B9B786B}" srcOrd="0" destOrd="0" presId="urn:microsoft.com/office/officeart/2005/8/layout/hList2"/>
    <dgm:cxn modelId="{B4270582-EE0E-4C9B-89E5-4C55EE5BB482}" type="presParOf" srcId="{DF7B7684-EBC7-42FD-9A60-738EF8D1C7E7}" destId="{3A7E204C-ACD7-4AF9-8A7C-D54AE53D4699}" srcOrd="1" destOrd="0" presId="urn:microsoft.com/office/officeart/2005/8/layout/hList2"/>
    <dgm:cxn modelId="{28D44C73-48B2-4AC9-9BEF-5B31FB5CECA6}" type="presParOf" srcId="{DF7B7684-EBC7-42FD-9A60-738EF8D1C7E7}" destId="{D69F0F0C-388F-4373-B424-A5207B4713B9}" srcOrd="2" destOrd="0" presId="urn:microsoft.com/office/officeart/2005/8/layout/hList2"/>
    <dgm:cxn modelId="{236D915D-D037-4F91-A061-2F31B2F51D37}" type="presParOf" srcId="{5E5B4441-23C6-469B-A0E8-5AE3B628055B}" destId="{A5AEEF4A-4584-4C36-BF99-3ACF0610D450}" srcOrd="1" destOrd="0" presId="urn:microsoft.com/office/officeart/2005/8/layout/hList2"/>
    <dgm:cxn modelId="{FA30EF36-D840-4F8F-B4DD-059783F2E9B6}" type="presParOf" srcId="{5E5B4441-23C6-469B-A0E8-5AE3B628055B}" destId="{43FF6FA6-6AC4-4DBB-9007-5E236764FABA}" srcOrd="2" destOrd="0" presId="urn:microsoft.com/office/officeart/2005/8/layout/hList2"/>
    <dgm:cxn modelId="{14D15658-0A04-4FC0-92D5-F94759EE371A}" type="presParOf" srcId="{43FF6FA6-6AC4-4DBB-9007-5E236764FABA}" destId="{061C519E-F008-4F07-958F-8E585FBE49E8}" srcOrd="0" destOrd="0" presId="urn:microsoft.com/office/officeart/2005/8/layout/hList2"/>
    <dgm:cxn modelId="{3F590EDF-8EDA-4328-8DB0-8E3E25357328}" type="presParOf" srcId="{43FF6FA6-6AC4-4DBB-9007-5E236764FABA}" destId="{DCF43F14-6045-4F16-94FD-9BDB6BCAAF3D}" srcOrd="1" destOrd="0" presId="urn:microsoft.com/office/officeart/2005/8/layout/hList2"/>
    <dgm:cxn modelId="{2573692D-AC0D-4717-9C18-26CE6468A245}" type="presParOf" srcId="{43FF6FA6-6AC4-4DBB-9007-5E236764FABA}" destId="{9BAEB608-BA2C-4319-9B17-619DA66D8973}" srcOrd="2" destOrd="0" presId="urn:microsoft.com/office/officeart/2005/8/layout/hList2"/>
    <dgm:cxn modelId="{0E6C63E9-FB8E-4F5C-84E8-7B8143980BC6}" type="presParOf" srcId="{5E5B4441-23C6-469B-A0E8-5AE3B628055B}" destId="{8A1C0818-E219-430E-823A-B0F5580B38A3}" srcOrd="3" destOrd="0" presId="urn:microsoft.com/office/officeart/2005/8/layout/hList2"/>
    <dgm:cxn modelId="{08434D64-2922-4973-9F81-FC0F36200799}" type="presParOf" srcId="{5E5B4441-23C6-469B-A0E8-5AE3B628055B}" destId="{32616EA5-4D03-4E77-89B3-E00C0794C1A0}" srcOrd="4" destOrd="0" presId="urn:microsoft.com/office/officeart/2005/8/layout/hList2"/>
    <dgm:cxn modelId="{31298C48-0847-4B64-87DE-D46355836510}" type="presParOf" srcId="{32616EA5-4D03-4E77-89B3-E00C0794C1A0}" destId="{A7FAE7F0-5582-448D-A81A-90426C2C6DA6}" srcOrd="0" destOrd="0" presId="urn:microsoft.com/office/officeart/2005/8/layout/hList2"/>
    <dgm:cxn modelId="{66C30E56-DD58-45E8-A2FA-F3D316C8BDB8}" type="presParOf" srcId="{32616EA5-4D03-4E77-89B3-E00C0794C1A0}" destId="{3EB5337F-C1AA-423C-921B-C5ED7886DE3F}" srcOrd="1" destOrd="0" presId="urn:microsoft.com/office/officeart/2005/8/layout/hList2"/>
    <dgm:cxn modelId="{DAA3A7F1-FC7C-4AE6-8254-0514383BCC90}" type="presParOf" srcId="{32616EA5-4D03-4E77-89B3-E00C0794C1A0}" destId="{E8EDE472-0F6F-4266-8AE5-0253DC699F02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339E0B-FB6A-4465-ACA7-7FD84E6F6AB7}" type="doc">
      <dgm:prSet loTypeId="urn:microsoft.com/office/officeart/2005/8/layout/hierarchy3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lv-LV"/>
        </a:p>
      </dgm:t>
    </dgm:pt>
    <dgm:pt modelId="{D698C3A5-C59E-4E36-9752-46B67131A3F7}">
      <dgm:prSet phldrT="[Teksts]"/>
      <dgm:spPr/>
      <dgm:t>
        <a:bodyPr/>
        <a:lstStyle/>
        <a:p>
          <a:r>
            <a:rPr lang="lv-LV"/>
            <a:t>Plānot konsolidēti</a:t>
          </a:r>
        </a:p>
      </dgm:t>
    </dgm:pt>
    <dgm:pt modelId="{7A52F7F7-08C9-45CF-AEF9-94208CD915B1}" type="parTrans" cxnId="{B0E5DFCA-814B-4CBB-8137-BD59846FAD79}">
      <dgm:prSet/>
      <dgm:spPr/>
      <dgm:t>
        <a:bodyPr/>
        <a:lstStyle/>
        <a:p>
          <a:endParaRPr lang="lv-LV"/>
        </a:p>
      </dgm:t>
    </dgm:pt>
    <dgm:pt modelId="{4ABDEE70-826F-4900-BA8B-9EF8A72D2432}" type="sibTrans" cxnId="{B0E5DFCA-814B-4CBB-8137-BD59846FAD79}">
      <dgm:prSet/>
      <dgm:spPr/>
      <dgm:t>
        <a:bodyPr/>
        <a:lstStyle/>
        <a:p>
          <a:endParaRPr lang="lv-LV"/>
        </a:p>
      </dgm:t>
    </dgm:pt>
    <dgm:pt modelId="{82FC6C21-0579-4693-95F0-0ADFD9904F28}">
      <dgm:prSet phldrT="[Teksts]" custT="1"/>
      <dgm:spPr/>
      <dgm:t>
        <a:bodyPr lIns="0" tIns="0" rIns="0" bIns="0"/>
        <a:lstStyle/>
        <a:p>
          <a:r>
            <a:rPr lang="lv-LV" sz="1100" i="0"/>
            <a:t>Piemēram, </a:t>
          </a:r>
          <a:r>
            <a:rPr lang="lv-LV" sz="1100" b="1" i="0"/>
            <a:t>neizdalīt atsevišķi </a:t>
          </a:r>
          <a:r>
            <a:rPr lang="lv-LV" sz="1100" i="0"/>
            <a:t>transporta vai kancelejas izmaksas </a:t>
          </a:r>
          <a:r>
            <a:rPr lang="lv-LV" sz="1100" b="1" i="0"/>
            <a:t>katrai aktivitātei</a:t>
          </a:r>
        </a:p>
      </dgm:t>
    </dgm:pt>
    <dgm:pt modelId="{C9E832BC-A3C4-4B6E-B71F-B32C7C179B02}" type="parTrans" cxnId="{735AC917-DD13-4B61-8915-470F4085D1F8}">
      <dgm:prSet/>
      <dgm:spPr/>
      <dgm:t>
        <a:bodyPr/>
        <a:lstStyle/>
        <a:p>
          <a:endParaRPr lang="lv-LV"/>
        </a:p>
      </dgm:t>
    </dgm:pt>
    <dgm:pt modelId="{AB779942-0CDD-4F00-A91F-CB43E6FB8BF3}" type="sibTrans" cxnId="{735AC917-DD13-4B61-8915-470F4085D1F8}">
      <dgm:prSet/>
      <dgm:spPr/>
      <dgm:t>
        <a:bodyPr/>
        <a:lstStyle/>
        <a:p>
          <a:endParaRPr lang="lv-LV"/>
        </a:p>
      </dgm:t>
    </dgm:pt>
    <dgm:pt modelId="{C8EB7BA1-7427-4F98-AE62-AD355385AA59}">
      <dgm:prSet phldrT="[Teksts]" custT="1"/>
      <dgm:spPr/>
      <dgm:t>
        <a:bodyPr lIns="0" tIns="0" rIns="0" bIns="0"/>
        <a:lstStyle/>
        <a:p>
          <a:r>
            <a:rPr lang="lv-LV" sz="1100" b="1"/>
            <a:t>Detalizētu skaidrojumu </a:t>
          </a:r>
          <a:r>
            <a:rPr lang="lv-LV" sz="1100"/>
            <a:t>par izmaksu aprēķinu sniegt projekta pieteikuma           </a:t>
          </a:r>
          <a:r>
            <a:rPr lang="lv-LV" sz="1100" b="1"/>
            <a:t>C2  sadaļā</a:t>
          </a:r>
          <a:endParaRPr lang="lv-LV" sz="1100"/>
        </a:p>
      </dgm:t>
    </dgm:pt>
    <dgm:pt modelId="{A224D41E-02F7-43DA-BABF-48811C97CE8B}" type="parTrans" cxnId="{2A03E216-2676-4968-B2A4-C35BE909139A}">
      <dgm:prSet/>
      <dgm:spPr/>
      <dgm:t>
        <a:bodyPr/>
        <a:lstStyle/>
        <a:p>
          <a:endParaRPr lang="lv-LV"/>
        </a:p>
      </dgm:t>
    </dgm:pt>
    <dgm:pt modelId="{A511DD56-D380-4FF9-BA8B-962313284DA1}" type="sibTrans" cxnId="{2A03E216-2676-4968-B2A4-C35BE909139A}">
      <dgm:prSet/>
      <dgm:spPr/>
      <dgm:t>
        <a:bodyPr/>
        <a:lstStyle/>
        <a:p>
          <a:endParaRPr lang="lv-LV"/>
        </a:p>
      </dgm:t>
    </dgm:pt>
    <dgm:pt modelId="{6B5D36D6-E35C-42F0-925E-3A3265BEE96D}">
      <dgm:prSet phldrT="[Teksts]"/>
      <dgm:spPr/>
      <dgm:t>
        <a:bodyPr/>
        <a:lstStyle/>
        <a:p>
          <a:r>
            <a:rPr lang="lv-LV"/>
            <a:t>Veidot pārdomātus </a:t>
          </a:r>
          <a:r>
            <a:rPr lang="lv-LV" err="1"/>
            <a:t>apakšpozīciju</a:t>
          </a:r>
          <a:r>
            <a:rPr lang="lv-LV"/>
            <a:t> nosaukumus</a:t>
          </a:r>
        </a:p>
      </dgm:t>
    </dgm:pt>
    <dgm:pt modelId="{976244CB-108F-4AC0-9FC9-8BB2628A647E}" type="parTrans" cxnId="{BA0EDBCB-B12B-4B38-8B71-8ECA3DF3D3B6}">
      <dgm:prSet/>
      <dgm:spPr/>
      <dgm:t>
        <a:bodyPr/>
        <a:lstStyle/>
        <a:p>
          <a:endParaRPr lang="lv-LV"/>
        </a:p>
      </dgm:t>
    </dgm:pt>
    <dgm:pt modelId="{64D93DCE-CFDE-496B-9C7E-17FB2A33613B}" type="sibTrans" cxnId="{BA0EDBCB-B12B-4B38-8B71-8ECA3DF3D3B6}">
      <dgm:prSet/>
      <dgm:spPr/>
      <dgm:t>
        <a:bodyPr/>
        <a:lstStyle/>
        <a:p>
          <a:endParaRPr lang="lv-LV"/>
        </a:p>
      </dgm:t>
    </dgm:pt>
    <dgm:pt modelId="{DBAA21BA-9BC6-4D20-9C20-EF4DB9E5A3BA}">
      <dgm:prSet phldrT="[Teksts]" custT="1"/>
      <dgm:spPr/>
      <dgm:t>
        <a:bodyPr lIns="0" tIns="0" rIns="0" bIns="0"/>
        <a:lstStyle/>
        <a:p>
          <a:r>
            <a:rPr lang="lv-LV" sz="1100"/>
            <a:t>Nodrošina iespēju </a:t>
          </a:r>
          <a:r>
            <a:rPr lang="lv-LV" sz="1100" b="1"/>
            <a:t>elastīgāk reaģēt </a:t>
          </a:r>
          <a:r>
            <a:rPr lang="lv-LV" sz="1100"/>
            <a:t>uz apstākļu un vajadzību maiņu </a:t>
          </a:r>
          <a:r>
            <a:rPr lang="lv-LV" sz="1100" b="1"/>
            <a:t>projekta īstenošanas gaitā</a:t>
          </a:r>
        </a:p>
      </dgm:t>
    </dgm:pt>
    <dgm:pt modelId="{352581B1-F0A1-4CFD-851F-B00B3D65608A}" type="parTrans" cxnId="{EA2BEE82-D3B6-4EB7-B743-3A4AE26CC1EF}">
      <dgm:prSet/>
      <dgm:spPr/>
      <dgm:t>
        <a:bodyPr/>
        <a:lstStyle/>
        <a:p>
          <a:endParaRPr lang="lv-LV"/>
        </a:p>
      </dgm:t>
    </dgm:pt>
    <dgm:pt modelId="{64C68D2C-D5D8-4D88-B18E-8B99E7688BA6}" type="sibTrans" cxnId="{EA2BEE82-D3B6-4EB7-B743-3A4AE26CC1EF}">
      <dgm:prSet/>
      <dgm:spPr/>
      <dgm:t>
        <a:bodyPr/>
        <a:lstStyle/>
        <a:p>
          <a:endParaRPr lang="lv-LV"/>
        </a:p>
      </dgm:t>
    </dgm:pt>
    <dgm:pt modelId="{FCBFF197-E4FD-4D11-ABC6-17ABA0F630A1}">
      <dgm:prSet/>
      <dgm:spPr/>
      <dgm:t>
        <a:bodyPr/>
        <a:lstStyle/>
        <a:p>
          <a:pPr>
            <a:buFont typeface="+mj-lt"/>
            <a:buAutoNum type="arabicParenR"/>
          </a:pPr>
          <a:r>
            <a:rPr lang="lv-LV" i="0"/>
            <a:t>Plānot personāla izmaksas, ieskaitot nodokļus</a:t>
          </a:r>
        </a:p>
      </dgm:t>
    </dgm:pt>
    <dgm:pt modelId="{FD3E7387-6149-44ED-A1F6-2CEB7E29344D}" type="parTrans" cxnId="{6C57A83C-3E7B-4928-9E21-DD9A95495520}">
      <dgm:prSet/>
      <dgm:spPr/>
      <dgm:t>
        <a:bodyPr/>
        <a:lstStyle/>
        <a:p>
          <a:endParaRPr lang="lv-LV"/>
        </a:p>
      </dgm:t>
    </dgm:pt>
    <dgm:pt modelId="{39D8624F-C234-4D1F-A7E9-2EDCA9D64BCB}" type="sibTrans" cxnId="{6C57A83C-3E7B-4928-9E21-DD9A95495520}">
      <dgm:prSet/>
      <dgm:spPr/>
      <dgm:t>
        <a:bodyPr/>
        <a:lstStyle/>
        <a:p>
          <a:endParaRPr lang="lv-LV"/>
        </a:p>
      </dgm:t>
    </dgm:pt>
    <dgm:pt modelId="{E7329E3A-055D-4FE2-90C4-7EBC4553577F}">
      <dgm:prSet custT="1"/>
      <dgm:spPr/>
      <dgm:t>
        <a:bodyPr lIns="0" tIns="0" rIns="0" bIns="0"/>
        <a:lstStyle/>
        <a:p>
          <a:pPr>
            <a:buFont typeface="+mj-lt"/>
            <a:buAutoNum type="arabicParenR"/>
          </a:pPr>
          <a:r>
            <a:rPr lang="lv-LV" sz="1100" b="1" i="0"/>
            <a:t>Darba devēja VSAOI neizdalīt atsevišķā budžeta </a:t>
          </a:r>
          <a:r>
            <a:rPr lang="lv-LV" sz="1100" b="1" i="0" err="1"/>
            <a:t>apakšpozīcijā</a:t>
          </a:r>
          <a:endParaRPr lang="lv-LV" sz="1100" b="1" i="0"/>
        </a:p>
      </dgm:t>
    </dgm:pt>
    <dgm:pt modelId="{D84F3094-E21E-4E08-87A9-E1F3B33F6B83}" type="parTrans" cxnId="{D2F6E9DA-CE17-4E8D-86F4-B93916FDBFE7}">
      <dgm:prSet/>
      <dgm:spPr/>
      <dgm:t>
        <a:bodyPr/>
        <a:lstStyle/>
        <a:p>
          <a:endParaRPr lang="lv-LV"/>
        </a:p>
      </dgm:t>
    </dgm:pt>
    <dgm:pt modelId="{507C53CD-83C7-4116-9D9C-73ECE84C609A}" type="sibTrans" cxnId="{D2F6E9DA-CE17-4E8D-86F4-B93916FDBFE7}">
      <dgm:prSet/>
      <dgm:spPr/>
      <dgm:t>
        <a:bodyPr/>
        <a:lstStyle/>
        <a:p>
          <a:endParaRPr lang="lv-LV"/>
        </a:p>
      </dgm:t>
    </dgm:pt>
    <dgm:pt modelId="{656D6768-2DCD-42DA-BF99-30D0DE33511B}">
      <dgm:prSet phldrT="[Teksts]" custT="1"/>
      <dgm:spPr/>
      <dgm:t>
        <a:bodyPr lIns="0" tIns="0" rIns="0" bIns="0"/>
        <a:lstStyle/>
        <a:p>
          <a:r>
            <a:rPr lang="lv-LV" sz="1100" err="1"/>
            <a:t>Apakšpozīcijas</a:t>
          </a:r>
          <a:r>
            <a:rPr lang="lv-LV" sz="1100"/>
            <a:t> nosaukumu </a:t>
          </a:r>
          <a:r>
            <a:rPr lang="lv-LV" sz="1100" b="1"/>
            <a:t>nobeidzot ar “u.tml.”</a:t>
          </a:r>
        </a:p>
      </dgm:t>
    </dgm:pt>
    <dgm:pt modelId="{CEC144A0-0D33-46C4-A751-8569032AE06C}" type="sibTrans" cxnId="{EBD1D2C8-F81E-4E30-A0EB-5466F7769B82}">
      <dgm:prSet/>
      <dgm:spPr/>
      <dgm:t>
        <a:bodyPr/>
        <a:lstStyle/>
        <a:p>
          <a:endParaRPr lang="lv-LV"/>
        </a:p>
      </dgm:t>
    </dgm:pt>
    <dgm:pt modelId="{1E9ACCB3-4D13-4284-B623-2EAA1947F4F9}" type="parTrans" cxnId="{EBD1D2C8-F81E-4E30-A0EB-5466F7769B82}">
      <dgm:prSet/>
      <dgm:spPr/>
      <dgm:t>
        <a:bodyPr/>
        <a:lstStyle/>
        <a:p>
          <a:endParaRPr lang="lv-LV"/>
        </a:p>
      </dgm:t>
    </dgm:pt>
    <dgm:pt modelId="{F5A9DEBC-C4E0-484B-8FA4-5C4096E0DFBC}">
      <dgm:prSet/>
      <dgm:spPr/>
      <dgm:t>
        <a:bodyPr/>
        <a:lstStyle/>
        <a:p>
          <a:pPr>
            <a:buFont typeface="+mj-lt"/>
            <a:buNone/>
          </a:pPr>
          <a:r>
            <a:rPr lang="lv-LV" b="0" i="0"/>
            <a:t>Projektu detalizācijas pakāpe</a:t>
          </a:r>
        </a:p>
      </dgm:t>
    </dgm:pt>
    <dgm:pt modelId="{A584CA31-58ED-4D3B-953A-2378187453E4}" type="parTrans" cxnId="{7A382724-5180-40CE-965A-80D7AF102F1D}">
      <dgm:prSet/>
      <dgm:spPr/>
      <dgm:t>
        <a:bodyPr/>
        <a:lstStyle/>
        <a:p>
          <a:endParaRPr lang="lv-LV"/>
        </a:p>
      </dgm:t>
    </dgm:pt>
    <dgm:pt modelId="{0D5C676C-BA76-43A6-BC70-CB408C35FED0}" type="sibTrans" cxnId="{7A382724-5180-40CE-965A-80D7AF102F1D}">
      <dgm:prSet/>
      <dgm:spPr/>
      <dgm:t>
        <a:bodyPr/>
        <a:lstStyle/>
        <a:p>
          <a:endParaRPr lang="lv-LV"/>
        </a:p>
      </dgm:t>
    </dgm:pt>
    <dgm:pt modelId="{E581772B-A914-490D-AD47-6AC2C03C213F}">
      <dgm:prSet custT="1"/>
      <dgm:spPr/>
      <dgm:t>
        <a:bodyPr lIns="0" tIns="0" rIns="0" bIns="0"/>
        <a:lstStyle/>
        <a:p>
          <a:pPr>
            <a:buFont typeface="+mj-lt"/>
            <a:buNone/>
          </a:pPr>
          <a:r>
            <a:rPr lang="lv-LV" sz="1050" b="0" i="0"/>
            <a:t>Neveidot detalizācijas pakāpi, kas izslēdz iespēju </a:t>
          </a:r>
          <a:r>
            <a:rPr lang="lv-LV" sz="1050" b="1" i="0"/>
            <a:t>elastīgi reaģēt uz situācijas izmaiņām projekta īstenošanas periodā</a:t>
          </a:r>
        </a:p>
      </dgm:t>
    </dgm:pt>
    <dgm:pt modelId="{7A8684FE-DBAD-41E0-BEC1-7571AC741AA5}" type="parTrans" cxnId="{6D7C7D1F-67FB-40AF-9949-BB3ABA665FAD}">
      <dgm:prSet/>
      <dgm:spPr/>
      <dgm:t>
        <a:bodyPr/>
        <a:lstStyle/>
        <a:p>
          <a:endParaRPr lang="lv-LV"/>
        </a:p>
      </dgm:t>
    </dgm:pt>
    <dgm:pt modelId="{5DC905D8-C901-4175-9ECB-6468EF98E9C2}" type="sibTrans" cxnId="{6D7C7D1F-67FB-40AF-9949-BB3ABA665FAD}">
      <dgm:prSet/>
      <dgm:spPr/>
      <dgm:t>
        <a:bodyPr/>
        <a:lstStyle/>
        <a:p>
          <a:endParaRPr lang="lv-LV"/>
        </a:p>
      </dgm:t>
    </dgm:pt>
    <dgm:pt modelId="{B93514D4-EDB0-43D0-9BF7-864CDCFDE40A}">
      <dgm:prSet custT="1"/>
      <dgm:spPr/>
      <dgm:t>
        <a:bodyPr lIns="0" tIns="0" rIns="0" bIns="0"/>
        <a:lstStyle/>
        <a:p>
          <a:pPr>
            <a:buFont typeface="+mj-lt"/>
            <a:buNone/>
          </a:pPr>
          <a:r>
            <a:rPr lang="lv-LV" sz="1050" b="0" i="0"/>
            <a:t>Piemēram, </a:t>
          </a:r>
          <a:r>
            <a:rPr lang="lv-LV" sz="1050" b="1" i="0"/>
            <a:t>izmaksas</a:t>
          </a:r>
          <a:r>
            <a:rPr lang="lv-LV" sz="1050" b="0" i="0"/>
            <a:t> konferencei </a:t>
          </a:r>
          <a:r>
            <a:rPr lang="lv-LV" sz="1050" b="1" i="0"/>
            <a:t>plānot kopsummā</a:t>
          </a:r>
          <a:r>
            <a:rPr lang="lv-LV" sz="1050" b="0" i="0"/>
            <a:t>,           C2 sadaļā norādot,  kādas izmaksu pozīcijā ietvertas</a:t>
          </a:r>
        </a:p>
      </dgm:t>
    </dgm:pt>
    <dgm:pt modelId="{2A139B63-5E22-4705-9E12-DC5F2B24E30B}" type="parTrans" cxnId="{D802C381-2BAE-480D-80D8-D2DBE68CFD42}">
      <dgm:prSet/>
      <dgm:spPr/>
      <dgm:t>
        <a:bodyPr/>
        <a:lstStyle/>
        <a:p>
          <a:endParaRPr lang="lv-LV"/>
        </a:p>
      </dgm:t>
    </dgm:pt>
    <dgm:pt modelId="{4D93A3DA-4260-4F86-82C1-B3BFB41979AA}" type="sibTrans" cxnId="{D802C381-2BAE-480D-80D8-D2DBE68CFD42}">
      <dgm:prSet/>
      <dgm:spPr/>
      <dgm:t>
        <a:bodyPr/>
        <a:lstStyle/>
        <a:p>
          <a:endParaRPr lang="lv-LV"/>
        </a:p>
      </dgm:t>
    </dgm:pt>
    <dgm:pt modelId="{B5171109-011C-4CE7-9B0F-27FA454C8747}">
      <dgm:prSet custT="1"/>
      <dgm:spPr/>
      <dgm:t>
        <a:bodyPr lIns="0" tIns="0" rIns="0" bIns="0"/>
        <a:lstStyle/>
        <a:p>
          <a:pPr>
            <a:buFont typeface="+mj-lt"/>
            <a:buNone/>
          </a:pPr>
          <a:r>
            <a:rPr lang="lv-LV" sz="1100" b="1" i="0"/>
            <a:t>Vienlaikus</a:t>
          </a:r>
          <a:r>
            <a:rPr lang="lv-LV" sz="1100" b="0" i="0"/>
            <a:t>           </a:t>
          </a:r>
          <a:r>
            <a:rPr lang="lv-LV" sz="1100" b="1" i="0"/>
            <a:t>C2 sadaļā </a:t>
          </a:r>
          <a:r>
            <a:rPr lang="lv-LV" sz="1100" b="0" i="0"/>
            <a:t>iekļaut </a:t>
          </a:r>
          <a:r>
            <a:rPr lang="lv-LV" sz="1100" b="1" i="0"/>
            <a:t>izmaksu kalkulācijas </a:t>
          </a:r>
          <a:r>
            <a:rPr lang="lv-LV" sz="1100" b="0" i="0"/>
            <a:t>un </a:t>
          </a:r>
          <a:r>
            <a:rPr lang="lv-LV" sz="1100" b="1" i="0"/>
            <a:t>veikto cenu izpēti</a:t>
          </a:r>
        </a:p>
      </dgm:t>
    </dgm:pt>
    <dgm:pt modelId="{EF4A1D81-DEAC-44D7-9367-D0FE0162FB0B}" type="parTrans" cxnId="{62826692-A1B2-4C47-AC67-3349CD8843E3}">
      <dgm:prSet/>
      <dgm:spPr/>
      <dgm:t>
        <a:bodyPr/>
        <a:lstStyle/>
        <a:p>
          <a:endParaRPr lang="lv-LV"/>
        </a:p>
      </dgm:t>
    </dgm:pt>
    <dgm:pt modelId="{0CC02E6B-61B0-4F46-9A43-A79333D4D74A}" type="sibTrans" cxnId="{62826692-A1B2-4C47-AC67-3349CD8843E3}">
      <dgm:prSet/>
      <dgm:spPr/>
      <dgm:t>
        <a:bodyPr/>
        <a:lstStyle/>
        <a:p>
          <a:endParaRPr lang="lv-LV"/>
        </a:p>
      </dgm:t>
    </dgm:pt>
    <dgm:pt modelId="{47E102B5-8969-4B68-86DF-9B9E8DD8F23C}" type="pres">
      <dgm:prSet presAssocID="{7A339E0B-FB6A-4465-ACA7-7FD84E6F6AB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F40F76-C187-4437-9294-052AB209211C}" type="pres">
      <dgm:prSet presAssocID="{D698C3A5-C59E-4E36-9752-46B67131A3F7}" presName="root" presStyleCnt="0"/>
      <dgm:spPr/>
    </dgm:pt>
    <dgm:pt modelId="{F7BAFAAB-B256-47CA-9A93-DBAB9BB70DB9}" type="pres">
      <dgm:prSet presAssocID="{D698C3A5-C59E-4E36-9752-46B67131A3F7}" presName="rootComposite" presStyleCnt="0"/>
      <dgm:spPr/>
    </dgm:pt>
    <dgm:pt modelId="{FD23EF69-FD71-4A32-8593-A9D3F58377A7}" type="pres">
      <dgm:prSet presAssocID="{D698C3A5-C59E-4E36-9752-46B67131A3F7}" presName="rootText" presStyleLbl="node1" presStyleIdx="0" presStyleCnt="4"/>
      <dgm:spPr/>
    </dgm:pt>
    <dgm:pt modelId="{3F083A4E-310E-439E-BF5A-4CAF7B667C5A}" type="pres">
      <dgm:prSet presAssocID="{D698C3A5-C59E-4E36-9752-46B67131A3F7}" presName="rootConnector" presStyleLbl="node1" presStyleIdx="0" presStyleCnt="4"/>
      <dgm:spPr/>
    </dgm:pt>
    <dgm:pt modelId="{87E23C15-4F25-472F-BD83-41003BB32E1E}" type="pres">
      <dgm:prSet presAssocID="{D698C3A5-C59E-4E36-9752-46B67131A3F7}" presName="childShape" presStyleCnt="0"/>
      <dgm:spPr/>
    </dgm:pt>
    <dgm:pt modelId="{2ECFB572-3392-412A-B68E-CD13811A6620}" type="pres">
      <dgm:prSet presAssocID="{C9E832BC-A3C4-4B6E-B71F-B32C7C179B02}" presName="Name13" presStyleLbl="parChTrans1D2" presStyleIdx="0" presStyleCnt="8"/>
      <dgm:spPr/>
    </dgm:pt>
    <dgm:pt modelId="{8BB4552F-BD70-4973-AC02-840BAFE74568}" type="pres">
      <dgm:prSet presAssocID="{82FC6C21-0579-4693-95F0-0ADFD9904F28}" presName="childText" presStyleLbl="bgAcc1" presStyleIdx="0" presStyleCnt="8">
        <dgm:presLayoutVars>
          <dgm:bulletEnabled val="1"/>
        </dgm:presLayoutVars>
      </dgm:prSet>
      <dgm:spPr/>
    </dgm:pt>
    <dgm:pt modelId="{8404E9A8-E2E3-43D2-8AD5-961E2A6EDCB0}" type="pres">
      <dgm:prSet presAssocID="{A224D41E-02F7-43DA-BABF-48811C97CE8B}" presName="Name13" presStyleLbl="parChTrans1D2" presStyleIdx="1" presStyleCnt="8"/>
      <dgm:spPr/>
    </dgm:pt>
    <dgm:pt modelId="{EB63AE8D-4FD5-4C71-9325-8AB7F7D58474}" type="pres">
      <dgm:prSet presAssocID="{C8EB7BA1-7427-4F98-AE62-AD355385AA59}" presName="childText" presStyleLbl="bgAcc1" presStyleIdx="1" presStyleCnt="8">
        <dgm:presLayoutVars>
          <dgm:bulletEnabled val="1"/>
        </dgm:presLayoutVars>
      </dgm:prSet>
      <dgm:spPr/>
    </dgm:pt>
    <dgm:pt modelId="{6322E063-4988-4642-B92E-EBA4759891BF}" type="pres">
      <dgm:prSet presAssocID="{6B5D36D6-E35C-42F0-925E-3A3265BEE96D}" presName="root" presStyleCnt="0"/>
      <dgm:spPr/>
    </dgm:pt>
    <dgm:pt modelId="{A86580CD-743D-41AE-AA89-712BC1CD0A74}" type="pres">
      <dgm:prSet presAssocID="{6B5D36D6-E35C-42F0-925E-3A3265BEE96D}" presName="rootComposite" presStyleCnt="0"/>
      <dgm:spPr/>
    </dgm:pt>
    <dgm:pt modelId="{215167CA-D5E1-4BE2-9246-B9D05995F0A1}" type="pres">
      <dgm:prSet presAssocID="{6B5D36D6-E35C-42F0-925E-3A3265BEE96D}" presName="rootText" presStyleLbl="node1" presStyleIdx="1" presStyleCnt="4"/>
      <dgm:spPr/>
    </dgm:pt>
    <dgm:pt modelId="{A0D2BC6D-7AB5-4AC8-B04A-A376DC96F945}" type="pres">
      <dgm:prSet presAssocID="{6B5D36D6-E35C-42F0-925E-3A3265BEE96D}" presName="rootConnector" presStyleLbl="node1" presStyleIdx="1" presStyleCnt="4"/>
      <dgm:spPr/>
    </dgm:pt>
    <dgm:pt modelId="{2445226A-A579-451C-8AEC-E9B7DD65E9CF}" type="pres">
      <dgm:prSet presAssocID="{6B5D36D6-E35C-42F0-925E-3A3265BEE96D}" presName="childShape" presStyleCnt="0"/>
      <dgm:spPr/>
    </dgm:pt>
    <dgm:pt modelId="{1A95922D-0692-4F70-9A7D-C534D98D9E9C}" type="pres">
      <dgm:prSet presAssocID="{1E9ACCB3-4D13-4284-B623-2EAA1947F4F9}" presName="Name13" presStyleLbl="parChTrans1D2" presStyleIdx="2" presStyleCnt="8"/>
      <dgm:spPr/>
    </dgm:pt>
    <dgm:pt modelId="{A33B9303-7713-478C-B187-D9D567D507D6}" type="pres">
      <dgm:prSet presAssocID="{656D6768-2DCD-42DA-BF99-30D0DE33511B}" presName="childText" presStyleLbl="bgAcc1" presStyleIdx="2" presStyleCnt="8">
        <dgm:presLayoutVars>
          <dgm:bulletEnabled val="1"/>
        </dgm:presLayoutVars>
      </dgm:prSet>
      <dgm:spPr/>
    </dgm:pt>
    <dgm:pt modelId="{2172DF54-4214-4C74-B224-8725D47C0FBF}" type="pres">
      <dgm:prSet presAssocID="{352581B1-F0A1-4CFD-851F-B00B3D65608A}" presName="Name13" presStyleLbl="parChTrans1D2" presStyleIdx="3" presStyleCnt="8"/>
      <dgm:spPr/>
    </dgm:pt>
    <dgm:pt modelId="{C5700DE3-7B6D-4497-9F30-FE0AE581F2C5}" type="pres">
      <dgm:prSet presAssocID="{DBAA21BA-9BC6-4D20-9C20-EF4DB9E5A3BA}" presName="childText" presStyleLbl="bgAcc1" presStyleIdx="3" presStyleCnt="8">
        <dgm:presLayoutVars>
          <dgm:bulletEnabled val="1"/>
        </dgm:presLayoutVars>
      </dgm:prSet>
      <dgm:spPr/>
    </dgm:pt>
    <dgm:pt modelId="{F4AADDDA-8A82-479C-B8CF-7B81E0BF5EC2}" type="pres">
      <dgm:prSet presAssocID="{FCBFF197-E4FD-4D11-ABC6-17ABA0F630A1}" presName="root" presStyleCnt="0"/>
      <dgm:spPr/>
    </dgm:pt>
    <dgm:pt modelId="{4EAA1E1C-DBFF-46F0-B644-B375B62BDFE5}" type="pres">
      <dgm:prSet presAssocID="{FCBFF197-E4FD-4D11-ABC6-17ABA0F630A1}" presName="rootComposite" presStyleCnt="0"/>
      <dgm:spPr/>
    </dgm:pt>
    <dgm:pt modelId="{BE2076B7-DB59-4290-B252-5C36545CE740}" type="pres">
      <dgm:prSet presAssocID="{FCBFF197-E4FD-4D11-ABC6-17ABA0F630A1}" presName="rootText" presStyleLbl="node1" presStyleIdx="2" presStyleCnt="4"/>
      <dgm:spPr/>
    </dgm:pt>
    <dgm:pt modelId="{745D89FD-2A9D-494D-A9E8-22B4FC1EF66F}" type="pres">
      <dgm:prSet presAssocID="{FCBFF197-E4FD-4D11-ABC6-17ABA0F630A1}" presName="rootConnector" presStyleLbl="node1" presStyleIdx="2" presStyleCnt="4"/>
      <dgm:spPr/>
    </dgm:pt>
    <dgm:pt modelId="{308E67A4-90D0-42AE-81D6-F89671C74835}" type="pres">
      <dgm:prSet presAssocID="{FCBFF197-E4FD-4D11-ABC6-17ABA0F630A1}" presName="childShape" presStyleCnt="0"/>
      <dgm:spPr/>
    </dgm:pt>
    <dgm:pt modelId="{4AF41D38-6051-428D-BD1E-B1CF1DA1D43B}" type="pres">
      <dgm:prSet presAssocID="{D84F3094-E21E-4E08-87A9-E1F3B33F6B83}" presName="Name13" presStyleLbl="parChTrans1D2" presStyleIdx="4" presStyleCnt="8"/>
      <dgm:spPr/>
    </dgm:pt>
    <dgm:pt modelId="{08DA934F-5150-47E6-81F2-01849AC74952}" type="pres">
      <dgm:prSet presAssocID="{E7329E3A-055D-4FE2-90C4-7EBC4553577F}" presName="childText" presStyleLbl="bgAcc1" presStyleIdx="4" presStyleCnt="8">
        <dgm:presLayoutVars>
          <dgm:bulletEnabled val="1"/>
        </dgm:presLayoutVars>
      </dgm:prSet>
      <dgm:spPr/>
    </dgm:pt>
    <dgm:pt modelId="{A5BC152F-217B-4A90-880D-3EAF9FFDD40D}" type="pres">
      <dgm:prSet presAssocID="{F5A9DEBC-C4E0-484B-8FA4-5C4096E0DFBC}" presName="root" presStyleCnt="0"/>
      <dgm:spPr/>
    </dgm:pt>
    <dgm:pt modelId="{2D2D26BE-A0E7-4CB8-8934-4C6A31B58D47}" type="pres">
      <dgm:prSet presAssocID="{F5A9DEBC-C4E0-484B-8FA4-5C4096E0DFBC}" presName="rootComposite" presStyleCnt="0"/>
      <dgm:spPr/>
    </dgm:pt>
    <dgm:pt modelId="{9B4A92F9-B1B1-4A6A-9160-8F1731BA1AC0}" type="pres">
      <dgm:prSet presAssocID="{F5A9DEBC-C4E0-484B-8FA4-5C4096E0DFBC}" presName="rootText" presStyleLbl="node1" presStyleIdx="3" presStyleCnt="4"/>
      <dgm:spPr/>
    </dgm:pt>
    <dgm:pt modelId="{1D964EC0-0EB2-4252-989D-A12551D5AC63}" type="pres">
      <dgm:prSet presAssocID="{F5A9DEBC-C4E0-484B-8FA4-5C4096E0DFBC}" presName="rootConnector" presStyleLbl="node1" presStyleIdx="3" presStyleCnt="4"/>
      <dgm:spPr/>
    </dgm:pt>
    <dgm:pt modelId="{20AFAB5F-F5D2-4019-A36F-DE76968CE7FA}" type="pres">
      <dgm:prSet presAssocID="{F5A9DEBC-C4E0-484B-8FA4-5C4096E0DFBC}" presName="childShape" presStyleCnt="0"/>
      <dgm:spPr/>
    </dgm:pt>
    <dgm:pt modelId="{6DBBDBDA-C8AD-4A49-8CD0-2560400AA2BE}" type="pres">
      <dgm:prSet presAssocID="{7A8684FE-DBAD-41E0-BEC1-7571AC741AA5}" presName="Name13" presStyleLbl="parChTrans1D2" presStyleIdx="5" presStyleCnt="8"/>
      <dgm:spPr/>
    </dgm:pt>
    <dgm:pt modelId="{BC3F1569-DB31-4B05-9CBA-B4DF0779EDF7}" type="pres">
      <dgm:prSet presAssocID="{E581772B-A914-490D-AD47-6AC2C03C213F}" presName="childText" presStyleLbl="bgAcc1" presStyleIdx="5" presStyleCnt="8">
        <dgm:presLayoutVars>
          <dgm:bulletEnabled val="1"/>
        </dgm:presLayoutVars>
      </dgm:prSet>
      <dgm:spPr/>
    </dgm:pt>
    <dgm:pt modelId="{962B9F51-8AA5-41FB-8BC7-66CFB54C71AA}" type="pres">
      <dgm:prSet presAssocID="{2A139B63-5E22-4705-9E12-DC5F2B24E30B}" presName="Name13" presStyleLbl="parChTrans1D2" presStyleIdx="6" presStyleCnt="8"/>
      <dgm:spPr/>
    </dgm:pt>
    <dgm:pt modelId="{BBEB4B2B-A8CB-4CB5-911A-8E09E661A4E2}" type="pres">
      <dgm:prSet presAssocID="{B93514D4-EDB0-43D0-9BF7-864CDCFDE40A}" presName="childText" presStyleLbl="bgAcc1" presStyleIdx="6" presStyleCnt="8">
        <dgm:presLayoutVars>
          <dgm:bulletEnabled val="1"/>
        </dgm:presLayoutVars>
      </dgm:prSet>
      <dgm:spPr/>
    </dgm:pt>
    <dgm:pt modelId="{AE8198E6-C393-427C-98FB-C638923C12A7}" type="pres">
      <dgm:prSet presAssocID="{EF4A1D81-DEAC-44D7-9367-D0FE0162FB0B}" presName="Name13" presStyleLbl="parChTrans1D2" presStyleIdx="7" presStyleCnt="8"/>
      <dgm:spPr/>
    </dgm:pt>
    <dgm:pt modelId="{C65C9FBE-1BEB-4DD5-9ABB-CBE25A51A72A}" type="pres">
      <dgm:prSet presAssocID="{B5171109-011C-4CE7-9B0F-27FA454C8747}" presName="childText" presStyleLbl="bgAcc1" presStyleIdx="7" presStyleCnt="8">
        <dgm:presLayoutVars>
          <dgm:bulletEnabled val="1"/>
        </dgm:presLayoutVars>
      </dgm:prSet>
      <dgm:spPr/>
    </dgm:pt>
  </dgm:ptLst>
  <dgm:cxnLst>
    <dgm:cxn modelId="{C3D3ED15-D55A-4641-A986-AFB05E58B3E1}" type="presOf" srcId="{6B5D36D6-E35C-42F0-925E-3A3265BEE96D}" destId="{215167CA-D5E1-4BE2-9246-B9D05995F0A1}" srcOrd="0" destOrd="0" presId="urn:microsoft.com/office/officeart/2005/8/layout/hierarchy3"/>
    <dgm:cxn modelId="{2A03E216-2676-4968-B2A4-C35BE909139A}" srcId="{D698C3A5-C59E-4E36-9752-46B67131A3F7}" destId="{C8EB7BA1-7427-4F98-AE62-AD355385AA59}" srcOrd="1" destOrd="0" parTransId="{A224D41E-02F7-43DA-BABF-48811C97CE8B}" sibTransId="{A511DD56-D380-4FF9-BA8B-962313284DA1}"/>
    <dgm:cxn modelId="{735AC917-DD13-4B61-8915-470F4085D1F8}" srcId="{D698C3A5-C59E-4E36-9752-46B67131A3F7}" destId="{82FC6C21-0579-4693-95F0-0ADFD9904F28}" srcOrd="0" destOrd="0" parTransId="{C9E832BC-A3C4-4B6E-B71F-B32C7C179B02}" sibTransId="{AB779942-0CDD-4F00-A91F-CB43E6FB8BF3}"/>
    <dgm:cxn modelId="{8EC3E11A-D799-489B-846D-3DBBE11DD5CD}" type="presOf" srcId="{FCBFF197-E4FD-4D11-ABC6-17ABA0F630A1}" destId="{745D89FD-2A9D-494D-A9E8-22B4FC1EF66F}" srcOrd="1" destOrd="0" presId="urn:microsoft.com/office/officeart/2005/8/layout/hierarchy3"/>
    <dgm:cxn modelId="{6D7C7D1F-67FB-40AF-9949-BB3ABA665FAD}" srcId="{F5A9DEBC-C4E0-484B-8FA4-5C4096E0DFBC}" destId="{E581772B-A914-490D-AD47-6AC2C03C213F}" srcOrd="0" destOrd="0" parTransId="{7A8684FE-DBAD-41E0-BEC1-7571AC741AA5}" sibTransId="{5DC905D8-C901-4175-9ECB-6468EF98E9C2}"/>
    <dgm:cxn modelId="{7A382724-5180-40CE-965A-80D7AF102F1D}" srcId="{7A339E0B-FB6A-4465-ACA7-7FD84E6F6AB7}" destId="{F5A9DEBC-C4E0-484B-8FA4-5C4096E0DFBC}" srcOrd="3" destOrd="0" parTransId="{A584CA31-58ED-4D3B-953A-2378187453E4}" sibTransId="{0D5C676C-BA76-43A6-BC70-CB408C35FED0}"/>
    <dgm:cxn modelId="{1D5A7624-4EE8-4D00-B09D-B5D1E0C28C73}" type="presOf" srcId="{B5171109-011C-4CE7-9B0F-27FA454C8747}" destId="{C65C9FBE-1BEB-4DD5-9ABB-CBE25A51A72A}" srcOrd="0" destOrd="0" presId="urn:microsoft.com/office/officeart/2005/8/layout/hierarchy3"/>
    <dgm:cxn modelId="{F8A4B02A-5710-42E5-A17B-55D990F40F20}" type="presOf" srcId="{EF4A1D81-DEAC-44D7-9367-D0FE0162FB0B}" destId="{AE8198E6-C393-427C-98FB-C638923C12A7}" srcOrd="0" destOrd="0" presId="urn:microsoft.com/office/officeart/2005/8/layout/hierarchy3"/>
    <dgm:cxn modelId="{6B9B202F-EE74-4800-A6B9-2F8D13D70CC6}" type="presOf" srcId="{656D6768-2DCD-42DA-BF99-30D0DE33511B}" destId="{A33B9303-7713-478C-B187-D9D567D507D6}" srcOrd="0" destOrd="0" presId="urn:microsoft.com/office/officeart/2005/8/layout/hierarchy3"/>
    <dgm:cxn modelId="{8B6C3C3A-6DC5-48D2-9C16-DB340F01A288}" type="presOf" srcId="{D698C3A5-C59E-4E36-9752-46B67131A3F7}" destId="{FD23EF69-FD71-4A32-8593-A9D3F58377A7}" srcOrd="0" destOrd="0" presId="urn:microsoft.com/office/officeart/2005/8/layout/hierarchy3"/>
    <dgm:cxn modelId="{6C57A83C-3E7B-4928-9E21-DD9A95495520}" srcId="{7A339E0B-FB6A-4465-ACA7-7FD84E6F6AB7}" destId="{FCBFF197-E4FD-4D11-ABC6-17ABA0F630A1}" srcOrd="2" destOrd="0" parTransId="{FD3E7387-6149-44ED-A1F6-2CEB7E29344D}" sibTransId="{39D8624F-C234-4D1F-A7E9-2EDCA9D64BCB}"/>
    <dgm:cxn modelId="{794BC962-B4C8-47AC-84E7-3C91B964C906}" type="presOf" srcId="{F5A9DEBC-C4E0-484B-8FA4-5C4096E0DFBC}" destId="{9B4A92F9-B1B1-4A6A-9160-8F1731BA1AC0}" srcOrd="0" destOrd="0" presId="urn:microsoft.com/office/officeart/2005/8/layout/hierarchy3"/>
    <dgm:cxn modelId="{A3ADDF70-C3CA-42A6-8141-B0BFEC4EB71B}" type="presOf" srcId="{7A8684FE-DBAD-41E0-BEC1-7571AC741AA5}" destId="{6DBBDBDA-C8AD-4A49-8CD0-2560400AA2BE}" srcOrd="0" destOrd="0" presId="urn:microsoft.com/office/officeart/2005/8/layout/hierarchy3"/>
    <dgm:cxn modelId="{E7DE7473-4403-4020-BA9B-D5D93FDBBCCC}" type="presOf" srcId="{FCBFF197-E4FD-4D11-ABC6-17ABA0F630A1}" destId="{BE2076B7-DB59-4290-B252-5C36545CE740}" srcOrd="0" destOrd="0" presId="urn:microsoft.com/office/officeart/2005/8/layout/hierarchy3"/>
    <dgm:cxn modelId="{5230A57E-8D40-46E6-ADBE-E73A693258D1}" type="presOf" srcId="{D698C3A5-C59E-4E36-9752-46B67131A3F7}" destId="{3F083A4E-310E-439E-BF5A-4CAF7B667C5A}" srcOrd="1" destOrd="0" presId="urn:microsoft.com/office/officeart/2005/8/layout/hierarchy3"/>
    <dgm:cxn modelId="{11B6BE81-38A5-4C68-8D59-2D9DF7F2EC86}" type="presOf" srcId="{C8EB7BA1-7427-4F98-AE62-AD355385AA59}" destId="{EB63AE8D-4FD5-4C71-9325-8AB7F7D58474}" srcOrd="0" destOrd="0" presId="urn:microsoft.com/office/officeart/2005/8/layout/hierarchy3"/>
    <dgm:cxn modelId="{D802C381-2BAE-480D-80D8-D2DBE68CFD42}" srcId="{F5A9DEBC-C4E0-484B-8FA4-5C4096E0DFBC}" destId="{B93514D4-EDB0-43D0-9BF7-864CDCFDE40A}" srcOrd="1" destOrd="0" parTransId="{2A139B63-5E22-4705-9E12-DC5F2B24E30B}" sibTransId="{4D93A3DA-4260-4F86-82C1-B3BFB41979AA}"/>
    <dgm:cxn modelId="{EA2BEE82-D3B6-4EB7-B743-3A4AE26CC1EF}" srcId="{6B5D36D6-E35C-42F0-925E-3A3265BEE96D}" destId="{DBAA21BA-9BC6-4D20-9C20-EF4DB9E5A3BA}" srcOrd="1" destOrd="0" parTransId="{352581B1-F0A1-4CFD-851F-B00B3D65608A}" sibTransId="{64C68D2C-D5D8-4D88-B18E-8B99E7688BA6}"/>
    <dgm:cxn modelId="{C3AC7884-4CA6-4071-BEC6-69A37D1FAA9A}" type="presOf" srcId="{E7329E3A-055D-4FE2-90C4-7EBC4553577F}" destId="{08DA934F-5150-47E6-81F2-01849AC74952}" srcOrd="0" destOrd="0" presId="urn:microsoft.com/office/officeart/2005/8/layout/hierarchy3"/>
    <dgm:cxn modelId="{905FB989-EBA9-4417-BEBF-0A042EA98951}" type="presOf" srcId="{E581772B-A914-490D-AD47-6AC2C03C213F}" destId="{BC3F1569-DB31-4B05-9CBA-B4DF0779EDF7}" srcOrd="0" destOrd="0" presId="urn:microsoft.com/office/officeart/2005/8/layout/hierarchy3"/>
    <dgm:cxn modelId="{785F818B-53BE-4497-A43B-8828D16C38BD}" type="presOf" srcId="{DBAA21BA-9BC6-4D20-9C20-EF4DB9E5A3BA}" destId="{C5700DE3-7B6D-4497-9F30-FE0AE581F2C5}" srcOrd="0" destOrd="0" presId="urn:microsoft.com/office/officeart/2005/8/layout/hierarchy3"/>
    <dgm:cxn modelId="{62826692-A1B2-4C47-AC67-3349CD8843E3}" srcId="{F5A9DEBC-C4E0-484B-8FA4-5C4096E0DFBC}" destId="{B5171109-011C-4CE7-9B0F-27FA454C8747}" srcOrd="2" destOrd="0" parTransId="{EF4A1D81-DEAC-44D7-9367-D0FE0162FB0B}" sibTransId="{0CC02E6B-61B0-4F46-9A43-A79333D4D74A}"/>
    <dgm:cxn modelId="{26CDB492-1D4F-4F61-853F-CC09D6382B61}" type="presOf" srcId="{6B5D36D6-E35C-42F0-925E-3A3265BEE96D}" destId="{A0D2BC6D-7AB5-4AC8-B04A-A376DC96F945}" srcOrd="1" destOrd="0" presId="urn:microsoft.com/office/officeart/2005/8/layout/hierarchy3"/>
    <dgm:cxn modelId="{7031F9A5-EAAA-49FE-8685-DE60CC22DBCD}" type="presOf" srcId="{352581B1-F0A1-4CFD-851F-B00B3D65608A}" destId="{2172DF54-4214-4C74-B224-8725D47C0FBF}" srcOrd="0" destOrd="0" presId="urn:microsoft.com/office/officeart/2005/8/layout/hierarchy3"/>
    <dgm:cxn modelId="{870790BC-B079-4D84-96D5-85D9086645D4}" type="presOf" srcId="{2A139B63-5E22-4705-9E12-DC5F2B24E30B}" destId="{962B9F51-8AA5-41FB-8BC7-66CFB54C71AA}" srcOrd="0" destOrd="0" presId="urn:microsoft.com/office/officeart/2005/8/layout/hierarchy3"/>
    <dgm:cxn modelId="{FF5C2AC0-493F-4568-BF3D-ADAE77FD6AC8}" type="presOf" srcId="{D84F3094-E21E-4E08-87A9-E1F3B33F6B83}" destId="{4AF41D38-6051-428D-BD1E-B1CF1DA1D43B}" srcOrd="0" destOrd="0" presId="urn:microsoft.com/office/officeart/2005/8/layout/hierarchy3"/>
    <dgm:cxn modelId="{EBD1D2C8-F81E-4E30-A0EB-5466F7769B82}" srcId="{6B5D36D6-E35C-42F0-925E-3A3265BEE96D}" destId="{656D6768-2DCD-42DA-BF99-30D0DE33511B}" srcOrd="0" destOrd="0" parTransId="{1E9ACCB3-4D13-4284-B623-2EAA1947F4F9}" sibTransId="{CEC144A0-0D33-46C4-A751-8569032AE06C}"/>
    <dgm:cxn modelId="{B0E5DFCA-814B-4CBB-8137-BD59846FAD79}" srcId="{7A339E0B-FB6A-4465-ACA7-7FD84E6F6AB7}" destId="{D698C3A5-C59E-4E36-9752-46B67131A3F7}" srcOrd="0" destOrd="0" parTransId="{7A52F7F7-08C9-45CF-AEF9-94208CD915B1}" sibTransId="{4ABDEE70-826F-4900-BA8B-9EF8A72D2432}"/>
    <dgm:cxn modelId="{2CF1A3CB-03A1-4D5A-A32D-09FC21887CF9}" type="presOf" srcId="{1E9ACCB3-4D13-4284-B623-2EAA1947F4F9}" destId="{1A95922D-0692-4F70-9A7D-C534D98D9E9C}" srcOrd="0" destOrd="0" presId="urn:microsoft.com/office/officeart/2005/8/layout/hierarchy3"/>
    <dgm:cxn modelId="{BA0EDBCB-B12B-4B38-8B71-8ECA3DF3D3B6}" srcId="{7A339E0B-FB6A-4465-ACA7-7FD84E6F6AB7}" destId="{6B5D36D6-E35C-42F0-925E-3A3265BEE96D}" srcOrd="1" destOrd="0" parTransId="{976244CB-108F-4AC0-9FC9-8BB2628A647E}" sibTransId="{64D93DCE-CFDE-496B-9C7E-17FB2A33613B}"/>
    <dgm:cxn modelId="{6AA095D4-478E-418E-8540-FD84B8D009D9}" type="presOf" srcId="{B93514D4-EDB0-43D0-9BF7-864CDCFDE40A}" destId="{BBEB4B2B-A8CB-4CB5-911A-8E09E661A4E2}" srcOrd="0" destOrd="0" presId="urn:microsoft.com/office/officeart/2005/8/layout/hierarchy3"/>
    <dgm:cxn modelId="{77F2DAD5-E103-4326-93FF-569E23438F07}" type="presOf" srcId="{A224D41E-02F7-43DA-BABF-48811C97CE8B}" destId="{8404E9A8-E2E3-43D2-8AD5-961E2A6EDCB0}" srcOrd="0" destOrd="0" presId="urn:microsoft.com/office/officeart/2005/8/layout/hierarchy3"/>
    <dgm:cxn modelId="{D2F6E9DA-CE17-4E8D-86F4-B93916FDBFE7}" srcId="{FCBFF197-E4FD-4D11-ABC6-17ABA0F630A1}" destId="{E7329E3A-055D-4FE2-90C4-7EBC4553577F}" srcOrd="0" destOrd="0" parTransId="{D84F3094-E21E-4E08-87A9-E1F3B33F6B83}" sibTransId="{507C53CD-83C7-4116-9D9C-73ECE84C609A}"/>
    <dgm:cxn modelId="{F7604EDD-9FC9-4F6A-A889-3E701F37EFF2}" type="presOf" srcId="{7A339E0B-FB6A-4465-ACA7-7FD84E6F6AB7}" destId="{47E102B5-8969-4B68-86DF-9B9E8DD8F23C}" srcOrd="0" destOrd="0" presId="urn:microsoft.com/office/officeart/2005/8/layout/hierarchy3"/>
    <dgm:cxn modelId="{1462D1DD-FAC4-41E5-9BBF-88F4FE899DDB}" type="presOf" srcId="{C9E832BC-A3C4-4B6E-B71F-B32C7C179B02}" destId="{2ECFB572-3392-412A-B68E-CD13811A6620}" srcOrd="0" destOrd="0" presId="urn:microsoft.com/office/officeart/2005/8/layout/hierarchy3"/>
    <dgm:cxn modelId="{626049E7-C1D5-48DF-B885-74E00063AFDB}" type="presOf" srcId="{82FC6C21-0579-4693-95F0-0ADFD9904F28}" destId="{8BB4552F-BD70-4973-AC02-840BAFE74568}" srcOrd="0" destOrd="0" presId="urn:microsoft.com/office/officeart/2005/8/layout/hierarchy3"/>
    <dgm:cxn modelId="{8D8394F1-010D-47A0-A85A-F0BE9C0525C6}" type="presOf" srcId="{F5A9DEBC-C4E0-484B-8FA4-5C4096E0DFBC}" destId="{1D964EC0-0EB2-4252-989D-A12551D5AC63}" srcOrd="1" destOrd="0" presId="urn:microsoft.com/office/officeart/2005/8/layout/hierarchy3"/>
    <dgm:cxn modelId="{DE6F10CC-01DB-49AD-8354-5173030FB09D}" type="presParOf" srcId="{47E102B5-8969-4B68-86DF-9B9E8DD8F23C}" destId="{E9F40F76-C187-4437-9294-052AB209211C}" srcOrd="0" destOrd="0" presId="urn:microsoft.com/office/officeart/2005/8/layout/hierarchy3"/>
    <dgm:cxn modelId="{EE798BB2-5E88-4B36-A4A8-1DAA0D4B4F2C}" type="presParOf" srcId="{E9F40F76-C187-4437-9294-052AB209211C}" destId="{F7BAFAAB-B256-47CA-9A93-DBAB9BB70DB9}" srcOrd="0" destOrd="0" presId="urn:microsoft.com/office/officeart/2005/8/layout/hierarchy3"/>
    <dgm:cxn modelId="{01483F8E-E63A-4287-A8EC-16D14F2B2A6D}" type="presParOf" srcId="{F7BAFAAB-B256-47CA-9A93-DBAB9BB70DB9}" destId="{FD23EF69-FD71-4A32-8593-A9D3F58377A7}" srcOrd="0" destOrd="0" presId="urn:microsoft.com/office/officeart/2005/8/layout/hierarchy3"/>
    <dgm:cxn modelId="{04373909-7DF2-459B-8BA3-58A348EB4DE8}" type="presParOf" srcId="{F7BAFAAB-B256-47CA-9A93-DBAB9BB70DB9}" destId="{3F083A4E-310E-439E-BF5A-4CAF7B667C5A}" srcOrd="1" destOrd="0" presId="urn:microsoft.com/office/officeart/2005/8/layout/hierarchy3"/>
    <dgm:cxn modelId="{3DA85AFA-C8DD-4186-8C7A-7286133F9B45}" type="presParOf" srcId="{E9F40F76-C187-4437-9294-052AB209211C}" destId="{87E23C15-4F25-472F-BD83-41003BB32E1E}" srcOrd="1" destOrd="0" presId="urn:microsoft.com/office/officeart/2005/8/layout/hierarchy3"/>
    <dgm:cxn modelId="{6ED5A013-D339-4BB6-8493-14236686220A}" type="presParOf" srcId="{87E23C15-4F25-472F-BD83-41003BB32E1E}" destId="{2ECFB572-3392-412A-B68E-CD13811A6620}" srcOrd="0" destOrd="0" presId="urn:microsoft.com/office/officeart/2005/8/layout/hierarchy3"/>
    <dgm:cxn modelId="{61D5036A-B92A-4E6D-A346-200DEB366D3E}" type="presParOf" srcId="{87E23C15-4F25-472F-BD83-41003BB32E1E}" destId="{8BB4552F-BD70-4973-AC02-840BAFE74568}" srcOrd="1" destOrd="0" presId="urn:microsoft.com/office/officeart/2005/8/layout/hierarchy3"/>
    <dgm:cxn modelId="{4EE4707B-2314-4644-BDCB-0A2B65EE67A7}" type="presParOf" srcId="{87E23C15-4F25-472F-BD83-41003BB32E1E}" destId="{8404E9A8-E2E3-43D2-8AD5-961E2A6EDCB0}" srcOrd="2" destOrd="0" presId="urn:microsoft.com/office/officeart/2005/8/layout/hierarchy3"/>
    <dgm:cxn modelId="{663D79C3-C673-4D0E-A3CD-FFF1816E2346}" type="presParOf" srcId="{87E23C15-4F25-472F-BD83-41003BB32E1E}" destId="{EB63AE8D-4FD5-4C71-9325-8AB7F7D58474}" srcOrd="3" destOrd="0" presId="urn:microsoft.com/office/officeart/2005/8/layout/hierarchy3"/>
    <dgm:cxn modelId="{F8967C51-7EB8-46F8-9192-393D9B7375D4}" type="presParOf" srcId="{47E102B5-8969-4B68-86DF-9B9E8DD8F23C}" destId="{6322E063-4988-4642-B92E-EBA4759891BF}" srcOrd="1" destOrd="0" presId="urn:microsoft.com/office/officeart/2005/8/layout/hierarchy3"/>
    <dgm:cxn modelId="{37739525-2F53-426C-A51A-DC3643353098}" type="presParOf" srcId="{6322E063-4988-4642-B92E-EBA4759891BF}" destId="{A86580CD-743D-41AE-AA89-712BC1CD0A74}" srcOrd="0" destOrd="0" presId="urn:microsoft.com/office/officeart/2005/8/layout/hierarchy3"/>
    <dgm:cxn modelId="{097416BE-850A-4240-A849-9CB923FEEC4C}" type="presParOf" srcId="{A86580CD-743D-41AE-AA89-712BC1CD0A74}" destId="{215167CA-D5E1-4BE2-9246-B9D05995F0A1}" srcOrd="0" destOrd="0" presId="urn:microsoft.com/office/officeart/2005/8/layout/hierarchy3"/>
    <dgm:cxn modelId="{D5DB8231-4141-4AE9-BD28-050D219EDF0C}" type="presParOf" srcId="{A86580CD-743D-41AE-AA89-712BC1CD0A74}" destId="{A0D2BC6D-7AB5-4AC8-B04A-A376DC96F945}" srcOrd="1" destOrd="0" presId="urn:microsoft.com/office/officeart/2005/8/layout/hierarchy3"/>
    <dgm:cxn modelId="{B7B954D6-39FE-4133-98FC-DE532ABB47F6}" type="presParOf" srcId="{6322E063-4988-4642-B92E-EBA4759891BF}" destId="{2445226A-A579-451C-8AEC-E9B7DD65E9CF}" srcOrd="1" destOrd="0" presId="urn:microsoft.com/office/officeart/2005/8/layout/hierarchy3"/>
    <dgm:cxn modelId="{2F2207A4-952A-408C-A92B-70155FA4C2A4}" type="presParOf" srcId="{2445226A-A579-451C-8AEC-E9B7DD65E9CF}" destId="{1A95922D-0692-4F70-9A7D-C534D98D9E9C}" srcOrd="0" destOrd="0" presId="urn:microsoft.com/office/officeart/2005/8/layout/hierarchy3"/>
    <dgm:cxn modelId="{2906BA01-C87B-4147-B503-2C14EFB01DC2}" type="presParOf" srcId="{2445226A-A579-451C-8AEC-E9B7DD65E9CF}" destId="{A33B9303-7713-478C-B187-D9D567D507D6}" srcOrd="1" destOrd="0" presId="urn:microsoft.com/office/officeart/2005/8/layout/hierarchy3"/>
    <dgm:cxn modelId="{CE1D78FF-D0BB-4A27-B6EE-788BB87202E1}" type="presParOf" srcId="{2445226A-A579-451C-8AEC-E9B7DD65E9CF}" destId="{2172DF54-4214-4C74-B224-8725D47C0FBF}" srcOrd="2" destOrd="0" presId="urn:microsoft.com/office/officeart/2005/8/layout/hierarchy3"/>
    <dgm:cxn modelId="{64D4D7A3-54B7-41FE-83C1-EBEB8DA65324}" type="presParOf" srcId="{2445226A-A579-451C-8AEC-E9B7DD65E9CF}" destId="{C5700DE3-7B6D-4497-9F30-FE0AE581F2C5}" srcOrd="3" destOrd="0" presId="urn:microsoft.com/office/officeart/2005/8/layout/hierarchy3"/>
    <dgm:cxn modelId="{BED3B73F-9A69-4F46-9C56-B2017D615AC0}" type="presParOf" srcId="{47E102B5-8969-4B68-86DF-9B9E8DD8F23C}" destId="{F4AADDDA-8A82-479C-B8CF-7B81E0BF5EC2}" srcOrd="2" destOrd="0" presId="urn:microsoft.com/office/officeart/2005/8/layout/hierarchy3"/>
    <dgm:cxn modelId="{DDF751D0-2861-4D1C-AA38-38A3C8CEA221}" type="presParOf" srcId="{F4AADDDA-8A82-479C-B8CF-7B81E0BF5EC2}" destId="{4EAA1E1C-DBFF-46F0-B644-B375B62BDFE5}" srcOrd="0" destOrd="0" presId="urn:microsoft.com/office/officeart/2005/8/layout/hierarchy3"/>
    <dgm:cxn modelId="{619901FA-EA95-44A6-AC7A-DC264B7EE21C}" type="presParOf" srcId="{4EAA1E1C-DBFF-46F0-B644-B375B62BDFE5}" destId="{BE2076B7-DB59-4290-B252-5C36545CE740}" srcOrd="0" destOrd="0" presId="urn:microsoft.com/office/officeart/2005/8/layout/hierarchy3"/>
    <dgm:cxn modelId="{7A9FD3E1-0567-4898-8E9C-2631ECBA3AEE}" type="presParOf" srcId="{4EAA1E1C-DBFF-46F0-B644-B375B62BDFE5}" destId="{745D89FD-2A9D-494D-A9E8-22B4FC1EF66F}" srcOrd="1" destOrd="0" presId="urn:microsoft.com/office/officeart/2005/8/layout/hierarchy3"/>
    <dgm:cxn modelId="{FE50404E-103C-4954-97DC-B2C064CDA30D}" type="presParOf" srcId="{F4AADDDA-8A82-479C-B8CF-7B81E0BF5EC2}" destId="{308E67A4-90D0-42AE-81D6-F89671C74835}" srcOrd="1" destOrd="0" presId="urn:microsoft.com/office/officeart/2005/8/layout/hierarchy3"/>
    <dgm:cxn modelId="{D29D0D23-24E5-4826-A1DD-4F8A5D5E3640}" type="presParOf" srcId="{308E67A4-90D0-42AE-81D6-F89671C74835}" destId="{4AF41D38-6051-428D-BD1E-B1CF1DA1D43B}" srcOrd="0" destOrd="0" presId="urn:microsoft.com/office/officeart/2005/8/layout/hierarchy3"/>
    <dgm:cxn modelId="{B5125802-3A07-4183-931D-650D2EDA4AAC}" type="presParOf" srcId="{308E67A4-90D0-42AE-81D6-F89671C74835}" destId="{08DA934F-5150-47E6-81F2-01849AC74952}" srcOrd="1" destOrd="0" presId="urn:microsoft.com/office/officeart/2005/8/layout/hierarchy3"/>
    <dgm:cxn modelId="{3FC30E67-AB2A-48C3-8E53-9D0335C721CC}" type="presParOf" srcId="{47E102B5-8969-4B68-86DF-9B9E8DD8F23C}" destId="{A5BC152F-217B-4A90-880D-3EAF9FFDD40D}" srcOrd="3" destOrd="0" presId="urn:microsoft.com/office/officeart/2005/8/layout/hierarchy3"/>
    <dgm:cxn modelId="{27BA54D6-176A-4C02-A41D-ADB6DAC7611A}" type="presParOf" srcId="{A5BC152F-217B-4A90-880D-3EAF9FFDD40D}" destId="{2D2D26BE-A0E7-4CB8-8934-4C6A31B58D47}" srcOrd="0" destOrd="0" presId="urn:microsoft.com/office/officeart/2005/8/layout/hierarchy3"/>
    <dgm:cxn modelId="{84B09B90-CDFF-4DC5-A32A-744B7BB2D0C7}" type="presParOf" srcId="{2D2D26BE-A0E7-4CB8-8934-4C6A31B58D47}" destId="{9B4A92F9-B1B1-4A6A-9160-8F1731BA1AC0}" srcOrd="0" destOrd="0" presId="urn:microsoft.com/office/officeart/2005/8/layout/hierarchy3"/>
    <dgm:cxn modelId="{190932D9-0F93-4355-8582-2300F8ADAE42}" type="presParOf" srcId="{2D2D26BE-A0E7-4CB8-8934-4C6A31B58D47}" destId="{1D964EC0-0EB2-4252-989D-A12551D5AC63}" srcOrd="1" destOrd="0" presId="urn:microsoft.com/office/officeart/2005/8/layout/hierarchy3"/>
    <dgm:cxn modelId="{2EABF14D-635D-4258-B8B1-0D19EFD79031}" type="presParOf" srcId="{A5BC152F-217B-4A90-880D-3EAF9FFDD40D}" destId="{20AFAB5F-F5D2-4019-A36F-DE76968CE7FA}" srcOrd="1" destOrd="0" presId="urn:microsoft.com/office/officeart/2005/8/layout/hierarchy3"/>
    <dgm:cxn modelId="{AA4D8937-8E1D-47C5-8C0F-F1450BCF2A16}" type="presParOf" srcId="{20AFAB5F-F5D2-4019-A36F-DE76968CE7FA}" destId="{6DBBDBDA-C8AD-4A49-8CD0-2560400AA2BE}" srcOrd="0" destOrd="0" presId="urn:microsoft.com/office/officeart/2005/8/layout/hierarchy3"/>
    <dgm:cxn modelId="{EDC99A68-A731-4415-816C-D90B3AE11FA1}" type="presParOf" srcId="{20AFAB5F-F5D2-4019-A36F-DE76968CE7FA}" destId="{BC3F1569-DB31-4B05-9CBA-B4DF0779EDF7}" srcOrd="1" destOrd="0" presId="urn:microsoft.com/office/officeart/2005/8/layout/hierarchy3"/>
    <dgm:cxn modelId="{71280B53-A5BF-407F-8F20-F567787255EF}" type="presParOf" srcId="{20AFAB5F-F5D2-4019-A36F-DE76968CE7FA}" destId="{962B9F51-8AA5-41FB-8BC7-66CFB54C71AA}" srcOrd="2" destOrd="0" presId="urn:microsoft.com/office/officeart/2005/8/layout/hierarchy3"/>
    <dgm:cxn modelId="{8DCC1427-8DC4-4D79-8621-D9A22352C4F7}" type="presParOf" srcId="{20AFAB5F-F5D2-4019-A36F-DE76968CE7FA}" destId="{BBEB4B2B-A8CB-4CB5-911A-8E09E661A4E2}" srcOrd="3" destOrd="0" presId="urn:microsoft.com/office/officeart/2005/8/layout/hierarchy3"/>
    <dgm:cxn modelId="{B9A62331-9F46-4C12-89D5-7C056EAE4E6A}" type="presParOf" srcId="{20AFAB5F-F5D2-4019-A36F-DE76968CE7FA}" destId="{AE8198E6-C393-427C-98FB-C638923C12A7}" srcOrd="4" destOrd="0" presId="urn:microsoft.com/office/officeart/2005/8/layout/hierarchy3"/>
    <dgm:cxn modelId="{29AFC137-8181-4F59-9E9A-99E879EF5CFB}" type="presParOf" srcId="{20AFAB5F-F5D2-4019-A36F-DE76968CE7FA}" destId="{C65C9FBE-1BEB-4DD5-9ABB-CBE25A51A72A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ED52D-6C0D-4C20-8E45-C08555F8DB1F}">
      <dsp:nvSpPr>
        <dsp:cNvPr id="0" name=""/>
        <dsp:cNvSpPr/>
      </dsp:nvSpPr>
      <dsp:spPr>
        <a:xfrm>
          <a:off x="0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  <a:cs typeface="Urdu Typesetting" panose="03020402040406030203" pitchFamily="66" charset="-78"/>
          </a:endParaRPr>
        </a:p>
      </dsp:txBody>
      <dsp:txXfrm>
        <a:off x="0" y="473727"/>
        <a:ext cx="2634016" cy="1580410"/>
      </dsp:txXfrm>
    </dsp:sp>
    <dsp:sp modelId="{C1E861DA-E51F-4484-B4DF-F375B853F3E2}">
      <dsp:nvSpPr>
        <dsp:cNvPr id="0" name=""/>
        <dsp:cNvSpPr/>
      </dsp:nvSpPr>
      <dsp:spPr>
        <a:xfrm>
          <a:off x="2897418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97418" y="473727"/>
        <a:ext cx="2634016" cy="1580410"/>
      </dsp:txXfrm>
    </dsp:sp>
    <dsp:sp modelId="{0B3FED2C-B031-4B6D-9D12-32F8CE813E44}">
      <dsp:nvSpPr>
        <dsp:cNvPr id="0" name=""/>
        <dsp:cNvSpPr/>
      </dsp:nvSpPr>
      <dsp:spPr>
        <a:xfrm>
          <a:off x="5794837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94837" y="473727"/>
        <a:ext cx="2634016" cy="1580410"/>
      </dsp:txXfrm>
    </dsp:sp>
    <dsp:sp modelId="{0D36605E-7DD3-495D-AF92-D449F67D1459}">
      <dsp:nvSpPr>
        <dsp:cNvPr id="0" name=""/>
        <dsp:cNvSpPr/>
      </dsp:nvSpPr>
      <dsp:spPr>
        <a:xfrm>
          <a:off x="0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800" kern="1200">
            <a:latin typeface="Urdu Typesetting" panose="020B0604020202020204" pitchFamily="66" charset="-78"/>
            <a:ea typeface="Verdana" panose="020B0604030504040204" pitchFamily="34" charset="0"/>
            <a:cs typeface="Urdu Typesetting" panose="020B0604020202020204" pitchFamily="66" charset="-78"/>
          </a:endParaRPr>
        </a:p>
      </dsp:txBody>
      <dsp:txXfrm>
        <a:off x="0" y="2317539"/>
        <a:ext cx="2634016" cy="1580410"/>
      </dsp:txXfrm>
    </dsp:sp>
    <dsp:sp modelId="{39E5910C-763A-421E-ACFA-BF54B7B66C18}">
      <dsp:nvSpPr>
        <dsp:cNvPr id="0" name=""/>
        <dsp:cNvSpPr/>
      </dsp:nvSpPr>
      <dsp:spPr>
        <a:xfrm>
          <a:off x="2897418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97418" y="2317539"/>
        <a:ext cx="2634016" cy="1580410"/>
      </dsp:txXfrm>
    </dsp:sp>
    <dsp:sp modelId="{69F337AE-96F2-4929-AFBF-3C05B751C3F0}">
      <dsp:nvSpPr>
        <dsp:cNvPr id="0" name=""/>
        <dsp:cNvSpPr/>
      </dsp:nvSpPr>
      <dsp:spPr>
        <a:xfrm>
          <a:off x="5794837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94837" y="2317539"/>
        <a:ext cx="2634016" cy="158041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C36935-0831-4A0C-B806-64562DEDD6E4}">
      <dsp:nvSpPr>
        <dsp:cNvPr id="0" name=""/>
        <dsp:cNvSpPr/>
      </dsp:nvSpPr>
      <dsp:spPr>
        <a:xfrm>
          <a:off x="0" y="1329690"/>
          <a:ext cx="10201274" cy="1772920"/>
        </a:xfrm>
        <a:prstGeom prst="notched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67DB15B-D991-4DEA-A472-BF3903A7F27F}">
      <dsp:nvSpPr>
        <dsp:cNvPr id="0" name=""/>
        <dsp:cNvSpPr/>
      </dsp:nvSpPr>
      <dsp:spPr>
        <a:xfrm>
          <a:off x="4482" y="0"/>
          <a:ext cx="2958768" cy="177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/>
            <a:t>2024.gada janvāris: 1.avanss </a:t>
          </a:r>
          <a:r>
            <a:rPr lang="lv-LV" sz="1700" b="1" kern="1200"/>
            <a:t>45-70%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/>
            <a:t>(5 DD pēc līguma noslēgšanas) </a:t>
          </a:r>
        </a:p>
      </dsp:txBody>
      <dsp:txXfrm>
        <a:off x="4482" y="0"/>
        <a:ext cx="2958768" cy="1772920"/>
      </dsp:txXfrm>
    </dsp:sp>
    <dsp:sp modelId="{4E3E38C8-684F-4FF6-B9E4-EAB2594CB6E2}">
      <dsp:nvSpPr>
        <dsp:cNvPr id="0" name=""/>
        <dsp:cNvSpPr/>
      </dsp:nvSpPr>
      <dsp:spPr>
        <a:xfrm>
          <a:off x="1262252" y="1996538"/>
          <a:ext cx="443230" cy="44323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591B4B-11C5-4578-BB8C-B1A0E255F8CF}">
      <dsp:nvSpPr>
        <dsp:cNvPr id="0" name=""/>
        <dsp:cNvSpPr/>
      </dsp:nvSpPr>
      <dsp:spPr>
        <a:xfrm>
          <a:off x="3111189" y="2659380"/>
          <a:ext cx="2958768" cy="177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/>
            <a:t>2024.gada vasara: 2.avanss </a:t>
          </a:r>
          <a:r>
            <a:rPr lang="lv-LV" sz="1700" b="1" kern="1200"/>
            <a:t>20-45%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/>
            <a:t>(5 DD pēc starpposma pārskata* apstiprināšanas)</a:t>
          </a:r>
        </a:p>
      </dsp:txBody>
      <dsp:txXfrm>
        <a:off x="3111189" y="2659380"/>
        <a:ext cx="2958768" cy="1772920"/>
      </dsp:txXfrm>
    </dsp:sp>
    <dsp:sp modelId="{D9E20536-989C-4DA4-ACFF-8A52BC1753FA}">
      <dsp:nvSpPr>
        <dsp:cNvPr id="0" name=""/>
        <dsp:cNvSpPr/>
      </dsp:nvSpPr>
      <dsp:spPr>
        <a:xfrm>
          <a:off x="4368958" y="1994535"/>
          <a:ext cx="443230" cy="44323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A41DF1-7271-4233-B3AB-FB1041F2CA98}">
      <dsp:nvSpPr>
        <dsp:cNvPr id="0" name=""/>
        <dsp:cNvSpPr/>
      </dsp:nvSpPr>
      <dsp:spPr>
        <a:xfrm>
          <a:off x="6217896" y="0"/>
          <a:ext cx="2958768" cy="1772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120904" rIns="120904" bIns="120904" numCol="1" spcCol="1270" anchor="b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b="1" kern="1200"/>
            <a:t>Līdz 2024.gada 20.decembrim</a:t>
          </a:r>
          <a:r>
            <a:rPr lang="lv-LV" sz="1700" kern="1200"/>
            <a:t>: noslēguma maksājums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700" kern="1200"/>
            <a:t>(5 DD laikā pēc noslēguma pārskata apstiprināšanas)</a:t>
          </a:r>
        </a:p>
      </dsp:txBody>
      <dsp:txXfrm>
        <a:off x="6217896" y="0"/>
        <a:ext cx="2958768" cy="1772920"/>
      </dsp:txXfrm>
    </dsp:sp>
    <dsp:sp modelId="{0AFAF689-E6E4-47E1-AE86-1601787D3E84}">
      <dsp:nvSpPr>
        <dsp:cNvPr id="0" name=""/>
        <dsp:cNvSpPr/>
      </dsp:nvSpPr>
      <dsp:spPr>
        <a:xfrm>
          <a:off x="7475665" y="1994535"/>
          <a:ext cx="443230" cy="44323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7000"/>
                <a:satMod val="100000"/>
                <a:lumMod val="102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100000"/>
                <a:satMod val="103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3000"/>
                <a:satMod val="110000"/>
                <a:lumMod val="99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CFF19A-7F8A-4551-834D-FB20E7745BF5}">
      <dsp:nvSpPr>
        <dsp:cNvPr id="0" name=""/>
        <dsp:cNvSpPr/>
      </dsp:nvSpPr>
      <dsp:spPr>
        <a:xfrm>
          <a:off x="0" y="0"/>
          <a:ext cx="8774601" cy="89133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b="0" i="0" kern="1200"/>
            <a:t>1. Projekta iesniedzēja prasme identificēt sevi programmas kontekstā</a:t>
          </a:r>
          <a:endParaRPr lang="lv-LV" sz="23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6106" y="26106"/>
        <a:ext cx="7708492" cy="839126"/>
      </dsp:txXfrm>
    </dsp:sp>
    <dsp:sp modelId="{138EFA66-CEB4-418C-BF44-E2343799FB8F}">
      <dsp:nvSpPr>
        <dsp:cNvPr id="0" name=""/>
        <dsp:cNvSpPr/>
      </dsp:nvSpPr>
      <dsp:spPr>
        <a:xfrm>
          <a:off x="655246" y="1015134"/>
          <a:ext cx="8774601" cy="89133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163756"/>
            <a:satOff val="-20856"/>
            <a:lumOff val="1041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b="0" i="0" kern="1200"/>
            <a:t>2. Projekta iesniedzēja prasme identificēt problēmu un pamatot projekta nepieciešamību</a:t>
          </a:r>
          <a:endParaRPr lang="lv-LV" sz="23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81352" y="1041240"/>
        <a:ext cx="7487774" cy="839126"/>
      </dsp:txXfrm>
    </dsp:sp>
    <dsp:sp modelId="{278253E9-77B2-4742-816A-30286E652494}">
      <dsp:nvSpPr>
        <dsp:cNvPr id="0" name=""/>
        <dsp:cNvSpPr/>
      </dsp:nvSpPr>
      <dsp:spPr>
        <a:xfrm>
          <a:off x="1310492" y="2030269"/>
          <a:ext cx="8774601" cy="89133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327512"/>
            <a:satOff val="-41712"/>
            <a:lumOff val="208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b="0" i="0" kern="1200"/>
            <a:t>3. Projekta iesniedzēja prasme aktivitātes fokusēt uz problēmas risinājumu</a:t>
          </a:r>
          <a:endParaRPr lang="lv-LV" sz="23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336598" y="2056375"/>
        <a:ext cx="7487774" cy="839126"/>
      </dsp:txXfrm>
    </dsp:sp>
    <dsp:sp modelId="{8FE45E0C-A3EC-4E25-93A1-C3F5A5A0A33D}">
      <dsp:nvSpPr>
        <dsp:cNvPr id="0" name=""/>
        <dsp:cNvSpPr/>
      </dsp:nvSpPr>
      <dsp:spPr>
        <a:xfrm>
          <a:off x="1965738" y="3045404"/>
          <a:ext cx="8774601" cy="89133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491267"/>
            <a:satOff val="-62568"/>
            <a:lumOff val="312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kern="1200" dirty="0">
              <a:latin typeface="Verdana" panose="020B0604030504040204" pitchFamily="34" charset="0"/>
              <a:ea typeface="Verdana" panose="020B0604030504040204" pitchFamily="34" charset="0"/>
            </a:rPr>
            <a:t>4. Projekta aktivitātes vērstas uz projekta un vienlaikus arī programmas mērķa sasniegšanu</a:t>
          </a:r>
        </a:p>
      </dsp:txBody>
      <dsp:txXfrm>
        <a:off x="1991844" y="3071510"/>
        <a:ext cx="7487774" cy="839126"/>
      </dsp:txXfrm>
    </dsp:sp>
    <dsp:sp modelId="{9E918A35-CAAD-4464-8CB4-7D815BFA7DB7}">
      <dsp:nvSpPr>
        <dsp:cNvPr id="0" name=""/>
        <dsp:cNvSpPr/>
      </dsp:nvSpPr>
      <dsp:spPr>
        <a:xfrm>
          <a:off x="2620985" y="4060539"/>
          <a:ext cx="8774601" cy="891338"/>
        </a:xfrm>
        <a:prstGeom prst="roundRect">
          <a:avLst>
            <a:gd name="adj" fmla="val 10000"/>
          </a:avLst>
        </a:prstGeom>
        <a:solidFill>
          <a:schemeClr val="accent2">
            <a:shade val="80000"/>
            <a:hueOff val="655023"/>
            <a:satOff val="-83424"/>
            <a:lumOff val="416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2300" b="0" i="0" kern="1200"/>
            <a:t>5. Caurskatāms un izprotams projekta budžets</a:t>
          </a:r>
          <a:endParaRPr lang="lv-LV" sz="23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647091" y="4086645"/>
        <a:ext cx="7487774" cy="839126"/>
      </dsp:txXfrm>
    </dsp:sp>
    <dsp:sp modelId="{4EEF5F18-D381-4FF4-B68E-76C415C5C2B9}">
      <dsp:nvSpPr>
        <dsp:cNvPr id="0" name=""/>
        <dsp:cNvSpPr/>
      </dsp:nvSpPr>
      <dsp:spPr>
        <a:xfrm>
          <a:off x="8195232" y="651171"/>
          <a:ext cx="579369" cy="5793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600" kern="1200"/>
        </a:p>
      </dsp:txBody>
      <dsp:txXfrm>
        <a:off x="8325590" y="651171"/>
        <a:ext cx="318653" cy="435975"/>
      </dsp:txXfrm>
    </dsp:sp>
    <dsp:sp modelId="{674C6F4E-1D93-453F-A6D6-1E4403F52D26}">
      <dsp:nvSpPr>
        <dsp:cNvPr id="0" name=""/>
        <dsp:cNvSpPr/>
      </dsp:nvSpPr>
      <dsp:spPr>
        <a:xfrm>
          <a:off x="8850478" y="1666306"/>
          <a:ext cx="579369" cy="5793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600" kern="1200"/>
        </a:p>
      </dsp:txBody>
      <dsp:txXfrm>
        <a:off x="8980836" y="1666306"/>
        <a:ext cx="318653" cy="435975"/>
      </dsp:txXfrm>
    </dsp:sp>
    <dsp:sp modelId="{5AC8F640-BD20-4D8E-96A8-B7E84610AE87}">
      <dsp:nvSpPr>
        <dsp:cNvPr id="0" name=""/>
        <dsp:cNvSpPr/>
      </dsp:nvSpPr>
      <dsp:spPr>
        <a:xfrm>
          <a:off x="9505724" y="2666586"/>
          <a:ext cx="579369" cy="5793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600" kern="1200"/>
        </a:p>
      </dsp:txBody>
      <dsp:txXfrm>
        <a:off x="9636082" y="2666586"/>
        <a:ext cx="318653" cy="435975"/>
      </dsp:txXfrm>
    </dsp:sp>
    <dsp:sp modelId="{77F9B3F4-2673-4A76-85C7-2B6A4DCB799A}">
      <dsp:nvSpPr>
        <dsp:cNvPr id="0" name=""/>
        <dsp:cNvSpPr/>
      </dsp:nvSpPr>
      <dsp:spPr>
        <a:xfrm>
          <a:off x="10160971" y="3691625"/>
          <a:ext cx="579369" cy="579369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2600" kern="1200"/>
        </a:p>
      </dsp:txBody>
      <dsp:txXfrm>
        <a:off x="10291329" y="3691625"/>
        <a:ext cx="318653" cy="43597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9DAD8E-0D01-4E9F-BCC2-E6B8CDE3AB02}">
      <dsp:nvSpPr>
        <dsp:cNvPr id="0" name=""/>
        <dsp:cNvSpPr/>
      </dsp:nvSpPr>
      <dsp:spPr>
        <a:xfrm rot="5400000">
          <a:off x="313525" y="2276889"/>
          <a:ext cx="938781" cy="156211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03151-E8F0-4FAD-8ACE-04533493F608}">
      <dsp:nvSpPr>
        <dsp:cNvPr id="0" name=""/>
        <dsp:cNvSpPr/>
      </dsp:nvSpPr>
      <dsp:spPr>
        <a:xfrm>
          <a:off x="156819" y="2743623"/>
          <a:ext cx="1410283" cy="1236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1" kern="1200"/>
            <a:t>Pieteikumu iesniegšana</a:t>
          </a:r>
        </a:p>
      </dsp:txBody>
      <dsp:txXfrm>
        <a:off x="156819" y="2743623"/>
        <a:ext cx="1410283" cy="1236196"/>
      </dsp:txXfrm>
    </dsp:sp>
    <dsp:sp modelId="{ECD86682-2DE2-4244-A93A-9603E8B3637B}">
      <dsp:nvSpPr>
        <dsp:cNvPr id="0" name=""/>
        <dsp:cNvSpPr/>
      </dsp:nvSpPr>
      <dsp:spPr>
        <a:xfrm>
          <a:off x="1301011" y="2161884"/>
          <a:ext cx="266091" cy="266091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4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D34E0-DB82-498D-B829-144CD096F979}">
      <dsp:nvSpPr>
        <dsp:cNvPr id="0" name=""/>
        <dsp:cNvSpPr/>
      </dsp:nvSpPr>
      <dsp:spPr>
        <a:xfrm rot="5400000">
          <a:off x="2039987" y="1849674"/>
          <a:ext cx="938781" cy="156211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99012C-7FE7-4D91-A430-53351561AE4B}">
      <dsp:nvSpPr>
        <dsp:cNvPr id="0" name=""/>
        <dsp:cNvSpPr/>
      </dsp:nvSpPr>
      <dsp:spPr>
        <a:xfrm>
          <a:off x="1883281" y="2316409"/>
          <a:ext cx="1410283" cy="1236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1" kern="1200"/>
            <a:t>Vērtēšana</a:t>
          </a:r>
        </a:p>
      </dsp:txBody>
      <dsp:txXfrm>
        <a:off x="1883281" y="2316409"/>
        <a:ext cx="1410283" cy="1236196"/>
      </dsp:txXfrm>
    </dsp:sp>
    <dsp:sp modelId="{6F74EBC2-4524-425D-A99A-53F7ED511C7A}">
      <dsp:nvSpPr>
        <dsp:cNvPr id="0" name=""/>
        <dsp:cNvSpPr/>
      </dsp:nvSpPr>
      <dsp:spPr>
        <a:xfrm>
          <a:off x="3027473" y="1734669"/>
          <a:ext cx="266091" cy="266091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12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08645-F9E7-43AB-897A-57F7589B2AF3}">
      <dsp:nvSpPr>
        <dsp:cNvPr id="0" name=""/>
        <dsp:cNvSpPr/>
      </dsp:nvSpPr>
      <dsp:spPr>
        <a:xfrm rot="5400000">
          <a:off x="3766450" y="1422459"/>
          <a:ext cx="938781" cy="156211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1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637B4-79D8-4715-8416-DD873F35E87B}">
      <dsp:nvSpPr>
        <dsp:cNvPr id="0" name=""/>
        <dsp:cNvSpPr/>
      </dsp:nvSpPr>
      <dsp:spPr>
        <a:xfrm>
          <a:off x="3609744" y="1889194"/>
          <a:ext cx="1410283" cy="1236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1" kern="1200"/>
            <a:t>Rezultātu izziņošana</a:t>
          </a:r>
        </a:p>
      </dsp:txBody>
      <dsp:txXfrm>
        <a:off x="3609744" y="1889194"/>
        <a:ext cx="1410283" cy="1236196"/>
      </dsp:txXfrm>
    </dsp:sp>
    <dsp:sp modelId="{5963A91D-4188-4571-8037-6D01941D8980}">
      <dsp:nvSpPr>
        <dsp:cNvPr id="0" name=""/>
        <dsp:cNvSpPr/>
      </dsp:nvSpPr>
      <dsp:spPr>
        <a:xfrm>
          <a:off x="4753936" y="1307454"/>
          <a:ext cx="266091" cy="266091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B51A45-68D4-4F9B-96F9-C675DF1BA4DD}">
      <dsp:nvSpPr>
        <dsp:cNvPr id="0" name=""/>
        <dsp:cNvSpPr/>
      </dsp:nvSpPr>
      <dsp:spPr>
        <a:xfrm rot="5400000">
          <a:off x="5492912" y="995244"/>
          <a:ext cx="938781" cy="156211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4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2B2772-084D-465D-B2D7-49F4BB3EDD0A}">
      <dsp:nvSpPr>
        <dsp:cNvPr id="0" name=""/>
        <dsp:cNvSpPr/>
      </dsp:nvSpPr>
      <dsp:spPr>
        <a:xfrm>
          <a:off x="5336206" y="1461979"/>
          <a:ext cx="1410283" cy="1236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1" kern="1200"/>
            <a:t>Nosacījumu izpilde / līgumu slēgšana</a:t>
          </a:r>
        </a:p>
      </dsp:txBody>
      <dsp:txXfrm>
        <a:off x="5336206" y="1461979"/>
        <a:ext cx="1410283" cy="1236196"/>
      </dsp:txXfrm>
    </dsp:sp>
    <dsp:sp modelId="{405CC3FF-619E-476A-BF66-F204A0298ECF}">
      <dsp:nvSpPr>
        <dsp:cNvPr id="0" name=""/>
        <dsp:cNvSpPr/>
      </dsp:nvSpPr>
      <dsp:spPr>
        <a:xfrm>
          <a:off x="6480398" y="880240"/>
          <a:ext cx="266091" cy="266091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28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28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5CE70E-784D-411D-84FE-39C105C7150C}">
      <dsp:nvSpPr>
        <dsp:cNvPr id="0" name=""/>
        <dsp:cNvSpPr/>
      </dsp:nvSpPr>
      <dsp:spPr>
        <a:xfrm rot="5400000">
          <a:off x="7219375" y="568029"/>
          <a:ext cx="938781" cy="156211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32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58547B-3C68-4118-8E7D-50B325CB1EFE}">
      <dsp:nvSpPr>
        <dsp:cNvPr id="0" name=""/>
        <dsp:cNvSpPr/>
      </dsp:nvSpPr>
      <dsp:spPr>
        <a:xfrm>
          <a:off x="7062668" y="1034764"/>
          <a:ext cx="1410283" cy="1236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1" kern="1200"/>
            <a:t>Projekta īstenošana</a:t>
          </a:r>
        </a:p>
      </dsp:txBody>
      <dsp:txXfrm>
        <a:off x="7062668" y="1034764"/>
        <a:ext cx="1410283" cy="1236196"/>
      </dsp:txXfrm>
    </dsp:sp>
    <dsp:sp modelId="{89903DAA-6918-429A-8D9D-FE8711D03F0E}">
      <dsp:nvSpPr>
        <dsp:cNvPr id="0" name=""/>
        <dsp:cNvSpPr/>
      </dsp:nvSpPr>
      <dsp:spPr>
        <a:xfrm>
          <a:off x="8206861" y="453025"/>
          <a:ext cx="266091" cy="266091"/>
        </a:xfrm>
        <a:prstGeom prst="triangle">
          <a:avLst>
            <a:gd name="adj" fmla="val 100000"/>
          </a:avLst>
        </a:prstGeom>
        <a:solidFill>
          <a:schemeClr val="accent2">
            <a:alpha val="90000"/>
            <a:hueOff val="0"/>
            <a:satOff val="0"/>
            <a:lumOff val="0"/>
            <a:alphaOff val="-36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36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07165-8D96-4699-92FA-5A3A2966E016}">
      <dsp:nvSpPr>
        <dsp:cNvPr id="0" name=""/>
        <dsp:cNvSpPr/>
      </dsp:nvSpPr>
      <dsp:spPr>
        <a:xfrm rot="5400000">
          <a:off x="8945837" y="140814"/>
          <a:ext cx="938781" cy="1562112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2A44D5-7A9A-4ED9-8024-478E40AFDB87}">
      <dsp:nvSpPr>
        <dsp:cNvPr id="0" name=""/>
        <dsp:cNvSpPr/>
      </dsp:nvSpPr>
      <dsp:spPr>
        <a:xfrm>
          <a:off x="8789131" y="607549"/>
          <a:ext cx="1410283" cy="12361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b="1" kern="1200"/>
            <a:t>Noslēguma pārskats</a:t>
          </a:r>
        </a:p>
      </dsp:txBody>
      <dsp:txXfrm>
        <a:off x="8789131" y="607549"/>
        <a:ext cx="1410283" cy="12361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8ED52D-6C0D-4C20-8E45-C08555F8DB1F}">
      <dsp:nvSpPr>
        <dsp:cNvPr id="0" name=""/>
        <dsp:cNvSpPr/>
      </dsp:nvSpPr>
      <dsp:spPr>
        <a:xfrm>
          <a:off x="0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  <a:cs typeface="Urdu Typesetting" panose="03020402040406030203" pitchFamily="66" charset="-78"/>
          </a:endParaRPr>
        </a:p>
      </dsp:txBody>
      <dsp:txXfrm>
        <a:off x="0" y="473727"/>
        <a:ext cx="2634016" cy="1580410"/>
      </dsp:txXfrm>
    </dsp:sp>
    <dsp:sp modelId="{C1E861DA-E51F-4484-B4DF-F375B853F3E2}">
      <dsp:nvSpPr>
        <dsp:cNvPr id="0" name=""/>
        <dsp:cNvSpPr/>
      </dsp:nvSpPr>
      <dsp:spPr>
        <a:xfrm>
          <a:off x="2897418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97418" y="473727"/>
        <a:ext cx="2634016" cy="1580410"/>
      </dsp:txXfrm>
    </dsp:sp>
    <dsp:sp modelId="{0B3FED2C-B031-4B6D-9D12-32F8CE813E44}">
      <dsp:nvSpPr>
        <dsp:cNvPr id="0" name=""/>
        <dsp:cNvSpPr/>
      </dsp:nvSpPr>
      <dsp:spPr>
        <a:xfrm>
          <a:off x="5794837" y="473727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94837" y="473727"/>
        <a:ext cx="2634016" cy="1580410"/>
      </dsp:txXfrm>
    </dsp:sp>
    <dsp:sp modelId="{0D36605E-7DD3-495D-AF92-D449F67D1459}">
      <dsp:nvSpPr>
        <dsp:cNvPr id="0" name=""/>
        <dsp:cNvSpPr/>
      </dsp:nvSpPr>
      <dsp:spPr>
        <a:xfrm>
          <a:off x="0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marL="0" lvl="0" indent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800" kern="1200">
            <a:latin typeface="Urdu Typesetting" panose="020B0604020202020204" pitchFamily="66" charset="-78"/>
            <a:ea typeface="Verdana" panose="020B0604030504040204" pitchFamily="34" charset="0"/>
            <a:cs typeface="Urdu Typesetting" panose="020B0604020202020204" pitchFamily="66" charset="-78"/>
          </a:endParaRPr>
        </a:p>
      </dsp:txBody>
      <dsp:txXfrm>
        <a:off x="0" y="2317539"/>
        <a:ext cx="2634016" cy="1580410"/>
      </dsp:txXfrm>
    </dsp:sp>
    <dsp:sp modelId="{39E5910C-763A-421E-ACFA-BF54B7B66C18}">
      <dsp:nvSpPr>
        <dsp:cNvPr id="0" name=""/>
        <dsp:cNvSpPr/>
      </dsp:nvSpPr>
      <dsp:spPr>
        <a:xfrm>
          <a:off x="2897418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97418" y="2317539"/>
        <a:ext cx="2634016" cy="1580410"/>
      </dsp:txXfrm>
    </dsp:sp>
    <dsp:sp modelId="{69F337AE-96F2-4929-AFBF-3C05B751C3F0}">
      <dsp:nvSpPr>
        <dsp:cNvPr id="0" name=""/>
        <dsp:cNvSpPr/>
      </dsp:nvSpPr>
      <dsp:spPr>
        <a:xfrm>
          <a:off x="5794837" y="2317539"/>
          <a:ext cx="2634016" cy="1580410"/>
        </a:xfrm>
        <a:prstGeom prst="rect">
          <a:avLst/>
        </a:prstGeom>
        <a:solidFill>
          <a:srgbClr val="80002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57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94837" y="2317539"/>
        <a:ext cx="2634016" cy="158041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C859E-90B9-4BDE-B7E4-A83728CB4020}">
      <dsp:nvSpPr>
        <dsp:cNvPr id="0" name=""/>
        <dsp:cNvSpPr/>
      </dsp:nvSpPr>
      <dsp:spPr>
        <a:xfrm>
          <a:off x="0" y="0"/>
          <a:ext cx="7673555" cy="2579852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600" kern="1200">
              <a:latin typeface="Verdana" panose="020B0604030504040204" pitchFamily="34" charset="0"/>
              <a:ea typeface="Verdana" panose="020B0604030504040204" pitchFamily="34" charset="0"/>
            </a:rPr>
            <a:t>stiprināt pilsoniskās sabiedrības ilgtspējīgu attīstību un demokrātiju Latvijā</a:t>
          </a:r>
          <a:endParaRPr lang="lv-LV" sz="3600" kern="12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+mn-lt"/>
          </a:endParaRPr>
        </a:p>
      </dsp:txBody>
      <dsp:txXfrm>
        <a:off x="0" y="0"/>
        <a:ext cx="7673555" cy="257985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C859E-90B9-4BDE-B7E4-A83728CB4020}">
      <dsp:nvSpPr>
        <dsp:cNvPr id="0" name=""/>
        <dsp:cNvSpPr/>
      </dsp:nvSpPr>
      <dsp:spPr>
        <a:xfrm>
          <a:off x="980390" y="0"/>
          <a:ext cx="3774603" cy="1652133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200" kern="1200">
              <a:latin typeface="Verdana" panose="020B0604030504040204" pitchFamily="34" charset="0"/>
              <a:ea typeface="Verdana" panose="020B0604030504040204" pitchFamily="34" charset="0"/>
            </a:rPr>
            <a:t>NVO darbības stiprināšana</a:t>
          </a:r>
          <a:endParaRPr lang="lv-LV" sz="3200" kern="12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+mn-lt"/>
          </a:endParaRPr>
        </a:p>
      </dsp:txBody>
      <dsp:txXfrm>
        <a:off x="980390" y="0"/>
        <a:ext cx="3774603" cy="1652133"/>
      </dsp:txXfrm>
    </dsp:sp>
    <dsp:sp modelId="{B20FE097-981F-45CD-9B55-501E99619A47}">
      <dsp:nvSpPr>
        <dsp:cNvPr id="0" name=""/>
        <dsp:cNvSpPr/>
      </dsp:nvSpPr>
      <dsp:spPr>
        <a:xfrm>
          <a:off x="5019837" y="0"/>
          <a:ext cx="3938055" cy="1649337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200" kern="1200">
              <a:latin typeface="Verdana" panose="020B0604030504040204" pitchFamily="34" charset="0"/>
              <a:ea typeface="Verdana" panose="020B0604030504040204" pitchFamily="34" charset="0"/>
            </a:rPr>
            <a:t>NVO interešu aizstāvības stiprināšana</a:t>
          </a:r>
          <a:endParaRPr lang="lv-LV" sz="3200" kern="12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+mn-lt"/>
          </a:endParaRPr>
        </a:p>
      </dsp:txBody>
      <dsp:txXfrm>
        <a:off x="5019837" y="0"/>
        <a:ext cx="3938055" cy="164933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2C859E-90B9-4BDE-B7E4-A83728CB4020}">
      <dsp:nvSpPr>
        <dsp:cNvPr id="0" name=""/>
        <dsp:cNvSpPr/>
      </dsp:nvSpPr>
      <dsp:spPr>
        <a:xfrm>
          <a:off x="104930" y="0"/>
          <a:ext cx="3741503" cy="257218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200" kern="1200">
              <a:latin typeface="Verdana" panose="020B0604030504040204" pitchFamily="34" charset="0"/>
              <a:ea typeface="Verdana" panose="020B0604030504040204" pitchFamily="34" charset="0"/>
            </a:rPr>
            <a:t>Atbalsts NVO pilsoniskās sabiedrības aktivitātēm</a:t>
          </a:r>
          <a:endParaRPr lang="lv-LV" sz="3200" kern="12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+mn-lt"/>
          </a:endParaRPr>
        </a:p>
      </dsp:txBody>
      <dsp:txXfrm>
        <a:off x="104930" y="0"/>
        <a:ext cx="3741503" cy="2572184"/>
      </dsp:txXfrm>
    </dsp:sp>
    <dsp:sp modelId="{B20FE097-981F-45CD-9B55-501E99619A47}">
      <dsp:nvSpPr>
        <dsp:cNvPr id="0" name=""/>
        <dsp:cNvSpPr/>
      </dsp:nvSpPr>
      <dsp:spPr>
        <a:xfrm>
          <a:off x="4123384" y="0"/>
          <a:ext cx="3913502" cy="2572184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3200" kern="1200">
              <a:latin typeface="Verdana" panose="020B0604030504040204" pitchFamily="34" charset="0"/>
              <a:ea typeface="Verdana" panose="020B0604030504040204" pitchFamily="34" charset="0"/>
            </a:rPr>
            <a:t>NVO un iedzīvotāju savstarpējās sadarbības stiprināšana</a:t>
          </a:r>
          <a:endParaRPr lang="lv-LV" sz="3200" kern="1200">
            <a:solidFill>
              <a:schemeClr val="bg1"/>
            </a:solidFill>
            <a:latin typeface="Verdana" panose="020B0604030504040204" pitchFamily="34" charset="0"/>
            <a:ea typeface="Verdana" panose="020B0604030504040204" pitchFamily="34" charset="0"/>
            <a:cs typeface="+mn-lt"/>
          </a:endParaRPr>
        </a:p>
      </dsp:txBody>
      <dsp:txXfrm>
        <a:off x="4123384" y="0"/>
        <a:ext cx="3913502" cy="257218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F0F0C-388F-4373-B424-A5207B4713B9}">
      <dsp:nvSpPr>
        <dsp:cNvPr id="0" name=""/>
        <dsp:cNvSpPr/>
      </dsp:nvSpPr>
      <dsp:spPr>
        <a:xfrm rot="16200000">
          <a:off x="-117634" y="1372436"/>
          <a:ext cx="2091332" cy="306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00" tIns="324000" rIns="86400" bIns="8640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lv-LV" sz="12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-117634" y="1372436"/>
        <a:ext cx="2091332" cy="306270"/>
      </dsp:txXfrm>
    </dsp:sp>
    <dsp:sp modelId="{3A7E204C-ACD7-4AF9-8A7C-D54AE53D4699}">
      <dsp:nvSpPr>
        <dsp:cNvPr id="0" name=""/>
        <dsp:cNvSpPr/>
      </dsp:nvSpPr>
      <dsp:spPr>
        <a:xfrm>
          <a:off x="584927" y="445576"/>
          <a:ext cx="2518028" cy="2159990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400" tIns="324000" rIns="86400" bIns="86400" numCol="1" spcCol="1270" anchor="t" anchorCtr="0">
          <a:noAutofit/>
        </a:bodyPr>
        <a:lstStyle/>
        <a:p>
          <a:pPr marL="0" lvl="1" indent="0" algn="l" defTabSz="7112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None/>
          </a:pPr>
          <a:r>
            <a:rPr lang="lv-LV" sz="1600" kern="1200">
              <a:solidFill>
                <a:schemeClr val="tx1"/>
              </a:solidFill>
            </a:rPr>
            <a:t>vismaz pēdējos 3 (trīs) gadus </a:t>
          </a:r>
          <a:r>
            <a:rPr lang="lv-LV" sz="1600" u="sng" kern="1200">
              <a:solidFill>
                <a:schemeClr val="tx1"/>
              </a:solidFill>
            </a:rPr>
            <a:t>nepārtraukti</a:t>
          </a:r>
          <a:r>
            <a:rPr lang="lv-LV" sz="1600" kern="1200">
              <a:solidFill>
                <a:schemeClr val="tx1"/>
              </a:solidFill>
            </a:rPr>
            <a:t> darbojas pilsoniskās sabiedrības attīstības jomā</a:t>
          </a:r>
          <a:endParaRPr lang="lv-LV" sz="1400" b="1" kern="12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84927" y="445576"/>
        <a:ext cx="2518028" cy="2159990"/>
      </dsp:txXfrm>
    </dsp:sp>
    <dsp:sp modelId="{3AE53908-76D9-4B36-B3FC-3F1E5B9B786B}">
      <dsp:nvSpPr>
        <dsp:cNvPr id="0" name=""/>
        <dsp:cNvSpPr/>
      </dsp:nvSpPr>
      <dsp:spPr>
        <a:xfrm>
          <a:off x="791802" y="0"/>
          <a:ext cx="612540" cy="61254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EB608-BA2C-4319-9B17-619DA66D8973}">
      <dsp:nvSpPr>
        <dsp:cNvPr id="0" name=""/>
        <dsp:cNvSpPr/>
      </dsp:nvSpPr>
      <dsp:spPr>
        <a:xfrm rot="16200000">
          <a:off x="2814575" y="1372436"/>
          <a:ext cx="2091332" cy="306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8000" rIns="270113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lv-LV" sz="12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2814575" y="1372436"/>
        <a:ext cx="2091332" cy="306270"/>
      </dsp:txXfrm>
    </dsp:sp>
    <dsp:sp modelId="{DCF43F14-6045-4F16-94FD-9BDB6BCAAF3D}">
      <dsp:nvSpPr>
        <dsp:cNvPr id="0" name=""/>
        <dsp:cNvSpPr/>
      </dsp:nvSpPr>
      <dsp:spPr>
        <a:xfrm>
          <a:off x="3470944" y="432777"/>
          <a:ext cx="2518028" cy="2159990"/>
        </a:xfrm>
        <a:prstGeom prst="rect">
          <a:avLst/>
        </a:prstGeom>
        <a:noFill/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400" tIns="324000" rIns="86400" bIns="86400" numCol="1" spcCol="1270" anchor="t" anchorCtr="0">
          <a:noAutofit/>
        </a:bodyPr>
        <a:lstStyle/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600" kern="1200">
              <a:solidFill>
                <a:schemeClr val="tx1"/>
              </a:solidFill>
            </a:rPr>
            <a:t>ir iesniegts gada pārskats par pēdējiem  2 (diviem) noslēgtajiem pārskata gadiem</a:t>
          </a:r>
          <a:endParaRPr lang="lv-LV" sz="1400" b="1" kern="12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3470944" y="432777"/>
        <a:ext cx="2518028" cy="2159990"/>
      </dsp:txXfrm>
    </dsp:sp>
    <dsp:sp modelId="{061C519E-F008-4F07-958F-8E585FBE49E8}">
      <dsp:nvSpPr>
        <dsp:cNvPr id="0" name=""/>
        <dsp:cNvSpPr/>
      </dsp:nvSpPr>
      <dsp:spPr>
        <a:xfrm>
          <a:off x="3705458" y="0"/>
          <a:ext cx="612540" cy="61254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DE472-0F6F-4266-8AE5-0253DC699F02}">
      <dsp:nvSpPr>
        <dsp:cNvPr id="0" name=""/>
        <dsp:cNvSpPr/>
      </dsp:nvSpPr>
      <dsp:spPr>
        <a:xfrm rot="16200000">
          <a:off x="5746786" y="1372436"/>
          <a:ext cx="2091332" cy="3062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8000" rIns="270113" bIns="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2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46786" y="1372436"/>
        <a:ext cx="2091332" cy="306270"/>
      </dsp:txXfrm>
    </dsp:sp>
    <dsp:sp modelId="{3EB5337F-C1AA-423C-921B-C5ED7886DE3F}">
      <dsp:nvSpPr>
        <dsp:cNvPr id="0" name=""/>
        <dsp:cNvSpPr/>
      </dsp:nvSpPr>
      <dsp:spPr>
        <a:xfrm>
          <a:off x="6449348" y="445576"/>
          <a:ext cx="2518028" cy="2159990"/>
        </a:xfrm>
        <a:prstGeom prst="rect">
          <a:avLst/>
        </a:prstGeom>
        <a:noFill/>
        <a:ln w="12700" cap="flat" cmpd="sng" algn="ctr">
          <a:solidFill>
            <a:schemeClr val="accent5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400" tIns="324000" rIns="86400" bIns="86400" numCol="1" spcCol="1270" anchor="t" anchorCtr="0">
          <a:noAutofit/>
        </a:bodyPr>
        <a:lstStyle/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600" kern="1200">
              <a:solidFill>
                <a:schemeClr val="tx1"/>
              </a:solidFill>
            </a:rPr>
            <a:t>NVO, kura 2024. gadā turpinās īstenot 2023. gadā uzsākto </a:t>
          </a:r>
          <a:r>
            <a:rPr lang="lv-LV" sz="1600" kern="1200" err="1">
              <a:solidFill>
                <a:schemeClr val="tx1"/>
              </a:solidFill>
            </a:rPr>
            <a:t>makroprojektu</a:t>
          </a:r>
          <a:r>
            <a:rPr lang="lv-LV" sz="1600" kern="1200">
              <a:solidFill>
                <a:schemeClr val="tx1"/>
              </a:solidFill>
            </a:rPr>
            <a:t>, nepretendē uz finansējumu šajā Konkursā</a:t>
          </a:r>
          <a:endParaRPr lang="lv-LV" sz="1400" b="1" kern="1200">
            <a:solidFill>
              <a:schemeClr val="tx1"/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6449348" y="445576"/>
        <a:ext cx="2518028" cy="2159990"/>
      </dsp:txXfrm>
    </dsp:sp>
    <dsp:sp modelId="{A7FAE7F0-5582-448D-A81A-90426C2C6DA6}">
      <dsp:nvSpPr>
        <dsp:cNvPr id="0" name=""/>
        <dsp:cNvSpPr/>
      </dsp:nvSpPr>
      <dsp:spPr>
        <a:xfrm>
          <a:off x="6642839" y="0"/>
          <a:ext cx="612540" cy="612540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F0F0C-388F-4373-B424-A5207B4713B9}">
      <dsp:nvSpPr>
        <dsp:cNvPr id="0" name=""/>
        <dsp:cNvSpPr/>
      </dsp:nvSpPr>
      <dsp:spPr>
        <a:xfrm rot="16200000">
          <a:off x="-842283" y="2267462"/>
          <a:ext cx="3605025" cy="385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400" tIns="324000" rIns="86400" bIns="8640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lv-LV" sz="12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-842283" y="2267462"/>
        <a:ext cx="3605025" cy="385388"/>
      </dsp:txXfrm>
    </dsp:sp>
    <dsp:sp modelId="{3A7E204C-ACD7-4AF9-8A7C-D54AE53D4699}">
      <dsp:nvSpPr>
        <dsp:cNvPr id="0" name=""/>
        <dsp:cNvSpPr/>
      </dsp:nvSpPr>
      <dsp:spPr>
        <a:xfrm>
          <a:off x="571905" y="447416"/>
          <a:ext cx="3081677" cy="4025480"/>
        </a:xfrm>
        <a:prstGeom prst="rect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400" tIns="324000" rIns="86400" bIns="86400" numCol="1" spcCol="1270" anchor="t" anchorCtr="0">
          <a:noAutofit/>
        </a:bodyPr>
        <a:lstStyle/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ts val="600"/>
            </a:spcAft>
            <a:buFont typeface="Arial" panose="020B0604020202020204" pitchFamily="34" charset="0"/>
            <a:buNone/>
          </a:pPr>
          <a:endParaRPr lang="lv-LV" sz="1200" b="1" kern="120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1" indent="0" algn="ctr" defTabSz="711200">
            <a:lnSpc>
              <a:spcPct val="90000"/>
            </a:lnSpc>
            <a:spcBef>
              <a:spcPct val="0"/>
            </a:spcBef>
            <a:spcAft>
              <a:spcPts val="1200"/>
            </a:spcAft>
            <a:buFont typeface="Arial" panose="020B0604020202020204" pitchFamily="34" charset="0"/>
            <a:buNone/>
          </a:pPr>
          <a:r>
            <a:rPr lang="lv-LV" sz="1600" b="1" kern="1200"/>
            <a:t>ADMINISTRATĪVĀS IZMAKSAS</a:t>
          </a:r>
          <a:endParaRPr lang="lv-LV" sz="1600" b="1" kern="120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1" indent="0" algn="ctr" defTabSz="800100">
            <a:lnSpc>
              <a:spcPct val="90000"/>
            </a:lnSpc>
            <a:spcBef>
              <a:spcPct val="0"/>
            </a:spcBef>
            <a:spcAft>
              <a:spcPts val="900"/>
            </a:spcAft>
            <a:buFont typeface="Arial" panose="020B0604020202020204" pitchFamily="34" charset="0"/>
            <a:buNone/>
          </a:pPr>
          <a:r>
            <a:rPr lang="lv-LV" sz="1800" b="1" kern="1200"/>
            <a:t>nepārsniedz 20%      </a:t>
          </a:r>
          <a:r>
            <a:rPr lang="lv-LV" sz="1200" b="1" kern="1200"/>
            <a:t>no projekta kopējām attiecināmajām izmaksām</a:t>
          </a:r>
          <a:endParaRPr lang="lv-LV" sz="1200" b="1" kern="120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ts val="900"/>
            </a:spcAft>
            <a:buFont typeface="Arial" panose="020B0604020202020204" pitchFamily="34" charset="0"/>
            <a:buNone/>
          </a:pPr>
          <a:r>
            <a:rPr lang="lv-LV" sz="1200" u="none" kern="1200"/>
            <a:t>Atbalsts NVO                     pilsoniskās  sabiedrības aktivitātēm</a:t>
          </a:r>
          <a:endParaRPr lang="lv-LV" sz="1200" b="1" u="none" kern="120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ts val="1800"/>
            </a:spcAft>
            <a:buFont typeface="Arial" panose="020B0604020202020204" pitchFamily="34" charset="0"/>
            <a:buNone/>
          </a:pPr>
          <a:r>
            <a:rPr lang="lv-LV" sz="1200" u="none" kern="1200"/>
            <a:t>NVO un iedzīvotāju         savstarpējās sadarbības stiprināšana</a:t>
          </a:r>
          <a:endParaRPr lang="lv-LV" sz="1200" b="1" u="none" kern="120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1" indent="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800" b="1" u="none" kern="1200">
              <a:latin typeface="Verdana" panose="020B0604030504040204" pitchFamily="34" charset="0"/>
              <a:ea typeface="Verdana" panose="020B0604030504040204" pitchFamily="34" charset="0"/>
            </a:rPr>
            <a:t>bez ierobežojumiem</a:t>
          </a:r>
          <a:endParaRPr lang="lv-LV" sz="1200" b="1" u="sng" kern="120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ts val="900"/>
            </a:spcAft>
            <a:buFont typeface="Arial" panose="020B0604020202020204" pitchFamily="34" charset="0"/>
            <a:buNone/>
          </a:pPr>
          <a:r>
            <a:rPr lang="lv-LV" sz="1200" u="none" kern="1200"/>
            <a:t>NVO darbības stiprināšana</a:t>
          </a:r>
          <a:endParaRPr lang="lv-LV" sz="1200" b="0" u="none" kern="1200">
            <a:latin typeface="Verdana" panose="020B0604030504040204" pitchFamily="34" charset="0"/>
            <a:ea typeface="Verdana" panose="020B0604030504040204" pitchFamily="34" charset="0"/>
          </a:endParaRPr>
        </a:p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200" u="none" kern="1200"/>
            <a:t>NVO interešu aizstāvības  stiprināšana</a:t>
          </a:r>
          <a:endParaRPr lang="lv-LV" sz="1200" b="0" u="none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571905" y="447416"/>
        <a:ext cx="3081677" cy="4025480"/>
      </dsp:txXfrm>
    </dsp:sp>
    <dsp:sp modelId="{3AE53908-76D9-4B36-B3FC-3F1E5B9B786B}">
      <dsp:nvSpPr>
        <dsp:cNvPr id="0" name=""/>
        <dsp:cNvSpPr/>
      </dsp:nvSpPr>
      <dsp:spPr>
        <a:xfrm>
          <a:off x="788808" y="0"/>
          <a:ext cx="770776" cy="770776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AEB608-BA2C-4319-9B17-619DA66D8973}">
      <dsp:nvSpPr>
        <dsp:cNvPr id="0" name=""/>
        <dsp:cNvSpPr/>
      </dsp:nvSpPr>
      <dsp:spPr>
        <a:xfrm rot="16200000">
          <a:off x="2686959" y="2267462"/>
          <a:ext cx="3605025" cy="385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8000" rIns="339891" bIns="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FontTx/>
            <a:buNone/>
          </a:pPr>
          <a:endParaRPr lang="lv-LV" sz="1200" kern="120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2686959" y="2267462"/>
        <a:ext cx="3605025" cy="385388"/>
      </dsp:txXfrm>
    </dsp:sp>
    <dsp:sp modelId="{DCF43F14-6045-4F16-94FD-9BDB6BCAAF3D}">
      <dsp:nvSpPr>
        <dsp:cNvPr id="0" name=""/>
        <dsp:cNvSpPr/>
      </dsp:nvSpPr>
      <dsp:spPr>
        <a:xfrm>
          <a:off x="4104201" y="487378"/>
          <a:ext cx="2959319" cy="3901431"/>
        </a:xfrm>
        <a:prstGeom prst="rect">
          <a:avLst/>
        </a:prstGeom>
        <a:solidFill>
          <a:schemeClr val="accent2">
            <a:shade val="80000"/>
            <a:hueOff val="327512"/>
            <a:satOff val="-41712"/>
            <a:lumOff val="208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400" tIns="324000" rIns="86400" bIns="86400" numCol="1" spcCol="1270" anchor="t" anchorCtr="0">
          <a:noAutofit/>
        </a:bodyPr>
        <a:lstStyle/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lv-LV" sz="14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600" b="1" kern="1200"/>
            <a:t>INVENTĀRA UN PAMATLĪDZEKĻU    IEGĀDES IZMAKSAS</a:t>
          </a:r>
          <a:endParaRPr lang="lv-LV" sz="16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200" kern="1200"/>
            <a:t>(kopā)</a:t>
          </a:r>
          <a:endParaRPr lang="lv-LV" sz="12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lv-LV" sz="12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800" b="1" kern="1200"/>
            <a:t>nepārsniedz 20%     </a:t>
          </a:r>
          <a:r>
            <a:rPr lang="lv-LV" sz="1200" kern="1200"/>
            <a:t>no projekta kopējām attiecināmajām izmaksām</a:t>
          </a:r>
          <a:endParaRPr lang="lv-LV" sz="12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4104201" y="487378"/>
        <a:ext cx="2959319" cy="3901431"/>
      </dsp:txXfrm>
    </dsp:sp>
    <dsp:sp modelId="{061C519E-F008-4F07-958F-8E585FBE49E8}">
      <dsp:nvSpPr>
        <dsp:cNvPr id="0" name=""/>
        <dsp:cNvSpPr/>
      </dsp:nvSpPr>
      <dsp:spPr>
        <a:xfrm>
          <a:off x="4294705" y="0"/>
          <a:ext cx="770776" cy="770776"/>
        </a:xfrm>
        <a:prstGeom prst="rect">
          <a:avLst/>
        </a:prstGeom>
        <a:blipFill rotWithShape="1"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EDE472-0F6F-4266-8AE5-0253DC699F02}">
      <dsp:nvSpPr>
        <dsp:cNvPr id="0" name=""/>
        <dsp:cNvSpPr/>
      </dsp:nvSpPr>
      <dsp:spPr>
        <a:xfrm rot="16200000">
          <a:off x="6163854" y="2267462"/>
          <a:ext cx="3605025" cy="385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8000" rIns="339891" bIns="0" numCol="1" spcCol="1270" anchor="t" anchorCtr="0">
          <a:noAutofit/>
        </a:bodyPr>
        <a:lstStyle/>
        <a:p>
          <a:pPr marL="0" lvl="0" indent="0" algn="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lv-LV" sz="1200" kern="120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6163854" y="2267462"/>
        <a:ext cx="3605025" cy="385388"/>
      </dsp:txXfrm>
    </dsp:sp>
    <dsp:sp modelId="{3EB5337F-C1AA-423C-921B-C5ED7886DE3F}">
      <dsp:nvSpPr>
        <dsp:cNvPr id="0" name=""/>
        <dsp:cNvSpPr/>
      </dsp:nvSpPr>
      <dsp:spPr>
        <a:xfrm>
          <a:off x="7630391" y="519282"/>
          <a:ext cx="2976980" cy="3881747"/>
        </a:xfrm>
        <a:prstGeom prst="rect">
          <a:avLst/>
        </a:prstGeom>
        <a:solidFill>
          <a:schemeClr val="accent2">
            <a:shade val="80000"/>
            <a:hueOff val="655023"/>
            <a:satOff val="-83424"/>
            <a:lumOff val="4167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400" tIns="324000" rIns="86400" bIns="86400" numCol="1" spcCol="1270" anchor="t" anchorCtr="0">
          <a:noAutofit/>
        </a:bodyPr>
        <a:lstStyle/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lv-LV" sz="1200" b="1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600" b="1" kern="1200"/>
            <a:t>IZMAKSAS ĀRVALSTĪS</a:t>
          </a:r>
          <a:endParaRPr lang="lv-LV" sz="1600" b="1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lv-LV" sz="12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lv-LV" sz="12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lv-LV" sz="12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endParaRPr lang="lv-LV" sz="12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  <a:p>
          <a:pPr marL="0" lvl="1" indent="0" algn="ctr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None/>
          </a:pPr>
          <a:r>
            <a:rPr lang="lv-LV" sz="1800" b="1" kern="1200"/>
            <a:t>nepārsniedz 10%      </a:t>
          </a:r>
          <a:r>
            <a:rPr lang="lv-LV" sz="1200" kern="1200"/>
            <a:t>no projekta kopējām attiecināmajām izmaksām</a:t>
          </a:r>
          <a:endParaRPr lang="lv-LV" sz="1200" kern="1200">
            <a:latin typeface="Verdana" panose="020B0604030504040204" pitchFamily="34" charset="0"/>
            <a:ea typeface="Verdana" panose="020B0604030504040204" pitchFamily="34" charset="0"/>
            <a:cs typeface="+mn-cs"/>
          </a:endParaRPr>
        </a:p>
      </dsp:txBody>
      <dsp:txXfrm>
        <a:off x="7630391" y="519282"/>
        <a:ext cx="2976980" cy="3881747"/>
      </dsp:txXfrm>
    </dsp:sp>
    <dsp:sp modelId="{A7FAE7F0-5582-448D-A81A-90426C2C6DA6}">
      <dsp:nvSpPr>
        <dsp:cNvPr id="0" name=""/>
        <dsp:cNvSpPr/>
      </dsp:nvSpPr>
      <dsp:spPr>
        <a:xfrm>
          <a:off x="7778105" y="0"/>
          <a:ext cx="770776" cy="770776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3EF69-FD71-4A32-8593-A9D3F58377A7}">
      <dsp:nvSpPr>
        <dsp:cNvPr id="0" name=""/>
        <dsp:cNvSpPr/>
      </dsp:nvSpPr>
      <dsp:spPr>
        <a:xfrm>
          <a:off x="427751" y="356"/>
          <a:ext cx="1967531" cy="9837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/>
            <a:t>Plānot konsolidēti</a:t>
          </a:r>
        </a:p>
      </dsp:txBody>
      <dsp:txXfrm>
        <a:off x="456564" y="29169"/>
        <a:ext cx="1909905" cy="926139"/>
      </dsp:txXfrm>
    </dsp:sp>
    <dsp:sp modelId="{2ECFB572-3392-412A-B68E-CD13811A6620}">
      <dsp:nvSpPr>
        <dsp:cNvPr id="0" name=""/>
        <dsp:cNvSpPr/>
      </dsp:nvSpPr>
      <dsp:spPr>
        <a:xfrm>
          <a:off x="624504" y="984122"/>
          <a:ext cx="196753" cy="737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7824"/>
              </a:lnTo>
              <a:lnTo>
                <a:pt x="196753" y="73782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B4552F-BD70-4973-AC02-840BAFE74568}">
      <dsp:nvSpPr>
        <dsp:cNvPr id="0" name=""/>
        <dsp:cNvSpPr/>
      </dsp:nvSpPr>
      <dsp:spPr>
        <a:xfrm>
          <a:off x="821257" y="1230063"/>
          <a:ext cx="1574024" cy="983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i="0" kern="1200"/>
            <a:t>Piemēram, </a:t>
          </a:r>
          <a:r>
            <a:rPr lang="lv-LV" sz="1100" b="1" i="0" kern="1200"/>
            <a:t>neizdalīt atsevišķi </a:t>
          </a:r>
          <a:r>
            <a:rPr lang="lv-LV" sz="1100" i="0" kern="1200"/>
            <a:t>transporta vai kancelejas izmaksas </a:t>
          </a:r>
          <a:r>
            <a:rPr lang="lv-LV" sz="1100" b="1" i="0" kern="1200"/>
            <a:t>katrai aktivitātei</a:t>
          </a:r>
        </a:p>
      </dsp:txBody>
      <dsp:txXfrm>
        <a:off x="850070" y="1258876"/>
        <a:ext cx="1516398" cy="926139"/>
      </dsp:txXfrm>
    </dsp:sp>
    <dsp:sp modelId="{8404E9A8-E2E3-43D2-8AD5-961E2A6EDCB0}">
      <dsp:nvSpPr>
        <dsp:cNvPr id="0" name=""/>
        <dsp:cNvSpPr/>
      </dsp:nvSpPr>
      <dsp:spPr>
        <a:xfrm>
          <a:off x="624504" y="984122"/>
          <a:ext cx="196753" cy="1967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7531"/>
              </a:lnTo>
              <a:lnTo>
                <a:pt x="196753" y="196753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63AE8D-4FD5-4C71-9325-8AB7F7D58474}">
      <dsp:nvSpPr>
        <dsp:cNvPr id="0" name=""/>
        <dsp:cNvSpPr/>
      </dsp:nvSpPr>
      <dsp:spPr>
        <a:xfrm>
          <a:off x="821257" y="2459770"/>
          <a:ext cx="1574024" cy="983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b="1" kern="1200"/>
            <a:t>Detalizētu skaidrojumu </a:t>
          </a:r>
          <a:r>
            <a:rPr lang="lv-LV" sz="1100" kern="1200"/>
            <a:t>par izmaksu aprēķinu sniegt projekta pieteikuma           </a:t>
          </a:r>
          <a:r>
            <a:rPr lang="lv-LV" sz="1100" b="1" kern="1200"/>
            <a:t>C2  sadaļā</a:t>
          </a:r>
          <a:endParaRPr lang="lv-LV" sz="1100" kern="1200"/>
        </a:p>
      </dsp:txBody>
      <dsp:txXfrm>
        <a:off x="850070" y="2488583"/>
        <a:ext cx="1516398" cy="926139"/>
      </dsp:txXfrm>
    </dsp:sp>
    <dsp:sp modelId="{215167CA-D5E1-4BE2-9246-B9D05995F0A1}">
      <dsp:nvSpPr>
        <dsp:cNvPr id="0" name=""/>
        <dsp:cNvSpPr/>
      </dsp:nvSpPr>
      <dsp:spPr>
        <a:xfrm>
          <a:off x="2887165" y="356"/>
          <a:ext cx="1967531" cy="9837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500" kern="1200"/>
            <a:t>Veidot pārdomātus </a:t>
          </a:r>
          <a:r>
            <a:rPr lang="lv-LV" sz="1500" kern="1200" err="1"/>
            <a:t>apakšpozīciju</a:t>
          </a:r>
          <a:r>
            <a:rPr lang="lv-LV" sz="1500" kern="1200"/>
            <a:t> nosaukumus</a:t>
          </a:r>
        </a:p>
      </dsp:txBody>
      <dsp:txXfrm>
        <a:off x="2915978" y="29169"/>
        <a:ext cx="1909905" cy="926139"/>
      </dsp:txXfrm>
    </dsp:sp>
    <dsp:sp modelId="{1A95922D-0692-4F70-9A7D-C534D98D9E9C}">
      <dsp:nvSpPr>
        <dsp:cNvPr id="0" name=""/>
        <dsp:cNvSpPr/>
      </dsp:nvSpPr>
      <dsp:spPr>
        <a:xfrm>
          <a:off x="3083918" y="984122"/>
          <a:ext cx="196753" cy="737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7824"/>
              </a:lnTo>
              <a:lnTo>
                <a:pt x="196753" y="73782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3B9303-7713-478C-B187-D9D567D507D6}">
      <dsp:nvSpPr>
        <dsp:cNvPr id="0" name=""/>
        <dsp:cNvSpPr/>
      </dsp:nvSpPr>
      <dsp:spPr>
        <a:xfrm>
          <a:off x="3280671" y="1230063"/>
          <a:ext cx="1574024" cy="983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kern="1200" err="1"/>
            <a:t>Apakšpozīcijas</a:t>
          </a:r>
          <a:r>
            <a:rPr lang="lv-LV" sz="1100" kern="1200"/>
            <a:t> nosaukumu </a:t>
          </a:r>
          <a:r>
            <a:rPr lang="lv-LV" sz="1100" b="1" kern="1200"/>
            <a:t>nobeidzot ar “u.tml.”</a:t>
          </a:r>
        </a:p>
      </dsp:txBody>
      <dsp:txXfrm>
        <a:off x="3309484" y="1258876"/>
        <a:ext cx="1516398" cy="926139"/>
      </dsp:txXfrm>
    </dsp:sp>
    <dsp:sp modelId="{2172DF54-4214-4C74-B224-8725D47C0FBF}">
      <dsp:nvSpPr>
        <dsp:cNvPr id="0" name=""/>
        <dsp:cNvSpPr/>
      </dsp:nvSpPr>
      <dsp:spPr>
        <a:xfrm>
          <a:off x="3083918" y="984122"/>
          <a:ext cx="196753" cy="1967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7531"/>
              </a:lnTo>
              <a:lnTo>
                <a:pt x="196753" y="196753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700DE3-7B6D-4497-9F30-FE0AE581F2C5}">
      <dsp:nvSpPr>
        <dsp:cNvPr id="0" name=""/>
        <dsp:cNvSpPr/>
      </dsp:nvSpPr>
      <dsp:spPr>
        <a:xfrm>
          <a:off x="3280671" y="2459770"/>
          <a:ext cx="1574024" cy="983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v-LV" sz="1100" kern="1200"/>
            <a:t>Nodrošina iespēju </a:t>
          </a:r>
          <a:r>
            <a:rPr lang="lv-LV" sz="1100" b="1" kern="1200"/>
            <a:t>elastīgāk reaģēt </a:t>
          </a:r>
          <a:r>
            <a:rPr lang="lv-LV" sz="1100" kern="1200"/>
            <a:t>uz apstākļu un vajadzību maiņu </a:t>
          </a:r>
          <a:r>
            <a:rPr lang="lv-LV" sz="1100" b="1" kern="1200"/>
            <a:t>projekta īstenošanas gaitā</a:t>
          </a:r>
        </a:p>
      </dsp:txBody>
      <dsp:txXfrm>
        <a:off x="3309484" y="2488583"/>
        <a:ext cx="1516398" cy="926139"/>
      </dsp:txXfrm>
    </dsp:sp>
    <dsp:sp modelId="{BE2076B7-DB59-4290-B252-5C36545CE740}">
      <dsp:nvSpPr>
        <dsp:cNvPr id="0" name=""/>
        <dsp:cNvSpPr/>
      </dsp:nvSpPr>
      <dsp:spPr>
        <a:xfrm>
          <a:off x="5346578" y="356"/>
          <a:ext cx="1967531" cy="9837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lv-LV" sz="1500" i="0" kern="1200"/>
            <a:t>Plānot personāla izmaksas, ieskaitot nodokļus</a:t>
          </a:r>
        </a:p>
      </dsp:txBody>
      <dsp:txXfrm>
        <a:off x="5375391" y="29169"/>
        <a:ext cx="1909905" cy="926139"/>
      </dsp:txXfrm>
    </dsp:sp>
    <dsp:sp modelId="{4AF41D38-6051-428D-BD1E-B1CF1DA1D43B}">
      <dsp:nvSpPr>
        <dsp:cNvPr id="0" name=""/>
        <dsp:cNvSpPr/>
      </dsp:nvSpPr>
      <dsp:spPr>
        <a:xfrm>
          <a:off x="5543331" y="984122"/>
          <a:ext cx="196753" cy="737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7824"/>
              </a:lnTo>
              <a:lnTo>
                <a:pt x="196753" y="73782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A934F-5150-47E6-81F2-01849AC74952}">
      <dsp:nvSpPr>
        <dsp:cNvPr id="0" name=""/>
        <dsp:cNvSpPr/>
      </dsp:nvSpPr>
      <dsp:spPr>
        <a:xfrm>
          <a:off x="5740085" y="1230063"/>
          <a:ext cx="1574024" cy="983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lv-LV" sz="1100" b="1" i="0" kern="1200"/>
            <a:t>Darba devēja VSAOI neizdalīt atsevišķā budžeta </a:t>
          </a:r>
          <a:r>
            <a:rPr lang="lv-LV" sz="1100" b="1" i="0" kern="1200" err="1"/>
            <a:t>apakšpozīcijā</a:t>
          </a:r>
          <a:endParaRPr lang="lv-LV" sz="1100" b="1" i="0" kern="1200"/>
        </a:p>
      </dsp:txBody>
      <dsp:txXfrm>
        <a:off x="5768898" y="1258876"/>
        <a:ext cx="1516398" cy="926139"/>
      </dsp:txXfrm>
    </dsp:sp>
    <dsp:sp modelId="{9B4A92F9-B1B1-4A6A-9160-8F1731BA1AC0}">
      <dsp:nvSpPr>
        <dsp:cNvPr id="0" name=""/>
        <dsp:cNvSpPr/>
      </dsp:nvSpPr>
      <dsp:spPr>
        <a:xfrm>
          <a:off x="7805992" y="356"/>
          <a:ext cx="1967531" cy="98376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lv-LV" sz="1500" b="0" i="0" kern="1200"/>
            <a:t>Projektu detalizācijas pakāpe</a:t>
          </a:r>
        </a:p>
      </dsp:txBody>
      <dsp:txXfrm>
        <a:off x="7834805" y="29169"/>
        <a:ext cx="1909905" cy="926139"/>
      </dsp:txXfrm>
    </dsp:sp>
    <dsp:sp modelId="{6DBBDBDA-C8AD-4A49-8CD0-2560400AA2BE}">
      <dsp:nvSpPr>
        <dsp:cNvPr id="0" name=""/>
        <dsp:cNvSpPr/>
      </dsp:nvSpPr>
      <dsp:spPr>
        <a:xfrm>
          <a:off x="8002745" y="984122"/>
          <a:ext cx="196753" cy="7378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7824"/>
              </a:lnTo>
              <a:lnTo>
                <a:pt x="196753" y="73782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3F1569-DB31-4B05-9CBA-B4DF0779EDF7}">
      <dsp:nvSpPr>
        <dsp:cNvPr id="0" name=""/>
        <dsp:cNvSpPr/>
      </dsp:nvSpPr>
      <dsp:spPr>
        <a:xfrm>
          <a:off x="8199498" y="1230063"/>
          <a:ext cx="1574024" cy="983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lv-LV" sz="1050" b="0" i="0" kern="1200"/>
            <a:t>Neveidot detalizācijas pakāpi, kas izslēdz iespēju </a:t>
          </a:r>
          <a:r>
            <a:rPr lang="lv-LV" sz="1050" b="1" i="0" kern="1200"/>
            <a:t>elastīgi reaģēt uz situācijas izmaiņām projekta īstenošanas periodā</a:t>
          </a:r>
        </a:p>
      </dsp:txBody>
      <dsp:txXfrm>
        <a:off x="8228311" y="1258876"/>
        <a:ext cx="1516398" cy="926139"/>
      </dsp:txXfrm>
    </dsp:sp>
    <dsp:sp modelId="{962B9F51-8AA5-41FB-8BC7-66CFB54C71AA}">
      <dsp:nvSpPr>
        <dsp:cNvPr id="0" name=""/>
        <dsp:cNvSpPr/>
      </dsp:nvSpPr>
      <dsp:spPr>
        <a:xfrm>
          <a:off x="8002745" y="984122"/>
          <a:ext cx="196753" cy="19675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7531"/>
              </a:lnTo>
              <a:lnTo>
                <a:pt x="196753" y="1967531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B4B2B-A8CB-4CB5-911A-8E09E661A4E2}">
      <dsp:nvSpPr>
        <dsp:cNvPr id="0" name=""/>
        <dsp:cNvSpPr/>
      </dsp:nvSpPr>
      <dsp:spPr>
        <a:xfrm>
          <a:off x="8199498" y="2459770"/>
          <a:ext cx="1574024" cy="983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lv-LV" sz="1050" b="0" i="0" kern="1200"/>
            <a:t>Piemēram, </a:t>
          </a:r>
          <a:r>
            <a:rPr lang="lv-LV" sz="1050" b="1" i="0" kern="1200"/>
            <a:t>izmaksas</a:t>
          </a:r>
          <a:r>
            <a:rPr lang="lv-LV" sz="1050" b="0" i="0" kern="1200"/>
            <a:t> konferencei </a:t>
          </a:r>
          <a:r>
            <a:rPr lang="lv-LV" sz="1050" b="1" i="0" kern="1200"/>
            <a:t>plānot kopsummā</a:t>
          </a:r>
          <a:r>
            <a:rPr lang="lv-LV" sz="1050" b="0" i="0" kern="1200"/>
            <a:t>,           C2 sadaļā norādot,  kādas izmaksu pozīcijā ietvertas</a:t>
          </a:r>
        </a:p>
      </dsp:txBody>
      <dsp:txXfrm>
        <a:off x="8228311" y="2488583"/>
        <a:ext cx="1516398" cy="926139"/>
      </dsp:txXfrm>
    </dsp:sp>
    <dsp:sp modelId="{AE8198E6-C393-427C-98FB-C638923C12A7}">
      <dsp:nvSpPr>
        <dsp:cNvPr id="0" name=""/>
        <dsp:cNvSpPr/>
      </dsp:nvSpPr>
      <dsp:spPr>
        <a:xfrm>
          <a:off x="8002745" y="984122"/>
          <a:ext cx="196753" cy="31972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97237"/>
              </a:lnTo>
              <a:lnTo>
                <a:pt x="196753" y="3197237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5C9FBE-1BEB-4DD5-9ABB-CBE25A51A72A}">
      <dsp:nvSpPr>
        <dsp:cNvPr id="0" name=""/>
        <dsp:cNvSpPr/>
      </dsp:nvSpPr>
      <dsp:spPr>
        <a:xfrm>
          <a:off x="8199498" y="3689477"/>
          <a:ext cx="1574024" cy="98376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lv-LV" sz="1100" b="1" i="0" kern="1200"/>
            <a:t>Vienlaikus</a:t>
          </a:r>
          <a:r>
            <a:rPr lang="lv-LV" sz="1100" b="0" i="0" kern="1200"/>
            <a:t>           </a:t>
          </a:r>
          <a:r>
            <a:rPr lang="lv-LV" sz="1100" b="1" i="0" kern="1200"/>
            <a:t>C2 sadaļā </a:t>
          </a:r>
          <a:r>
            <a:rPr lang="lv-LV" sz="1100" b="0" i="0" kern="1200"/>
            <a:t>iekļaut </a:t>
          </a:r>
          <a:r>
            <a:rPr lang="lv-LV" sz="1100" b="1" i="0" kern="1200"/>
            <a:t>izmaksu kalkulācijas </a:t>
          </a:r>
          <a:r>
            <a:rPr lang="lv-LV" sz="1100" b="0" i="0" kern="1200"/>
            <a:t>un </a:t>
          </a:r>
          <a:r>
            <a:rPr lang="lv-LV" sz="1100" b="1" i="0" kern="1200"/>
            <a:t>veikto cenu izpēti</a:t>
          </a:r>
        </a:p>
      </dsp:txBody>
      <dsp:txXfrm>
        <a:off x="8228311" y="3718290"/>
        <a:ext cx="1516398" cy="926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32BC6C-603E-7841-9798-FE61418869CE}" type="datetimeFigureOut">
              <a:rPr lang="en-LV" smtClean="0"/>
              <a:t>09/27/2023</a:t>
            </a:fld>
            <a:endParaRPr lang="en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D30602-8DDB-E748-B349-EB91B332399B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479125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7301437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endParaRPr lang="lv-LV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24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774133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 defTabSz="93821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lv-LV" sz="1800" strike="sngStrike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30602-8DDB-E748-B349-EB91B332399B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543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26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545273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2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7997926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1D30602-8DDB-E748-B349-EB91B332399B}" type="slidenum">
              <a:rPr kumimoji="0" lang="en-LV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LV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0043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5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9698761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lv-LV" b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6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983136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7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8056285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1200"/>
              </a:spcAft>
            </a:pPr>
            <a:endParaRPr lang="lv-LV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18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8929569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spcAft>
                <a:spcPts val="600"/>
              </a:spcAft>
              <a:tabLst>
                <a:tab pos="2637155" algn="ctr"/>
                <a:tab pos="5274310" algn="r"/>
                <a:tab pos="457200" algn="l"/>
              </a:tabLst>
            </a:pPr>
            <a:endParaRPr lang="lv-LV" sz="1800" i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20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003271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1D30602-8DDB-E748-B349-EB91B332399B}" type="slidenum">
              <a:rPr lang="en-LV" smtClean="0"/>
              <a:t>23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5699182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Master" Target="../slideMasters/slideMaster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380" y="4352544"/>
            <a:ext cx="8207652" cy="1239894"/>
          </a:xfrm>
          <a:noFill/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A6CD2FBA-7F6A-7C45-9AE1-34EDBAD98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177E20F1-29C6-AB46-B9B5-C50CF7912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A55730A0-E0D8-6743-9CD6-B19F08E10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05563C-7AB9-8843-81FD-1D53D7F42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44380" y="2503112"/>
            <a:ext cx="8375432" cy="1188720"/>
          </a:xfrm>
          <a:noFill/>
          <a:ln>
            <a:noFill/>
          </a:ln>
        </p:spPr>
        <p:txBody>
          <a:bodyPr>
            <a:noAutofit/>
          </a:bodyPr>
          <a:lstStyle>
            <a:lvl1pPr algn="l">
              <a:defRPr sz="5000" cap="none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6077199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graphicFrame>
        <p:nvGraphicFramePr>
          <p:cNvPr id="14" name="Diagram 13">
            <a:extLst>
              <a:ext uri="{FF2B5EF4-FFF2-40B4-BE49-F238E27FC236}">
                <a16:creationId xmlns:a16="http://schemas.microsoft.com/office/drawing/2014/main" id="{C90EC000-7A60-4972-A495-03A72AC8397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742998314"/>
              </p:ext>
            </p:extLst>
          </p:nvPr>
        </p:nvGraphicFramePr>
        <p:xfrm>
          <a:off x="830834" y="1766656"/>
          <a:ext cx="8428854" cy="4371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994660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</a:lstStyle>
          <a:p>
            <a:r>
              <a:rPr lang="en-GB" err="1"/>
              <a:t>Sabiedrības</a:t>
            </a:r>
            <a:r>
              <a:rPr lang="en-GB"/>
              <a:t> </a:t>
            </a:r>
            <a:r>
              <a:rPr lang="en-GB" err="1"/>
              <a:t>integrācijas</a:t>
            </a:r>
            <a:r>
              <a:rPr lang="en-GB"/>
              <a:t> fonds</a:t>
            </a:r>
            <a:endParaRPr lang="en-LV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12DFBDB-42C2-4C29-BEE7-5207B78657FF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030075125"/>
              </p:ext>
            </p:extLst>
          </p:nvPr>
        </p:nvGraphicFramePr>
        <p:xfrm>
          <a:off x="830834" y="1828799"/>
          <a:ext cx="8128000" cy="43283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751093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DD102C64-A5AA-7E44-911C-6C378E41ADB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952CEEEC-0849-A74F-862D-87885C3F3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BE17A0F6-7085-0049-946A-1D393DA30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0F3A261D-1B91-4E90-963E-5D7968D07D24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3853621260"/>
              </p:ext>
            </p:extLst>
          </p:nvPr>
        </p:nvGraphicFramePr>
        <p:xfrm>
          <a:off x="830834" y="1766656"/>
          <a:ext cx="8428854" cy="43716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CFABDB44-99AA-4F60-9A53-9C436983AE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6650" y="1741488"/>
            <a:ext cx="4299889" cy="4311839"/>
          </a:xfrm>
        </p:spPr>
        <p:txBody>
          <a:bodyPr anchor="ctr">
            <a:normAutofit/>
          </a:bodyPr>
          <a:lstStyle>
            <a:lvl1pPr>
              <a:defRPr sz="19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640FD51B-6B91-654A-8541-98E6AC9D81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2CBE8E68-4D8D-4A48-9F63-EC2E40253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id="{C04D9644-0770-FB40-980F-9F42B73AB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B1BB2B5B-E398-EF41-AD67-3183F7DF4E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5461" y="1741489"/>
            <a:ext cx="4589793" cy="1508337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lang="en-US" sz="4000" b="0" cap="none" spc="0" dirty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5D7D7CE-3BF8-384F-BB6C-1C03C17EB4A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995461" y="3249827"/>
            <a:ext cx="4589793" cy="2803500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689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7C970CA9-6759-6747-AEBA-852105BB4E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blackWhite">
          <a:xfrm>
            <a:off x="6263924" y="2122910"/>
            <a:ext cx="4494998" cy="1134640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algn="l">
              <a:defRPr sz="4000" cap="none" spc="0">
                <a:solidFill>
                  <a:srgbClr val="26262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5" name="Date Placeholder 7">
            <a:extLst>
              <a:ext uri="{FF2B5EF4-FFF2-40B4-BE49-F238E27FC236}">
                <a16:creationId xmlns:a16="http://schemas.microsoft.com/office/drawing/2014/main" id="{8AA5B60E-79DE-1D4D-8BDF-E25FB4AA6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34" name="Content Placeholder 3">
            <a:extLst>
              <a:ext uri="{FF2B5EF4-FFF2-40B4-BE49-F238E27FC236}">
                <a16:creationId xmlns:a16="http://schemas.microsoft.com/office/drawing/2014/main" id="{374C0741-EB60-EB42-97CB-FBA35C862F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3924" y="3429000"/>
            <a:ext cx="4494998" cy="2311026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36" name="Footer Placeholder 8">
            <a:extLst>
              <a:ext uri="{FF2B5EF4-FFF2-40B4-BE49-F238E27FC236}">
                <a16:creationId xmlns:a16="http://schemas.microsoft.com/office/drawing/2014/main" id="{C7CBA151-8940-3346-AAB3-40083FCDF0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37" name="Slide Number Placeholder 9">
            <a:extLst>
              <a:ext uri="{FF2B5EF4-FFF2-40B4-BE49-F238E27FC236}">
                <a16:creationId xmlns:a16="http://schemas.microsoft.com/office/drawing/2014/main" id="{353F92AA-6765-584C-A786-F815B0FEF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AFAA8A27-44FA-3040-9A53-BD2CEC86D55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-1175" y="0"/>
            <a:ext cx="5094288" cy="6858000"/>
          </a:xfrm>
          <a:custGeom>
            <a:avLst/>
            <a:gdLst>
              <a:gd name="connsiteX0" fmla="*/ 0 w 5094288"/>
              <a:gd name="connsiteY0" fmla="*/ 0 h 6858000"/>
              <a:gd name="connsiteX1" fmla="*/ 4208009 w 5094288"/>
              <a:gd name="connsiteY1" fmla="*/ 0 h 6858000"/>
              <a:gd name="connsiteX2" fmla="*/ 4233034 w 5094288"/>
              <a:gd name="connsiteY2" fmla="*/ 43523 h 6858000"/>
              <a:gd name="connsiteX3" fmla="*/ 5094288 w 5094288"/>
              <a:gd name="connsiteY3" fmla="*/ 3444875 h 6858000"/>
              <a:gd name="connsiteX4" fmla="*/ 4233034 w 5094288"/>
              <a:gd name="connsiteY4" fmla="*/ 6846228 h 6858000"/>
              <a:gd name="connsiteX5" fmla="*/ 4226265 w 5094288"/>
              <a:gd name="connsiteY5" fmla="*/ 6858000 h 6858000"/>
              <a:gd name="connsiteX6" fmla="*/ 0 w 509428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94288" h="6858000">
                <a:moveTo>
                  <a:pt x="0" y="0"/>
                </a:moveTo>
                <a:lnTo>
                  <a:pt x="4208009" y="0"/>
                </a:lnTo>
                <a:lnTo>
                  <a:pt x="4233034" y="43523"/>
                </a:lnTo>
                <a:cubicBezTo>
                  <a:pt x="4782295" y="1054620"/>
                  <a:pt x="5094288" y="2213312"/>
                  <a:pt x="5094288" y="3444875"/>
                </a:cubicBezTo>
                <a:cubicBezTo>
                  <a:pt x="5094288" y="4676438"/>
                  <a:pt x="4782295" y="5835131"/>
                  <a:pt x="4233034" y="6846228"/>
                </a:cubicBezTo>
                <a:lnTo>
                  <a:pt x="4226265" y="6858000"/>
                </a:lnTo>
                <a:lnTo>
                  <a:pt x="0" y="6858000"/>
                </a:lnTo>
                <a:close/>
              </a:path>
            </a:pathLst>
          </a:custGeom>
          <a:pattFill prst="pct5">
            <a:fgClr>
              <a:srgbClr val="C00000"/>
            </a:fgClr>
            <a:bgClr>
              <a:srgbClr val="F2F4F4"/>
            </a:bgClr>
          </a:pattFill>
        </p:spPr>
        <p:txBody>
          <a:bodyPr wrap="square">
            <a:noAutofit/>
          </a:bodyPr>
          <a:lstStyle/>
          <a:p>
            <a:r>
              <a:rPr lang="en-LV"/>
              <a:t>v</a:t>
            </a:r>
          </a:p>
        </p:txBody>
      </p:sp>
    </p:spTree>
    <p:extLst>
      <p:ext uri="{BB962C8B-B14F-4D97-AF65-F5344CB8AC3E}">
        <p14:creationId xmlns:p14="http://schemas.microsoft.com/office/powerpoint/2010/main" val="2730542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D0DAD6E-92D5-1148-AFC3-5C309EF8E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1136" y="1184148"/>
            <a:ext cx="7729728" cy="1188720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4000" cap="none" spc="0">
                <a:solidFill>
                  <a:schemeClr val="bg1"/>
                </a:solidFill>
              </a:defRPr>
            </a:lvl1pPr>
          </a:lstStyle>
          <a:p>
            <a:r>
              <a:rPr lang="en-LV"/>
              <a:t>Paldies par uzmanību!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C751D03-5378-E24A-BCDC-18818F065B4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31134" y="2642531"/>
            <a:ext cx="7729729" cy="107916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Plašāk: www.sif.gov.lv</a:t>
            </a:r>
          </a:p>
          <a:p>
            <a:r>
              <a:rPr lang="lv-LV"/>
              <a:t>Seko mums: </a:t>
            </a:r>
          </a:p>
          <a:p>
            <a:r>
              <a:rPr lang="lv-LV"/>
              <a:t>         @SIFlv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9B99B41B-1510-4BBE-8DA4-BD052FEA4A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87753" y="3465717"/>
            <a:ext cx="484572" cy="484572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DE2F421B-1D7A-48F6-B57B-4E261DB14C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182336" y="3452028"/>
            <a:ext cx="511949" cy="51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0132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D0DAD6E-92D5-1148-AFC3-5C309EF8E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31136" y="1184148"/>
            <a:ext cx="7729728" cy="1188720"/>
          </a:xfrm>
          <a:noFill/>
          <a:ln>
            <a:noFill/>
          </a:ln>
        </p:spPr>
        <p:txBody>
          <a:bodyPr>
            <a:noAutofit/>
          </a:bodyPr>
          <a:lstStyle>
            <a:lvl1pPr>
              <a:defRPr sz="4000" cap="none" spc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LV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C751D03-5378-E24A-BCDC-18818F065B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31134" y="2642531"/>
            <a:ext cx="7729729" cy="107916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674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4F6A5D-35A4-45F7-9ABD-AEFCA18F5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18" y="0"/>
            <a:ext cx="2347383" cy="195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272976"/>
            <a:ext cx="3668035" cy="1162051"/>
          </a:xfrm>
        </p:spPr>
        <p:txBody>
          <a:bodyPr anchor="t">
            <a:normAutofit/>
          </a:bodyPr>
          <a:lstStyle>
            <a:lvl1pPr algn="l">
              <a:defRPr sz="2400" b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26036" y="273054"/>
            <a:ext cx="4359563" cy="5853128"/>
          </a:xfrm>
        </p:spPr>
        <p:txBody>
          <a:bodyPr>
            <a:normAutofit/>
          </a:bodyPr>
          <a:lstStyle>
            <a:lvl1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54400" y="1435120"/>
            <a:ext cx="3668035" cy="4691063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469788" indent="0">
              <a:buNone/>
              <a:defRPr sz="1200"/>
            </a:lvl2pPr>
            <a:lvl3pPr marL="939575" indent="0">
              <a:buNone/>
              <a:defRPr sz="1000"/>
            </a:lvl3pPr>
            <a:lvl4pPr marL="1409365" indent="0">
              <a:buNone/>
              <a:defRPr sz="1000"/>
            </a:lvl4pPr>
            <a:lvl5pPr marL="1879152" indent="0">
              <a:buNone/>
              <a:defRPr sz="1000"/>
            </a:lvl5pPr>
            <a:lvl6pPr marL="2348940" indent="0">
              <a:buNone/>
              <a:defRPr sz="1000"/>
            </a:lvl6pPr>
            <a:lvl7pPr marL="2818729" indent="0">
              <a:buNone/>
              <a:defRPr sz="1000"/>
            </a:lvl7pPr>
            <a:lvl8pPr marL="3288515" indent="0">
              <a:buNone/>
              <a:defRPr sz="1000"/>
            </a:lvl8pPr>
            <a:lvl9pPr marL="37583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</p:spPr>
        <p:txBody>
          <a:bodyPr>
            <a:normAutofit/>
          </a:bodyPr>
          <a:lstStyle>
            <a:lvl1pPr marL="0" indent="0">
              <a:buNone/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22">
            <a:extLst>
              <a:ext uri="{FF2B5EF4-FFF2-40B4-BE49-F238E27FC236}">
                <a16:creationId xmlns:a16="http://schemas.microsoft.com/office/drawing/2014/main" id="{101CCF6C-0016-485F-B181-3437B5A32D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>
                <a:latin typeface="Verdana" panose="020B0604030504040204" pitchFamily="34" charset="0"/>
              </a:defRPr>
            </a:lvl1pPr>
          </a:lstStyle>
          <a:p>
            <a:fld id="{882DA2E3-AA58-4FA8-94BF-0A3303AAB2B2}" type="slidenum">
              <a:rPr lang="en-US" altLang="lv-LV"/>
              <a:pPr/>
              <a:t>‹#›</a:t>
            </a:fld>
            <a:endParaRPr lang="en-US" altLang="lv-LV"/>
          </a:p>
        </p:txBody>
      </p:sp>
    </p:spTree>
    <p:extLst>
      <p:ext uri="{BB962C8B-B14F-4D97-AF65-F5344CB8AC3E}">
        <p14:creationId xmlns:p14="http://schemas.microsoft.com/office/powerpoint/2010/main" val="242217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0835" y="435399"/>
            <a:ext cx="6184562" cy="136514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5461" y="1800547"/>
            <a:ext cx="10201078" cy="4431707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887AF835-2D3A-BD4A-B351-0A47398D83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66711CB4-7503-E644-8A4C-882DC9AFCA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12" name="Slide Number Placeholder 9">
            <a:extLst>
              <a:ext uri="{FF2B5EF4-FFF2-40B4-BE49-F238E27FC236}">
                <a16:creationId xmlns:a16="http://schemas.microsoft.com/office/drawing/2014/main" id="{E73824C8-6894-7145-B438-77C49CB46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035000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9F0B8CE-65F9-A94E-AC7E-073B48D30B1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attFill prst="lgCheck">
            <a:fgClr>
              <a:srgbClr val="DAE1E1"/>
            </a:fgClr>
            <a:bgClr>
              <a:srgbClr val="F2F4F4"/>
            </a:bgClr>
          </a:pattFill>
        </p:spPr>
        <p:txBody>
          <a:bodyPr/>
          <a:lstStyle/>
          <a:p>
            <a:r>
              <a:rPr lang="en-GB"/>
              <a:t>Click icon to add picture</a:t>
            </a:r>
            <a:endParaRPr lang="en-LV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600200" y="2386744"/>
            <a:ext cx="8991600" cy="1645920"/>
          </a:xfrm>
          <a:noFill/>
          <a:ln w="38100">
            <a:noFill/>
          </a:ln>
        </p:spPr>
        <p:txBody>
          <a:bodyPr lIns="274320" rIns="274320" anchor="ctr" anchorCtr="1">
            <a:noAutofit/>
          </a:bodyPr>
          <a:lstStyle>
            <a:lvl1pPr>
              <a:defRPr sz="5000" cap="none" spc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66BDA2F8-68CA-884C-ABFA-701B22038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42793" y="6253150"/>
            <a:ext cx="2753746" cy="3239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87AF38B6-BEDD-6D41-BB12-8A98E128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4236422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rgbClr val="80002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774A0244-6E26-4D41-AFC1-011CA034E8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12192000" cy="6858001"/>
          </a:xfrm>
          <a:custGeom>
            <a:avLst/>
            <a:gdLst>
              <a:gd name="connsiteX0" fmla="*/ 9234622 w 12192000"/>
              <a:gd name="connsiteY0" fmla="*/ 0 h 6858001"/>
              <a:gd name="connsiteX1" fmla="*/ 12192000 w 12192000"/>
              <a:gd name="connsiteY1" fmla="*/ 0 h 6858001"/>
              <a:gd name="connsiteX2" fmla="*/ 12192000 w 12192000"/>
              <a:gd name="connsiteY2" fmla="*/ 6743573 h 6858001"/>
              <a:gd name="connsiteX3" fmla="*/ 11964519 w 12192000"/>
              <a:gd name="connsiteY3" fmla="*/ 6688861 h 6858001"/>
              <a:gd name="connsiteX4" fmla="*/ 7726680 w 12192000"/>
              <a:gd name="connsiteY4" fmla="*/ 6236208 h 6858001"/>
              <a:gd name="connsiteX5" fmla="*/ 3067365 w 12192000"/>
              <a:gd name="connsiteY5" fmla="*/ 6790232 h 6858001"/>
              <a:gd name="connsiteX6" fmla="*/ 2816381 w 12192000"/>
              <a:gd name="connsiteY6" fmla="*/ 6858001 h 6858001"/>
              <a:gd name="connsiteX7" fmla="*/ 0 w 12192000"/>
              <a:gd name="connsiteY7" fmla="*/ 6858001 h 6858001"/>
              <a:gd name="connsiteX8" fmla="*/ 0 w 12192000"/>
              <a:gd name="connsiteY8" fmla="*/ 17397 h 6858001"/>
              <a:gd name="connsiteX9" fmla="*/ 343305 w 12192000"/>
              <a:gd name="connsiteY9" fmla="*/ 99967 h 6858001"/>
              <a:gd name="connsiteX10" fmla="*/ 4581144 w 12192000"/>
              <a:gd name="connsiteY10" fmla="*/ 552619 h 6858001"/>
              <a:gd name="connsiteX11" fmla="*/ 8818983 w 12192000"/>
              <a:gd name="connsiteY11" fmla="*/ 99967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1">
                <a:moveTo>
                  <a:pt x="9234622" y="0"/>
                </a:moveTo>
                <a:lnTo>
                  <a:pt x="12192000" y="0"/>
                </a:lnTo>
                <a:lnTo>
                  <a:pt x="12192000" y="6743573"/>
                </a:lnTo>
                <a:lnTo>
                  <a:pt x="11964519" y="6688861"/>
                </a:lnTo>
                <a:cubicBezTo>
                  <a:pt x="10682509" y="6398773"/>
                  <a:pt x="9245022" y="6236208"/>
                  <a:pt x="7726680" y="6236208"/>
                </a:cubicBezTo>
                <a:cubicBezTo>
                  <a:pt x="6039634" y="6236208"/>
                  <a:pt x="4452408" y="6436906"/>
                  <a:pt x="3067365" y="6790232"/>
                </a:cubicBezTo>
                <a:lnTo>
                  <a:pt x="2816381" y="6858001"/>
                </a:lnTo>
                <a:lnTo>
                  <a:pt x="0" y="6858001"/>
                </a:lnTo>
                <a:lnTo>
                  <a:pt x="0" y="17397"/>
                </a:lnTo>
                <a:lnTo>
                  <a:pt x="343305" y="99967"/>
                </a:lnTo>
                <a:cubicBezTo>
                  <a:pt x="1625315" y="390054"/>
                  <a:pt x="3062803" y="552619"/>
                  <a:pt x="4581144" y="552619"/>
                </a:cubicBezTo>
                <a:cubicBezTo>
                  <a:pt x="6099486" y="552619"/>
                  <a:pt x="7536973" y="390054"/>
                  <a:pt x="8818983" y="99967"/>
                </a:cubicBezTo>
                <a:close/>
              </a:path>
            </a:pathLst>
          </a:custGeom>
          <a:pattFill prst="lgCheck">
            <a:fgClr>
              <a:srgbClr val="F2F4F4"/>
            </a:fgClr>
            <a:bgClr>
              <a:srgbClr val="DAE1E1"/>
            </a:bgClr>
          </a:pattFill>
        </p:spPr>
        <p:txBody>
          <a:bodyPr wrap="square">
            <a:noAutofit/>
          </a:bodyPr>
          <a:lstStyle/>
          <a:p>
            <a:r>
              <a:rPr lang="en-GB"/>
              <a:t>Click icon to add picture</a:t>
            </a:r>
            <a:endParaRPr lang="en-LV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600200" y="2386744"/>
            <a:ext cx="8991600" cy="1645920"/>
          </a:xfrm>
          <a:noFill/>
          <a:ln w="38100">
            <a:noFill/>
          </a:ln>
        </p:spPr>
        <p:txBody>
          <a:bodyPr lIns="274320" rIns="274320" anchor="ctr" anchorCtr="1">
            <a:noAutofit/>
          </a:bodyPr>
          <a:lstStyle>
            <a:lvl1pPr>
              <a:defRPr sz="5000" cap="none" spc="0">
                <a:solidFill>
                  <a:schemeClr val="tx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Date Placeholder 7">
            <a:extLst>
              <a:ext uri="{FF2B5EF4-FFF2-40B4-BE49-F238E27FC236}">
                <a16:creationId xmlns:a16="http://schemas.microsoft.com/office/drawing/2014/main" id="{66BDA2F8-68CA-884C-ABFA-701B220381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442793" y="6253150"/>
            <a:ext cx="2753746" cy="3239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11" name="Footer Placeholder 8">
            <a:extLst>
              <a:ext uri="{FF2B5EF4-FFF2-40B4-BE49-F238E27FC236}">
                <a16:creationId xmlns:a16="http://schemas.microsoft.com/office/drawing/2014/main" id="{87AF38B6-BEDD-6D41-BB12-8A98E128A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6095271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95461" y="1741489"/>
            <a:ext cx="4589793" cy="1508337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lang="en-US" sz="4000" b="0" cap="none" spc="0" dirty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5461" y="3429000"/>
            <a:ext cx="4589793" cy="231102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32634" y="1741489"/>
            <a:ext cx="4270247" cy="3998537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chemeClr val="bg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505170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5461" y="1837945"/>
            <a:ext cx="4858223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95461" y="2667762"/>
            <a:ext cx="4858223" cy="3564492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2667762"/>
            <a:ext cx="4858222" cy="3564492"/>
          </a:xfrm>
        </p:spPr>
        <p:txBody>
          <a:bodyPr anchor="ctr"/>
          <a:lstStyle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5" y="1837945"/>
            <a:ext cx="4877369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Date Placeholder 7">
            <a:extLst>
              <a:ext uri="{FF2B5EF4-FFF2-40B4-BE49-F238E27FC236}">
                <a16:creationId xmlns:a16="http://schemas.microsoft.com/office/drawing/2014/main" id="{ACD9B235-5029-2E41-A4EE-C3C380E25A0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13" name="Footer Placeholder 8">
            <a:extLst>
              <a:ext uri="{FF2B5EF4-FFF2-40B4-BE49-F238E27FC236}">
                <a16:creationId xmlns:a16="http://schemas.microsoft.com/office/drawing/2014/main" id="{3C888BBC-97FE-DD45-B5ED-7D101B121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14" name="Slide Number Placeholder 9">
            <a:extLst>
              <a:ext uri="{FF2B5EF4-FFF2-40B4-BE49-F238E27FC236}">
                <a16:creationId xmlns:a16="http://schemas.microsoft.com/office/drawing/2014/main" id="{62D8F44E-A7A8-CF42-9027-39FF59A84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64A75B-0A34-AD44-8B0B-C9E27D14E2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957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BF62E3C-3705-A34B-B385-9D525B60D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461" y="1558977"/>
            <a:ext cx="10201078" cy="4673277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024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7015FF-869F-4600-8F52-832E1390C2B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0833" y="3892044"/>
            <a:ext cx="2968809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D81DD49-27B1-4A63-9CB6-D56BCBD310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0834" y="1737796"/>
            <a:ext cx="2968809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33C8A15-231C-4FED-B9EE-82932FCFDC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946055" y="1737796"/>
            <a:ext cx="2968809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BD402ED-CEB8-496A-AF82-89566D414185}"/>
              </a:ext>
            </a:extLst>
          </p:cNvPr>
          <p:cNvSpPr>
            <a:spLocks noGrp="1"/>
          </p:cNvSpPr>
          <p:nvPr>
            <p:ph sz="half" idx="18"/>
          </p:nvPr>
        </p:nvSpPr>
        <p:spPr>
          <a:xfrm>
            <a:off x="3952042" y="3892043"/>
            <a:ext cx="2968809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4129729C-CE30-4BC7-A196-FE415BDB7CF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7067264" y="1737796"/>
            <a:ext cx="2968809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1A99AED-89DE-49AF-90A6-FF0F71124F6B}"/>
              </a:ext>
            </a:extLst>
          </p:cNvPr>
          <p:cNvSpPr>
            <a:spLocks noGrp="1"/>
          </p:cNvSpPr>
          <p:nvPr>
            <p:ph sz="half" idx="20"/>
          </p:nvPr>
        </p:nvSpPr>
        <p:spPr>
          <a:xfrm>
            <a:off x="7073251" y="3892042"/>
            <a:ext cx="2968809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87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9E5E4EA-1CBE-A44A-A9BE-F31295529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0834" y="435399"/>
            <a:ext cx="7983381" cy="1123578"/>
          </a:xfrm>
          <a:noFill/>
          <a:ln>
            <a:noFill/>
          </a:ln>
        </p:spPr>
        <p:txBody>
          <a:bodyPr>
            <a:normAutofit/>
          </a:bodyPr>
          <a:lstStyle>
            <a:lvl1pPr algn="l">
              <a:defRPr sz="4000" cap="none" spc="0">
                <a:solidFill>
                  <a:srgbClr val="7C9396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7" name="Date Placeholder 7">
            <a:extLst>
              <a:ext uri="{FF2B5EF4-FFF2-40B4-BE49-F238E27FC236}">
                <a16:creationId xmlns:a16="http://schemas.microsoft.com/office/drawing/2014/main" id="{DF69425A-FD29-1A44-B2D4-C19E701BBC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893286" y="6253150"/>
            <a:ext cx="2753746" cy="323968"/>
          </a:xfrm>
        </p:spPr>
        <p:txBody>
          <a:bodyPr/>
          <a:lstStyle>
            <a:lvl1pPr>
              <a:defRPr>
                <a:solidFill>
                  <a:srgbClr val="7C9396"/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8" name="Footer Placeholder 8">
            <a:extLst>
              <a:ext uri="{FF2B5EF4-FFF2-40B4-BE49-F238E27FC236}">
                <a16:creationId xmlns:a16="http://schemas.microsoft.com/office/drawing/2014/main" id="{7E9D0869-44B0-094B-B441-BFF387AEB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95461" y="6236208"/>
            <a:ext cx="5901189" cy="320040"/>
          </a:xfrm>
        </p:spPr>
        <p:txBody>
          <a:bodyPr/>
          <a:lstStyle>
            <a:lvl1pPr>
              <a:defRPr>
                <a:solidFill>
                  <a:srgbClr val="7C9396">
                    <a:alpha val="70000"/>
                  </a:srgb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9" name="Slide Number Placeholder 9">
            <a:extLst>
              <a:ext uri="{FF2B5EF4-FFF2-40B4-BE49-F238E27FC236}">
                <a16:creationId xmlns:a16="http://schemas.microsoft.com/office/drawing/2014/main" id="{1DDCF5D3-D3C5-3244-8610-6DE60B51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0779" y="6232254"/>
            <a:ext cx="365760" cy="365760"/>
          </a:xfrm>
          <a:solidFill>
            <a:srgbClr val="7C9396">
              <a:alpha val="70000"/>
            </a:srgbClr>
          </a:solidFill>
        </p:spPr>
        <p:txBody>
          <a:bodyPr/>
          <a:lstStyle/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87015FF-869F-4600-8F52-832E1390C2BD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830834" y="3892044"/>
            <a:ext cx="2480537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D81DD49-27B1-4A63-9CB6-D56BCBD3106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0834" y="1737796"/>
            <a:ext cx="2480537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EE83AB42-E572-4C69-A400-1F03808C4898}"/>
              </a:ext>
            </a:extLst>
          </p:cNvPr>
          <p:cNvSpPr>
            <a:spLocks noGrp="1"/>
          </p:cNvSpPr>
          <p:nvPr>
            <p:ph sz="half" idx="17"/>
          </p:nvPr>
        </p:nvSpPr>
        <p:spPr>
          <a:xfrm>
            <a:off x="3456373" y="3892044"/>
            <a:ext cx="2480537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8AF1556D-7A4D-40BF-A604-2259BF22169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456373" y="1737796"/>
            <a:ext cx="2480537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22F6E2A9-48A6-41DD-BD08-2F718411438E}"/>
              </a:ext>
            </a:extLst>
          </p:cNvPr>
          <p:cNvSpPr>
            <a:spLocks noGrp="1"/>
          </p:cNvSpPr>
          <p:nvPr>
            <p:ph sz="half" idx="19"/>
          </p:nvPr>
        </p:nvSpPr>
        <p:spPr>
          <a:xfrm>
            <a:off x="6096000" y="3892044"/>
            <a:ext cx="2480537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D79050A-8E0E-4DC3-BE0E-BEC23B2369C1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0" y="1737796"/>
            <a:ext cx="2480537" cy="2024063"/>
          </a:xfrm>
        </p:spPr>
        <p:txBody>
          <a:bodyPr/>
          <a:lstStyle/>
          <a:p>
            <a:endParaRPr lang="lv-LV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4109C6B-0CFC-4742-8915-3D2661C4A84B}"/>
              </a:ext>
            </a:extLst>
          </p:cNvPr>
          <p:cNvSpPr>
            <a:spLocks noGrp="1"/>
          </p:cNvSpPr>
          <p:nvPr>
            <p:ph sz="half" idx="21"/>
          </p:nvPr>
        </p:nvSpPr>
        <p:spPr>
          <a:xfrm>
            <a:off x="8735627" y="3891251"/>
            <a:ext cx="2480537" cy="2213979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7" name="Picture Placeholder 2">
            <a:extLst>
              <a:ext uri="{FF2B5EF4-FFF2-40B4-BE49-F238E27FC236}">
                <a16:creationId xmlns:a16="http://schemas.microsoft.com/office/drawing/2014/main" id="{38C9D323-C772-4444-97AD-0522C3B2863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735627" y="1737003"/>
            <a:ext cx="2480537" cy="2024063"/>
          </a:xfrm>
        </p:spPr>
        <p:txBody>
          <a:bodyPr/>
          <a:lstStyle/>
          <a:p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01933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US"/>
              <a:t>19/05/2021</a:t>
            </a:r>
            <a:endParaRPr lang="en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C19BB808-219E-9441-9CD5-6E582F9AE2E3}" type="slidenum">
              <a:rPr lang="en-LV" smtClean="0"/>
              <a:t>‹#›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633901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41" r:id="rId4"/>
    <p:sldLayoutId id="2147483733" r:id="rId5"/>
    <p:sldLayoutId id="2147483734" r:id="rId6"/>
    <p:sldLayoutId id="2147483735" r:id="rId7"/>
    <p:sldLayoutId id="2147483745" r:id="rId8"/>
    <p:sldLayoutId id="2147483746" r:id="rId9"/>
    <p:sldLayoutId id="2147483748" r:id="rId10"/>
    <p:sldLayoutId id="2147483749" r:id="rId11"/>
    <p:sldLayoutId id="2147483736" r:id="rId12"/>
    <p:sldLayoutId id="2147483737" r:id="rId13"/>
    <p:sldLayoutId id="2147483738" r:id="rId14"/>
    <p:sldLayoutId id="2147483740" r:id="rId15"/>
    <p:sldLayoutId id="2147483742" r:id="rId16"/>
    <p:sldLayoutId id="2147483750" r:id="rId17"/>
  </p:sldLayoutIdLst>
  <p:hf hdr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f.gov.lv/lv/media/2969/download?attachment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mailto:konkursi@sif.gov.lv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hyperlink" Target="mailto:nvofonds@sif.gov.lv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8B0EFC6-5A9E-B54C-ABB4-A013046AC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31" y="4946981"/>
            <a:ext cx="8207652" cy="1468153"/>
          </a:xfrm>
        </p:spPr>
        <p:txBody>
          <a:bodyPr>
            <a:normAutofit/>
          </a:bodyPr>
          <a:lstStyle/>
          <a:p>
            <a:r>
              <a:rPr lang="lv-LV" b="1"/>
              <a:t>Zane </a:t>
            </a:r>
            <a:r>
              <a:rPr lang="lv-LV" b="1" err="1"/>
              <a:t>Legzdiņa</a:t>
            </a:r>
            <a:r>
              <a:rPr lang="lv-LV" b="1"/>
              <a:t>-Joja</a:t>
            </a:r>
            <a:endParaRPr lang="lv-LV"/>
          </a:p>
          <a:p>
            <a:r>
              <a:rPr lang="lv-LV"/>
              <a:t>Valsts kancelejas Valsts pārvaldes attīstības nodaļas konsultante sabiedrības līdzdalības jautājumus</a:t>
            </a:r>
            <a:endParaRPr lang="en-LV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5F0F37-9C6D-B84E-A4D1-15B38701C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1" y="1452846"/>
            <a:ext cx="8375432" cy="1976154"/>
          </a:xfrm>
        </p:spPr>
        <p:txBody>
          <a:bodyPr/>
          <a:lstStyle/>
          <a:p>
            <a:pPr algn="ctr">
              <a:spcBef>
                <a:spcPts val="600"/>
              </a:spcBef>
            </a:pPr>
            <a:br>
              <a:rPr lang="lv-LV" sz="4000" spc="0"/>
            </a:br>
            <a:r>
              <a:rPr lang="lv-LV" sz="4000" spc="0"/>
              <a:t>Programma «NVO fonds»</a:t>
            </a:r>
            <a:br>
              <a:rPr lang="lv-LV" sz="4000" spc="0"/>
            </a:br>
            <a:r>
              <a:rPr lang="lv-LV" sz="2400">
                <a:effectLst/>
                <a:latin typeface="+mn-lt"/>
                <a:ea typeface="Times New Roman" panose="02020603050405020304" pitchFamily="18" charset="0"/>
              </a:rPr>
              <a:t>ATKLĀTS PROJEKTU PIETEIKUMU KONKURSS NEVALDĪBAS ORGANIZĀCIJĀM</a:t>
            </a:r>
            <a:br>
              <a:rPr lang="lv-LV" sz="4000" spc="0"/>
            </a:br>
            <a:br>
              <a:rPr lang="lv-LV" sz="4000" spc="0"/>
            </a:br>
            <a:r>
              <a:rPr lang="lv-LV" sz="4000" spc="0"/>
              <a:t>SEMINĀRS</a:t>
            </a:r>
            <a:br>
              <a:rPr lang="lv-LV" sz="4000" spc="0"/>
            </a:br>
            <a:r>
              <a:rPr lang="lv-LV" sz="4000" spc="0"/>
              <a:t> PROJEKTU PIETEIKUMU IESNIEDZĒJIEM</a:t>
            </a:r>
            <a:br>
              <a:rPr lang="lv-LV" sz="4000" spc="0"/>
            </a:br>
            <a:br>
              <a:rPr lang="lv-LV" sz="4000" spc="0"/>
            </a:br>
            <a:r>
              <a:rPr lang="lv-LV" sz="2000" spc="0"/>
              <a:t>2023.gada 20.septembris</a:t>
            </a:r>
            <a:endParaRPr lang="en-LV" sz="2000" spc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0233E-3DDC-1642-9FF5-F985DE3CC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20/09</a:t>
            </a:r>
            <a:r>
              <a:rPr lang="en-US"/>
              <a:t>/202</a:t>
            </a:r>
            <a:r>
              <a:rPr lang="lv-LV"/>
              <a:t>3</a:t>
            </a:r>
          </a:p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83689-46ED-B342-A88D-E34065E8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31405504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590657D-07DF-459A-A696-FCE16DF80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200">
                <a:solidFill>
                  <a:schemeClr val="accent5">
                    <a:lumMod val="50000"/>
                  </a:schemeClr>
                </a:solidFill>
              </a:rPr>
              <a:t>Pieteikuma B3 sadaļa par projekta finansējumu un īstenošanas periodu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7A1CB167-8FC8-4716-8617-AA6170BA3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20/09</a:t>
            </a:r>
            <a:r>
              <a:rPr lang="en-US"/>
              <a:t>/202</a:t>
            </a:r>
            <a:r>
              <a:rPr lang="lv-LV"/>
              <a:t>3</a:t>
            </a:r>
            <a:endParaRPr lang="en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C4AFFF3F-601A-4719-9B40-E0518BED6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3358CBFB-1AF5-47BC-9461-F6D238D84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10</a:t>
            </a:fld>
            <a:endParaRPr lang="en-LV"/>
          </a:p>
        </p:txBody>
      </p:sp>
      <p:pic>
        <p:nvPicPr>
          <p:cNvPr id="7" name="Satura vietturis 6">
            <a:extLst>
              <a:ext uri="{FF2B5EF4-FFF2-40B4-BE49-F238E27FC236}">
                <a16:creationId xmlns:a16="http://schemas.microsoft.com/office/drawing/2014/main" id="{4CBE9589-6213-4A94-835D-A5285CFB04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834" y="2076092"/>
            <a:ext cx="8002004" cy="2705817"/>
          </a:xfrm>
          <a:prstGeom prst="rect">
            <a:avLst/>
          </a:prstGeom>
        </p:spPr>
      </p:pic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9E7B944F-70BF-4CCD-AB74-C188C1DBE74B}"/>
              </a:ext>
            </a:extLst>
          </p:cNvPr>
          <p:cNvSpPr/>
          <p:nvPr/>
        </p:nvSpPr>
        <p:spPr>
          <a:xfrm>
            <a:off x="8814215" y="1835924"/>
            <a:ext cx="2829600" cy="1930268"/>
          </a:xfrm>
          <a:prstGeom prst="wedgeRectCallout">
            <a:avLst>
              <a:gd name="adj1" fmla="val -92022"/>
              <a:gd name="adj2" fmla="val 1024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Projekta kopējām izmaksām ir jāsakrīt  ar projekta budžeta kopsummu</a:t>
            </a:r>
          </a:p>
        </p:txBody>
      </p:sp>
      <p:sp>
        <p:nvSpPr>
          <p:cNvPr id="9" name="Runas burbulis: taisnstūrveida 8">
            <a:extLst>
              <a:ext uri="{FF2B5EF4-FFF2-40B4-BE49-F238E27FC236}">
                <a16:creationId xmlns:a16="http://schemas.microsoft.com/office/drawing/2014/main" id="{125ED076-6DF8-43EE-B959-9AB934A6361E}"/>
              </a:ext>
            </a:extLst>
          </p:cNvPr>
          <p:cNvSpPr/>
          <p:nvPr/>
        </p:nvSpPr>
        <p:spPr>
          <a:xfrm>
            <a:off x="8814214" y="4024943"/>
            <a:ext cx="2829600" cy="1930268"/>
          </a:xfrm>
          <a:prstGeom prst="wedgeRectCallout">
            <a:avLst>
              <a:gd name="adj1" fmla="val -90858"/>
              <a:gd name="adj2" fmla="val -2948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/>
              <a:t>Visām izmaksām būs jāiekļaujas šajā periodā – </a:t>
            </a:r>
            <a:r>
              <a:rPr lang="lv-LV" u="sng"/>
              <a:t>piemērs</a:t>
            </a:r>
            <a:r>
              <a:rPr lang="lv-LV"/>
              <a:t>, abonēšanas maksa tikai par 10 mēnešiem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3929245-9745-4E5E-BD75-37D8B4FF991C}"/>
              </a:ext>
            </a:extLst>
          </p:cNvPr>
          <p:cNvSpPr txBox="1"/>
          <p:nvPr/>
        </p:nvSpPr>
        <p:spPr>
          <a:xfrm>
            <a:off x="2273182" y="4249598"/>
            <a:ext cx="2418460" cy="369332"/>
          </a:xfrm>
          <a:prstGeom prst="rect">
            <a:avLst/>
          </a:prstGeom>
          <a:noFill/>
          <a:ln w="76200">
            <a:solidFill>
              <a:srgbClr val="E0B3B2"/>
            </a:solidFill>
          </a:ln>
        </p:spPr>
        <p:txBody>
          <a:bodyPr wrap="square" rtlCol="0">
            <a:spAutoFit/>
          </a:bodyPr>
          <a:lstStyle/>
          <a:p>
            <a:endParaRPr lang="lv-LV"/>
          </a:p>
        </p:txBody>
      </p:sp>
      <p:sp>
        <p:nvSpPr>
          <p:cNvPr id="12" name="Runas burbulis: taisnstūrveida 11">
            <a:extLst>
              <a:ext uri="{FF2B5EF4-FFF2-40B4-BE49-F238E27FC236}">
                <a16:creationId xmlns:a16="http://schemas.microsoft.com/office/drawing/2014/main" id="{3DF41F1C-05A2-40E6-A2AF-C3EB44083A32}"/>
              </a:ext>
            </a:extLst>
          </p:cNvPr>
          <p:cNvSpPr/>
          <p:nvPr/>
        </p:nvSpPr>
        <p:spPr>
          <a:xfrm>
            <a:off x="8823527" y="1855518"/>
            <a:ext cx="2829600" cy="1930268"/>
          </a:xfrm>
          <a:prstGeom prst="wedgeRectCallout">
            <a:avLst>
              <a:gd name="adj1" fmla="val -92022"/>
              <a:gd name="adj2" fmla="val 1024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>
                <a:solidFill>
                  <a:schemeClr val="tx1"/>
                </a:solidFill>
              </a:rPr>
              <a:t>Projekta kopējām izmaksām ir jāsakrīt  ar projekta budžeta kopsummu</a:t>
            </a:r>
          </a:p>
        </p:txBody>
      </p:sp>
      <p:sp>
        <p:nvSpPr>
          <p:cNvPr id="13" name="Runas burbulis: taisnstūrveida 12">
            <a:extLst>
              <a:ext uri="{FF2B5EF4-FFF2-40B4-BE49-F238E27FC236}">
                <a16:creationId xmlns:a16="http://schemas.microsoft.com/office/drawing/2014/main" id="{D0D2CC38-D1F1-4BD0-AA58-9E8086B732E3}"/>
              </a:ext>
            </a:extLst>
          </p:cNvPr>
          <p:cNvSpPr/>
          <p:nvPr/>
        </p:nvSpPr>
        <p:spPr>
          <a:xfrm>
            <a:off x="8823526" y="4044537"/>
            <a:ext cx="2829600" cy="1930268"/>
          </a:xfrm>
          <a:prstGeom prst="wedgeRectCallout">
            <a:avLst>
              <a:gd name="adj1" fmla="val -90858"/>
              <a:gd name="adj2" fmla="val -29487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>
                <a:solidFill>
                  <a:schemeClr val="tx1"/>
                </a:solidFill>
              </a:rPr>
              <a:t>Visām izmaksām būs jāiekļaujas šajā periodā – </a:t>
            </a:r>
            <a:r>
              <a:rPr lang="lv-LV" u="sng">
                <a:solidFill>
                  <a:schemeClr val="tx1"/>
                </a:solidFill>
              </a:rPr>
              <a:t>piemērs</a:t>
            </a:r>
            <a:r>
              <a:rPr lang="lv-LV">
                <a:solidFill>
                  <a:schemeClr val="tx1"/>
                </a:solidFill>
              </a:rPr>
              <a:t>, abonēšanas maksa tikai par 10 mēnešiem</a:t>
            </a:r>
          </a:p>
        </p:txBody>
      </p:sp>
    </p:spTree>
    <p:extLst>
      <p:ext uri="{BB962C8B-B14F-4D97-AF65-F5344CB8AC3E}">
        <p14:creationId xmlns:p14="http://schemas.microsoft.com/office/powerpoint/2010/main" val="3407393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0970218-49B4-4266-B9EF-65F95E6054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200">
                <a:solidFill>
                  <a:schemeClr val="accent5">
                    <a:lumMod val="50000"/>
                  </a:schemeClr>
                </a:solidFill>
              </a:rPr>
              <a:t>Projekta pieteikuma B4 sadaļa par projekta īstenošanas vietu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DAB538B9-8BF5-4CE1-AEE8-2CE15C04D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20/09</a:t>
            </a:r>
            <a:r>
              <a:rPr lang="en-US"/>
              <a:t>/202</a:t>
            </a:r>
            <a:r>
              <a:rPr lang="lv-LV"/>
              <a:t>3</a:t>
            </a:r>
            <a:endParaRPr lang="en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8D56731-ABCD-4445-BE25-C25EFC83B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50678C67-22C7-468D-8FFF-069961EF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11</a:t>
            </a:fld>
            <a:endParaRPr lang="en-LV"/>
          </a:p>
        </p:txBody>
      </p:sp>
      <p:pic>
        <p:nvPicPr>
          <p:cNvPr id="7" name="Satura vietturis 6">
            <a:extLst>
              <a:ext uri="{FF2B5EF4-FFF2-40B4-BE49-F238E27FC236}">
                <a16:creationId xmlns:a16="http://schemas.microsoft.com/office/drawing/2014/main" id="{E7EF7CA7-8128-41EC-8FE2-A0D8125EB9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5461" y="2595850"/>
            <a:ext cx="8250237" cy="572436"/>
          </a:xfrm>
          <a:prstGeom prst="rect">
            <a:avLst/>
          </a:prstGeom>
        </p:spPr>
      </p:pic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B2AEF7C6-74C3-4C16-898A-22A0EEFB0B68}"/>
              </a:ext>
            </a:extLst>
          </p:cNvPr>
          <p:cNvSpPr/>
          <p:nvPr/>
        </p:nvSpPr>
        <p:spPr>
          <a:xfrm>
            <a:off x="4081617" y="3634643"/>
            <a:ext cx="4028767" cy="1930268"/>
          </a:xfrm>
          <a:prstGeom prst="wedgeRectCallout">
            <a:avLst>
              <a:gd name="adj1" fmla="val -24897"/>
              <a:gd name="adj2" fmla="val -79734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>
                <a:solidFill>
                  <a:schemeClr val="tx1"/>
                </a:solidFill>
              </a:rPr>
              <a:t>Aktivitātes jāplāno Latvijā,      bet līdz 10% var būt ārzemēs (izvērtē budžetā plānotās izmaksas, piemēram, komandējumiem)</a:t>
            </a:r>
          </a:p>
        </p:txBody>
      </p:sp>
    </p:spTree>
    <p:extLst>
      <p:ext uri="{BB962C8B-B14F-4D97-AF65-F5344CB8AC3E}">
        <p14:creationId xmlns:p14="http://schemas.microsoft.com/office/powerpoint/2010/main" val="619605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5957C43-8DE5-48E5-8AE8-6A9E7D371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9360428" cy="1123578"/>
          </a:xfrm>
        </p:spPr>
        <p:txBody>
          <a:bodyPr>
            <a:noAutofit/>
          </a:bodyPr>
          <a:lstStyle/>
          <a:p>
            <a:r>
              <a:rPr lang="lv-LV" sz="3200">
                <a:solidFill>
                  <a:schemeClr val="accent5">
                    <a:lumMod val="50000"/>
                  </a:schemeClr>
                </a:solidFill>
              </a:rPr>
              <a:t>Pieteikuma B5 sadaļa par projekta mērķi un mērķa grupu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65F24932-7CE9-417D-BBC6-EA0EF97C3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20/09</a:t>
            </a:r>
            <a:r>
              <a:rPr lang="en-US"/>
              <a:t>/202</a:t>
            </a:r>
            <a:r>
              <a:rPr lang="lv-LV"/>
              <a:t>3</a:t>
            </a:r>
            <a:endParaRPr lang="en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C9C31D46-B123-4575-88B0-50539DCE5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B4DCF600-385A-4A0D-8E36-814BE0B3A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12</a:t>
            </a:fld>
            <a:endParaRPr lang="en-LV"/>
          </a:p>
        </p:txBody>
      </p:sp>
      <p:pic>
        <p:nvPicPr>
          <p:cNvPr id="7" name="Satura vietturis 6">
            <a:extLst>
              <a:ext uri="{FF2B5EF4-FFF2-40B4-BE49-F238E27FC236}">
                <a16:creationId xmlns:a16="http://schemas.microsoft.com/office/drawing/2014/main" id="{8B6D1DBD-45CC-48AD-BBB2-4C12B430F3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834" y="1594809"/>
            <a:ext cx="7831672" cy="3422581"/>
          </a:xfrm>
          <a:prstGeom prst="rect">
            <a:avLst/>
          </a:prstGeom>
        </p:spPr>
      </p:pic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6ED8B9BD-83CA-4D0D-8EB1-6A8C3BFF3606}"/>
              </a:ext>
            </a:extLst>
          </p:cNvPr>
          <p:cNvSpPr/>
          <p:nvPr/>
        </p:nvSpPr>
        <p:spPr>
          <a:xfrm>
            <a:off x="8608204" y="1611553"/>
            <a:ext cx="3310258" cy="1545861"/>
          </a:xfrm>
          <a:prstGeom prst="wedgeRectCallout">
            <a:avLst>
              <a:gd name="adj1" fmla="val -88394"/>
              <a:gd name="adj2" fmla="val 893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lv-LV" sz="1400">
                <a:solidFill>
                  <a:schemeClr val="tx1"/>
                </a:solidFill>
              </a:rPr>
              <a:t>Sasaiste ar programmas mērķi</a:t>
            </a:r>
          </a:p>
          <a:p>
            <a:pPr marL="342900" indent="-342900">
              <a:buAutoNum type="arabicParenR"/>
            </a:pPr>
            <a:r>
              <a:rPr lang="lv-LV" sz="1400">
                <a:solidFill>
                  <a:schemeClr val="tx1"/>
                </a:solidFill>
              </a:rPr>
              <a:t>Aktualitāte un nepieciešamība ir jāpamato, ieteicams ar atsaucēm uz statistiku, pētījumiem (</a:t>
            </a:r>
            <a:r>
              <a:rPr lang="lv-LV" sz="1400" err="1">
                <a:solidFill>
                  <a:schemeClr val="tx1"/>
                </a:solidFill>
              </a:rPr>
              <a:t>priekšizpēti</a:t>
            </a:r>
            <a:r>
              <a:rPr lang="lv-LV" sz="140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Runas burbulis: taisnstūrveida 8">
            <a:extLst>
              <a:ext uri="{FF2B5EF4-FFF2-40B4-BE49-F238E27FC236}">
                <a16:creationId xmlns:a16="http://schemas.microsoft.com/office/drawing/2014/main" id="{22895792-EC28-4995-9A4B-AB27824176CC}"/>
              </a:ext>
            </a:extLst>
          </p:cNvPr>
          <p:cNvSpPr/>
          <p:nvPr/>
        </p:nvSpPr>
        <p:spPr>
          <a:xfrm>
            <a:off x="8608204" y="3253170"/>
            <a:ext cx="3310258" cy="2931612"/>
          </a:xfrm>
          <a:prstGeom prst="wedgeRectCallout">
            <a:avLst>
              <a:gd name="adj1" fmla="val -86035"/>
              <a:gd name="adj2" fmla="val 4509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lv-LV" sz="1400">
                <a:solidFill>
                  <a:schemeClr val="tx1"/>
                </a:solidFill>
              </a:rPr>
              <a:t>Jauni biedri/ brīvprātīgie – kapacitātes stiprināšanas rādītājs</a:t>
            </a:r>
          </a:p>
          <a:p>
            <a:pPr marL="342900" indent="-342900">
              <a:spcAft>
                <a:spcPts val="600"/>
              </a:spcAft>
              <a:buFontTx/>
              <a:buAutoNum type="arabicParenR"/>
            </a:pPr>
            <a:r>
              <a:rPr lang="lv-LV" sz="1400">
                <a:solidFill>
                  <a:schemeClr val="tx1"/>
                </a:solidFill>
              </a:rPr>
              <a:t>Interešu aizstāvībai mērķa grupa – statistisks rādītājs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lv-LV" sz="1400">
                <a:solidFill>
                  <a:schemeClr val="tx1"/>
                </a:solidFill>
              </a:rPr>
              <a:t>Norāda unikālu mērķa grupu – viena fiziska persona tikai vienā rindā </a:t>
            </a:r>
          </a:p>
          <a:p>
            <a:pPr marL="342900" indent="-342900">
              <a:buAutoNum type="arabicParenR"/>
            </a:pPr>
            <a:r>
              <a:rPr lang="lv-LV" sz="1400">
                <a:solidFill>
                  <a:schemeClr val="tx1"/>
                </a:solidFill>
              </a:rPr>
              <a:t>Jāplāno reālistiski, projekta laikā jādara iespējamais, lai sasniegtu. Pieļaujamā atkāpe līdz 10%</a:t>
            </a:r>
          </a:p>
        </p:txBody>
      </p:sp>
    </p:spTree>
    <p:extLst>
      <p:ext uri="{BB962C8B-B14F-4D97-AF65-F5344CB8AC3E}">
        <p14:creationId xmlns:p14="http://schemas.microsoft.com/office/powerpoint/2010/main" val="25243901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6FB1C96-C153-474A-B9FD-F53B9C2C2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9258828" cy="1123578"/>
          </a:xfrm>
        </p:spPr>
        <p:txBody>
          <a:bodyPr>
            <a:noAutofit/>
          </a:bodyPr>
          <a:lstStyle/>
          <a:p>
            <a:r>
              <a:rPr lang="lv-LV" sz="3200">
                <a:solidFill>
                  <a:schemeClr val="accent5">
                    <a:lumMod val="50000"/>
                  </a:schemeClr>
                </a:solidFill>
              </a:rPr>
              <a:t>Pieteikuma B6 sadaļa par papildu punktiem projekta kvalitātei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6AD979ED-E1C1-4046-AE0D-606D8ADDF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20/09</a:t>
            </a:r>
            <a:r>
              <a:rPr lang="en-US"/>
              <a:t>/202</a:t>
            </a:r>
            <a:r>
              <a:rPr lang="lv-LV"/>
              <a:t>3</a:t>
            </a:r>
            <a:endParaRPr lang="en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B3B34F18-230C-44E0-83BE-854D2DF0D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D264275F-0875-40B6-B8A2-1E8758E0E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13</a:t>
            </a:fld>
            <a:endParaRPr lang="en-LV"/>
          </a:p>
        </p:txBody>
      </p:sp>
      <p:pic>
        <p:nvPicPr>
          <p:cNvPr id="7" name="Satura vietturis 6">
            <a:extLst>
              <a:ext uri="{FF2B5EF4-FFF2-40B4-BE49-F238E27FC236}">
                <a16:creationId xmlns:a16="http://schemas.microsoft.com/office/drawing/2014/main" id="{AE814E7E-D686-464D-B38C-F1C2EDC9F2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834" y="1558977"/>
            <a:ext cx="8001831" cy="3270671"/>
          </a:xfrm>
          <a:prstGeom prst="rect">
            <a:avLst/>
          </a:prstGeom>
        </p:spPr>
      </p:pic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F8D47C8F-E81C-42D3-9CA6-809EF66CFE5C}"/>
              </a:ext>
            </a:extLst>
          </p:cNvPr>
          <p:cNvSpPr/>
          <p:nvPr/>
        </p:nvSpPr>
        <p:spPr>
          <a:xfrm>
            <a:off x="8893908" y="3985847"/>
            <a:ext cx="3102708" cy="2705510"/>
          </a:xfrm>
          <a:prstGeom prst="wedgeRectCallout">
            <a:avLst>
              <a:gd name="adj1" fmla="val -116997"/>
              <a:gd name="adj2" fmla="val -9251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lv-LV" sz="1400">
                <a:solidFill>
                  <a:schemeClr val="tx1"/>
                </a:solidFill>
              </a:rPr>
              <a:t>Piemēri atbilstošām aktivitātēm: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lv-LV" sz="1400">
                <a:solidFill>
                  <a:schemeClr val="tx1"/>
                </a:solidFill>
              </a:rPr>
              <a:t>Tikšanos, diskusiju, publisku apspriežu organizēšana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lv-LV" sz="1400">
                <a:solidFill>
                  <a:schemeClr val="tx1"/>
                </a:solidFill>
              </a:rPr>
              <a:t>Viedokļa paušana darba grupās, konsultatīvajās padomēs, komisijās, publiskajās apspriedēs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lv-LV" sz="1400">
                <a:solidFill>
                  <a:schemeClr val="tx1"/>
                </a:solidFill>
              </a:rPr>
              <a:t>Atzinumu, priekšlikumu, viedokļu paušana</a:t>
            </a:r>
          </a:p>
          <a:p>
            <a:pPr marL="342900" indent="-342900">
              <a:buAutoNum type="arabicParenR"/>
            </a:pPr>
            <a:r>
              <a:rPr lang="lv-LV" sz="1400">
                <a:solidFill>
                  <a:schemeClr val="tx1"/>
                </a:solidFill>
              </a:rPr>
              <a:t>Piketu, mītiņu u.tml. organizēšana</a:t>
            </a:r>
          </a:p>
        </p:txBody>
      </p:sp>
      <p:sp>
        <p:nvSpPr>
          <p:cNvPr id="9" name="Runas burbulis: taisnstūrveida 8">
            <a:extLst>
              <a:ext uri="{FF2B5EF4-FFF2-40B4-BE49-F238E27FC236}">
                <a16:creationId xmlns:a16="http://schemas.microsoft.com/office/drawing/2014/main" id="{58D6A4B8-1270-4E3E-AEEF-14C331150C39}"/>
              </a:ext>
            </a:extLst>
          </p:cNvPr>
          <p:cNvSpPr/>
          <p:nvPr/>
        </p:nvSpPr>
        <p:spPr>
          <a:xfrm>
            <a:off x="8893908" y="1364911"/>
            <a:ext cx="3102708" cy="2363027"/>
          </a:xfrm>
          <a:prstGeom prst="wedgeRectCallout">
            <a:avLst>
              <a:gd name="adj1" fmla="val -231083"/>
              <a:gd name="adj2" fmla="val -3528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lv-LV" sz="1400">
                <a:solidFill>
                  <a:schemeClr val="tx1"/>
                </a:solidFill>
              </a:rPr>
              <a:t>Nav pietiekami izvēlēties atbilstošo darbības virzienu pieteikuma B1 sadaļā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lv-LV" sz="1400">
                <a:solidFill>
                  <a:schemeClr val="tx1"/>
                </a:solidFill>
              </a:rPr>
              <a:t>Jāvērš uzmanība uz konkrētām šī projekta aktivitātēm un rezultātiem, kurus pieteicējs uzskata par atbilstošiem</a:t>
            </a:r>
          </a:p>
        </p:txBody>
      </p:sp>
      <p:sp>
        <p:nvSpPr>
          <p:cNvPr id="6" name="Runas burbulis: taisnstūrveida 7">
            <a:extLst>
              <a:ext uri="{FF2B5EF4-FFF2-40B4-BE49-F238E27FC236}">
                <a16:creationId xmlns:a16="http://schemas.microsoft.com/office/drawing/2014/main" id="{09093A31-7A94-E947-903E-A21CF0137ECF}"/>
              </a:ext>
            </a:extLst>
          </p:cNvPr>
          <p:cNvSpPr/>
          <p:nvPr/>
        </p:nvSpPr>
        <p:spPr>
          <a:xfrm>
            <a:off x="1081509" y="4822376"/>
            <a:ext cx="5729092" cy="1868981"/>
          </a:xfrm>
          <a:prstGeom prst="wedgeRectCallout">
            <a:avLst>
              <a:gd name="adj1" fmla="val -14909"/>
              <a:gd name="adj2" fmla="val -8473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lv-LV" sz="1400" u="sng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ilgtermiņa</a:t>
            </a:r>
            <a:r>
              <a:rPr lang="lv-LV" sz="140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sadarbības veidošana ar citām NVO, iedzīvotāju grupām, piemēram, vietējo kopienu aktivizēšanu un iniciatīvu veicināšanu</a:t>
            </a:r>
          </a:p>
          <a:p>
            <a:pPr marL="342900" indent="-342900">
              <a:buAutoNum type="arabicParenR"/>
            </a:pPr>
            <a:r>
              <a:rPr lang="lv-LV" sz="140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organizāciju tīklošanās (veidošana/paplašināšana) ar mērķi risināt sabiedrībai kopumā nozīmīgus jautājumus un kas nav saistīta tikai ar kapacitātes stiprināšanu (apmācībām un tml.)</a:t>
            </a:r>
            <a:endParaRPr lang="lv-LV" sz="140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9839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atura vietturis 11">
            <a:extLst>
              <a:ext uri="{FF2B5EF4-FFF2-40B4-BE49-F238E27FC236}">
                <a16:creationId xmlns:a16="http://schemas.microsoft.com/office/drawing/2014/main" id="{7107C12B-248D-4034-B032-514A74F64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834" y="1569263"/>
            <a:ext cx="8448970" cy="4673600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875B2E3F-533B-4AA4-A4A2-FC10CEC23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9142108" cy="1123578"/>
          </a:xfrm>
        </p:spPr>
        <p:txBody>
          <a:bodyPr>
            <a:noAutofit/>
          </a:bodyPr>
          <a:lstStyle/>
          <a:p>
            <a:r>
              <a:rPr lang="lv-LV" sz="3200">
                <a:solidFill>
                  <a:schemeClr val="accent5">
                    <a:lumMod val="50000"/>
                  </a:schemeClr>
                </a:solidFill>
              </a:rPr>
              <a:t>Pieteikuma B7 sadaļa par projekta aktivitāšu struktūru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94AA150A-13AE-4A33-BFBA-E314D9278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20/09</a:t>
            </a:r>
            <a:r>
              <a:rPr lang="en-US"/>
              <a:t>/202</a:t>
            </a:r>
            <a:r>
              <a:rPr lang="lv-LV"/>
              <a:t>3</a:t>
            </a:r>
            <a:endParaRPr lang="en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8D0AC33C-CB06-4E5C-9F61-A635FDEFB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C04079B3-043D-406D-A4D2-831DDEE5B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14</a:t>
            </a:fld>
            <a:endParaRPr lang="en-LV"/>
          </a:p>
        </p:txBody>
      </p:sp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B0DFE26E-CFD1-47EE-A59B-41F55B84AB30}"/>
              </a:ext>
            </a:extLst>
          </p:cNvPr>
          <p:cNvSpPr/>
          <p:nvPr/>
        </p:nvSpPr>
        <p:spPr>
          <a:xfrm>
            <a:off x="2029336" y="3429000"/>
            <a:ext cx="4277460" cy="2305228"/>
          </a:xfrm>
          <a:prstGeom prst="wedgeRectCallout">
            <a:avLst>
              <a:gd name="adj1" fmla="val -68804"/>
              <a:gd name="adj2" fmla="val -2572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lv-LV" sz="1400">
                <a:solidFill>
                  <a:schemeClr val="tx1"/>
                </a:solidFill>
              </a:rPr>
              <a:t>Pārdomājiet aktivitāšu struktūru. Piemērs, ja konference, tad nav jāizdala </a:t>
            </a:r>
            <a:r>
              <a:rPr lang="lv-LV" sz="1400" err="1">
                <a:solidFill>
                  <a:schemeClr val="tx1"/>
                </a:solidFill>
              </a:rPr>
              <a:t>apakšaktivitātes</a:t>
            </a:r>
            <a:r>
              <a:rPr lang="lv-LV" sz="1400">
                <a:solidFill>
                  <a:schemeClr val="tx1"/>
                </a:solidFill>
              </a:rPr>
              <a:t>: organizēšana, izsludināšana vai lektoru piesaiste</a:t>
            </a:r>
          </a:p>
          <a:p>
            <a:pPr marL="342900" indent="-342900">
              <a:buAutoNum type="arabicParenR"/>
            </a:pPr>
            <a:r>
              <a:rPr lang="lv-LV" sz="1400">
                <a:solidFill>
                  <a:schemeClr val="tx1"/>
                </a:solidFill>
              </a:rPr>
              <a:t>Neaizmirstiet aktivitāšu numerāciju un nosaukumus</a:t>
            </a:r>
          </a:p>
        </p:txBody>
      </p:sp>
    </p:spTree>
    <p:extLst>
      <p:ext uri="{BB962C8B-B14F-4D97-AF65-F5344CB8AC3E}">
        <p14:creationId xmlns:p14="http://schemas.microsoft.com/office/powerpoint/2010/main" val="770949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Satura vietturis 11">
            <a:extLst>
              <a:ext uri="{FF2B5EF4-FFF2-40B4-BE49-F238E27FC236}">
                <a16:creationId xmlns:a16="http://schemas.microsoft.com/office/drawing/2014/main" id="{FC97E851-FD75-472D-8E6E-6860E47E12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834" y="1786382"/>
            <a:ext cx="7663951" cy="4239362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875B2E3F-533B-4AA4-A4A2-FC10CEC23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200">
                <a:solidFill>
                  <a:schemeClr val="accent5">
                    <a:lumMod val="50000"/>
                  </a:schemeClr>
                </a:solidFill>
              </a:rPr>
              <a:t>Pieteikuma B7 sadaļa par projekta aktivitāšu aprakstu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94AA150A-13AE-4A33-BFBA-E314D9278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19/05/2021</a:t>
            </a:r>
            <a:endParaRPr lang="en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8D0AC33C-CB06-4E5C-9F61-A635FDEFB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C04079B3-043D-406D-A4D2-831DDEE5B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15</a:t>
            </a:fld>
            <a:endParaRPr lang="en-LV"/>
          </a:p>
        </p:txBody>
      </p:sp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B0DFE26E-CFD1-47EE-A59B-41F55B84AB30}"/>
              </a:ext>
            </a:extLst>
          </p:cNvPr>
          <p:cNvSpPr/>
          <p:nvPr/>
        </p:nvSpPr>
        <p:spPr>
          <a:xfrm>
            <a:off x="8714155" y="1281724"/>
            <a:ext cx="3196492" cy="2017718"/>
          </a:xfrm>
          <a:prstGeom prst="wedgeRectCallout">
            <a:avLst>
              <a:gd name="adj1" fmla="val -198580"/>
              <a:gd name="adj2" fmla="val 5921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lv-LV" sz="1400">
                <a:solidFill>
                  <a:schemeClr val="tx1"/>
                </a:solidFill>
              </a:rPr>
              <a:t>Aktivitātes aprakstā jāiekļauj detaļas par aktivitātes mērķi, saturu, ieviešanas metodēm</a:t>
            </a:r>
          </a:p>
          <a:p>
            <a:pPr marL="342900" indent="-342900">
              <a:buAutoNum type="arabicParenR"/>
            </a:pPr>
            <a:r>
              <a:rPr lang="lv-LV" sz="1400">
                <a:solidFill>
                  <a:schemeClr val="tx1"/>
                </a:solidFill>
              </a:rPr>
              <a:t>Ja tiek plānoti pētījumi/ tīmekļvietnes, šeit vai        C2 punktā jāsniedz informācija par specifikāciju/ cenu apzināšanu</a:t>
            </a:r>
          </a:p>
        </p:txBody>
      </p:sp>
      <p:sp>
        <p:nvSpPr>
          <p:cNvPr id="9" name="Runas burbulis: taisnstūrveida 8">
            <a:extLst>
              <a:ext uri="{FF2B5EF4-FFF2-40B4-BE49-F238E27FC236}">
                <a16:creationId xmlns:a16="http://schemas.microsoft.com/office/drawing/2014/main" id="{E3A90C73-C574-44C6-A6E5-974C35534047}"/>
              </a:ext>
            </a:extLst>
          </p:cNvPr>
          <p:cNvSpPr/>
          <p:nvPr/>
        </p:nvSpPr>
        <p:spPr>
          <a:xfrm>
            <a:off x="8714155" y="3491522"/>
            <a:ext cx="3196492" cy="662806"/>
          </a:xfrm>
          <a:prstGeom prst="wedgeRectCallout">
            <a:avLst>
              <a:gd name="adj1" fmla="val -198753"/>
              <a:gd name="adj2" fmla="val 7592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>
                <a:solidFill>
                  <a:schemeClr val="tx1"/>
                </a:solidFill>
              </a:rPr>
              <a:t>Izmaksām budžetā ir jāatbilst dalībnieku skaitam</a:t>
            </a:r>
          </a:p>
        </p:txBody>
      </p:sp>
      <p:sp>
        <p:nvSpPr>
          <p:cNvPr id="10" name="Runas burbulis: taisnstūrveida 9">
            <a:extLst>
              <a:ext uri="{FF2B5EF4-FFF2-40B4-BE49-F238E27FC236}">
                <a16:creationId xmlns:a16="http://schemas.microsoft.com/office/drawing/2014/main" id="{68773286-6D7B-470C-9AFB-B9F8ABEAFF73}"/>
              </a:ext>
            </a:extLst>
          </p:cNvPr>
          <p:cNvSpPr/>
          <p:nvPr/>
        </p:nvSpPr>
        <p:spPr>
          <a:xfrm>
            <a:off x="8714155" y="4398674"/>
            <a:ext cx="3196492" cy="1114475"/>
          </a:xfrm>
          <a:prstGeom prst="wedgeRectCallout">
            <a:avLst>
              <a:gd name="adj1" fmla="val -198997"/>
              <a:gd name="adj2" fmla="val -1520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>
                <a:solidFill>
                  <a:schemeClr val="tx1"/>
                </a:solidFill>
              </a:rPr>
              <a:t>Raksturo, kas ir skaitliskie rādītāji, ko plānots sasniegt ar šo aktivitāti, </a:t>
            </a:r>
            <a:r>
              <a:rPr lang="lv-LV" sz="1400" i="1">
                <a:solidFill>
                  <a:schemeClr val="tx1"/>
                </a:solidFill>
              </a:rPr>
              <a:t>piemēram, </a:t>
            </a:r>
            <a:br>
              <a:rPr lang="lv-LV" sz="1400" i="1">
                <a:solidFill>
                  <a:schemeClr val="tx1"/>
                </a:solidFill>
              </a:rPr>
            </a:br>
            <a:r>
              <a:rPr lang="lv-LV" sz="1400" i="1">
                <a:solidFill>
                  <a:schemeClr val="tx1"/>
                </a:solidFill>
              </a:rPr>
              <a:t>2 pasākumi, 3 lekcijas,  </a:t>
            </a:r>
            <a:br>
              <a:rPr lang="lv-LV" sz="1400" i="1">
                <a:solidFill>
                  <a:schemeClr val="tx1"/>
                </a:solidFill>
              </a:rPr>
            </a:br>
            <a:r>
              <a:rPr lang="lv-LV" sz="1400" i="1">
                <a:solidFill>
                  <a:schemeClr val="tx1"/>
                </a:solidFill>
              </a:rPr>
              <a:t>… skatījumu skaits soc. tīklos</a:t>
            </a:r>
          </a:p>
        </p:txBody>
      </p:sp>
      <p:sp>
        <p:nvSpPr>
          <p:cNvPr id="11" name="Runas burbulis: taisnstūrveida 10">
            <a:extLst>
              <a:ext uri="{FF2B5EF4-FFF2-40B4-BE49-F238E27FC236}">
                <a16:creationId xmlns:a16="http://schemas.microsoft.com/office/drawing/2014/main" id="{AA891396-764F-4E4A-8993-E696B57FC120}"/>
              </a:ext>
            </a:extLst>
          </p:cNvPr>
          <p:cNvSpPr/>
          <p:nvPr/>
        </p:nvSpPr>
        <p:spPr>
          <a:xfrm>
            <a:off x="8714155" y="5705230"/>
            <a:ext cx="3196492" cy="957217"/>
          </a:xfrm>
          <a:prstGeom prst="wedgeRectCallout">
            <a:avLst>
              <a:gd name="adj1" fmla="val -198556"/>
              <a:gd name="adj2" fmla="val -11278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>
                <a:solidFill>
                  <a:schemeClr val="tx1"/>
                </a:solidFill>
              </a:rPr>
              <a:t>Ir jāpadomā, kā projektā varēs pārliecināties, ka sasniegts kvalitatīvais rezultāts</a:t>
            </a:r>
          </a:p>
        </p:txBody>
      </p:sp>
    </p:spTree>
    <p:extLst>
      <p:ext uri="{BB962C8B-B14F-4D97-AF65-F5344CB8AC3E}">
        <p14:creationId xmlns:p14="http://schemas.microsoft.com/office/powerpoint/2010/main" val="1651044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atura vietturis 11">
            <a:extLst>
              <a:ext uri="{FF2B5EF4-FFF2-40B4-BE49-F238E27FC236}">
                <a16:creationId xmlns:a16="http://schemas.microsoft.com/office/drawing/2014/main" id="{40856AEB-4803-4BCE-9CEF-982C21EA45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1189" y="1722628"/>
            <a:ext cx="7983381" cy="4416057"/>
          </a:xfrm>
          <a:prstGeom prst="rect">
            <a:avLst/>
          </a:prstGeom>
        </p:spPr>
      </p:pic>
      <p:sp>
        <p:nvSpPr>
          <p:cNvPr id="2" name="Virsraksts 1">
            <a:extLst>
              <a:ext uri="{FF2B5EF4-FFF2-40B4-BE49-F238E27FC236}">
                <a16:creationId xmlns:a16="http://schemas.microsoft.com/office/drawing/2014/main" id="{875B2E3F-533B-4AA4-A4A2-FC10CEC23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200">
                <a:solidFill>
                  <a:schemeClr val="accent5">
                    <a:lumMod val="50000"/>
                  </a:schemeClr>
                </a:solidFill>
              </a:rPr>
              <a:t>Pieteikuma B7 sadaļa par informācijas avotu norādīšanu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94AA150A-13AE-4A33-BFBA-E314D9278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20/09</a:t>
            </a:r>
            <a:r>
              <a:rPr lang="en-US"/>
              <a:t>/202</a:t>
            </a:r>
            <a:r>
              <a:rPr lang="lv-LV"/>
              <a:t>3</a:t>
            </a:r>
            <a:endParaRPr lang="en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8D0AC33C-CB06-4E5C-9F61-A635FDEFB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C04079B3-043D-406D-A4D2-831DDEE5B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16</a:t>
            </a:fld>
            <a:endParaRPr lang="en-LV"/>
          </a:p>
        </p:txBody>
      </p:sp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B0DFE26E-CFD1-47EE-A59B-41F55B84AB30}"/>
              </a:ext>
            </a:extLst>
          </p:cNvPr>
          <p:cNvSpPr/>
          <p:nvPr/>
        </p:nvSpPr>
        <p:spPr>
          <a:xfrm>
            <a:off x="9042401" y="3024554"/>
            <a:ext cx="2908800" cy="3727938"/>
          </a:xfrm>
          <a:prstGeom prst="wedgeRectCallout">
            <a:avLst>
              <a:gd name="adj1" fmla="val -111815"/>
              <a:gd name="adj2" fmla="val -13761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lv-LV" sz="1400">
                <a:solidFill>
                  <a:schemeClr val="tx1"/>
                </a:solidFill>
              </a:rPr>
              <a:t>Lūdzam iepazīties ar vadlīnijām </a:t>
            </a:r>
            <a:r>
              <a:rPr lang="lv-LV" sz="1400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«Saturu apliecinošie dokumenti»</a:t>
            </a:r>
            <a:endParaRPr lang="lv-LV" sz="1400">
              <a:solidFill>
                <a:schemeClr val="tx1"/>
              </a:solidFill>
            </a:endParaRP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lv-LV" sz="1400">
                <a:solidFill>
                  <a:schemeClr val="tx1"/>
                </a:solidFill>
              </a:rPr>
              <a:t>Jāizvēlas projektam piemērotākais informācijas avots, ja vadlīnijas ar «vai» piedāvā vairākas iespējas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lv-LV" sz="1400">
                <a:solidFill>
                  <a:schemeClr val="tx1"/>
                </a:solidFill>
              </a:rPr>
              <a:t>Ieplānotie informācijas avotu materiāli būs arī jāiesniedz pie pārskatiem</a:t>
            </a:r>
          </a:p>
          <a:p>
            <a:pPr marL="342900" indent="-342900">
              <a:spcAft>
                <a:spcPts val="600"/>
              </a:spcAft>
              <a:buAutoNum type="arabicParenR"/>
            </a:pPr>
            <a:r>
              <a:rPr lang="lv-LV" sz="1400">
                <a:solidFill>
                  <a:schemeClr val="tx1"/>
                </a:solidFill>
              </a:rPr>
              <a:t>Visiem materiāliem, kas būs pieejami internetā,  kā informācijas avots jāparedz saites uz šo materiālu</a:t>
            </a:r>
          </a:p>
        </p:txBody>
      </p:sp>
      <p:sp>
        <p:nvSpPr>
          <p:cNvPr id="13" name="Runas burbulis: taisnstūrveida 12">
            <a:extLst>
              <a:ext uri="{FF2B5EF4-FFF2-40B4-BE49-F238E27FC236}">
                <a16:creationId xmlns:a16="http://schemas.microsoft.com/office/drawing/2014/main" id="{4CE4DBA3-66F1-4D30-9384-8DA44D96D117}"/>
              </a:ext>
            </a:extLst>
          </p:cNvPr>
          <p:cNvSpPr/>
          <p:nvPr/>
        </p:nvSpPr>
        <p:spPr>
          <a:xfrm>
            <a:off x="9042401" y="1366108"/>
            <a:ext cx="2908800" cy="1168948"/>
          </a:xfrm>
          <a:prstGeom prst="wedgeRectCallout">
            <a:avLst>
              <a:gd name="adj1" fmla="val -66008"/>
              <a:gd name="adj2" fmla="val 93224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>
                <a:solidFill>
                  <a:schemeClr val="tx1"/>
                </a:solidFill>
              </a:rPr>
              <a:t>Norāde uz informācijas avotu budžetā nepieciešama,         lai vērtētāji varētu izvērtēt izmaksu atbilstību aktivitātēm</a:t>
            </a:r>
          </a:p>
        </p:txBody>
      </p:sp>
    </p:spTree>
    <p:extLst>
      <p:ext uri="{BB962C8B-B14F-4D97-AF65-F5344CB8AC3E}">
        <p14:creationId xmlns:p14="http://schemas.microsoft.com/office/powerpoint/2010/main" val="6778011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33B2AF5-FA69-4361-888B-047736925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200">
                <a:solidFill>
                  <a:schemeClr val="accent5">
                    <a:lumMod val="50000"/>
                  </a:schemeClr>
                </a:solidFill>
              </a:rPr>
              <a:t>Pieteikuma B8 sadaļa par projekta personālu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A582750F-92F0-48A1-8185-C5115C948B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20/09</a:t>
            </a:r>
            <a:r>
              <a:rPr lang="en-US"/>
              <a:t>/202</a:t>
            </a:r>
            <a:r>
              <a:rPr lang="lv-LV"/>
              <a:t>3</a:t>
            </a:r>
            <a:endParaRPr lang="en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B7F07588-3D66-4780-A03D-0AAFD2F92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E80227B6-D768-4669-A987-2A016AEA54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17</a:t>
            </a:fld>
            <a:endParaRPr lang="en-LV"/>
          </a:p>
        </p:txBody>
      </p:sp>
      <p:pic>
        <p:nvPicPr>
          <p:cNvPr id="7" name="Satura vietturis 6">
            <a:extLst>
              <a:ext uri="{FF2B5EF4-FFF2-40B4-BE49-F238E27FC236}">
                <a16:creationId xmlns:a16="http://schemas.microsoft.com/office/drawing/2014/main" id="{48203C10-145B-49F2-A6D7-13CDB69AC8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834" y="2070319"/>
            <a:ext cx="7983381" cy="2343313"/>
          </a:xfrm>
          <a:prstGeom prst="rect">
            <a:avLst/>
          </a:prstGeom>
        </p:spPr>
      </p:pic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D7D95DC0-1222-4F66-87F0-8B9E116F7EC8}"/>
              </a:ext>
            </a:extLst>
          </p:cNvPr>
          <p:cNvSpPr/>
          <p:nvPr/>
        </p:nvSpPr>
        <p:spPr>
          <a:xfrm>
            <a:off x="830834" y="4748917"/>
            <a:ext cx="2664000" cy="1168948"/>
          </a:xfrm>
          <a:prstGeom prst="wedgeRectCallout">
            <a:avLst>
              <a:gd name="adj1" fmla="val -29562"/>
              <a:gd name="adj2" fmla="val -122209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lv-LV" sz="1400" u="sng">
                <a:solidFill>
                  <a:schemeClr val="tx1"/>
                </a:solidFill>
              </a:rPr>
              <a:t>Nav jānorāda </a:t>
            </a:r>
            <a:r>
              <a:rPr lang="lv-LV" sz="1400">
                <a:solidFill>
                  <a:schemeClr val="tx1"/>
                </a:solidFill>
              </a:rPr>
              <a:t>konkrētas personas</a:t>
            </a:r>
          </a:p>
          <a:p>
            <a:pPr algn="ctr"/>
            <a:r>
              <a:rPr lang="lv-LV" sz="1400">
                <a:solidFill>
                  <a:schemeClr val="tx1"/>
                </a:solidFill>
              </a:rPr>
              <a:t>JĀNORĀDA amati</a:t>
            </a:r>
          </a:p>
        </p:txBody>
      </p:sp>
      <p:sp>
        <p:nvSpPr>
          <p:cNvPr id="9" name="Runas burbulis: taisnstūrveida 8">
            <a:extLst>
              <a:ext uri="{FF2B5EF4-FFF2-40B4-BE49-F238E27FC236}">
                <a16:creationId xmlns:a16="http://schemas.microsoft.com/office/drawing/2014/main" id="{3EBE99BF-86A3-4287-9DB2-A42D8F4D8562}"/>
              </a:ext>
            </a:extLst>
          </p:cNvPr>
          <p:cNvSpPr/>
          <p:nvPr/>
        </p:nvSpPr>
        <p:spPr>
          <a:xfrm>
            <a:off x="3552762" y="4748917"/>
            <a:ext cx="2664000" cy="1168948"/>
          </a:xfrm>
          <a:prstGeom prst="wedgeRectCallout">
            <a:avLst>
              <a:gd name="adj1" fmla="val -109597"/>
              <a:gd name="adj2" fmla="val -11953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>
                <a:solidFill>
                  <a:schemeClr val="tx1"/>
                </a:solidFill>
              </a:rPr>
              <a:t>Jābūt loģiskai sasaistei ar pieteikuma B7 sadaļu un budžetu</a:t>
            </a:r>
          </a:p>
        </p:txBody>
      </p:sp>
      <p:sp>
        <p:nvSpPr>
          <p:cNvPr id="10" name="Runas burbulis: taisnstūrveida 9">
            <a:extLst>
              <a:ext uri="{FF2B5EF4-FFF2-40B4-BE49-F238E27FC236}">
                <a16:creationId xmlns:a16="http://schemas.microsoft.com/office/drawing/2014/main" id="{AEE05770-56D9-42EC-A914-4063F7B16D93}"/>
              </a:ext>
            </a:extLst>
          </p:cNvPr>
          <p:cNvSpPr/>
          <p:nvPr/>
        </p:nvSpPr>
        <p:spPr>
          <a:xfrm>
            <a:off x="6274690" y="4748917"/>
            <a:ext cx="2664000" cy="1168948"/>
          </a:xfrm>
          <a:prstGeom prst="wedgeRectCallout">
            <a:avLst>
              <a:gd name="adj1" fmla="val -109597"/>
              <a:gd name="adj2" fmla="val -11953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>
                <a:solidFill>
                  <a:schemeClr val="tx1"/>
                </a:solidFill>
              </a:rPr>
              <a:t>Norādīt pienākumus projektā un aktivitāšu numurus</a:t>
            </a:r>
          </a:p>
        </p:txBody>
      </p:sp>
      <p:sp>
        <p:nvSpPr>
          <p:cNvPr id="11" name="Runas burbulis: taisnstūrveida 10">
            <a:extLst>
              <a:ext uri="{FF2B5EF4-FFF2-40B4-BE49-F238E27FC236}">
                <a16:creationId xmlns:a16="http://schemas.microsoft.com/office/drawing/2014/main" id="{AC5CBD82-D94D-4274-850D-350700ADD145}"/>
              </a:ext>
            </a:extLst>
          </p:cNvPr>
          <p:cNvSpPr/>
          <p:nvPr/>
        </p:nvSpPr>
        <p:spPr>
          <a:xfrm>
            <a:off x="8996618" y="4748917"/>
            <a:ext cx="2772000" cy="1168948"/>
          </a:xfrm>
          <a:prstGeom prst="wedgeRectCallout">
            <a:avLst>
              <a:gd name="adj1" fmla="val -109597"/>
              <a:gd name="adj2" fmla="val -11953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lv-LV" sz="1400">
                <a:solidFill>
                  <a:schemeClr val="tx1"/>
                </a:solidFill>
              </a:rPr>
              <a:t>Nepieciešamais izglītības līmenis un specifiskā joma</a:t>
            </a:r>
          </a:p>
          <a:p>
            <a:pPr algn="ctr"/>
            <a:r>
              <a:rPr lang="lv-LV" sz="1400">
                <a:solidFill>
                  <a:schemeClr val="tx1"/>
                </a:solidFill>
              </a:rPr>
              <a:t>Pieredze gados vai līdzvērtīgu pienākumu veikšanā</a:t>
            </a:r>
          </a:p>
        </p:txBody>
      </p:sp>
      <p:sp>
        <p:nvSpPr>
          <p:cNvPr id="12" name="Runas burbulis: taisnstūrveida 11">
            <a:extLst>
              <a:ext uri="{FF2B5EF4-FFF2-40B4-BE49-F238E27FC236}">
                <a16:creationId xmlns:a16="http://schemas.microsoft.com/office/drawing/2014/main" id="{F1199EBA-956F-44F9-8641-B095ED28F4A5}"/>
              </a:ext>
            </a:extLst>
          </p:cNvPr>
          <p:cNvSpPr/>
          <p:nvPr/>
        </p:nvSpPr>
        <p:spPr>
          <a:xfrm>
            <a:off x="8996618" y="3182647"/>
            <a:ext cx="2772000" cy="1168948"/>
          </a:xfrm>
          <a:prstGeom prst="wedgeRectCallout">
            <a:avLst>
              <a:gd name="adj1" fmla="val -90187"/>
              <a:gd name="adj2" fmla="val -119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>
                <a:solidFill>
                  <a:schemeClr val="tx1"/>
                </a:solidFill>
              </a:rPr>
              <a:t>Saprātīgi kritēriji,                    lai izmaiņu gadījumā            var aizvietot</a:t>
            </a:r>
          </a:p>
        </p:txBody>
      </p:sp>
      <p:sp>
        <p:nvSpPr>
          <p:cNvPr id="13" name="Runas burbulis: taisnstūrveida 12">
            <a:extLst>
              <a:ext uri="{FF2B5EF4-FFF2-40B4-BE49-F238E27FC236}">
                <a16:creationId xmlns:a16="http://schemas.microsoft.com/office/drawing/2014/main" id="{747638CC-FBEE-4A47-8460-60EB6734535C}"/>
              </a:ext>
            </a:extLst>
          </p:cNvPr>
          <p:cNvSpPr/>
          <p:nvPr/>
        </p:nvSpPr>
        <p:spPr>
          <a:xfrm>
            <a:off x="8996618" y="1616377"/>
            <a:ext cx="2772000" cy="1168948"/>
          </a:xfrm>
          <a:prstGeom prst="wedgeRectCallout">
            <a:avLst>
              <a:gd name="adj1" fmla="val -239494"/>
              <a:gd name="adj2" fmla="val -5208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>
                <a:solidFill>
                  <a:schemeClr val="tx1"/>
                </a:solidFill>
              </a:rPr>
              <a:t>Mērķis: pārliecināties, ka pieteicējam ir kapacitāte īstenot projektu</a:t>
            </a:r>
          </a:p>
        </p:txBody>
      </p:sp>
    </p:spTree>
    <p:extLst>
      <p:ext uri="{BB962C8B-B14F-4D97-AF65-F5344CB8AC3E}">
        <p14:creationId xmlns:p14="http://schemas.microsoft.com/office/powerpoint/2010/main" val="1667710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423BAD50-CBC9-428F-BB90-BC8C380D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20/09</a:t>
            </a:r>
            <a:r>
              <a:rPr lang="en-US"/>
              <a:t>/202</a:t>
            </a:r>
            <a:r>
              <a:rPr lang="lv-LV"/>
              <a:t>3</a:t>
            </a:r>
            <a:endParaRPr lang="en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51CFC7E-C6FF-41CB-8CBB-01CA05FA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BB808-219E-9441-9CD5-6E582F9AE2E3}" type="slidenum">
              <a:rPr kumimoji="0" lang="en-LV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LV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1" name="Satura vietturis 10">
            <a:extLst>
              <a:ext uri="{FF2B5EF4-FFF2-40B4-BE49-F238E27FC236}">
                <a16:creationId xmlns:a16="http://schemas.microsoft.com/office/drawing/2014/main" id="{852B56A7-A519-45B5-AD46-0A8E81CC2A95}"/>
              </a:ext>
            </a:extLst>
          </p:cNvPr>
          <p:cNvGraphicFramePr>
            <a:graphicFrameLocks/>
          </p:cNvGraphicFramePr>
          <p:nvPr/>
        </p:nvGraphicFramePr>
        <p:xfrm>
          <a:off x="609600" y="1893345"/>
          <a:ext cx="10972799" cy="4112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Satura vietturis 8">
            <a:extLst>
              <a:ext uri="{FF2B5EF4-FFF2-40B4-BE49-F238E27FC236}">
                <a16:creationId xmlns:a16="http://schemas.microsoft.com/office/drawing/2014/main" id="{8FBBB574-3566-452C-AC93-F57B39210CA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695646"/>
              </p:ext>
            </p:extLst>
          </p:nvPr>
        </p:nvGraphicFramePr>
        <p:xfrm>
          <a:off x="506360" y="1507919"/>
          <a:ext cx="11179278" cy="46218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8" name="Virsraksts 1">
            <a:extLst>
              <a:ext uri="{FF2B5EF4-FFF2-40B4-BE49-F238E27FC236}">
                <a16:creationId xmlns:a16="http://schemas.microsoft.com/office/drawing/2014/main" id="{8536B567-1EB3-4F7D-91E3-97886ED978EA}"/>
              </a:ext>
            </a:extLst>
          </p:cNvPr>
          <p:cNvSpPr txBox="1">
            <a:spLocks/>
          </p:cNvSpPr>
          <p:nvPr/>
        </p:nvSpPr>
        <p:spPr bwMode="blackWhite">
          <a:xfrm>
            <a:off x="830834" y="435399"/>
            <a:ext cx="7983381" cy="1123578"/>
          </a:xfrm>
          <a:prstGeom prst="rect">
            <a:avLst/>
          </a:prstGeom>
          <a:noFill/>
          <a:ln w="31750" cap="sq">
            <a:noFill/>
            <a:miter lim="800000"/>
          </a:ln>
        </p:spPr>
        <p:txBody>
          <a:bodyPr vert="horz" lIns="182880" tIns="182880" rIns="182880" bIns="18288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 cap="none" spc="0" baseline="0">
                <a:solidFill>
                  <a:srgbClr val="262626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lv-LV" sz="3200">
                <a:solidFill>
                  <a:schemeClr val="accent5">
                    <a:lumMod val="50000"/>
                  </a:schemeClr>
                </a:solidFill>
              </a:rPr>
              <a:t>Attiecināmo izmaksu ierobežojumi</a:t>
            </a:r>
          </a:p>
        </p:txBody>
      </p:sp>
    </p:spTree>
    <p:extLst>
      <p:ext uri="{BB962C8B-B14F-4D97-AF65-F5344CB8AC3E}">
        <p14:creationId xmlns:p14="http://schemas.microsoft.com/office/powerpoint/2010/main" val="21081005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a vietturis 7">
            <a:extLst>
              <a:ext uri="{FF2B5EF4-FFF2-40B4-BE49-F238E27FC236}">
                <a16:creationId xmlns:a16="http://schemas.microsoft.com/office/drawing/2014/main" id="{6A9825EE-9A4C-44C6-A18D-3801A58E3E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6079" y="4098882"/>
            <a:ext cx="4858223" cy="1831899"/>
          </a:xfrm>
          <a:solidFill>
            <a:schemeClr val="accent5">
              <a:lumMod val="75000"/>
            </a:schemeClr>
          </a:solidFill>
          <a:ln>
            <a:noFill/>
          </a:ln>
        </p:spPr>
        <p:txBody>
          <a:bodyPr>
            <a:noAutofit/>
          </a:bodyPr>
          <a:lstStyle/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sz="1300" cap="none">
                <a:solidFill>
                  <a:schemeClr val="tx1"/>
                </a:solidFill>
                <a:latin typeface="+mn-lt"/>
                <a:ea typeface="+mn-ea"/>
              </a:rPr>
              <a:t>administratīvās izmaksas netiek ierobežotas un netiek izdalītas atsevišķā pozīcijā</a:t>
            </a:r>
          </a:p>
          <a:p>
            <a:pPr marL="342900" indent="-34290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sz="1300" cap="none">
                <a:solidFill>
                  <a:schemeClr val="tx1"/>
                </a:solidFill>
                <a:latin typeface="+mn-lt"/>
                <a:ea typeface="+mn-ea"/>
              </a:rPr>
              <a:t>projektu paredzēts īstenot darbības virzienā «NVO darbības stiprināšana"  un/ vai «NVO interešu aizstāvības stiprināšana", vai papildu šiem paredzēts arī darbības virziens «Atbalsts pilsoniskās sabiedrības aktivitātēm" un/ vai «NVO un iedzīvotāju savstarpējās sadarbības stiprināšana"</a:t>
            </a:r>
          </a:p>
        </p:txBody>
      </p:sp>
      <p:pic>
        <p:nvPicPr>
          <p:cNvPr id="12" name="Satura vietturis 11">
            <a:extLst>
              <a:ext uri="{FF2B5EF4-FFF2-40B4-BE49-F238E27FC236}">
                <a16:creationId xmlns:a16="http://schemas.microsoft.com/office/drawing/2014/main" id="{DFB74725-EC72-4DE3-932E-5BA4323241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76316" y="1567850"/>
            <a:ext cx="4857750" cy="2375881"/>
          </a:xfrm>
          <a:prstGeom prst="rect">
            <a:avLst/>
          </a:prstGeom>
        </p:spPr>
      </p:pic>
      <p:pic>
        <p:nvPicPr>
          <p:cNvPr id="13" name="Satura vietturis 12">
            <a:extLst>
              <a:ext uri="{FF2B5EF4-FFF2-40B4-BE49-F238E27FC236}">
                <a16:creationId xmlns:a16="http://schemas.microsoft.com/office/drawing/2014/main" id="{CC00545C-516A-457D-AEF6-8C48CB760D82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 rotWithShape="1">
          <a:blip r:embed="rId3"/>
          <a:srcRect l="435" t="-2" r="-1" b="888"/>
          <a:stretch/>
        </p:blipFill>
        <p:spPr>
          <a:xfrm>
            <a:off x="6340979" y="1507098"/>
            <a:ext cx="4836611" cy="2475242"/>
          </a:xfrm>
          <a:prstGeom prst="rect">
            <a:avLst/>
          </a:prstGeom>
        </p:spPr>
      </p:pic>
      <p:sp>
        <p:nvSpPr>
          <p:cNvPr id="11" name="Teksta vietturis 10">
            <a:extLst>
              <a:ext uri="{FF2B5EF4-FFF2-40B4-BE49-F238E27FC236}">
                <a16:creationId xmlns:a16="http://schemas.microsoft.com/office/drawing/2014/main" id="{8208F85D-3628-45D9-AE8A-6407DCE49C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57700" y="4164799"/>
            <a:ext cx="4877369" cy="1765982"/>
          </a:xfr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t">
            <a:noAutofit/>
          </a:bodyPr>
          <a:lstStyle/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sz="1300" cap="none">
                <a:solidFill>
                  <a:schemeClr val="tx1"/>
                </a:solidFill>
                <a:latin typeface="+mn-lt"/>
                <a:ea typeface="+mn-ea"/>
              </a:rPr>
              <a:t>administratīvās izmaksas ierobežotas 20% apmērā no projekta kopējām attiecināmajām izmaksām un izdalītas atsevišķi </a:t>
            </a:r>
          </a:p>
          <a:p>
            <a:pPr marL="285750" indent="-2857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v-LV" sz="1300" cap="none">
                <a:solidFill>
                  <a:schemeClr val="tx1"/>
                </a:solidFill>
                <a:latin typeface="+mn-lt"/>
                <a:ea typeface="+mn-ea"/>
              </a:rPr>
              <a:t>projektu paredzēts īstenot tikai darbības virzienā "Atbalsts pilsoniskās sabiedrības aktivitātēm" un/ vai "NVO un iedzīvotāju savstarpējās sadarbības stiprināšana"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7E9E2FF9-DA10-4FA1-A42F-EE79347F7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20/09</a:t>
            </a:r>
            <a:r>
              <a:rPr lang="en-US"/>
              <a:t>/202</a:t>
            </a:r>
            <a:r>
              <a:rPr lang="lv-LV"/>
              <a:t>3</a:t>
            </a:r>
            <a:endParaRPr lang="en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8444FA72-576C-40CC-AE77-F88A0FB3C6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err="1"/>
              <a:t>Sabiedrības</a:t>
            </a:r>
            <a:r>
              <a:rPr lang="en-GB"/>
              <a:t> </a:t>
            </a:r>
            <a:r>
              <a:rPr lang="en-GB" err="1"/>
              <a:t>integrācijas</a:t>
            </a:r>
            <a:r>
              <a:rPr lang="en-GB"/>
              <a:t> fonds</a:t>
            </a:r>
            <a:endParaRPr lang="en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83A5E7B0-71E5-4F1A-A12B-B386BFE67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19</a:t>
            </a:fld>
            <a:endParaRPr lang="en-LV"/>
          </a:p>
        </p:txBody>
      </p:sp>
      <p:sp>
        <p:nvSpPr>
          <p:cNvPr id="7" name="Virsraksts 6">
            <a:extLst>
              <a:ext uri="{FF2B5EF4-FFF2-40B4-BE49-F238E27FC236}">
                <a16:creationId xmlns:a16="http://schemas.microsoft.com/office/drawing/2014/main" id="{69F741BB-78D2-46D9-878B-FBBE99B8B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 sz="3200">
                <a:solidFill>
                  <a:schemeClr val="accent5">
                    <a:lumMod val="50000"/>
                  </a:schemeClr>
                </a:solidFill>
              </a:rPr>
              <a:t>Pieteikuma C1 sadaļa «Projekta budžets»</a:t>
            </a:r>
          </a:p>
        </p:txBody>
      </p:sp>
    </p:spTree>
    <p:extLst>
      <p:ext uri="{BB962C8B-B14F-4D97-AF65-F5344CB8AC3E}">
        <p14:creationId xmlns:p14="http://schemas.microsoft.com/office/powerpoint/2010/main" val="1513796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3B9A7-6AB9-2C4D-A4A1-26DE674AE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/>
              <a:t>Programmas mērķis</a:t>
            </a:r>
            <a:endParaRPr lang="en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BC015-2E6F-3041-B1B5-5A6FCBF4C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20/09/2023</a:t>
            </a:r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64EAB-89EC-7A46-8760-29EFBFDD5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2</a:t>
            </a:fld>
            <a:endParaRPr lang="en-LV"/>
          </a:p>
        </p:txBody>
      </p:sp>
      <p:graphicFrame>
        <p:nvGraphicFramePr>
          <p:cNvPr id="16" name="Diagram 4">
            <a:extLst>
              <a:ext uri="{FF2B5EF4-FFF2-40B4-BE49-F238E27FC236}">
                <a16:creationId xmlns:a16="http://schemas.microsoft.com/office/drawing/2014/main" id="{C5912010-243A-4A55-A365-4AB01E79BF0C}"/>
              </a:ext>
            </a:extLst>
          </p:cNvPr>
          <p:cNvGraphicFramePr>
            <a:graphicFrameLocks/>
          </p:cNvGraphicFramePr>
          <p:nvPr/>
        </p:nvGraphicFramePr>
        <p:xfrm>
          <a:off x="2441965" y="3098084"/>
          <a:ext cx="7890588" cy="25824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67801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677D777-188D-4ED7-A224-D1015FECE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none" lIns="0" rIns="0"/>
          <a:lstStyle/>
          <a:p>
            <a:r>
              <a:rPr lang="sv-SE" sz="3200">
                <a:solidFill>
                  <a:schemeClr val="accent5">
                    <a:lumMod val="50000"/>
                  </a:schemeClr>
                </a:solidFill>
              </a:rPr>
              <a:t>Projekta budžets (C sadaļa)</a:t>
            </a:r>
            <a:endParaRPr lang="lv-LV" sz="2000">
              <a:solidFill>
                <a:srgbClr val="A80000"/>
              </a:solidFill>
            </a:endParaRP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423BAD50-CBC9-428F-BB90-BC8C380D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20/09</a:t>
            </a:r>
            <a:r>
              <a:rPr lang="en-US"/>
              <a:t>/202</a:t>
            </a:r>
            <a:r>
              <a:rPr lang="lv-LV"/>
              <a:t>3</a:t>
            </a:r>
            <a:endParaRPr lang="en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51CFC7E-C6FF-41CB-8CBB-01CA05FA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BB808-219E-9441-9CD5-6E582F9AE2E3}" type="slidenum">
              <a:rPr kumimoji="0" lang="en-LV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LV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2" name="Satura vietturis 11">
            <a:extLst>
              <a:ext uri="{FF2B5EF4-FFF2-40B4-BE49-F238E27FC236}">
                <a16:creationId xmlns:a16="http://schemas.microsoft.com/office/drawing/2014/main" id="{8D150D2E-05F1-4A88-93BE-6DAA431A981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8838077"/>
              </p:ext>
            </p:extLst>
          </p:nvPr>
        </p:nvGraphicFramePr>
        <p:xfrm>
          <a:off x="995363" y="1558925"/>
          <a:ext cx="10201275" cy="467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68081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B3444B5F-1E55-4A51-9EE4-77AF63CBA1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200">
                <a:solidFill>
                  <a:schemeClr val="accent5">
                    <a:lumMod val="50000"/>
                  </a:schemeClr>
                </a:solidFill>
              </a:rPr>
              <a:t>Pieteikuma C2 sadaļa par izmaksu skaidrojumiem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CA0B0433-E1D4-4306-98E2-722749EC8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19/05/2021</a:t>
            </a:r>
            <a:endParaRPr lang="en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6696ABE-3A40-49C6-A0DA-49EC08333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C3DC0047-4894-46C2-8A31-7182A913A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21</a:t>
            </a:fld>
            <a:endParaRPr lang="en-LV"/>
          </a:p>
        </p:txBody>
      </p:sp>
      <p:pic>
        <p:nvPicPr>
          <p:cNvPr id="7" name="Satura vietturis 6">
            <a:extLst>
              <a:ext uri="{FF2B5EF4-FFF2-40B4-BE49-F238E27FC236}">
                <a16:creationId xmlns:a16="http://schemas.microsoft.com/office/drawing/2014/main" id="{4531102B-FBAD-4C54-BADA-DC34332446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2384" y="1689001"/>
            <a:ext cx="10201275" cy="2397772"/>
          </a:xfrm>
          <a:prstGeom prst="rect">
            <a:avLst/>
          </a:prstGeom>
        </p:spPr>
      </p:pic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CCD55BAB-784C-48D3-A782-CB32462BB8ED}"/>
              </a:ext>
            </a:extLst>
          </p:cNvPr>
          <p:cNvSpPr/>
          <p:nvPr/>
        </p:nvSpPr>
        <p:spPr>
          <a:xfrm>
            <a:off x="1008405" y="3078491"/>
            <a:ext cx="9878938" cy="1516184"/>
          </a:xfrm>
          <a:prstGeom prst="wedgeRectCallout">
            <a:avLst>
              <a:gd name="adj1" fmla="val -27300"/>
              <a:gd name="adj2" fmla="val -81063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>
                <a:solidFill>
                  <a:schemeClr val="tx1"/>
                </a:solidFill>
              </a:rPr>
              <a:t>Šajā sadaļā projekta iesniedzējam ir jāpamato izmaksas atsevišķās budžeta </a:t>
            </a:r>
            <a:r>
              <a:rPr lang="lv-LV" sz="1400" err="1">
                <a:solidFill>
                  <a:schemeClr val="tx1"/>
                </a:solidFill>
              </a:rPr>
              <a:t>apakšpozīcijās</a:t>
            </a:r>
            <a:r>
              <a:rPr lang="lv-LV" sz="1400">
                <a:solidFill>
                  <a:schemeClr val="tx1"/>
                </a:solidFill>
              </a:rPr>
              <a:t>, lai pārliecinātu projektu pieteikumu vērtēšanas ekspertus par plānoto izmaksu nepieciešamību projekta aktivitāšu īstenošanai un atbilstību lietderības, ekonomiskuma un efektivitātes principiem</a:t>
            </a:r>
          </a:p>
        </p:txBody>
      </p:sp>
      <p:sp>
        <p:nvSpPr>
          <p:cNvPr id="9" name="Runas burbulis: taisnstūrveida 8">
            <a:extLst>
              <a:ext uri="{FF2B5EF4-FFF2-40B4-BE49-F238E27FC236}">
                <a16:creationId xmlns:a16="http://schemas.microsoft.com/office/drawing/2014/main" id="{D8564F73-5146-402D-81EF-07BB630F5D9B}"/>
              </a:ext>
            </a:extLst>
          </p:cNvPr>
          <p:cNvSpPr/>
          <p:nvPr/>
        </p:nvSpPr>
        <p:spPr>
          <a:xfrm>
            <a:off x="1008405" y="4994792"/>
            <a:ext cx="2412000" cy="1168948"/>
          </a:xfrm>
          <a:prstGeom prst="wedgeRectCallout">
            <a:avLst>
              <a:gd name="adj1" fmla="val 10297"/>
              <a:gd name="adj2" fmla="val -84100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>
                <a:solidFill>
                  <a:schemeClr val="tx1"/>
                </a:solidFill>
              </a:rPr>
              <a:t>Izmaksu aprēķini</a:t>
            </a:r>
          </a:p>
        </p:txBody>
      </p:sp>
      <p:sp>
        <p:nvSpPr>
          <p:cNvPr id="10" name="Runas burbulis: taisnstūrveida 9">
            <a:extLst>
              <a:ext uri="{FF2B5EF4-FFF2-40B4-BE49-F238E27FC236}">
                <a16:creationId xmlns:a16="http://schemas.microsoft.com/office/drawing/2014/main" id="{642CA9BB-9CAF-4F29-AC48-88D0C25B8FF7}"/>
              </a:ext>
            </a:extLst>
          </p:cNvPr>
          <p:cNvSpPr/>
          <p:nvPr/>
        </p:nvSpPr>
        <p:spPr>
          <a:xfrm>
            <a:off x="3497384" y="4994792"/>
            <a:ext cx="2412000" cy="1168948"/>
          </a:xfrm>
          <a:prstGeom prst="wedgeRectCallout">
            <a:avLst>
              <a:gd name="adj1" fmla="val 4557"/>
              <a:gd name="adj2" fmla="val -8677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>
                <a:solidFill>
                  <a:schemeClr val="tx1"/>
                </a:solidFill>
              </a:rPr>
              <a:t>Cenu apzināšana</a:t>
            </a:r>
          </a:p>
        </p:txBody>
      </p:sp>
      <p:sp>
        <p:nvSpPr>
          <p:cNvPr id="11" name="Runas burbulis: taisnstūrveida 10">
            <a:extLst>
              <a:ext uri="{FF2B5EF4-FFF2-40B4-BE49-F238E27FC236}">
                <a16:creationId xmlns:a16="http://schemas.microsoft.com/office/drawing/2014/main" id="{F96DDC04-EB92-4998-A4BA-B91DC6367B26}"/>
              </a:ext>
            </a:extLst>
          </p:cNvPr>
          <p:cNvSpPr/>
          <p:nvPr/>
        </p:nvSpPr>
        <p:spPr>
          <a:xfrm>
            <a:off x="5986363" y="4994792"/>
            <a:ext cx="2412000" cy="1168948"/>
          </a:xfrm>
          <a:prstGeom prst="wedgeRectCallout">
            <a:avLst>
              <a:gd name="adj1" fmla="val 4557"/>
              <a:gd name="adj2" fmla="val -8677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>
                <a:solidFill>
                  <a:schemeClr val="tx1"/>
                </a:solidFill>
              </a:rPr>
              <a:t>Personāla noslodze un stundas likme</a:t>
            </a:r>
          </a:p>
        </p:txBody>
      </p:sp>
      <p:sp>
        <p:nvSpPr>
          <p:cNvPr id="12" name="Runas burbulis: taisnstūrveida 11">
            <a:extLst>
              <a:ext uri="{FF2B5EF4-FFF2-40B4-BE49-F238E27FC236}">
                <a16:creationId xmlns:a16="http://schemas.microsoft.com/office/drawing/2014/main" id="{BFA8AF1C-01FE-4DD6-986E-A513BEAC9196}"/>
              </a:ext>
            </a:extLst>
          </p:cNvPr>
          <p:cNvSpPr/>
          <p:nvPr/>
        </p:nvSpPr>
        <p:spPr>
          <a:xfrm>
            <a:off x="8475343" y="4994792"/>
            <a:ext cx="2412000" cy="1168948"/>
          </a:xfrm>
          <a:prstGeom prst="wedgeRectCallout">
            <a:avLst>
              <a:gd name="adj1" fmla="val -45186"/>
              <a:gd name="adj2" fmla="val -86106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>
                <a:solidFill>
                  <a:schemeClr val="tx1"/>
                </a:solidFill>
              </a:rPr>
              <a:t>Jau pieteikumā izmaksas plāno, izvairoties no interešu konflikta situācijām</a:t>
            </a:r>
          </a:p>
        </p:txBody>
      </p:sp>
    </p:spTree>
    <p:extLst>
      <p:ext uri="{BB962C8B-B14F-4D97-AF65-F5344CB8AC3E}">
        <p14:creationId xmlns:p14="http://schemas.microsoft.com/office/powerpoint/2010/main" val="30584404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0D06D57-E99E-41A0-91EE-BF5E63A57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v-LV" sz="3200">
                <a:solidFill>
                  <a:schemeClr val="accent5">
                    <a:lumMod val="50000"/>
                  </a:schemeClr>
                </a:solidFill>
              </a:rPr>
              <a:t>Pieteikuma D apliecinājumu sadaļa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4C8261A2-ED54-4975-A1BC-15F697407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20/09</a:t>
            </a:r>
            <a:r>
              <a:rPr lang="en-US"/>
              <a:t>/202</a:t>
            </a:r>
            <a:r>
              <a:rPr lang="lv-LV"/>
              <a:t>3</a:t>
            </a:r>
            <a:endParaRPr lang="en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115312BB-FFC8-4688-815B-4A992957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70A6BFB3-47F6-4A28-ADD5-EEEE77088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22</a:t>
            </a:fld>
            <a:endParaRPr lang="en-LV"/>
          </a:p>
        </p:txBody>
      </p:sp>
      <p:pic>
        <p:nvPicPr>
          <p:cNvPr id="7" name="Satura vietturis 6">
            <a:extLst>
              <a:ext uri="{FF2B5EF4-FFF2-40B4-BE49-F238E27FC236}">
                <a16:creationId xmlns:a16="http://schemas.microsoft.com/office/drawing/2014/main" id="{24D09417-34E3-4929-BFFB-3DC1E75F76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833" y="1846820"/>
            <a:ext cx="7983381" cy="3691431"/>
          </a:xfrm>
          <a:prstGeom prst="rect">
            <a:avLst/>
          </a:prstGeom>
        </p:spPr>
      </p:pic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70CC1DB5-9241-4089-A3DC-31B94B95D0B4}"/>
              </a:ext>
            </a:extLst>
          </p:cNvPr>
          <p:cNvSpPr/>
          <p:nvPr/>
        </p:nvSpPr>
        <p:spPr>
          <a:xfrm>
            <a:off x="9077863" y="3300694"/>
            <a:ext cx="2450997" cy="1168948"/>
          </a:xfrm>
          <a:prstGeom prst="wedgeRectCallout">
            <a:avLst>
              <a:gd name="adj1" fmla="val -79750"/>
              <a:gd name="adj2" fmla="val -30335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>
                <a:solidFill>
                  <a:schemeClr val="tx1"/>
                </a:solidFill>
              </a:rPr>
              <a:t>Ja projekta iesniedzējs ir biedrība, tad biedrības biedri var būt fiziskas personas vai citas biedrības </a:t>
            </a:r>
          </a:p>
        </p:txBody>
      </p:sp>
    </p:spTree>
    <p:extLst>
      <p:ext uri="{BB962C8B-B14F-4D97-AF65-F5344CB8AC3E}">
        <p14:creationId xmlns:p14="http://schemas.microsoft.com/office/powerpoint/2010/main" val="520210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irsraksts 7">
            <a:extLst>
              <a:ext uri="{FF2B5EF4-FFF2-40B4-BE49-F238E27FC236}">
                <a16:creationId xmlns:a16="http://schemas.microsoft.com/office/drawing/2014/main" id="{C2A48052-A40D-43D1-B816-07986E82B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543" y="301752"/>
            <a:ext cx="6184562" cy="1365148"/>
          </a:xfrm>
        </p:spPr>
        <p:txBody>
          <a:bodyPr>
            <a:normAutofit/>
          </a:bodyPr>
          <a:lstStyle/>
          <a:p>
            <a:r>
              <a:rPr lang="lv-LV" sz="3200"/>
              <a:t>Maksājumu laika grafiks</a:t>
            </a:r>
          </a:p>
        </p:txBody>
      </p:sp>
      <p:graphicFrame>
        <p:nvGraphicFramePr>
          <p:cNvPr id="11" name="Satura vietturis 10">
            <a:extLst>
              <a:ext uri="{FF2B5EF4-FFF2-40B4-BE49-F238E27FC236}">
                <a16:creationId xmlns:a16="http://schemas.microsoft.com/office/drawing/2014/main" id="{DB860A27-3A12-4AF3-B8D3-BC302EDAC9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444062"/>
              </p:ext>
            </p:extLst>
          </p:nvPr>
        </p:nvGraphicFramePr>
        <p:xfrm>
          <a:off x="995363" y="1800225"/>
          <a:ext cx="10201275" cy="443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D4EC9B38-A5E9-4379-AAE9-7C3518DE2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20/09</a:t>
            </a:r>
            <a:r>
              <a:rPr lang="en-US"/>
              <a:t>/202</a:t>
            </a:r>
            <a:r>
              <a:rPr lang="lv-LV"/>
              <a:t>3</a:t>
            </a:r>
            <a:endParaRPr lang="en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B6E92D57-59F2-455F-8667-800A0EF4E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88C133FD-5670-446A-9AA0-1B2C2A7C7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23</a:t>
            </a:fld>
            <a:endParaRPr lang="en-LV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00ED6D-3B13-4B78-A19C-3CB1D37F0A49}"/>
              </a:ext>
            </a:extLst>
          </p:cNvPr>
          <p:cNvSpPr txBox="1"/>
          <p:nvPr/>
        </p:nvSpPr>
        <p:spPr>
          <a:xfrm>
            <a:off x="841977" y="6107687"/>
            <a:ext cx="8601126" cy="57708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lv-LV" sz="1050" b="1">
                <a:solidFill>
                  <a:srgbClr val="8A0000"/>
                </a:solidFill>
              </a:rPr>
              <a:t>* Projektiem, kuru projekta īstenošanas periods nepārsniedz 5 mēnešus, Fonds izmaksā avansa maksājumu 90% apmērā no Projektam piešķirtā programmas finansējuma. Šādā gadījumā Projekta īstenotājam starpposma pārskats nav jāiesniedz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D57A8C-6912-44D2-9844-8860BA1A7F58}"/>
              </a:ext>
            </a:extLst>
          </p:cNvPr>
          <p:cNvSpPr txBox="1"/>
          <p:nvPr/>
        </p:nvSpPr>
        <p:spPr>
          <a:xfrm>
            <a:off x="6300059" y="3724597"/>
            <a:ext cx="1701617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spAutoFit/>
          </a:bodyPr>
          <a:lstStyle/>
          <a:p>
            <a:r>
              <a:rPr lang="lv-LV" sz="800" b="1">
                <a:solidFill>
                  <a:schemeClr val="bg1"/>
                </a:solidFill>
              </a:rPr>
              <a:t>Ne vēlāk kā līdz 2024.gada 14.novembrim projekta noslēguma pārskata iesniegšana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A1D46A-7237-47D1-9F5C-2831C263BB9A}"/>
              </a:ext>
            </a:extLst>
          </p:cNvPr>
          <p:cNvSpPr txBox="1"/>
          <p:nvPr/>
        </p:nvSpPr>
        <p:spPr>
          <a:xfrm>
            <a:off x="3226865" y="3724597"/>
            <a:ext cx="1702800" cy="583200"/>
          </a:xfrm>
          <a:prstGeom prst="rect">
            <a:avLst/>
          </a:prstGeom>
          <a:solidFill>
            <a:schemeClr val="accent2"/>
          </a:solidFill>
        </p:spPr>
        <p:txBody>
          <a:bodyPr wrap="square" rtlCol="0" anchor="ctr">
            <a:noAutofit/>
          </a:bodyPr>
          <a:lstStyle/>
          <a:p>
            <a:r>
              <a:rPr lang="lv-LV" sz="800" b="1">
                <a:solidFill>
                  <a:schemeClr val="bg1"/>
                </a:solidFill>
              </a:rPr>
              <a:t>Starpposma pārskata iesniegšana 5 DD laikā pēc starpposma perioda beigām</a:t>
            </a:r>
          </a:p>
        </p:txBody>
      </p:sp>
    </p:spTree>
    <p:extLst>
      <p:ext uri="{BB962C8B-B14F-4D97-AF65-F5344CB8AC3E}">
        <p14:creationId xmlns:p14="http://schemas.microsoft.com/office/powerpoint/2010/main" val="33639329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677D777-188D-4ED7-A224-D1015FECE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171720"/>
            <a:ext cx="10943303" cy="1086809"/>
          </a:xfrm>
        </p:spPr>
        <p:txBody>
          <a:bodyPr/>
          <a:lstStyle/>
          <a:p>
            <a:r>
              <a:rPr lang="lv-LV">
                <a:solidFill>
                  <a:schemeClr val="accent5">
                    <a:lumMod val="50000"/>
                  </a:schemeClr>
                </a:solidFill>
              </a:rPr>
              <a:t>Par projekta pieteikuma kvalitāti liecina 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423BAD50-CBC9-428F-BB90-BC8C380D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32615" y="6210407"/>
            <a:ext cx="2753746" cy="323968"/>
          </a:xfrm>
        </p:spPr>
        <p:txBody>
          <a:bodyPr/>
          <a:lstStyle/>
          <a:p>
            <a:r>
              <a:rPr lang="lv-LV"/>
              <a:t>20/09</a:t>
            </a:r>
            <a:r>
              <a:rPr lang="en-US"/>
              <a:t>/202</a:t>
            </a:r>
            <a:r>
              <a:rPr lang="lv-LV"/>
              <a:t>3</a:t>
            </a:r>
            <a:endParaRPr lang="en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51CFC7E-C6FF-41CB-8CBB-01CA05FA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30960" y="6027527"/>
            <a:ext cx="365760" cy="365760"/>
          </a:xfrm>
        </p:spPr>
        <p:txBody>
          <a:bodyPr/>
          <a:lstStyle/>
          <a:p>
            <a:fld id="{C19BB808-219E-9441-9CD5-6E582F9AE2E3}" type="slidenum">
              <a:rPr lang="en-LV" smtClean="0"/>
              <a:t>24</a:t>
            </a:fld>
            <a:endParaRPr lang="en-LV"/>
          </a:p>
        </p:txBody>
      </p:sp>
      <p:graphicFrame>
        <p:nvGraphicFramePr>
          <p:cNvPr id="11" name="Satura vietturis 10">
            <a:extLst>
              <a:ext uri="{FF2B5EF4-FFF2-40B4-BE49-F238E27FC236}">
                <a16:creationId xmlns:a16="http://schemas.microsoft.com/office/drawing/2014/main" id="{852B56A7-A519-45B5-AD46-0A8E81CC2A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049184"/>
              </p:ext>
            </p:extLst>
          </p:nvPr>
        </p:nvGraphicFramePr>
        <p:xfrm>
          <a:off x="403123" y="1258529"/>
          <a:ext cx="11395587" cy="49518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19749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3B9A7-6AB9-2C4D-A4A1-26DE674AE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/>
              <a:t>Provizoriskais programmas laika grafiks</a:t>
            </a:r>
            <a:endParaRPr lang="en-LV"/>
          </a:p>
        </p:txBody>
      </p:sp>
      <p:graphicFrame>
        <p:nvGraphicFramePr>
          <p:cNvPr id="11" name="Satura vietturis 10">
            <a:extLst>
              <a:ext uri="{FF2B5EF4-FFF2-40B4-BE49-F238E27FC236}">
                <a16:creationId xmlns:a16="http://schemas.microsoft.com/office/drawing/2014/main" id="{0661F144-01E6-4CBE-953D-C0A70E98D3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1318511"/>
              </p:ext>
            </p:extLst>
          </p:nvPr>
        </p:nvGraphicFramePr>
        <p:xfrm>
          <a:off x="830835" y="1117973"/>
          <a:ext cx="10201275" cy="4432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BC015-2E6F-3041-B1B5-5A6FCBF4C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20/09</a:t>
            </a:r>
            <a:r>
              <a:rPr lang="en-US"/>
              <a:t>/202</a:t>
            </a:r>
            <a:r>
              <a:rPr lang="lv-LV"/>
              <a:t>3</a:t>
            </a:r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64EAB-89EC-7A46-8760-29EFBFDD5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19BB808-219E-9441-9CD5-6E582F9AE2E3}" type="slidenum">
              <a:rPr lang="en-LV" noProof="0" smtClean="0"/>
              <a:pPr lvl="0"/>
              <a:t>25</a:t>
            </a:fld>
            <a:endParaRPr lang="en-LV" noProof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12C6BA-D2EF-4E46-89B0-B4465AC9CF76}"/>
              </a:ext>
            </a:extLst>
          </p:cNvPr>
          <p:cNvSpPr txBox="1"/>
          <p:nvPr/>
        </p:nvSpPr>
        <p:spPr>
          <a:xfrm>
            <a:off x="978061" y="4511787"/>
            <a:ext cx="1692000" cy="84055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400" b="1"/>
              <a:t>līdz 06.10.2023. plkst. 12:00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84FD6F7-F416-4805-AA50-36167293484D}"/>
              </a:ext>
            </a:extLst>
          </p:cNvPr>
          <p:cNvSpPr txBox="1"/>
          <p:nvPr/>
        </p:nvSpPr>
        <p:spPr>
          <a:xfrm>
            <a:off x="2755603" y="3898961"/>
            <a:ext cx="1692000" cy="13576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400"/>
              <a:t>No 06.10.2023. līdz 2023.gada decembra sākumam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8B6125-DC5F-49DD-A90F-B6FE133C7A0A}"/>
              </a:ext>
            </a:extLst>
          </p:cNvPr>
          <p:cNvSpPr txBox="1"/>
          <p:nvPr/>
        </p:nvSpPr>
        <p:spPr>
          <a:xfrm>
            <a:off x="4533145" y="3681029"/>
            <a:ext cx="1481375" cy="58201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400" b="1"/>
              <a:t>Decembra vidū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301EF54-85F1-4260-BF7B-B451A1234435}"/>
              </a:ext>
            </a:extLst>
          </p:cNvPr>
          <p:cNvSpPr txBox="1"/>
          <p:nvPr/>
        </p:nvSpPr>
        <p:spPr>
          <a:xfrm>
            <a:off x="6100062" y="3603209"/>
            <a:ext cx="1692000" cy="2391745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400"/>
              <a:t>Uzreiz pēc rezultātu paziņošanas</a:t>
            </a:r>
          </a:p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lv-LV" sz="1400"/>
          </a:p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400"/>
              <a:t>Līgums ir jānoslēdz 30 dienu laikā no rezultātu saņemšanas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20BDF49-4BA1-423B-A50B-56F38FFDCE93}"/>
              </a:ext>
            </a:extLst>
          </p:cNvPr>
          <p:cNvSpPr txBox="1"/>
          <p:nvPr/>
        </p:nvSpPr>
        <p:spPr>
          <a:xfrm>
            <a:off x="9655144" y="2355891"/>
            <a:ext cx="1692000" cy="265027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400"/>
              <a:t>Jāiesniedz līgumā noteiktajā termiņā</a:t>
            </a:r>
          </a:p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lv-LV" sz="1400"/>
          </a:p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400"/>
              <a:t>Fonds izskata noslēguma pārskatu 20 darba dienu laikā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4A5D23F-41A7-4376-90BC-BE38963CCC69}"/>
              </a:ext>
            </a:extLst>
          </p:cNvPr>
          <p:cNvSpPr txBox="1"/>
          <p:nvPr/>
        </p:nvSpPr>
        <p:spPr>
          <a:xfrm>
            <a:off x="7877604" y="2924401"/>
            <a:ext cx="1692000" cy="13576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400"/>
              <a:t>No 01.01.2024.</a:t>
            </a:r>
          </a:p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lv-LV" sz="1400"/>
          </a:p>
          <a:p>
            <a:pPr marL="171450" indent="-171450" algn="l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lv-LV" sz="1400"/>
              <a:t>Līdz</a:t>
            </a:r>
            <a:br>
              <a:rPr lang="lv-LV" sz="1400"/>
            </a:br>
            <a:r>
              <a:rPr lang="lv-LV" sz="1400"/>
              <a:t>31.10.2024.</a:t>
            </a:r>
          </a:p>
        </p:txBody>
      </p:sp>
    </p:spTree>
    <p:extLst>
      <p:ext uri="{BB962C8B-B14F-4D97-AF65-F5344CB8AC3E}">
        <p14:creationId xmlns:p14="http://schemas.microsoft.com/office/powerpoint/2010/main" val="2470691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10E38-542A-BF46-8379-D40FB84C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855" y="879347"/>
            <a:ext cx="10019071" cy="1460729"/>
          </a:xfrm>
        </p:spPr>
        <p:txBody>
          <a:bodyPr/>
          <a:lstStyle/>
          <a:p>
            <a:r>
              <a:rPr lang="lv-LV" altLang="lv-LV" sz="4000" b="1"/>
              <a:t>Veiksmīgu projektu rakstīšanu!</a:t>
            </a:r>
            <a:br>
              <a:rPr lang="lv-LV" altLang="lv-LV" sz="4000" b="1"/>
            </a:br>
            <a:br>
              <a:rPr lang="lv-LV" altLang="lv-LV" sz="2400" b="1"/>
            </a:br>
            <a:r>
              <a:rPr lang="lv-LV" altLang="lv-LV" sz="2000"/>
              <a:t>Jautājumus lūdzam sūtīt uz </a:t>
            </a:r>
            <a:r>
              <a:rPr lang="lv-LV" altLang="lv-LV" sz="2000">
                <a:hlinkClick r:id="rId3"/>
              </a:rPr>
              <a:t>konkursi@sif.gov.lv</a:t>
            </a:r>
            <a:r>
              <a:rPr lang="lv-LV" altLang="lv-LV" sz="2000"/>
              <a:t> </a:t>
            </a:r>
            <a:br>
              <a:rPr lang="lv-LV" altLang="lv-LV" sz="2000"/>
            </a:br>
            <a:r>
              <a:rPr lang="lv-LV" altLang="lv-LV" sz="2000"/>
              <a:t>Projekta pieteikumu lūdzam iesniegt uz </a:t>
            </a:r>
            <a:r>
              <a:rPr lang="lv-LV" sz="2000" u="sng">
                <a:solidFill>
                  <a:srgbClr val="0000FF"/>
                </a:solidFill>
                <a:effectLst/>
                <a:latin typeface="+mn-lt"/>
                <a:ea typeface="Times New Roman" panose="02020603050405020304" pitchFamily="18" charset="0"/>
                <a:hlinkClick r:id="rId4"/>
              </a:rPr>
              <a:t>nvofonds@sif.gov.lv</a:t>
            </a:r>
            <a:br>
              <a:rPr lang="lv-LV" altLang="lv-LV"/>
            </a:br>
            <a:endParaRPr lang="en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B04DF7-583C-2B4A-B6E2-FB7BD3BA1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0527" y="2800046"/>
            <a:ext cx="7729729" cy="1079161"/>
          </a:xfrm>
        </p:spPr>
        <p:txBody>
          <a:bodyPr>
            <a:normAutofit fontScale="92500" lnSpcReduction="20000"/>
          </a:bodyPr>
          <a:lstStyle/>
          <a:p>
            <a:r>
              <a:rPr lang="en-GB"/>
              <a:t>www.sif.gov.lv</a:t>
            </a:r>
          </a:p>
          <a:p>
            <a:r>
              <a:rPr lang="en-GB"/>
              <a:t>Seko mums </a:t>
            </a:r>
            <a:endParaRPr lang="lv-LV"/>
          </a:p>
          <a:p>
            <a:r>
              <a:rPr lang="lv-LV"/>
              <a:t>            </a:t>
            </a:r>
            <a:r>
              <a:rPr lang="en-GB"/>
              <a:t>@SIFlv</a:t>
            </a:r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2857624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3B9A7-6AB9-2C4D-A4A1-26DE674AE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2426" y="435399"/>
            <a:ext cx="9132950" cy="1206652"/>
          </a:xfrm>
        </p:spPr>
        <p:txBody>
          <a:bodyPr>
            <a:normAutofit/>
          </a:bodyPr>
          <a:lstStyle/>
          <a:p>
            <a:r>
              <a:rPr lang="lv-LV">
                <a:latin typeface="Verdana"/>
                <a:ea typeface="Verdana"/>
              </a:rPr>
              <a:t>Projektu darbības virzieni</a:t>
            </a:r>
            <a:endParaRPr lang="en-US">
              <a:latin typeface="Verdana"/>
              <a:ea typeface="Verdana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DBC015-2E6F-3041-B1B5-5A6FCBF4C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20/09/2023</a:t>
            </a:r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64EAB-89EC-7A46-8760-29EFBFDD5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BB808-219E-9441-9CD5-6E582F9AE2E3}" type="slidenum">
              <a:rPr kumimoji="0" lang="en-LV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LV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16" name="Diagram 4">
            <a:extLst>
              <a:ext uri="{FF2B5EF4-FFF2-40B4-BE49-F238E27FC236}">
                <a16:creationId xmlns:a16="http://schemas.microsoft.com/office/drawing/2014/main" id="{C5912010-243A-4A55-A365-4AB01E79BF0C}"/>
              </a:ext>
            </a:extLst>
          </p:cNvPr>
          <p:cNvGraphicFramePr>
            <a:graphicFrameLocks/>
          </p:cNvGraphicFramePr>
          <p:nvPr/>
        </p:nvGraphicFramePr>
        <p:xfrm>
          <a:off x="1082192" y="2267453"/>
          <a:ext cx="10027615" cy="1653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 4">
            <a:extLst>
              <a:ext uri="{FF2B5EF4-FFF2-40B4-BE49-F238E27FC236}">
                <a16:creationId xmlns:a16="http://schemas.microsoft.com/office/drawing/2014/main" id="{16CDD4A0-E574-4B5D-8C50-FBE656D2546E}"/>
              </a:ext>
            </a:extLst>
          </p:cNvPr>
          <p:cNvGraphicFramePr>
            <a:graphicFrameLocks/>
          </p:cNvGraphicFramePr>
          <p:nvPr/>
        </p:nvGraphicFramePr>
        <p:xfrm>
          <a:off x="1978382" y="4091233"/>
          <a:ext cx="8235233" cy="2574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733316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ksta vietturis 7">
            <a:extLst>
              <a:ext uri="{FF2B5EF4-FFF2-40B4-BE49-F238E27FC236}">
                <a16:creationId xmlns:a16="http://schemas.microsoft.com/office/drawing/2014/main" id="{27AC5F0E-93EC-45D4-ABC6-728BED355A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0230" y="1504652"/>
            <a:ext cx="4858223" cy="704087"/>
          </a:xfrm>
        </p:spPr>
        <p:txBody>
          <a:bodyPr/>
          <a:lstStyle/>
          <a:p>
            <a:r>
              <a:rPr lang="lv-LV" b="1"/>
              <a:t>Eksperti</a:t>
            </a:r>
          </a:p>
        </p:txBody>
      </p:sp>
      <p:sp>
        <p:nvSpPr>
          <p:cNvPr id="9" name="Satura vietturis 8">
            <a:extLst>
              <a:ext uri="{FF2B5EF4-FFF2-40B4-BE49-F238E27FC236}">
                <a16:creationId xmlns:a16="http://schemas.microsoft.com/office/drawing/2014/main" id="{35F95911-65B2-4F89-BD4A-44E9639E5D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0230" y="2222039"/>
            <a:ext cx="4858223" cy="3564492"/>
          </a:xfrm>
        </p:spPr>
        <p:txBody>
          <a:bodyPr/>
          <a:lstStyle/>
          <a:p>
            <a:r>
              <a:rPr lang="lv-LV"/>
              <a:t>Vērtē pieteikuma kvalitāti pēc 7 vērtēšanas kritērijiem </a:t>
            </a:r>
          </a:p>
          <a:p>
            <a:r>
              <a:rPr lang="lv-LV"/>
              <a:t>Katru pieteikumu vērtē 2 eksperti neatkarīgi viens no otra</a:t>
            </a:r>
          </a:p>
          <a:p>
            <a:r>
              <a:rPr lang="lv-LV"/>
              <a:t>Vērtēšanā iesaistītie eksperti ir atlasīti atklātā konkursā uz 3 gadiem</a:t>
            </a:r>
          </a:p>
          <a:p>
            <a:r>
              <a:rPr lang="lv-LV"/>
              <a:t>Vērtēšanas ekspertu atlases konkursa viena no prasībām ir </a:t>
            </a:r>
            <a:r>
              <a:rPr lang="nb-NO"/>
              <a:t>pieredze nevaldības sektorā vai izpratne par nevaldības sektoru</a:t>
            </a:r>
            <a:r>
              <a:rPr lang="lv-LV"/>
              <a:t> </a:t>
            </a:r>
          </a:p>
        </p:txBody>
      </p:sp>
      <p:sp>
        <p:nvSpPr>
          <p:cNvPr id="10" name="Satura vietturis 9">
            <a:extLst>
              <a:ext uri="{FF2B5EF4-FFF2-40B4-BE49-F238E27FC236}">
                <a16:creationId xmlns:a16="http://schemas.microsoft.com/office/drawing/2014/main" id="{BFDFE23E-9972-4EA3-A96F-BBF69E3DCA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05231" y="2334469"/>
            <a:ext cx="5901189" cy="3564492"/>
          </a:xfrm>
        </p:spPr>
        <p:txBody>
          <a:bodyPr>
            <a:normAutofit lnSpcReduction="10000"/>
          </a:bodyPr>
          <a:lstStyle/>
          <a:p>
            <a:r>
              <a:rPr lang="lv-LV"/>
              <a:t>Vērtē, vai un cik lielā mērā pieteikumam piešķirami papildu punkti</a:t>
            </a:r>
          </a:p>
          <a:p>
            <a:r>
              <a:rPr lang="lv-LV" b="1"/>
              <a:t>Izvērtē projekta atbilstību programmas mērķim</a:t>
            </a:r>
          </a:p>
          <a:p>
            <a:r>
              <a:rPr lang="lv-LV"/>
              <a:t>Izskata būtiskās atšķirības ekspertu sniegtajos vērtējumos un pieņem lēmumu par galīgo pieteikuma vērtējumu</a:t>
            </a:r>
          </a:p>
          <a:p>
            <a:r>
              <a:rPr lang="lv-LV"/>
              <a:t>Iesaka Fonda padomei pieteikumu apstiprināt vai noraidīt</a:t>
            </a:r>
          </a:p>
          <a:p>
            <a:r>
              <a:rPr lang="lv-LV" dirty="0"/>
              <a:t>Deleģēti pārstāvji no IZM, LM, TM, VARAM,   KM (2), Valsts kancelejas (2), NVO un MK sadarbības memoranda padomes (2)</a:t>
            </a:r>
          </a:p>
        </p:txBody>
      </p:sp>
      <p:sp>
        <p:nvSpPr>
          <p:cNvPr id="11" name="Teksta vietturis 10">
            <a:extLst>
              <a:ext uri="{FF2B5EF4-FFF2-40B4-BE49-F238E27FC236}">
                <a16:creationId xmlns:a16="http://schemas.microsoft.com/office/drawing/2014/main" id="{B51D5FC5-3F05-472D-B323-AB58671308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38315" y="1504652"/>
            <a:ext cx="4877369" cy="704087"/>
          </a:xfrm>
        </p:spPr>
        <p:txBody>
          <a:bodyPr/>
          <a:lstStyle/>
          <a:p>
            <a:r>
              <a:rPr lang="lv-LV" b="1"/>
              <a:t>Vērtēšanas komisija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377DF720-AC4C-48CD-AE8C-DD93680E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20/09/2023</a:t>
            </a:r>
            <a:endParaRPr lang="en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5FC243F3-A523-430B-A836-85C556F3D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Sabiedrības</a:t>
            </a:r>
            <a:r>
              <a:rPr lang="en-GB"/>
              <a:t> </a:t>
            </a:r>
            <a:r>
              <a:rPr lang="en-GB" dirty="0" err="1"/>
              <a:t>integrācijas</a:t>
            </a:r>
            <a:r>
              <a:rPr lang="en-GB"/>
              <a:t> fonds</a:t>
            </a:r>
            <a:endParaRPr lang="en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28A97D7C-DB46-4883-A75E-0A077D03F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4</a:t>
            </a:fld>
            <a:endParaRPr lang="en-LV"/>
          </a:p>
        </p:txBody>
      </p:sp>
      <p:sp>
        <p:nvSpPr>
          <p:cNvPr id="2" name="Virsraksts 1">
            <a:extLst>
              <a:ext uri="{FF2B5EF4-FFF2-40B4-BE49-F238E27FC236}">
                <a16:creationId xmlns:a16="http://schemas.microsoft.com/office/drawing/2014/main" id="{CD027CED-640F-4B9F-BD67-B1EADD9C5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v-LV"/>
              <a:t>Pieteikumu kvalitātes vērtēšana</a:t>
            </a:r>
          </a:p>
        </p:txBody>
      </p:sp>
      <p:sp>
        <p:nvSpPr>
          <p:cNvPr id="12" name="Bultiņa: pa labi 11">
            <a:extLst>
              <a:ext uri="{FF2B5EF4-FFF2-40B4-BE49-F238E27FC236}">
                <a16:creationId xmlns:a16="http://schemas.microsoft.com/office/drawing/2014/main" id="{E462C149-12A9-4148-AC27-5DB23AA39E57}"/>
              </a:ext>
            </a:extLst>
          </p:cNvPr>
          <p:cNvSpPr/>
          <p:nvPr/>
        </p:nvSpPr>
        <p:spPr>
          <a:xfrm>
            <a:off x="5062028" y="2965899"/>
            <a:ext cx="604087" cy="624186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6628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8B0EFC6-5A9E-B54C-ABB4-A013046AC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7231" y="4946981"/>
            <a:ext cx="8207652" cy="1468153"/>
          </a:xfrm>
        </p:spPr>
        <p:txBody>
          <a:bodyPr>
            <a:normAutofit/>
          </a:bodyPr>
          <a:lstStyle/>
          <a:p>
            <a:endParaRPr lang="lv-LV"/>
          </a:p>
          <a:p>
            <a:r>
              <a:rPr lang="lv-LV"/>
              <a:t>Liene Vārslavāne</a:t>
            </a:r>
            <a:r>
              <a:rPr lang="en-GB"/>
              <a:t>, </a:t>
            </a:r>
            <a:br>
              <a:rPr lang="en-GB"/>
            </a:br>
            <a:r>
              <a:rPr lang="en-GB" err="1"/>
              <a:t>Sabiedrības</a:t>
            </a:r>
            <a:r>
              <a:rPr lang="en-GB"/>
              <a:t> </a:t>
            </a:r>
            <a:r>
              <a:rPr lang="en-GB" err="1"/>
              <a:t>integrācijas</a:t>
            </a:r>
            <a:r>
              <a:rPr lang="en-GB"/>
              <a:t> </a:t>
            </a:r>
            <a:r>
              <a:rPr lang="en-GB" err="1"/>
              <a:t>fonda</a:t>
            </a:r>
            <a:r>
              <a:rPr lang="en-GB"/>
              <a:t> </a:t>
            </a:r>
            <a:r>
              <a:rPr lang="lv-LV"/>
              <a:t>                                          Projektu konkursu un uzraudzības nodaļas vadītāja vietniece</a:t>
            </a:r>
            <a:endParaRPr lang="en-LV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5F0F37-9C6D-B84E-A4D1-15B38701C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7231" y="1452846"/>
            <a:ext cx="8375432" cy="1976154"/>
          </a:xfrm>
        </p:spPr>
        <p:txBody>
          <a:bodyPr/>
          <a:lstStyle/>
          <a:p>
            <a:pPr algn="ctr">
              <a:spcBef>
                <a:spcPts val="600"/>
              </a:spcBef>
            </a:pPr>
            <a:br>
              <a:rPr lang="lv-LV" sz="4000" spc="0"/>
            </a:br>
            <a:r>
              <a:rPr lang="lv-LV" sz="4000" spc="0"/>
              <a:t>Programma «NVO fonds»</a:t>
            </a:r>
            <a:br>
              <a:rPr lang="lv-LV" sz="4000" spc="0"/>
            </a:br>
            <a:r>
              <a:rPr lang="lv-LV" sz="2400">
                <a:effectLst/>
                <a:latin typeface="+mn-lt"/>
                <a:ea typeface="Times New Roman" panose="02020603050405020304" pitchFamily="18" charset="0"/>
              </a:rPr>
              <a:t>ATKLĀTS PROJEKTU PIETEIKUMU KONKURSS NEVALDĪBAS ORGANIZĀCIJĀM</a:t>
            </a:r>
            <a:br>
              <a:rPr lang="lv-LV" sz="4000" spc="0"/>
            </a:br>
            <a:br>
              <a:rPr lang="lv-LV" sz="4000" spc="0"/>
            </a:br>
            <a:r>
              <a:rPr lang="lv-LV" sz="4000" spc="0"/>
              <a:t>SEMINĀRS</a:t>
            </a:r>
            <a:br>
              <a:rPr lang="lv-LV" sz="4000" spc="0"/>
            </a:br>
            <a:r>
              <a:rPr lang="lv-LV" sz="4000" spc="0"/>
              <a:t> PROJEKTU PIETEIKUMU IESNIEDZĒJIEM</a:t>
            </a:r>
            <a:br>
              <a:rPr lang="lv-LV" sz="4000" spc="0"/>
            </a:br>
            <a:br>
              <a:rPr lang="lv-LV" sz="4000" spc="0"/>
            </a:br>
            <a:r>
              <a:rPr lang="lv-LV" sz="2000" spc="0"/>
              <a:t>2023.gada 20.septembris</a:t>
            </a:r>
            <a:endParaRPr lang="en-LV" sz="2000" spc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A0233E-3DDC-1642-9FF5-F985DE3CC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20/09</a:t>
            </a:r>
            <a:r>
              <a:rPr lang="en-US"/>
              <a:t>/202</a:t>
            </a:r>
            <a:r>
              <a:rPr lang="lv-LV"/>
              <a:t>3</a:t>
            </a:r>
          </a:p>
          <a:p>
            <a:endParaRPr lang="en-LV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483689-46ED-B342-A88D-E34065E8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5</a:t>
            </a:fld>
            <a:endParaRPr lang="en-LV"/>
          </a:p>
        </p:txBody>
      </p:sp>
    </p:spTree>
    <p:extLst>
      <p:ext uri="{BB962C8B-B14F-4D97-AF65-F5344CB8AC3E}">
        <p14:creationId xmlns:p14="http://schemas.microsoft.com/office/powerpoint/2010/main" val="11322641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677D777-188D-4ED7-A224-D1015FECE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9305720" cy="1123578"/>
          </a:xfrm>
        </p:spPr>
        <p:txBody>
          <a:bodyPr>
            <a:normAutofit fontScale="90000"/>
          </a:bodyPr>
          <a:lstStyle/>
          <a:p>
            <a:r>
              <a:rPr lang="lv-LV" sz="3500">
                <a:solidFill>
                  <a:schemeClr val="accent5">
                    <a:lumMod val="50000"/>
                  </a:schemeClr>
                </a:solidFill>
              </a:rPr>
              <a:t>Izmaiņas atbilstības kritērijos iesniedzējam</a:t>
            </a:r>
            <a:endParaRPr lang="lv-LV" sz="20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423BAD50-CBC9-428F-BB90-BC8C380D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20/09</a:t>
            </a:r>
            <a:r>
              <a:rPr lang="en-US"/>
              <a:t>/202</a:t>
            </a:r>
            <a:r>
              <a:rPr lang="lv-LV"/>
              <a:t>3</a:t>
            </a:r>
            <a:endParaRPr lang="en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51CFC7E-C6FF-41CB-8CBB-01CA05FA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BB808-219E-9441-9CD5-6E582F9AE2E3}" type="slidenum">
              <a:rPr kumimoji="0" lang="en-LV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LV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9C3A28-2B7E-27E9-D3D4-80B7393A7A2E}"/>
              </a:ext>
            </a:extLst>
          </p:cNvPr>
          <p:cNvSpPr txBox="1"/>
          <p:nvPr/>
        </p:nvSpPr>
        <p:spPr>
          <a:xfrm>
            <a:off x="967568" y="1805784"/>
            <a:ext cx="5265166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lv-LV" sz="1400"/>
              <a:t>Pieteikuma iesniedzējs neatbilst nevienam no Publisko iepirkumu likuma 42.panta otrajā daļā minētajiem kandidātu un pretendentu izslēgšanas gadījumiem, </a:t>
            </a:r>
            <a:r>
              <a:rPr lang="lv-LV" sz="1400" b="0" noProof="0"/>
              <a:t>tai skaitā: </a:t>
            </a:r>
          </a:p>
          <a:p>
            <a:pPr marL="0" lvl="0" indent="0">
              <a:lnSpc>
                <a:spcPct val="100000"/>
              </a:lnSpc>
              <a:spcAft>
                <a:spcPts val="0"/>
              </a:spcAft>
              <a:buNone/>
            </a:pPr>
            <a:endParaRPr lang="lv-LV" sz="1400">
              <a:ea typeface="Verdana" panose="020B0604030504040204" pitchFamily="34" charset="0"/>
            </a:endParaRPr>
          </a:p>
          <a:p>
            <a:r>
              <a:rPr lang="lv-LV" sz="1400" b="1">
                <a:effectLst/>
                <a:ea typeface="Times New Roman" panose="02020603050405020304" pitchFamily="18" charset="0"/>
              </a:rPr>
              <a:t>vai projekta pieteikuma iesniedzējs ir iesniedzis nodokļu deklarācijas </a:t>
            </a:r>
            <a:r>
              <a:rPr lang="lv-LV" sz="1400">
                <a:effectLst/>
                <a:ea typeface="Times New Roman" panose="02020603050405020304" pitchFamily="18" charset="0"/>
              </a:rPr>
              <a:t>un attiecīgā informācija saskaņā ar likuma “Par nodokļiem un  nodevām” 18. panta pirmās daļas 30. punktu ir publiski pieejama un </a:t>
            </a:r>
          </a:p>
          <a:p>
            <a:endParaRPr lang="lv-LV" sz="1400">
              <a:ea typeface="Times New Roman" panose="02020603050405020304" pitchFamily="18" charset="0"/>
            </a:endParaRPr>
          </a:p>
          <a:p>
            <a:r>
              <a:rPr lang="lv-LV" sz="1400" b="1">
                <a:effectLst/>
                <a:ea typeface="Times New Roman" panose="02020603050405020304" pitchFamily="18" charset="0"/>
              </a:rPr>
              <a:t>vai projekta pieteikuma iesniedzējam nav VID administrēto nodokļu (nodevu) parāds, kas pārsniedz 150 </a:t>
            </a:r>
            <a:r>
              <a:rPr lang="lv-LV" sz="1400" b="1" err="1">
                <a:effectLst/>
                <a:ea typeface="Times New Roman" panose="02020603050405020304" pitchFamily="18" charset="0"/>
              </a:rPr>
              <a:t>euro</a:t>
            </a:r>
            <a:r>
              <a:rPr lang="lv-LV" sz="1400">
                <a:effectLst/>
                <a:ea typeface="Times New Roman" panose="02020603050405020304" pitchFamily="18" charset="0"/>
              </a:rPr>
              <a:t>, izņemot nodokļu maksājumus, kuru maksāšanas termiņš saskaņā ar likuma “Par               nodokļiem un nodevām” 24. panta pirmo un 1.</a:t>
            </a:r>
            <a:r>
              <a:rPr lang="lv-LV" sz="1400" baseline="30000">
                <a:effectLst/>
                <a:ea typeface="Times New Roman" panose="02020603050405020304" pitchFamily="18" charset="0"/>
              </a:rPr>
              <a:t>3</a:t>
            </a:r>
            <a:r>
              <a:rPr lang="lv-LV" sz="1400">
                <a:effectLst/>
                <a:ea typeface="Times New Roman" panose="02020603050405020304" pitchFamily="18" charset="0"/>
              </a:rPr>
              <a:t> daļu ir pagarināts, sadalīts termiņos, atlikts vai atkārtoti sadalīts termiņos. </a:t>
            </a:r>
            <a:endParaRPr lang="lv-LV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5869D4-3C3F-4136-B59A-FC7EE6A7D8CB}"/>
              </a:ext>
            </a:extLst>
          </p:cNvPr>
          <p:cNvSpPr txBox="1"/>
          <p:nvPr/>
        </p:nvSpPr>
        <p:spPr>
          <a:xfrm>
            <a:off x="7225145" y="1805784"/>
            <a:ext cx="3229065" cy="392415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arenR"/>
            </a:pPr>
            <a:r>
              <a:rPr lang="lv-LV" sz="1800">
                <a:effectLst/>
                <a:ea typeface="Times New Roman" panose="02020603050405020304" pitchFamily="18" charset="0"/>
              </a:rPr>
              <a:t>Pārbaudes VID nodokļu parādnieku datu bāzē</a:t>
            </a:r>
          </a:p>
          <a:p>
            <a:pPr marL="342900" indent="-342900">
              <a:buAutoNum type="arabicParenR"/>
            </a:pPr>
            <a:r>
              <a:rPr lang="lv-LV">
                <a:effectLst/>
                <a:ea typeface="Times New Roman" panose="02020603050405020304" pitchFamily="18" charset="0"/>
              </a:rPr>
              <a:t>Pārbaude tiks veikta </a:t>
            </a:r>
            <a:r>
              <a:rPr lang="lv-LV" sz="2000" b="1">
                <a:effectLst/>
                <a:ea typeface="Times New Roman" panose="02020603050405020304" pitchFamily="18" charset="0"/>
              </a:rPr>
              <a:t>gan</a:t>
            </a:r>
            <a:r>
              <a:rPr lang="lv-LV" b="1">
                <a:effectLst/>
                <a:ea typeface="Times New Roman" panose="02020603050405020304" pitchFamily="18" charset="0"/>
              </a:rPr>
              <a:t> </a:t>
            </a:r>
            <a:r>
              <a:rPr lang="lv-LV">
                <a:effectLst/>
                <a:ea typeface="Times New Roman" panose="02020603050405020304" pitchFamily="18" charset="0"/>
              </a:rPr>
              <a:t>uz projekta pieteikuma iesniegšanas termiņa pēdējo dienu </a:t>
            </a:r>
            <a:r>
              <a:rPr lang="lv-LV" sz="2000" b="1">
                <a:effectLst/>
                <a:ea typeface="Times New Roman" panose="02020603050405020304" pitchFamily="18" charset="0"/>
              </a:rPr>
              <a:t>06.10.2023</a:t>
            </a:r>
            <a:r>
              <a:rPr lang="lv-LV" sz="2400" b="1">
                <a:effectLst/>
                <a:ea typeface="Times New Roman" panose="02020603050405020304" pitchFamily="18" charset="0"/>
              </a:rPr>
              <a:t>.</a:t>
            </a:r>
            <a:r>
              <a:rPr lang="lv-LV">
                <a:effectLst/>
                <a:ea typeface="Times New Roman" panose="02020603050405020304" pitchFamily="18" charset="0"/>
              </a:rPr>
              <a:t>,            </a:t>
            </a:r>
            <a:r>
              <a:rPr lang="lv-LV" sz="2000" b="1">
                <a:effectLst/>
                <a:ea typeface="Times New Roman" panose="02020603050405020304" pitchFamily="18" charset="0"/>
              </a:rPr>
              <a:t>gan</a:t>
            </a:r>
            <a:r>
              <a:rPr lang="lv-LV">
                <a:effectLst/>
                <a:ea typeface="Times New Roman" panose="02020603050405020304" pitchFamily="18" charset="0"/>
              </a:rPr>
              <a:t> uz lēmuma par projekta virzīšanu apstiprināšanai dienu (lēmuma pieņemšana Vērtēšanas komisijā)</a:t>
            </a:r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28948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677D777-188D-4ED7-A224-D1015FECE9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7983381" cy="1123578"/>
          </a:xfrm>
        </p:spPr>
        <p:txBody>
          <a:bodyPr>
            <a:noAutofit/>
          </a:bodyPr>
          <a:lstStyle/>
          <a:p>
            <a:r>
              <a:rPr lang="lv-LV" sz="3200">
                <a:solidFill>
                  <a:schemeClr val="accent5">
                    <a:lumMod val="50000"/>
                  </a:schemeClr>
                </a:solidFill>
              </a:rPr>
              <a:t>Papildu atbilstības kritēriji </a:t>
            </a:r>
            <a:r>
              <a:rPr lang="lv-LV" sz="3200" err="1">
                <a:solidFill>
                  <a:schemeClr val="accent5">
                    <a:lumMod val="50000"/>
                  </a:schemeClr>
                </a:solidFill>
              </a:rPr>
              <a:t>MAKROprojekta</a:t>
            </a:r>
            <a:r>
              <a:rPr lang="lv-LV" sz="3200">
                <a:solidFill>
                  <a:schemeClr val="accent5">
                    <a:lumMod val="50000"/>
                  </a:schemeClr>
                </a:solidFill>
              </a:rPr>
              <a:t> iesniedzējam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423BAD50-CBC9-428F-BB90-BC8C380D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20/09</a:t>
            </a:r>
            <a:r>
              <a:rPr lang="en-US"/>
              <a:t>/202</a:t>
            </a:r>
            <a:r>
              <a:rPr lang="lv-LV"/>
              <a:t>3</a:t>
            </a:r>
            <a:endParaRPr lang="en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51CFC7E-C6FF-41CB-8CBB-01CA05FA4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9BB808-219E-9441-9CD5-6E582F9AE2E3}" type="slidenum">
              <a:rPr kumimoji="0" lang="en-LV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LV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graphicFrame>
        <p:nvGraphicFramePr>
          <p:cNvPr id="5" name="Satura vietturis 8">
            <a:extLst>
              <a:ext uri="{FF2B5EF4-FFF2-40B4-BE49-F238E27FC236}">
                <a16:creationId xmlns:a16="http://schemas.microsoft.com/office/drawing/2014/main" id="{24254CB1-71D0-A155-4046-346E8BAE12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0206594"/>
              </p:ext>
            </p:extLst>
          </p:nvPr>
        </p:nvGraphicFramePr>
        <p:xfrm>
          <a:off x="830834" y="1646538"/>
          <a:ext cx="9552305" cy="2681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Runas burbulis: taisnstūrveida 7">
            <a:extLst>
              <a:ext uri="{FF2B5EF4-FFF2-40B4-BE49-F238E27FC236}">
                <a16:creationId xmlns:a16="http://schemas.microsoft.com/office/drawing/2014/main" id="{A5F8E5A5-838A-B8A6-8B8A-4C2349CCE5A1}"/>
              </a:ext>
            </a:extLst>
          </p:cNvPr>
          <p:cNvSpPr/>
          <p:nvPr/>
        </p:nvSpPr>
        <p:spPr>
          <a:xfrm>
            <a:off x="7290674" y="4496230"/>
            <a:ext cx="2520000" cy="1260000"/>
          </a:xfrm>
          <a:prstGeom prst="wedgeRectCallout">
            <a:avLst>
              <a:gd name="adj1" fmla="val -26510"/>
              <a:gd name="adj2" fmla="val -87619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>
                <a:solidFill>
                  <a:schemeClr val="tx1"/>
                </a:solidFill>
              </a:rPr>
              <a:t>47 jau apstiprināti </a:t>
            </a:r>
            <a:r>
              <a:rPr lang="lv-LV" err="1">
                <a:solidFill>
                  <a:schemeClr val="tx1"/>
                </a:solidFill>
              </a:rPr>
              <a:t>makroprojekti</a:t>
            </a:r>
            <a:r>
              <a:rPr lang="lv-LV">
                <a:solidFill>
                  <a:schemeClr val="tx1"/>
                </a:solidFill>
              </a:rPr>
              <a:t> turpina īstenošanu 2024. gadā</a:t>
            </a:r>
          </a:p>
        </p:txBody>
      </p:sp>
      <p:sp>
        <p:nvSpPr>
          <p:cNvPr id="15" name="Runas burbulis: taisnstūrveida 7">
            <a:extLst>
              <a:ext uri="{FF2B5EF4-FFF2-40B4-BE49-F238E27FC236}">
                <a16:creationId xmlns:a16="http://schemas.microsoft.com/office/drawing/2014/main" id="{2C6CE730-BC2C-4DCD-B59E-3315E577D772}"/>
              </a:ext>
            </a:extLst>
          </p:cNvPr>
          <p:cNvSpPr/>
          <p:nvPr/>
        </p:nvSpPr>
        <p:spPr>
          <a:xfrm>
            <a:off x="4322571" y="4496230"/>
            <a:ext cx="2520000" cy="1260000"/>
          </a:xfrm>
          <a:prstGeom prst="wedgeRectCallout">
            <a:avLst>
              <a:gd name="adj1" fmla="val -26510"/>
              <a:gd name="adj2" fmla="val -87619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>
                <a:solidFill>
                  <a:schemeClr val="tx1"/>
                </a:solidFill>
              </a:rPr>
              <a:t>Gada pārskats par 2021. un 2022. gadu</a:t>
            </a:r>
          </a:p>
        </p:txBody>
      </p:sp>
      <p:sp>
        <p:nvSpPr>
          <p:cNvPr id="16" name="Runas burbulis: taisnstūrveida 7">
            <a:extLst>
              <a:ext uri="{FF2B5EF4-FFF2-40B4-BE49-F238E27FC236}">
                <a16:creationId xmlns:a16="http://schemas.microsoft.com/office/drawing/2014/main" id="{389C8AC0-D028-4FCB-9E01-DE3C651020EB}"/>
              </a:ext>
            </a:extLst>
          </p:cNvPr>
          <p:cNvSpPr/>
          <p:nvPr/>
        </p:nvSpPr>
        <p:spPr>
          <a:xfrm>
            <a:off x="1442638" y="4496230"/>
            <a:ext cx="2520000" cy="1260000"/>
          </a:xfrm>
          <a:prstGeom prst="wedgeRectCallout">
            <a:avLst>
              <a:gd name="adj1" fmla="val -26510"/>
              <a:gd name="adj2" fmla="val -87619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>
                <a:solidFill>
                  <a:schemeClr val="tx1"/>
                </a:solidFill>
              </a:rPr>
              <a:t>No 2020. gada oktobra līdz 2023. gada septembrim</a:t>
            </a:r>
          </a:p>
        </p:txBody>
      </p:sp>
    </p:spTree>
    <p:extLst>
      <p:ext uri="{BB962C8B-B14F-4D97-AF65-F5344CB8AC3E}">
        <p14:creationId xmlns:p14="http://schemas.microsoft.com/office/powerpoint/2010/main" val="557542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irsraksts 7">
            <a:extLst>
              <a:ext uri="{FF2B5EF4-FFF2-40B4-BE49-F238E27FC236}">
                <a16:creationId xmlns:a16="http://schemas.microsoft.com/office/drawing/2014/main" id="{217B7308-84B4-463B-8F85-815AD86DD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834" y="435399"/>
            <a:ext cx="7983382" cy="1123578"/>
          </a:xfrm>
        </p:spPr>
        <p:txBody>
          <a:bodyPr>
            <a:noAutofit/>
          </a:bodyPr>
          <a:lstStyle/>
          <a:p>
            <a:r>
              <a:rPr lang="lv-LV" sz="3200">
                <a:solidFill>
                  <a:schemeClr val="accent5">
                    <a:lumMod val="50000"/>
                  </a:schemeClr>
                </a:solidFill>
              </a:rPr>
              <a:t>Pieteikuma A sadaļa par organizācijas pamatdarbību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41F1D033-7A3A-4117-861A-E0276EC26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20/09</a:t>
            </a:r>
            <a:r>
              <a:rPr lang="en-US"/>
              <a:t>/202</a:t>
            </a:r>
            <a:r>
              <a:rPr lang="lv-LV"/>
              <a:t>3</a:t>
            </a:r>
            <a:endParaRPr lang="en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BFFD0C5-3388-48A5-B245-923CD64B9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EC98CCC-08CF-420E-B102-9CE5BBE2D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8</a:t>
            </a:fld>
            <a:endParaRPr lang="en-LV"/>
          </a:p>
        </p:txBody>
      </p:sp>
      <p:pic>
        <p:nvPicPr>
          <p:cNvPr id="13" name="Satura vietturis 12">
            <a:extLst>
              <a:ext uri="{FF2B5EF4-FFF2-40B4-BE49-F238E27FC236}">
                <a16:creationId xmlns:a16="http://schemas.microsoft.com/office/drawing/2014/main" id="{5A63AADD-17D5-4E17-B0F5-F31B0E7080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834" y="1579550"/>
            <a:ext cx="7473843" cy="4673600"/>
          </a:xfrm>
          <a:prstGeom prst="rect">
            <a:avLst/>
          </a:prstGeom>
          <a:ln>
            <a:noFill/>
          </a:ln>
        </p:spPr>
      </p:pic>
      <p:sp>
        <p:nvSpPr>
          <p:cNvPr id="14" name="Runas burbulis: taisnstūrveida 13">
            <a:extLst>
              <a:ext uri="{FF2B5EF4-FFF2-40B4-BE49-F238E27FC236}">
                <a16:creationId xmlns:a16="http://schemas.microsoft.com/office/drawing/2014/main" id="{66B95441-08A9-4B86-8F31-0F0E7559F6BB}"/>
              </a:ext>
            </a:extLst>
          </p:cNvPr>
          <p:cNvSpPr/>
          <p:nvPr/>
        </p:nvSpPr>
        <p:spPr>
          <a:xfrm>
            <a:off x="8814215" y="1579550"/>
            <a:ext cx="2830708" cy="1604717"/>
          </a:xfrm>
          <a:prstGeom prst="wedgeRectCallout">
            <a:avLst>
              <a:gd name="adj1" fmla="val -77083"/>
              <a:gd name="adj2" fmla="val 21799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>
                <a:solidFill>
                  <a:schemeClr val="tx1"/>
                </a:solidFill>
              </a:rPr>
              <a:t>Pieredze tiek vērtēta tikai par periodu n</a:t>
            </a:r>
            <a:r>
              <a:rPr lang="pt-BR">
                <a:solidFill>
                  <a:schemeClr val="tx1"/>
                </a:solidFill>
              </a:rPr>
              <a:t>o 2020. gada oktobra līdz 2023. gada septembrim</a:t>
            </a:r>
            <a:r>
              <a:rPr lang="lv-LV">
                <a:solidFill>
                  <a:schemeClr val="tx1"/>
                </a:solidFill>
              </a:rPr>
              <a:t> (MAC)</a:t>
            </a:r>
          </a:p>
        </p:txBody>
      </p:sp>
      <p:sp>
        <p:nvSpPr>
          <p:cNvPr id="15" name="Runas burbulis: taisnstūrveida 14">
            <a:extLst>
              <a:ext uri="{FF2B5EF4-FFF2-40B4-BE49-F238E27FC236}">
                <a16:creationId xmlns:a16="http://schemas.microsoft.com/office/drawing/2014/main" id="{FA0519D9-38B4-4A86-8AAA-79F6D9DC1E69}"/>
              </a:ext>
            </a:extLst>
          </p:cNvPr>
          <p:cNvSpPr/>
          <p:nvPr/>
        </p:nvSpPr>
        <p:spPr>
          <a:xfrm>
            <a:off x="8814215" y="3383972"/>
            <a:ext cx="2830708" cy="1266803"/>
          </a:xfrm>
          <a:prstGeom prst="wedgeRectCallout">
            <a:avLst>
              <a:gd name="adj1" fmla="val -77526"/>
              <a:gd name="adj2" fmla="val -45102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>
                <a:solidFill>
                  <a:schemeClr val="tx1"/>
                </a:solidFill>
              </a:rPr>
              <a:t>Ieteikums strukturēt informāciju       konkrēti pa gadiem,               ja iespējams</a:t>
            </a:r>
          </a:p>
        </p:txBody>
      </p:sp>
      <p:sp>
        <p:nvSpPr>
          <p:cNvPr id="17" name="Runas burbulis: taisnstūrveida 16">
            <a:extLst>
              <a:ext uri="{FF2B5EF4-FFF2-40B4-BE49-F238E27FC236}">
                <a16:creationId xmlns:a16="http://schemas.microsoft.com/office/drawing/2014/main" id="{633E579F-A226-47E4-857E-0D99F9515DFD}"/>
              </a:ext>
            </a:extLst>
          </p:cNvPr>
          <p:cNvSpPr/>
          <p:nvPr/>
        </p:nvSpPr>
        <p:spPr>
          <a:xfrm>
            <a:off x="8814215" y="4850480"/>
            <a:ext cx="2830708" cy="1266803"/>
          </a:xfrm>
          <a:prstGeom prst="wedgeRectCallout">
            <a:avLst>
              <a:gd name="adj1" fmla="val -77118"/>
              <a:gd name="adj2" fmla="val 31283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>
                <a:solidFill>
                  <a:schemeClr val="tx1"/>
                </a:solidFill>
              </a:rPr>
              <a:t>Papildu kritērijs,     par ko projekts var iegūt 1 punktu</a:t>
            </a:r>
          </a:p>
        </p:txBody>
      </p:sp>
    </p:spTree>
    <p:extLst>
      <p:ext uri="{BB962C8B-B14F-4D97-AF65-F5344CB8AC3E}">
        <p14:creationId xmlns:p14="http://schemas.microsoft.com/office/powerpoint/2010/main" val="274547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13DD1CB-7613-4645-ABA5-73B5BA387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v-LV" sz="3200">
                <a:solidFill>
                  <a:schemeClr val="accent5">
                    <a:lumMod val="50000"/>
                  </a:schemeClr>
                </a:solidFill>
              </a:rPr>
              <a:t>Pieteikuma B1-B2 sadaļas par darbības virzieniem un aktivitātēm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510202A1-707B-4B19-BE70-81E37EB95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lv-LV"/>
              <a:t>20/09</a:t>
            </a:r>
            <a:r>
              <a:rPr lang="en-US"/>
              <a:t>/202</a:t>
            </a:r>
            <a:r>
              <a:rPr lang="lv-LV"/>
              <a:t>3</a:t>
            </a:r>
            <a:endParaRPr lang="en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1A244F6C-C448-4AA4-9452-499E3BEE0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Sabiedrības integrācijas fonds</a:t>
            </a:r>
            <a:endParaRPr lang="en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1D197A8A-CC8A-4FC4-BC76-59C318346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9BB808-219E-9441-9CD5-6E582F9AE2E3}" type="slidenum">
              <a:rPr lang="en-LV" smtClean="0"/>
              <a:t>9</a:t>
            </a:fld>
            <a:endParaRPr lang="en-LV"/>
          </a:p>
        </p:txBody>
      </p:sp>
      <p:pic>
        <p:nvPicPr>
          <p:cNvPr id="7" name="Satura vietturis 6">
            <a:extLst>
              <a:ext uri="{FF2B5EF4-FFF2-40B4-BE49-F238E27FC236}">
                <a16:creationId xmlns:a16="http://schemas.microsoft.com/office/drawing/2014/main" id="{2536312B-F25A-4FED-BDF6-77FB5FAFDA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0834" y="1552322"/>
            <a:ext cx="7390955" cy="4673600"/>
          </a:xfrm>
          <a:prstGeom prst="rect">
            <a:avLst/>
          </a:prstGeom>
        </p:spPr>
      </p:pic>
      <p:sp>
        <p:nvSpPr>
          <p:cNvPr id="8" name="Runas burbulis: taisnstūrveida 7">
            <a:extLst>
              <a:ext uri="{FF2B5EF4-FFF2-40B4-BE49-F238E27FC236}">
                <a16:creationId xmlns:a16="http://schemas.microsoft.com/office/drawing/2014/main" id="{FF7C4167-20DD-44A7-8E05-B06B67BE807A}"/>
              </a:ext>
            </a:extLst>
          </p:cNvPr>
          <p:cNvSpPr/>
          <p:nvPr/>
        </p:nvSpPr>
        <p:spPr>
          <a:xfrm>
            <a:off x="8708018" y="2705336"/>
            <a:ext cx="2829600" cy="2401455"/>
          </a:xfrm>
          <a:prstGeom prst="wedgeRectCallout">
            <a:avLst>
              <a:gd name="adj1" fmla="val -74001"/>
              <a:gd name="adj2" fmla="val -11359"/>
            </a:avLst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>
                <a:solidFill>
                  <a:schemeClr val="tx1"/>
                </a:solidFill>
              </a:rPr>
              <a:t>Ieteikums nezaudēt </a:t>
            </a:r>
            <a:r>
              <a:rPr lang="lv-LV" u="sng">
                <a:solidFill>
                  <a:schemeClr val="tx1"/>
                </a:solidFill>
              </a:rPr>
              <a:t>projekta fokusu</a:t>
            </a:r>
            <a:r>
              <a:rPr lang="lv-LV">
                <a:solidFill>
                  <a:schemeClr val="tx1"/>
                </a:solidFill>
              </a:rPr>
              <a:t>, </a:t>
            </a:r>
          </a:p>
          <a:p>
            <a:pPr algn="ctr"/>
            <a:r>
              <a:rPr lang="lv-LV">
                <a:solidFill>
                  <a:schemeClr val="tx1"/>
                </a:solidFill>
              </a:rPr>
              <a:t>izvēloties darbības virzienus un jomas </a:t>
            </a:r>
          </a:p>
          <a:p>
            <a:pPr algn="ctr">
              <a:spcBef>
                <a:spcPts val="600"/>
              </a:spcBef>
            </a:pPr>
            <a:r>
              <a:rPr lang="lv-LV">
                <a:solidFill>
                  <a:schemeClr val="tx1"/>
                </a:solidFill>
              </a:rPr>
              <a:t>(atzīmētais daudzums neietekmē vērtējumu)</a:t>
            </a:r>
          </a:p>
        </p:txBody>
      </p:sp>
    </p:spTree>
    <p:extLst>
      <p:ext uri="{BB962C8B-B14F-4D97-AF65-F5344CB8AC3E}">
        <p14:creationId xmlns:p14="http://schemas.microsoft.com/office/powerpoint/2010/main" val="159990773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Custom 2">
      <a:dk1>
        <a:srgbClr val="000000"/>
      </a:dk1>
      <a:lt1>
        <a:srgbClr val="FFFFFF"/>
      </a:lt1>
      <a:dk2>
        <a:srgbClr val="595959"/>
      </a:dk2>
      <a:lt2>
        <a:srgbClr val="EBEFF0"/>
      </a:lt2>
      <a:accent1>
        <a:srgbClr val="262626"/>
      </a:accent1>
      <a:accent2>
        <a:srgbClr val="800024"/>
      </a:accent2>
      <a:accent3>
        <a:srgbClr val="9CAFAF"/>
      </a:accent3>
      <a:accent4>
        <a:srgbClr val="DAE1E1"/>
      </a:accent4>
      <a:accent5>
        <a:srgbClr val="CFD9DB"/>
      </a:accent5>
      <a:accent6>
        <a:srgbClr val="A0988C"/>
      </a:accent6>
      <a:hlink>
        <a:srgbClr val="FFB2C8"/>
      </a:hlink>
      <a:folHlink>
        <a:srgbClr val="FFB2C8"/>
      </a:folHlink>
    </a:clrScheme>
    <a:fontScheme name="Custom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IF_GDD_Template" id="{0A2504CB-092A-BF49-8D87-54A742001EB0}" vid="{1F79517A-3B9E-B248-B156-B09BA257E49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s" ma:contentTypeID="0x010100B8A6DCF348D1484F80EC7C9FC7CECE96" ma:contentTypeVersion="14" ma:contentTypeDescription="Izveidot jaunu dokumentu." ma:contentTypeScope="" ma:versionID="62136b8485e4b93bb2c679a7bf067933">
  <xsd:schema xmlns:xsd="http://www.w3.org/2001/XMLSchema" xmlns:xs="http://www.w3.org/2001/XMLSchema" xmlns:p="http://schemas.microsoft.com/office/2006/metadata/properties" xmlns:ns2="4f1366c2-cc76-49ad-8206-8ca383d3060e" xmlns:ns3="de6a950e-521b-47c8-9256-93af7daadbc7" targetNamespace="http://schemas.microsoft.com/office/2006/metadata/properties" ma:root="true" ma:fieldsID="3c23f1d208b5add2789e6e48f35c3468" ns2:_="" ns3:_="">
    <xsd:import namespace="4f1366c2-cc76-49ad-8206-8ca383d3060e"/>
    <xsd:import namespace="de6a950e-521b-47c8-9256-93af7daadbc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1366c2-cc76-49ad-8206-8ca383d3060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Koplietots 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Koplietots ar: detalizēt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98b4ea6-ff51-46e2-84b1-2aff27ac9ccd}" ma:internalName="TaxCatchAll" ma:showField="CatchAllData" ma:web="4f1366c2-cc76-49ad-8206-8ca383d3060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6a950e-521b-47c8-9256-93af7daadb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Attēlu atzīmes" ma:readOnly="false" ma:fieldId="{5cf76f15-5ced-4ddc-b409-7134ff3c332f}" ma:taxonomyMulti="true" ma:sspId="2126744b-e88b-4f89-a192-53d6f05030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atura tips"/>
        <xsd:element ref="dc:title" minOccurs="0" maxOccurs="1" ma:index="4" ma:displayName="Virsrakst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e6a950e-521b-47c8-9256-93af7daadbc7">
      <Terms xmlns="http://schemas.microsoft.com/office/infopath/2007/PartnerControls"/>
    </lcf76f155ced4ddcb4097134ff3c332f>
    <TaxCatchAll xmlns="4f1366c2-cc76-49ad-8206-8ca383d3060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BB87389-78E5-440C-97B5-533C6FB346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1366c2-cc76-49ad-8206-8ca383d3060e"/>
    <ds:schemaRef ds:uri="de6a950e-521b-47c8-9256-93af7daadbc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5A17B0E-BBCD-4BEF-A50E-D71802FBFA54}">
  <ds:schemaRefs>
    <ds:schemaRef ds:uri="http://www.w3.org/XML/1998/namespace"/>
    <ds:schemaRef ds:uri="http://purl.org/dc/dcmitype/"/>
    <ds:schemaRef ds:uri="http://schemas.microsoft.com/office/2006/documentManagement/types"/>
    <ds:schemaRef ds:uri="http://purl.org/dc/terms/"/>
    <ds:schemaRef ds:uri="4f1366c2-cc76-49ad-8206-8ca383d3060e"/>
    <ds:schemaRef ds:uri="de6a950e-521b-47c8-9256-93af7daadbc7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CEDC8AB9-AC08-4192-A319-7EB5E7542A3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</TotalTime>
  <Words>1802</Words>
  <Application>Microsoft Office PowerPoint</Application>
  <PresentationFormat>Widescreen</PresentationFormat>
  <Paragraphs>251</Paragraphs>
  <Slides>26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Times New Roman</vt:lpstr>
      <vt:lpstr>Urdu Typesetting</vt:lpstr>
      <vt:lpstr>Verdana</vt:lpstr>
      <vt:lpstr>Wingdings</vt:lpstr>
      <vt:lpstr>Parcel</vt:lpstr>
      <vt:lpstr> Programma «NVO fonds» ATKLĀTS PROJEKTU PIETEIKUMU KONKURSS NEVALDĪBAS ORGANIZĀCIJĀM  SEMINĀRS  PROJEKTU PIETEIKUMU IESNIEDZĒJIEM  2023.gada 20.septembris</vt:lpstr>
      <vt:lpstr>Programmas mērķis</vt:lpstr>
      <vt:lpstr>Projektu darbības virzieni</vt:lpstr>
      <vt:lpstr>Pieteikumu kvalitātes vērtēšana</vt:lpstr>
      <vt:lpstr> Programma «NVO fonds» ATKLĀTS PROJEKTU PIETEIKUMU KONKURSS NEVALDĪBAS ORGANIZĀCIJĀM  SEMINĀRS  PROJEKTU PIETEIKUMU IESNIEDZĒJIEM  2023.gada 20.septembris</vt:lpstr>
      <vt:lpstr>Izmaiņas atbilstības kritērijos iesniedzējam</vt:lpstr>
      <vt:lpstr>Papildu atbilstības kritēriji MAKROprojekta iesniedzējam</vt:lpstr>
      <vt:lpstr>Pieteikuma A sadaļa par organizācijas pamatdarbību</vt:lpstr>
      <vt:lpstr>Pieteikuma B1-B2 sadaļas par darbības virzieniem un aktivitātēm</vt:lpstr>
      <vt:lpstr>Pieteikuma B3 sadaļa par projekta finansējumu un īstenošanas periodu</vt:lpstr>
      <vt:lpstr>Projekta pieteikuma B4 sadaļa par projekta īstenošanas vietu</vt:lpstr>
      <vt:lpstr>Pieteikuma B5 sadaļa par projekta mērķi un mērķa grupu</vt:lpstr>
      <vt:lpstr>Pieteikuma B6 sadaļa par papildu punktiem projekta kvalitātei</vt:lpstr>
      <vt:lpstr>Pieteikuma B7 sadaļa par projekta aktivitāšu struktūru</vt:lpstr>
      <vt:lpstr>Pieteikuma B7 sadaļa par projekta aktivitāšu aprakstu</vt:lpstr>
      <vt:lpstr>Pieteikuma B7 sadaļa par informācijas avotu norādīšanu</vt:lpstr>
      <vt:lpstr>Pieteikuma B8 sadaļa par projekta personālu</vt:lpstr>
      <vt:lpstr>PowerPoint Presentation</vt:lpstr>
      <vt:lpstr>Pieteikuma C1 sadaļa «Projekta budžets»</vt:lpstr>
      <vt:lpstr>Projekta budžets (C sadaļa)</vt:lpstr>
      <vt:lpstr>Pieteikuma C2 sadaļa par izmaksu skaidrojumiem</vt:lpstr>
      <vt:lpstr>Pieteikuma D apliecinājumu sadaļa</vt:lpstr>
      <vt:lpstr>Maksājumu laika grafiks</vt:lpstr>
      <vt:lpstr>Par projekta pieteikuma kvalitāti liecina </vt:lpstr>
      <vt:lpstr>Provizoriskais programmas laika grafiks</vt:lpstr>
      <vt:lpstr>Veiksmīgu projektu rakstīšanu!  Jautājumus lūdzam sūtīt uz konkursi@sif.gov.lv  Projekta pieteikumu lūdzam iesniegt uz nvofonds@sif.gov.lv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Sabiedrības integrācijas fonds</dc:title>
  <dc:creator>Elīna Blekte</dc:creator>
  <cp:lastModifiedBy>Inga Liepa</cp:lastModifiedBy>
  <cp:revision>1</cp:revision>
  <dcterms:created xsi:type="dcterms:W3CDTF">2021-05-20T18:00:25Z</dcterms:created>
  <dcterms:modified xsi:type="dcterms:W3CDTF">2023-09-27T07:06:23Z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0x010100B8A6DCF348D1484F80EC7C9FC7CECE96</vt:lpwstr>
  </property>
  <property fmtid="{D5CDD505-2E9C-101B-9397-08002B2CF9AE}" pid="3" name="Order">
    <vt:r8>2078600</vt:r8>
  </property>
  <property fmtid="{D5CDD505-2E9C-101B-9397-08002B2CF9AE}" pid="4" name="MediaServiceImageTags">
    <vt:lpwstr/>
  </property>
</Properties>
</file>