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4"/>
  </p:sldMasterIdLst>
  <p:notesMasterIdLst>
    <p:notesMasterId r:id="rId24"/>
  </p:notesMasterIdLst>
  <p:sldIdLst>
    <p:sldId id="383" r:id="rId5"/>
    <p:sldId id="257" r:id="rId6"/>
    <p:sldId id="391" r:id="rId7"/>
    <p:sldId id="392" r:id="rId8"/>
    <p:sldId id="343" r:id="rId9"/>
    <p:sldId id="346" r:id="rId10"/>
    <p:sldId id="348" r:id="rId11"/>
    <p:sldId id="379" r:id="rId12"/>
    <p:sldId id="396" r:id="rId13"/>
    <p:sldId id="400" r:id="rId14"/>
    <p:sldId id="364" r:id="rId15"/>
    <p:sldId id="370" r:id="rId16"/>
    <p:sldId id="394" r:id="rId17"/>
    <p:sldId id="381" r:id="rId18"/>
    <p:sldId id="399" r:id="rId19"/>
    <p:sldId id="382" r:id="rId20"/>
    <p:sldId id="401" r:id="rId21"/>
    <p:sldId id="366" r:id="rId22"/>
    <p:sldId id="26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02C2BA2-C4D1-410C-821D-2DA1999C751B}">
          <p14:sldIdLst>
            <p14:sldId id="383"/>
            <p14:sldId id="257"/>
            <p14:sldId id="391"/>
            <p14:sldId id="392"/>
            <p14:sldId id="343"/>
            <p14:sldId id="346"/>
            <p14:sldId id="348"/>
            <p14:sldId id="379"/>
            <p14:sldId id="396"/>
            <p14:sldId id="400"/>
            <p14:sldId id="364"/>
            <p14:sldId id="370"/>
            <p14:sldId id="394"/>
            <p14:sldId id="381"/>
            <p14:sldId id="399"/>
            <p14:sldId id="382"/>
            <p14:sldId id="401"/>
            <p14:sldId id="36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Liepa" initials="IL" lastIdx="4" clrIdx="0">
    <p:extLst>
      <p:ext uri="{19B8F6BF-5375-455C-9EA6-DF929625EA0E}">
        <p15:presenceInfo xmlns:p15="http://schemas.microsoft.com/office/powerpoint/2012/main" userId="S::inga.liepa@sif.gov.lv::d84c561f-e789-411f-a370-09e4c19b592b" providerId="AD"/>
      </p:ext>
    </p:extLst>
  </p:cmAuthor>
  <p:cmAuthor id="2" name="Santa Barone-Upeniece" initials="SBU" lastIdx="1" clrIdx="1">
    <p:extLst>
      <p:ext uri="{19B8F6BF-5375-455C-9EA6-DF929625EA0E}">
        <p15:presenceInfo xmlns:p15="http://schemas.microsoft.com/office/powerpoint/2012/main" userId="S::santa.barone-upeniece@sif.gov.lv::1a27b4a0-cc9c-4e0c-81cf-47021761a9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5D08"/>
    <a:srgbClr val="E0B3B2"/>
    <a:srgbClr val="A80000"/>
    <a:srgbClr val="ED8B77"/>
    <a:srgbClr val="EA0043"/>
    <a:srgbClr val="E60042"/>
    <a:srgbClr val="FF054C"/>
    <a:srgbClr val="E86B52"/>
    <a:srgbClr val="8A0000"/>
    <a:srgbClr val="7C93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26" autoAdjust="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1E4A3F-4D04-4E39-8E2A-8DF5413BFD4A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AEACF4DE-7942-48F3-91DE-DA52C21CBAC8}">
      <dgm:prSet phldrT="[Teksts]"/>
      <dgm:spPr/>
      <dgm:t>
        <a:bodyPr/>
        <a:lstStyle/>
        <a:p>
          <a:r>
            <a:rPr lang="lv-LV" noProof="0">
              <a:solidFill>
                <a:srgbClr val="800024"/>
              </a:solidFill>
            </a:rPr>
            <a:t>Pārliecināties, ka projekta pieteikums tiek aizpildīts atbilstošajā konkursā</a:t>
          </a:r>
        </a:p>
      </dgm:t>
    </dgm:pt>
    <dgm:pt modelId="{A778B060-3F9C-46D2-825D-791A4226415A}" type="parTrans" cxnId="{A80C11C1-35C7-4074-935D-786EF9F420C9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6DB47071-90FE-4232-90D1-6FD14A0F99CD}" type="sibTrans" cxnId="{A80C11C1-35C7-4074-935D-786EF9F420C9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10921A8A-3A6C-4030-A044-4466ECA7F57C}">
      <dgm:prSet phldrT="[Teksts]"/>
      <dgm:spPr/>
      <dgm:t>
        <a:bodyPr/>
        <a:lstStyle/>
        <a:p>
          <a:r>
            <a:rPr lang="lv-LV">
              <a:solidFill>
                <a:srgbClr val="800024"/>
              </a:solidFill>
            </a:rPr>
            <a:t>Pirms pieteikuma iesniegšanas un līdz Konkursa rezultātu saņemšanai nodrošināt, ka projekta iesniedzējam </a:t>
          </a:r>
          <a:r>
            <a:rPr lang="lv-LV" b="1">
              <a:solidFill>
                <a:srgbClr val="800024"/>
              </a:solidFill>
            </a:rPr>
            <a:t>nav VID administrēto nodokļu parāda</a:t>
          </a:r>
          <a:r>
            <a:rPr lang="lv-LV">
              <a:solidFill>
                <a:srgbClr val="800024"/>
              </a:solidFill>
            </a:rPr>
            <a:t>,        kas pārsniedz 150 EUR</a:t>
          </a:r>
        </a:p>
      </dgm:t>
    </dgm:pt>
    <dgm:pt modelId="{1E5A7AD0-6D1E-40E6-B4B0-A845AC26F4A0}" type="parTrans" cxnId="{2C9287F5-8ED0-400E-B4F1-EE17647E2F06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14153955-DCB1-41F5-A095-9C2BE722D8FA}" type="sibTrans" cxnId="{2C9287F5-8ED0-400E-B4F1-EE17647E2F06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BACF9135-EBF8-48F2-8C89-7AFEC5CB1230}">
      <dgm:prSet phldrT="[Teksts]"/>
      <dgm:spPr/>
      <dgm:t>
        <a:bodyPr/>
        <a:lstStyle/>
        <a:p>
          <a:r>
            <a:rPr lang="lv-LV" noProof="0">
              <a:solidFill>
                <a:srgbClr val="800024"/>
              </a:solidFill>
            </a:rPr>
            <a:t>Projekta pieteikumu iesniegt laicīgi</a:t>
          </a:r>
        </a:p>
        <a:p>
          <a:r>
            <a:rPr lang="lv-LV" b="0" u="none" noProof="0">
              <a:solidFill>
                <a:srgbClr val="800024"/>
              </a:solidFill>
            </a:rPr>
            <a:t>Projektu pieteikumu iesniegšanas termiņš </a:t>
          </a:r>
          <a:r>
            <a:rPr lang="en-US" b="1" u="sng">
              <a:solidFill>
                <a:srgbClr val="800024"/>
              </a:solidFill>
            </a:rPr>
            <a:t>16.02.2024 </a:t>
          </a:r>
          <a:r>
            <a:rPr lang="en-US" b="1" u="sng" err="1">
              <a:solidFill>
                <a:srgbClr val="800024"/>
              </a:solidFill>
            </a:rPr>
            <a:t>plkst</a:t>
          </a:r>
          <a:r>
            <a:rPr lang="en-US" b="1" u="sng">
              <a:solidFill>
                <a:srgbClr val="800024"/>
              </a:solidFill>
            </a:rPr>
            <a:t>. 23:59 </a:t>
          </a:r>
          <a:endParaRPr lang="lv-LV">
            <a:solidFill>
              <a:srgbClr val="800024"/>
            </a:solidFill>
          </a:endParaRPr>
        </a:p>
      </dgm:t>
    </dgm:pt>
    <dgm:pt modelId="{CECD08DC-5FF3-4BCA-9983-04C0F6CB8186}" type="parTrans" cxnId="{A2418756-0979-4342-BB3F-5F29FBE099EF}">
      <dgm:prSet/>
      <dgm:spPr/>
      <dgm:t>
        <a:bodyPr/>
        <a:lstStyle/>
        <a:p>
          <a:endParaRPr lang="lv-LV"/>
        </a:p>
      </dgm:t>
    </dgm:pt>
    <dgm:pt modelId="{320E317A-446F-470C-853D-7136C095A41C}" type="sibTrans" cxnId="{A2418756-0979-4342-BB3F-5F29FBE099EF}">
      <dgm:prSet/>
      <dgm:spPr/>
      <dgm:t>
        <a:bodyPr/>
        <a:lstStyle/>
        <a:p>
          <a:endParaRPr lang="lv-LV"/>
        </a:p>
      </dgm:t>
    </dgm:pt>
    <dgm:pt modelId="{D2211DBB-DE06-43F6-B147-8A8CDD29075F}" type="pres">
      <dgm:prSet presAssocID="{711E4A3F-4D04-4E39-8E2A-8DF5413BFD4A}" presName="diagram" presStyleCnt="0">
        <dgm:presLayoutVars>
          <dgm:dir/>
          <dgm:resizeHandles val="exact"/>
        </dgm:presLayoutVars>
      </dgm:prSet>
      <dgm:spPr/>
    </dgm:pt>
    <dgm:pt modelId="{D62ABA50-59FF-4773-92C1-A5278622AE64}" type="pres">
      <dgm:prSet presAssocID="{AEACF4DE-7942-48F3-91DE-DA52C21CBAC8}" presName="node" presStyleLbl="node1" presStyleIdx="0" presStyleCnt="3" custScaleX="86198" custScaleY="109901" custLinFactNeighborX="1179">
        <dgm:presLayoutVars>
          <dgm:bulletEnabled val="1"/>
        </dgm:presLayoutVars>
      </dgm:prSet>
      <dgm:spPr/>
    </dgm:pt>
    <dgm:pt modelId="{ADF72770-C06A-49F2-A1BB-63A8CD0C0390}" type="pres">
      <dgm:prSet presAssocID="{6DB47071-90FE-4232-90D1-6FD14A0F99CD}" presName="sibTrans" presStyleCnt="0"/>
      <dgm:spPr/>
    </dgm:pt>
    <dgm:pt modelId="{C56ACEF4-AC43-4AD6-BAAE-87B5F4F0D30B}" type="pres">
      <dgm:prSet presAssocID="{BACF9135-EBF8-48F2-8C89-7AFEC5CB1230}" presName="node" presStyleLbl="node1" presStyleIdx="1" presStyleCnt="3" custScaleX="86198" custScaleY="109901" custLinFactNeighborX="1179">
        <dgm:presLayoutVars>
          <dgm:bulletEnabled val="1"/>
        </dgm:presLayoutVars>
      </dgm:prSet>
      <dgm:spPr/>
    </dgm:pt>
    <dgm:pt modelId="{C89BBCAB-32B5-40F7-8C39-2F7C5B37AEB3}" type="pres">
      <dgm:prSet presAssocID="{320E317A-446F-470C-853D-7136C095A41C}" presName="sibTrans" presStyleCnt="0"/>
      <dgm:spPr/>
    </dgm:pt>
    <dgm:pt modelId="{2279846A-CE95-4A96-90C3-A2CF9CE7BC1A}" type="pres">
      <dgm:prSet presAssocID="{10921A8A-3A6C-4030-A044-4466ECA7F57C}" presName="node" presStyleLbl="node1" presStyleIdx="2" presStyleCnt="3" custScaleX="86198" custScaleY="109901">
        <dgm:presLayoutVars>
          <dgm:bulletEnabled val="1"/>
        </dgm:presLayoutVars>
      </dgm:prSet>
      <dgm:spPr/>
    </dgm:pt>
  </dgm:ptLst>
  <dgm:cxnLst>
    <dgm:cxn modelId="{B9F5B109-E3B7-4EBE-BF35-AE62FD083B90}" type="presOf" srcId="{711E4A3F-4D04-4E39-8E2A-8DF5413BFD4A}" destId="{D2211DBB-DE06-43F6-B147-8A8CDD29075F}" srcOrd="0" destOrd="0" presId="urn:microsoft.com/office/officeart/2005/8/layout/default"/>
    <dgm:cxn modelId="{A2418756-0979-4342-BB3F-5F29FBE099EF}" srcId="{711E4A3F-4D04-4E39-8E2A-8DF5413BFD4A}" destId="{BACF9135-EBF8-48F2-8C89-7AFEC5CB1230}" srcOrd="1" destOrd="0" parTransId="{CECD08DC-5FF3-4BCA-9983-04C0F6CB8186}" sibTransId="{320E317A-446F-470C-853D-7136C095A41C}"/>
    <dgm:cxn modelId="{663BBC9B-7682-4362-B002-ED4B6D273B25}" type="presOf" srcId="{AEACF4DE-7942-48F3-91DE-DA52C21CBAC8}" destId="{D62ABA50-59FF-4773-92C1-A5278622AE64}" srcOrd="0" destOrd="0" presId="urn:microsoft.com/office/officeart/2005/8/layout/default"/>
    <dgm:cxn modelId="{90AD96AE-86E1-48EB-8A13-777B1CCE06F6}" type="presOf" srcId="{BACF9135-EBF8-48F2-8C89-7AFEC5CB1230}" destId="{C56ACEF4-AC43-4AD6-BAAE-87B5F4F0D30B}" srcOrd="0" destOrd="0" presId="urn:microsoft.com/office/officeart/2005/8/layout/default"/>
    <dgm:cxn modelId="{4D5C34BE-3892-444E-B5E6-6C5523C8141F}" type="presOf" srcId="{10921A8A-3A6C-4030-A044-4466ECA7F57C}" destId="{2279846A-CE95-4A96-90C3-A2CF9CE7BC1A}" srcOrd="0" destOrd="0" presId="urn:microsoft.com/office/officeart/2005/8/layout/default"/>
    <dgm:cxn modelId="{A80C11C1-35C7-4074-935D-786EF9F420C9}" srcId="{711E4A3F-4D04-4E39-8E2A-8DF5413BFD4A}" destId="{AEACF4DE-7942-48F3-91DE-DA52C21CBAC8}" srcOrd="0" destOrd="0" parTransId="{A778B060-3F9C-46D2-825D-791A4226415A}" sibTransId="{6DB47071-90FE-4232-90D1-6FD14A0F99CD}"/>
    <dgm:cxn modelId="{2C9287F5-8ED0-400E-B4F1-EE17647E2F06}" srcId="{711E4A3F-4D04-4E39-8E2A-8DF5413BFD4A}" destId="{10921A8A-3A6C-4030-A044-4466ECA7F57C}" srcOrd="2" destOrd="0" parTransId="{1E5A7AD0-6D1E-40E6-B4B0-A845AC26F4A0}" sibTransId="{14153955-DCB1-41F5-A095-9C2BE722D8FA}"/>
    <dgm:cxn modelId="{00021538-BF39-4779-94C7-1DB72B1B2671}" type="presParOf" srcId="{D2211DBB-DE06-43F6-B147-8A8CDD29075F}" destId="{D62ABA50-59FF-4773-92C1-A5278622AE64}" srcOrd="0" destOrd="0" presId="urn:microsoft.com/office/officeart/2005/8/layout/default"/>
    <dgm:cxn modelId="{044C4BA5-AF2C-42CB-B0D1-2AB0F5D63341}" type="presParOf" srcId="{D2211DBB-DE06-43F6-B147-8A8CDD29075F}" destId="{ADF72770-C06A-49F2-A1BB-63A8CD0C0390}" srcOrd="1" destOrd="0" presId="urn:microsoft.com/office/officeart/2005/8/layout/default"/>
    <dgm:cxn modelId="{B3BC1114-81AF-4004-86BC-1E1664D6F7CA}" type="presParOf" srcId="{D2211DBB-DE06-43F6-B147-8A8CDD29075F}" destId="{C56ACEF4-AC43-4AD6-BAAE-87B5F4F0D30B}" srcOrd="2" destOrd="0" presId="urn:microsoft.com/office/officeart/2005/8/layout/default"/>
    <dgm:cxn modelId="{9095A9F9-75BC-4A19-BE3D-5416E440F5E5}" type="presParOf" srcId="{D2211DBB-DE06-43F6-B147-8A8CDD29075F}" destId="{C89BBCAB-32B5-40F7-8C39-2F7C5B37AEB3}" srcOrd="3" destOrd="0" presId="urn:microsoft.com/office/officeart/2005/8/layout/default"/>
    <dgm:cxn modelId="{146C0791-F099-4712-91EC-D8143A79F850}" type="presParOf" srcId="{D2211DBB-DE06-43F6-B147-8A8CDD29075F}" destId="{2279846A-CE95-4A96-90C3-A2CF9CE7BC1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1E4A3F-4D04-4E39-8E2A-8DF5413BFD4A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10921A8A-3A6C-4030-A044-4466ECA7F57C}">
      <dgm:prSet phldrT="[Teksts]"/>
      <dgm:spPr/>
      <dgm:t>
        <a:bodyPr/>
        <a:lstStyle/>
        <a:p>
          <a:r>
            <a:rPr lang="lv-LV">
              <a:solidFill>
                <a:srgbClr val="800024"/>
              </a:solidFill>
            </a:rPr>
            <a:t>Skaidrot projekta rezultātu </a:t>
          </a:r>
          <a:r>
            <a:rPr lang="lv-LV" b="1">
              <a:solidFill>
                <a:srgbClr val="800024"/>
              </a:solidFill>
            </a:rPr>
            <a:t>ilgtspējas efektu</a:t>
          </a:r>
          <a:r>
            <a:rPr lang="lv-LV">
              <a:solidFill>
                <a:srgbClr val="800024"/>
              </a:solidFill>
            </a:rPr>
            <a:t> (prasmju pilnveidošana, jaunu metožu izmantošana, u.c.)</a:t>
          </a:r>
        </a:p>
      </dgm:t>
    </dgm:pt>
    <dgm:pt modelId="{1E5A7AD0-6D1E-40E6-B4B0-A845AC26F4A0}" type="parTrans" cxnId="{2C9287F5-8ED0-400E-B4F1-EE17647E2F06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14153955-DCB1-41F5-A095-9C2BE722D8FA}" type="sibTrans" cxnId="{2C9287F5-8ED0-400E-B4F1-EE17647E2F06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D2E41FA8-0607-4FBA-B00D-E0B8108ABCBC}">
      <dgm:prSet phldrT="[Teksts]"/>
      <dgm:spPr/>
      <dgm:t>
        <a:bodyPr/>
        <a:lstStyle/>
        <a:p>
          <a:r>
            <a:rPr lang="lv-LV" b="0" u="none">
              <a:solidFill>
                <a:srgbClr val="800024"/>
              </a:solidFill>
            </a:rPr>
            <a:t>Skaidri definēt </a:t>
          </a:r>
          <a:r>
            <a:rPr lang="lv-LV" b="1" u="none">
              <a:solidFill>
                <a:srgbClr val="800024"/>
              </a:solidFill>
            </a:rPr>
            <a:t>projekta tiešo mērķauditoriju</a:t>
          </a:r>
          <a:r>
            <a:rPr lang="en-US" b="1" u="none">
              <a:solidFill>
                <a:srgbClr val="800024"/>
              </a:solidFill>
            </a:rPr>
            <a:t> </a:t>
          </a:r>
          <a:r>
            <a:rPr lang="lv-LV" b="0" u="none">
              <a:solidFill>
                <a:srgbClr val="800024"/>
              </a:solidFill>
            </a:rPr>
            <a:t>(pieteikuma veidlapas B3. sadaļa)</a:t>
          </a:r>
        </a:p>
      </dgm:t>
    </dgm:pt>
    <dgm:pt modelId="{CE7B40CD-65B1-48DA-A06C-DEC0EED98350}" type="parTrans" cxnId="{26EB4707-F7FB-4E11-B313-F8B82B842958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6A72922C-6587-4FBF-95C2-54F64CC0E861}" type="sibTrans" cxnId="{26EB4707-F7FB-4E11-B313-F8B82B842958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A642A280-E3CC-4BD8-B320-1534A6F4FA1C}">
      <dgm:prSet phldrT="[Teksts]"/>
      <dgm:spPr/>
      <dgm:t>
        <a:bodyPr/>
        <a:lstStyle/>
        <a:p>
          <a:r>
            <a:rPr lang="lv-LV">
              <a:solidFill>
                <a:srgbClr val="800024"/>
              </a:solidFill>
            </a:rPr>
            <a:t>Sniegt skaidrojumus pie cilnes «Budžets» - </a:t>
          </a:r>
          <a:r>
            <a:rPr lang="lv-LV" b="1">
              <a:solidFill>
                <a:srgbClr val="800024"/>
              </a:solidFill>
            </a:rPr>
            <a:t>budžeta pozīciju nepieciešamības pamatojumu</a:t>
          </a:r>
          <a:r>
            <a:rPr lang="lv-LV">
              <a:solidFill>
                <a:srgbClr val="800024"/>
              </a:solidFill>
            </a:rPr>
            <a:t>, vienas vienības aprēķinu</a:t>
          </a:r>
        </a:p>
      </dgm:t>
    </dgm:pt>
    <dgm:pt modelId="{4A16F480-AE0F-4BFA-B2B0-763B3759C2B4}" type="parTrans" cxnId="{C6DEBCF4-3E28-426C-908F-0200808F657A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99EB066D-5C9C-43AF-81F1-255EE9D177EA}" type="sibTrans" cxnId="{C6DEBCF4-3E28-426C-908F-0200808F657A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BACF9135-EBF8-48F2-8C89-7AFEC5CB1230}">
      <dgm:prSet phldrT="[Teksts]"/>
      <dgm:spPr/>
      <dgm:t>
        <a:bodyPr/>
        <a:lstStyle/>
        <a:p>
          <a:r>
            <a:rPr lang="lv-LV">
              <a:solidFill>
                <a:srgbClr val="800024"/>
              </a:solidFill>
            </a:rPr>
            <a:t>Izvairīties</a:t>
          </a:r>
          <a:r>
            <a:rPr lang="lv-LV" baseline="0">
              <a:solidFill>
                <a:srgbClr val="800024"/>
              </a:solidFill>
            </a:rPr>
            <a:t> no vispārinājumiem, </a:t>
          </a:r>
          <a:r>
            <a:rPr lang="lv-LV" b="0" baseline="0">
              <a:solidFill>
                <a:srgbClr val="800024"/>
              </a:solidFill>
            </a:rPr>
            <a:t>skaidri</a:t>
          </a:r>
          <a:r>
            <a:rPr lang="lv-LV" b="1" baseline="0">
              <a:solidFill>
                <a:srgbClr val="800024"/>
              </a:solidFill>
            </a:rPr>
            <a:t> definēt uzdevumus </a:t>
          </a:r>
          <a:r>
            <a:rPr lang="lv-LV" b="0" baseline="0">
              <a:solidFill>
                <a:srgbClr val="800024"/>
              </a:solidFill>
            </a:rPr>
            <a:t>un</a:t>
          </a:r>
          <a:r>
            <a:rPr lang="lv-LV" b="1" baseline="0">
              <a:solidFill>
                <a:srgbClr val="800024"/>
              </a:solidFill>
            </a:rPr>
            <a:t>  sasniedzamos mērķus</a:t>
          </a:r>
          <a:endParaRPr lang="lv-LV" b="1">
            <a:solidFill>
              <a:srgbClr val="800024"/>
            </a:solidFill>
          </a:endParaRPr>
        </a:p>
      </dgm:t>
    </dgm:pt>
    <dgm:pt modelId="{CECD08DC-5FF3-4BCA-9983-04C0F6CB8186}" type="parTrans" cxnId="{A2418756-0979-4342-BB3F-5F29FBE099EF}">
      <dgm:prSet/>
      <dgm:spPr/>
      <dgm:t>
        <a:bodyPr/>
        <a:lstStyle/>
        <a:p>
          <a:endParaRPr lang="lv-LV"/>
        </a:p>
      </dgm:t>
    </dgm:pt>
    <dgm:pt modelId="{320E317A-446F-470C-853D-7136C095A41C}" type="sibTrans" cxnId="{A2418756-0979-4342-BB3F-5F29FBE099EF}">
      <dgm:prSet/>
      <dgm:spPr/>
      <dgm:t>
        <a:bodyPr/>
        <a:lstStyle/>
        <a:p>
          <a:endParaRPr lang="lv-LV"/>
        </a:p>
      </dgm:t>
    </dgm:pt>
    <dgm:pt modelId="{5E3DAE2E-D34F-4504-8689-8FCEE75F57A9}">
      <dgm:prSet phldrT="[Teksts]"/>
      <dgm:spPr/>
      <dgm:t>
        <a:bodyPr/>
        <a:lstStyle/>
        <a:p>
          <a:r>
            <a:rPr lang="lv-LV">
              <a:solidFill>
                <a:srgbClr val="800024"/>
              </a:solidFill>
            </a:rPr>
            <a:t>Skaidrot, kā projektā tiks nodrošināta oriģināla, </a:t>
          </a:r>
          <a:r>
            <a:rPr lang="lv-LV" b="1">
              <a:solidFill>
                <a:srgbClr val="800024"/>
              </a:solidFill>
            </a:rPr>
            <a:t>inovatīva pieeja </a:t>
          </a:r>
          <a:r>
            <a:rPr lang="lv-LV">
              <a:solidFill>
                <a:srgbClr val="800024"/>
              </a:solidFill>
            </a:rPr>
            <a:t>(formāts, tēmas, auditorijas iesaiste, u.c.)</a:t>
          </a:r>
        </a:p>
      </dgm:t>
    </dgm:pt>
    <dgm:pt modelId="{8D2CCEB5-3E40-44AD-8615-354095EC870C}" type="sibTrans" cxnId="{AB739B2E-3DF9-4E2D-9997-F5C271FC808E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FFD9DD18-8FC1-4B2D-A580-F389116072FE}" type="parTrans" cxnId="{AB739B2E-3DF9-4E2D-9997-F5C271FC808E}">
      <dgm:prSet/>
      <dgm:spPr/>
      <dgm:t>
        <a:bodyPr/>
        <a:lstStyle/>
        <a:p>
          <a:endParaRPr lang="lv-LV">
            <a:solidFill>
              <a:srgbClr val="800024"/>
            </a:solidFill>
          </a:endParaRPr>
        </a:p>
      </dgm:t>
    </dgm:pt>
    <dgm:pt modelId="{D2211DBB-DE06-43F6-B147-8A8CDD29075F}" type="pres">
      <dgm:prSet presAssocID="{711E4A3F-4D04-4E39-8E2A-8DF5413BFD4A}" presName="diagram" presStyleCnt="0">
        <dgm:presLayoutVars>
          <dgm:dir/>
          <dgm:resizeHandles val="exact"/>
        </dgm:presLayoutVars>
      </dgm:prSet>
      <dgm:spPr/>
    </dgm:pt>
    <dgm:pt modelId="{C56ACEF4-AC43-4AD6-BAAE-87B5F4F0D30B}" type="pres">
      <dgm:prSet presAssocID="{BACF9135-EBF8-48F2-8C89-7AFEC5CB1230}" presName="node" presStyleLbl="node1" presStyleIdx="0" presStyleCnt="5" custScaleX="86198" custScaleY="109901" custLinFactNeighborX="1179">
        <dgm:presLayoutVars>
          <dgm:bulletEnabled val="1"/>
        </dgm:presLayoutVars>
      </dgm:prSet>
      <dgm:spPr/>
    </dgm:pt>
    <dgm:pt modelId="{C89BBCAB-32B5-40F7-8C39-2F7C5B37AEB3}" type="pres">
      <dgm:prSet presAssocID="{320E317A-446F-470C-853D-7136C095A41C}" presName="sibTrans" presStyleCnt="0"/>
      <dgm:spPr/>
    </dgm:pt>
    <dgm:pt modelId="{89676F81-6EA4-46C1-9C56-7D1C4D0FF035}" type="pres">
      <dgm:prSet presAssocID="{5E3DAE2E-D34F-4504-8689-8FCEE75F57A9}" presName="node" presStyleLbl="node1" presStyleIdx="1" presStyleCnt="5" custScaleX="86198" custScaleY="109901" custLinFactNeighborX="3287" custLinFactNeighborY="-773">
        <dgm:presLayoutVars>
          <dgm:bulletEnabled val="1"/>
        </dgm:presLayoutVars>
      </dgm:prSet>
      <dgm:spPr/>
    </dgm:pt>
    <dgm:pt modelId="{0B698C3F-AF1B-44A9-A36B-05BF9FD0FFBA}" type="pres">
      <dgm:prSet presAssocID="{8D2CCEB5-3E40-44AD-8615-354095EC870C}" presName="sibTrans" presStyleCnt="0"/>
      <dgm:spPr/>
    </dgm:pt>
    <dgm:pt modelId="{2279846A-CE95-4A96-90C3-A2CF9CE7BC1A}" type="pres">
      <dgm:prSet presAssocID="{10921A8A-3A6C-4030-A044-4466ECA7F57C}" presName="node" presStyleLbl="node1" presStyleIdx="2" presStyleCnt="5" custScaleX="86198" custScaleY="109901" custLinFactX="-52183" custLinFactY="27100" custLinFactNeighborX="-100000" custLinFactNeighborY="100000">
        <dgm:presLayoutVars>
          <dgm:bulletEnabled val="1"/>
        </dgm:presLayoutVars>
      </dgm:prSet>
      <dgm:spPr/>
    </dgm:pt>
    <dgm:pt modelId="{592777CC-CE65-476F-BE7B-3CFD2807DCC7}" type="pres">
      <dgm:prSet presAssocID="{14153955-DCB1-41F5-A095-9C2BE722D8FA}" presName="sibTrans" presStyleCnt="0"/>
      <dgm:spPr/>
    </dgm:pt>
    <dgm:pt modelId="{9F474041-DDBF-4187-8414-7C9F5A6F514B}" type="pres">
      <dgm:prSet presAssocID="{D2E41FA8-0607-4FBA-B00D-E0B8108ABCBC}" presName="node" presStyleLbl="node1" presStyleIdx="3" presStyleCnt="5" custScaleX="86198" custScaleY="109901" custLinFactX="49871" custLinFactY="-26591" custLinFactNeighborX="100000" custLinFactNeighborY="-100000">
        <dgm:presLayoutVars>
          <dgm:bulletEnabled val="1"/>
        </dgm:presLayoutVars>
      </dgm:prSet>
      <dgm:spPr/>
    </dgm:pt>
    <dgm:pt modelId="{FEC50F1D-6402-4E06-990D-171B3CEF1E01}" type="pres">
      <dgm:prSet presAssocID="{6A72922C-6587-4FBF-95C2-54F64CC0E861}" presName="sibTrans" presStyleCnt="0"/>
      <dgm:spPr/>
    </dgm:pt>
    <dgm:pt modelId="{9F37E8DD-5A77-4EDA-AD70-0BBA3B2030C7}" type="pres">
      <dgm:prSet presAssocID="{A642A280-E3CC-4BD8-B320-1534A6F4FA1C}" presName="node" presStyleLbl="node1" presStyleIdx="4" presStyleCnt="5" custScaleX="81463" custScaleY="109901" custLinFactNeighborX="-3885" custLinFactNeighborY="-224">
        <dgm:presLayoutVars>
          <dgm:bulletEnabled val="1"/>
        </dgm:presLayoutVars>
      </dgm:prSet>
      <dgm:spPr/>
    </dgm:pt>
  </dgm:ptLst>
  <dgm:cxnLst>
    <dgm:cxn modelId="{26EB4707-F7FB-4E11-B313-F8B82B842958}" srcId="{711E4A3F-4D04-4E39-8E2A-8DF5413BFD4A}" destId="{D2E41FA8-0607-4FBA-B00D-E0B8108ABCBC}" srcOrd="3" destOrd="0" parTransId="{CE7B40CD-65B1-48DA-A06C-DEC0EED98350}" sibTransId="{6A72922C-6587-4FBF-95C2-54F64CC0E861}"/>
    <dgm:cxn modelId="{B9F5B109-E3B7-4EBE-BF35-AE62FD083B90}" type="presOf" srcId="{711E4A3F-4D04-4E39-8E2A-8DF5413BFD4A}" destId="{D2211DBB-DE06-43F6-B147-8A8CDD29075F}" srcOrd="0" destOrd="0" presId="urn:microsoft.com/office/officeart/2005/8/layout/default"/>
    <dgm:cxn modelId="{AB739B2E-3DF9-4E2D-9997-F5C271FC808E}" srcId="{711E4A3F-4D04-4E39-8E2A-8DF5413BFD4A}" destId="{5E3DAE2E-D34F-4504-8689-8FCEE75F57A9}" srcOrd="1" destOrd="0" parTransId="{FFD9DD18-8FC1-4B2D-A580-F389116072FE}" sibTransId="{8D2CCEB5-3E40-44AD-8615-354095EC870C}"/>
    <dgm:cxn modelId="{A2418756-0979-4342-BB3F-5F29FBE099EF}" srcId="{711E4A3F-4D04-4E39-8E2A-8DF5413BFD4A}" destId="{BACF9135-EBF8-48F2-8C89-7AFEC5CB1230}" srcOrd="0" destOrd="0" parTransId="{CECD08DC-5FF3-4BCA-9983-04C0F6CB8186}" sibTransId="{320E317A-446F-470C-853D-7136C095A41C}"/>
    <dgm:cxn modelId="{4973AFAB-0655-44BD-83BF-10B9A2494E1B}" type="presOf" srcId="{5E3DAE2E-D34F-4504-8689-8FCEE75F57A9}" destId="{89676F81-6EA4-46C1-9C56-7D1C4D0FF035}" srcOrd="0" destOrd="0" presId="urn:microsoft.com/office/officeart/2005/8/layout/default"/>
    <dgm:cxn modelId="{76ABE5AC-7FC1-4878-9BE9-F69754B37041}" type="presOf" srcId="{A642A280-E3CC-4BD8-B320-1534A6F4FA1C}" destId="{9F37E8DD-5A77-4EDA-AD70-0BBA3B2030C7}" srcOrd="0" destOrd="0" presId="urn:microsoft.com/office/officeart/2005/8/layout/default"/>
    <dgm:cxn modelId="{90AD96AE-86E1-48EB-8A13-777B1CCE06F6}" type="presOf" srcId="{BACF9135-EBF8-48F2-8C89-7AFEC5CB1230}" destId="{C56ACEF4-AC43-4AD6-BAAE-87B5F4F0D30B}" srcOrd="0" destOrd="0" presId="urn:microsoft.com/office/officeart/2005/8/layout/default"/>
    <dgm:cxn modelId="{4D5C34BE-3892-444E-B5E6-6C5523C8141F}" type="presOf" srcId="{10921A8A-3A6C-4030-A044-4466ECA7F57C}" destId="{2279846A-CE95-4A96-90C3-A2CF9CE7BC1A}" srcOrd="0" destOrd="0" presId="urn:microsoft.com/office/officeart/2005/8/layout/default"/>
    <dgm:cxn modelId="{C6DEBCF4-3E28-426C-908F-0200808F657A}" srcId="{711E4A3F-4D04-4E39-8E2A-8DF5413BFD4A}" destId="{A642A280-E3CC-4BD8-B320-1534A6F4FA1C}" srcOrd="4" destOrd="0" parTransId="{4A16F480-AE0F-4BFA-B2B0-763B3759C2B4}" sibTransId="{99EB066D-5C9C-43AF-81F1-255EE9D177EA}"/>
    <dgm:cxn modelId="{2C9287F5-8ED0-400E-B4F1-EE17647E2F06}" srcId="{711E4A3F-4D04-4E39-8E2A-8DF5413BFD4A}" destId="{10921A8A-3A6C-4030-A044-4466ECA7F57C}" srcOrd="2" destOrd="0" parTransId="{1E5A7AD0-6D1E-40E6-B4B0-A845AC26F4A0}" sibTransId="{14153955-DCB1-41F5-A095-9C2BE722D8FA}"/>
    <dgm:cxn modelId="{BCFDDDF8-3523-4CA7-98EA-568554853052}" type="presOf" srcId="{D2E41FA8-0607-4FBA-B00D-E0B8108ABCBC}" destId="{9F474041-DDBF-4187-8414-7C9F5A6F514B}" srcOrd="0" destOrd="0" presId="urn:microsoft.com/office/officeart/2005/8/layout/default"/>
    <dgm:cxn modelId="{B3BC1114-81AF-4004-86BC-1E1664D6F7CA}" type="presParOf" srcId="{D2211DBB-DE06-43F6-B147-8A8CDD29075F}" destId="{C56ACEF4-AC43-4AD6-BAAE-87B5F4F0D30B}" srcOrd="0" destOrd="0" presId="urn:microsoft.com/office/officeart/2005/8/layout/default"/>
    <dgm:cxn modelId="{9095A9F9-75BC-4A19-BE3D-5416E440F5E5}" type="presParOf" srcId="{D2211DBB-DE06-43F6-B147-8A8CDD29075F}" destId="{C89BBCAB-32B5-40F7-8C39-2F7C5B37AEB3}" srcOrd="1" destOrd="0" presId="urn:microsoft.com/office/officeart/2005/8/layout/default"/>
    <dgm:cxn modelId="{F284B46F-36B0-4E3B-832A-4AB906CFD0B9}" type="presParOf" srcId="{D2211DBB-DE06-43F6-B147-8A8CDD29075F}" destId="{89676F81-6EA4-46C1-9C56-7D1C4D0FF035}" srcOrd="2" destOrd="0" presId="urn:microsoft.com/office/officeart/2005/8/layout/default"/>
    <dgm:cxn modelId="{BD0F5A1D-28D8-4403-AE58-86A44E5E16EE}" type="presParOf" srcId="{D2211DBB-DE06-43F6-B147-8A8CDD29075F}" destId="{0B698C3F-AF1B-44A9-A36B-05BF9FD0FFBA}" srcOrd="3" destOrd="0" presId="urn:microsoft.com/office/officeart/2005/8/layout/default"/>
    <dgm:cxn modelId="{146C0791-F099-4712-91EC-D8143A79F850}" type="presParOf" srcId="{D2211DBB-DE06-43F6-B147-8A8CDD29075F}" destId="{2279846A-CE95-4A96-90C3-A2CF9CE7BC1A}" srcOrd="4" destOrd="0" presId="urn:microsoft.com/office/officeart/2005/8/layout/default"/>
    <dgm:cxn modelId="{5C2AD80F-EC86-47A9-9FD9-A9300984AF43}" type="presParOf" srcId="{D2211DBB-DE06-43F6-B147-8A8CDD29075F}" destId="{592777CC-CE65-476F-BE7B-3CFD2807DCC7}" srcOrd="5" destOrd="0" presId="urn:microsoft.com/office/officeart/2005/8/layout/default"/>
    <dgm:cxn modelId="{05FB3621-C5FA-40AB-97A6-951362D50DBA}" type="presParOf" srcId="{D2211DBB-DE06-43F6-B147-8A8CDD29075F}" destId="{9F474041-DDBF-4187-8414-7C9F5A6F514B}" srcOrd="6" destOrd="0" presId="urn:microsoft.com/office/officeart/2005/8/layout/default"/>
    <dgm:cxn modelId="{332BF8AE-FC86-44EA-B2B6-8128A297B3C5}" type="presParOf" srcId="{D2211DBB-DE06-43F6-B147-8A8CDD29075F}" destId="{FEC50F1D-6402-4E06-990D-171B3CEF1E01}" srcOrd="7" destOrd="0" presId="urn:microsoft.com/office/officeart/2005/8/layout/default"/>
    <dgm:cxn modelId="{116030DA-A9DE-4348-9474-265BD2EBE54E}" type="presParOf" srcId="{D2211DBB-DE06-43F6-B147-8A8CDD29075F}" destId="{9F37E8DD-5A77-4EDA-AD70-0BBA3B2030C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10CBA2-29E0-4C70-BFBF-2208AE371182}" type="doc">
      <dgm:prSet loTypeId="urn:microsoft.com/office/officeart/2009/3/layout/StepUpProcess" loCatId="process" qsTypeId="urn:microsoft.com/office/officeart/2005/8/quickstyle/simple1" qsCatId="simple" csTypeId="urn:microsoft.com/office/officeart/2005/8/colors/accent2_5" csCatId="accent2" phldr="1"/>
      <dgm:spPr/>
    </dgm:pt>
    <dgm:pt modelId="{772E3464-9951-4390-9D32-3CF202B16F87}">
      <dgm:prSet phldrT="[Teksts]"/>
      <dgm:spPr/>
      <dgm:t>
        <a:bodyPr/>
        <a:lstStyle/>
        <a:p>
          <a:r>
            <a:rPr lang="lv-LV" b="1"/>
            <a:t>Pieteikumu iesniegšana</a:t>
          </a:r>
          <a:r>
            <a:rPr lang="en-US" b="1"/>
            <a:t> MAP</a:t>
          </a:r>
          <a:endParaRPr lang="lv-LV" b="1"/>
        </a:p>
      </dgm:t>
    </dgm:pt>
    <dgm:pt modelId="{3814AD41-6281-469D-ADFE-781A9BB8699C}" type="parTrans" cxnId="{C7244E76-3113-466A-A207-4F2714F03564}">
      <dgm:prSet/>
      <dgm:spPr/>
      <dgm:t>
        <a:bodyPr/>
        <a:lstStyle/>
        <a:p>
          <a:endParaRPr lang="lv-LV"/>
        </a:p>
      </dgm:t>
    </dgm:pt>
    <dgm:pt modelId="{D5026FFF-E536-4D7D-B43D-FF58E172411F}" type="sibTrans" cxnId="{C7244E76-3113-466A-A207-4F2714F03564}">
      <dgm:prSet/>
      <dgm:spPr/>
      <dgm:t>
        <a:bodyPr/>
        <a:lstStyle/>
        <a:p>
          <a:endParaRPr lang="lv-LV"/>
        </a:p>
      </dgm:t>
    </dgm:pt>
    <dgm:pt modelId="{5A892EDE-016D-4F29-8B71-51BC02DD9070}">
      <dgm:prSet phldrT="[Teksts]"/>
      <dgm:spPr/>
      <dgm:t>
        <a:bodyPr/>
        <a:lstStyle/>
        <a:p>
          <a:r>
            <a:rPr lang="lv-LV" b="1"/>
            <a:t>Vērtēšana</a:t>
          </a:r>
        </a:p>
      </dgm:t>
    </dgm:pt>
    <dgm:pt modelId="{101A7500-0CF6-4F35-A6C3-C6197A90C134}" type="parTrans" cxnId="{FA917FE0-5381-4DA3-ADD0-FD2079547A99}">
      <dgm:prSet/>
      <dgm:spPr/>
      <dgm:t>
        <a:bodyPr/>
        <a:lstStyle/>
        <a:p>
          <a:endParaRPr lang="lv-LV"/>
        </a:p>
      </dgm:t>
    </dgm:pt>
    <dgm:pt modelId="{E5463789-8929-46DF-9F85-2EF6580F2B09}" type="sibTrans" cxnId="{FA917FE0-5381-4DA3-ADD0-FD2079547A99}">
      <dgm:prSet/>
      <dgm:spPr/>
      <dgm:t>
        <a:bodyPr/>
        <a:lstStyle/>
        <a:p>
          <a:endParaRPr lang="lv-LV"/>
        </a:p>
      </dgm:t>
    </dgm:pt>
    <dgm:pt modelId="{79E94EA6-009D-4031-987E-DE264DF458A5}">
      <dgm:prSet phldrT="[Teksts]"/>
      <dgm:spPr/>
      <dgm:t>
        <a:bodyPr/>
        <a:lstStyle/>
        <a:p>
          <a:r>
            <a:rPr lang="lv-LV" b="1"/>
            <a:t>Rezultātu izziņošana</a:t>
          </a:r>
        </a:p>
      </dgm:t>
    </dgm:pt>
    <dgm:pt modelId="{D1FE8D41-5A43-4ECC-9E6B-C751C4640990}" type="parTrans" cxnId="{4030D575-3340-4B38-AA41-9C552C98AB28}">
      <dgm:prSet/>
      <dgm:spPr/>
      <dgm:t>
        <a:bodyPr/>
        <a:lstStyle/>
        <a:p>
          <a:endParaRPr lang="lv-LV"/>
        </a:p>
      </dgm:t>
    </dgm:pt>
    <dgm:pt modelId="{85D12A28-65EF-4D24-8432-44CFF8446225}" type="sibTrans" cxnId="{4030D575-3340-4B38-AA41-9C552C98AB28}">
      <dgm:prSet/>
      <dgm:spPr/>
      <dgm:t>
        <a:bodyPr/>
        <a:lstStyle/>
        <a:p>
          <a:endParaRPr lang="lv-LV"/>
        </a:p>
      </dgm:t>
    </dgm:pt>
    <dgm:pt modelId="{67EEE84F-FE29-43FA-9B18-814C7930F8F5}">
      <dgm:prSet phldrT="[Teksts]"/>
      <dgm:spPr/>
      <dgm:t>
        <a:bodyPr/>
        <a:lstStyle/>
        <a:p>
          <a:r>
            <a:rPr lang="lv-LV" b="1"/>
            <a:t>Nosacījumu izpilde / līgumu slēgšana</a:t>
          </a:r>
        </a:p>
      </dgm:t>
    </dgm:pt>
    <dgm:pt modelId="{BEE7AC43-0950-454F-A37A-6E998E792A8A}" type="parTrans" cxnId="{609A99B8-B104-48E0-9E31-0935170462D6}">
      <dgm:prSet/>
      <dgm:spPr/>
      <dgm:t>
        <a:bodyPr/>
        <a:lstStyle/>
        <a:p>
          <a:endParaRPr lang="lv-LV"/>
        </a:p>
      </dgm:t>
    </dgm:pt>
    <dgm:pt modelId="{7A109D63-6845-418F-AAC5-6DEDC777138F}" type="sibTrans" cxnId="{609A99B8-B104-48E0-9E31-0935170462D6}">
      <dgm:prSet/>
      <dgm:spPr/>
      <dgm:t>
        <a:bodyPr/>
        <a:lstStyle/>
        <a:p>
          <a:endParaRPr lang="lv-LV"/>
        </a:p>
      </dgm:t>
    </dgm:pt>
    <dgm:pt modelId="{584E5B88-76F1-4123-86DB-E6568FA4D6B8}">
      <dgm:prSet phldrT="[Teksts]"/>
      <dgm:spPr/>
      <dgm:t>
        <a:bodyPr/>
        <a:lstStyle/>
        <a:p>
          <a:r>
            <a:rPr lang="en-US" b="1" err="1"/>
            <a:t>Starpposma</a:t>
          </a:r>
          <a:r>
            <a:rPr lang="en-US" b="1"/>
            <a:t> un </a:t>
          </a:r>
          <a:r>
            <a:rPr lang="en-US" b="1" err="1"/>
            <a:t>noslēguma</a:t>
          </a:r>
          <a:r>
            <a:rPr lang="en-US" b="1"/>
            <a:t> </a:t>
          </a:r>
          <a:r>
            <a:rPr lang="lv-LV" b="1"/>
            <a:t>pārskat</a:t>
          </a:r>
          <a:r>
            <a:rPr lang="en-US" b="1" err="1"/>
            <a:t>i</a:t>
          </a:r>
          <a:endParaRPr lang="lv-LV" b="1"/>
        </a:p>
      </dgm:t>
    </dgm:pt>
    <dgm:pt modelId="{FD25604F-6CB6-4824-A6BE-F90F81EB6E20}" type="parTrans" cxnId="{7D3F30E7-2677-4C87-8A85-06EF7A242D61}">
      <dgm:prSet/>
      <dgm:spPr/>
      <dgm:t>
        <a:bodyPr/>
        <a:lstStyle/>
        <a:p>
          <a:endParaRPr lang="lv-LV"/>
        </a:p>
      </dgm:t>
    </dgm:pt>
    <dgm:pt modelId="{778A8ECD-CA2D-4556-8D2D-8F7F408FE26B}" type="sibTrans" cxnId="{7D3F30E7-2677-4C87-8A85-06EF7A242D61}">
      <dgm:prSet/>
      <dgm:spPr/>
      <dgm:t>
        <a:bodyPr/>
        <a:lstStyle/>
        <a:p>
          <a:endParaRPr lang="lv-LV"/>
        </a:p>
      </dgm:t>
    </dgm:pt>
    <dgm:pt modelId="{6BE1E8B9-764A-4273-82B2-E25C39D70300}">
      <dgm:prSet phldrT="[Teksts]"/>
      <dgm:spPr/>
      <dgm:t>
        <a:bodyPr/>
        <a:lstStyle/>
        <a:p>
          <a:r>
            <a:rPr lang="lv-LV" b="1"/>
            <a:t>Projekta īstenošana</a:t>
          </a:r>
        </a:p>
      </dgm:t>
    </dgm:pt>
    <dgm:pt modelId="{5B7F5821-6D17-4ABF-AC61-C7A0FF7BA51B}" type="parTrans" cxnId="{63D479FE-A185-489D-8F24-7AA130CD5779}">
      <dgm:prSet/>
      <dgm:spPr/>
      <dgm:t>
        <a:bodyPr/>
        <a:lstStyle/>
        <a:p>
          <a:endParaRPr lang="lv-LV"/>
        </a:p>
      </dgm:t>
    </dgm:pt>
    <dgm:pt modelId="{F2AA81D6-6E39-4A50-8DEF-CAD1451122DC}" type="sibTrans" cxnId="{63D479FE-A185-489D-8F24-7AA130CD5779}">
      <dgm:prSet/>
      <dgm:spPr/>
      <dgm:t>
        <a:bodyPr/>
        <a:lstStyle/>
        <a:p>
          <a:endParaRPr lang="lv-LV"/>
        </a:p>
      </dgm:t>
    </dgm:pt>
    <dgm:pt modelId="{6F773E8E-CEC0-4CAB-BF32-CF0AB9C877F7}" type="pres">
      <dgm:prSet presAssocID="{D710CBA2-29E0-4C70-BFBF-2208AE371182}" presName="rootnode" presStyleCnt="0">
        <dgm:presLayoutVars>
          <dgm:chMax/>
          <dgm:chPref/>
          <dgm:dir/>
          <dgm:animLvl val="lvl"/>
        </dgm:presLayoutVars>
      </dgm:prSet>
      <dgm:spPr/>
    </dgm:pt>
    <dgm:pt modelId="{DE3D47F4-51D2-4867-8231-35460F5D8F21}" type="pres">
      <dgm:prSet presAssocID="{772E3464-9951-4390-9D32-3CF202B16F87}" presName="composite" presStyleCnt="0"/>
      <dgm:spPr/>
    </dgm:pt>
    <dgm:pt modelId="{B69DAD8E-0D01-4E9F-BCC2-E6B8CDE3AB02}" type="pres">
      <dgm:prSet presAssocID="{772E3464-9951-4390-9D32-3CF202B16F87}" presName="LShape" presStyleLbl="alignNode1" presStyleIdx="0" presStyleCnt="11"/>
      <dgm:spPr/>
    </dgm:pt>
    <dgm:pt modelId="{74E03151-E8F0-4FAD-8ACE-04533493F608}" type="pres">
      <dgm:prSet presAssocID="{772E3464-9951-4390-9D32-3CF202B16F87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ECD86682-2DE2-4244-A93A-9603E8B3637B}" type="pres">
      <dgm:prSet presAssocID="{772E3464-9951-4390-9D32-3CF202B16F87}" presName="Triangle" presStyleLbl="alignNode1" presStyleIdx="1" presStyleCnt="11"/>
      <dgm:spPr/>
    </dgm:pt>
    <dgm:pt modelId="{6768223E-7A5E-4993-A726-98024A0E20B1}" type="pres">
      <dgm:prSet presAssocID="{D5026FFF-E536-4D7D-B43D-FF58E172411F}" presName="sibTrans" presStyleCnt="0"/>
      <dgm:spPr/>
    </dgm:pt>
    <dgm:pt modelId="{416AEE6F-0BF5-449E-AA90-2368BA92CF10}" type="pres">
      <dgm:prSet presAssocID="{D5026FFF-E536-4D7D-B43D-FF58E172411F}" presName="space" presStyleCnt="0"/>
      <dgm:spPr/>
    </dgm:pt>
    <dgm:pt modelId="{396DD381-87A2-4E3D-96DD-526BBB8FA552}" type="pres">
      <dgm:prSet presAssocID="{5A892EDE-016D-4F29-8B71-51BC02DD9070}" presName="composite" presStyleCnt="0"/>
      <dgm:spPr/>
    </dgm:pt>
    <dgm:pt modelId="{385D34E0-DB82-498D-B829-144CD096F979}" type="pres">
      <dgm:prSet presAssocID="{5A892EDE-016D-4F29-8B71-51BC02DD9070}" presName="LShape" presStyleLbl="alignNode1" presStyleIdx="2" presStyleCnt="11"/>
      <dgm:spPr/>
    </dgm:pt>
    <dgm:pt modelId="{B399012C-7FE7-4D91-A430-53351561AE4B}" type="pres">
      <dgm:prSet presAssocID="{5A892EDE-016D-4F29-8B71-51BC02DD9070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F74EBC2-4524-425D-A99A-53F7ED511C7A}" type="pres">
      <dgm:prSet presAssocID="{5A892EDE-016D-4F29-8B71-51BC02DD9070}" presName="Triangle" presStyleLbl="alignNode1" presStyleIdx="3" presStyleCnt="11"/>
      <dgm:spPr/>
    </dgm:pt>
    <dgm:pt modelId="{903007E6-C46F-4F68-A9F9-0CB6CAFDF05D}" type="pres">
      <dgm:prSet presAssocID="{E5463789-8929-46DF-9F85-2EF6580F2B09}" presName="sibTrans" presStyleCnt="0"/>
      <dgm:spPr/>
    </dgm:pt>
    <dgm:pt modelId="{AF0CA6DE-17D1-4DA9-8A97-D3677B131BDC}" type="pres">
      <dgm:prSet presAssocID="{E5463789-8929-46DF-9F85-2EF6580F2B09}" presName="space" presStyleCnt="0"/>
      <dgm:spPr/>
    </dgm:pt>
    <dgm:pt modelId="{5BAF6E07-1FE4-4547-B95D-185D2CB8F1E1}" type="pres">
      <dgm:prSet presAssocID="{79E94EA6-009D-4031-987E-DE264DF458A5}" presName="composite" presStyleCnt="0"/>
      <dgm:spPr/>
    </dgm:pt>
    <dgm:pt modelId="{F2F08645-F9E7-43AB-897A-57F7589B2AF3}" type="pres">
      <dgm:prSet presAssocID="{79E94EA6-009D-4031-987E-DE264DF458A5}" presName="LShape" presStyleLbl="alignNode1" presStyleIdx="4" presStyleCnt="11"/>
      <dgm:spPr/>
    </dgm:pt>
    <dgm:pt modelId="{1CC637B4-79D8-4715-8416-DD873F35E87B}" type="pres">
      <dgm:prSet presAssocID="{79E94EA6-009D-4031-987E-DE264DF458A5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5963A91D-4188-4571-8037-6D01941D8980}" type="pres">
      <dgm:prSet presAssocID="{79E94EA6-009D-4031-987E-DE264DF458A5}" presName="Triangle" presStyleLbl="alignNode1" presStyleIdx="5" presStyleCnt="11"/>
      <dgm:spPr/>
    </dgm:pt>
    <dgm:pt modelId="{835B4DE9-121D-45DF-A97B-80482CA51581}" type="pres">
      <dgm:prSet presAssocID="{85D12A28-65EF-4D24-8432-44CFF8446225}" presName="sibTrans" presStyleCnt="0"/>
      <dgm:spPr/>
    </dgm:pt>
    <dgm:pt modelId="{8AFE78CB-67E5-41C8-B4C7-5293F32DFE0C}" type="pres">
      <dgm:prSet presAssocID="{85D12A28-65EF-4D24-8432-44CFF8446225}" presName="space" presStyleCnt="0"/>
      <dgm:spPr/>
    </dgm:pt>
    <dgm:pt modelId="{6B9E42A9-0F9D-4285-A281-A34AC5250EBF}" type="pres">
      <dgm:prSet presAssocID="{67EEE84F-FE29-43FA-9B18-814C7930F8F5}" presName="composite" presStyleCnt="0"/>
      <dgm:spPr/>
    </dgm:pt>
    <dgm:pt modelId="{ACB51A45-68D4-4F9B-96F9-C675DF1BA4DD}" type="pres">
      <dgm:prSet presAssocID="{67EEE84F-FE29-43FA-9B18-814C7930F8F5}" presName="LShape" presStyleLbl="alignNode1" presStyleIdx="6" presStyleCnt="11"/>
      <dgm:spPr/>
    </dgm:pt>
    <dgm:pt modelId="{FA2B2772-084D-465D-B2D7-49F4BB3EDD0A}" type="pres">
      <dgm:prSet presAssocID="{67EEE84F-FE29-43FA-9B18-814C7930F8F5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405CC3FF-619E-476A-BF66-F204A0298ECF}" type="pres">
      <dgm:prSet presAssocID="{67EEE84F-FE29-43FA-9B18-814C7930F8F5}" presName="Triangle" presStyleLbl="alignNode1" presStyleIdx="7" presStyleCnt="11"/>
      <dgm:spPr/>
    </dgm:pt>
    <dgm:pt modelId="{6D85AD33-DD11-4CDB-9C25-83D6E677299E}" type="pres">
      <dgm:prSet presAssocID="{7A109D63-6845-418F-AAC5-6DEDC777138F}" presName="sibTrans" presStyleCnt="0"/>
      <dgm:spPr/>
    </dgm:pt>
    <dgm:pt modelId="{C71EAEB6-1CF5-4994-87FA-CE203282DAD7}" type="pres">
      <dgm:prSet presAssocID="{7A109D63-6845-418F-AAC5-6DEDC777138F}" presName="space" presStyleCnt="0"/>
      <dgm:spPr/>
    </dgm:pt>
    <dgm:pt modelId="{B6147F78-BE07-4061-AE6E-F6DFA3537B1F}" type="pres">
      <dgm:prSet presAssocID="{6BE1E8B9-764A-4273-82B2-E25C39D70300}" presName="composite" presStyleCnt="0"/>
      <dgm:spPr/>
    </dgm:pt>
    <dgm:pt modelId="{905CE70E-784D-411D-84FE-39C105C7150C}" type="pres">
      <dgm:prSet presAssocID="{6BE1E8B9-764A-4273-82B2-E25C39D70300}" presName="LShape" presStyleLbl="alignNode1" presStyleIdx="8" presStyleCnt="11"/>
      <dgm:spPr/>
    </dgm:pt>
    <dgm:pt modelId="{9A58547B-3C68-4118-8E7D-50B325CB1EFE}" type="pres">
      <dgm:prSet presAssocID="{6BE1E8B9-764A-4273-82B2-E25C39D70300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89903DAA-6918-429A-8D9D-FE8711D03F0E}" type="pres">
      <dgm:prSet presAssocID="{6BE1E8B9-764A-4273-82B2-E25C39D70300}" presName="Triangle" presStyleLbl="alignNode1" presStyleIdx="9" presStyleCnt="11"/>
      <dgm:spPr/>
    </dgm:pt>
    <dgm:pt modelId="{EEC5698F-05DD-405A-8238-26915BACD9CB}" type="pres">
      <dgm:prSet presAssocID="{F2AA81D6-6E39-4A50-8DEF-CAD1451122DC}" presName="sibTrans" presStyleCnt="0"/>
      <dgm:spPr/>
    </dgm:pt>
    <dgm:pt modelId="{D3C4C9D6-9700-40AD-AE9F-EBB21C5167CE}" type="pres">
      <dgm:prSet presAssocID="{F2AA81D6-6E39-4A50-8DEF-CAD1451122DC}" presName="space" presStyleCnt="0"/>
      <dgm:spPr/>
    </dgm:pt>
    <dgm:pt modelId="{79285E80-8DCD-4C60-95C5-32B7727F038E}" type="pres">
      <dgm:prSet presAssocID="{584E5B88-76F1-4123-86DB-E6568FA4D6B8}" presName="composite" presStyleCnt="0"/>
      <dgm:spPr/>
    </dgm:pt>
    <dgm:pt modelId="{DE007165-8D96-4699-92FA-5A3A2966E016}" type="pres">
      <dgm:prSet presAssocID="{584E5B88-76F1-4123-86DB-E6568FA4D6B8}" presName="LShape" presStyleLbl="alignNode1" presStyleIdx="10" presStyleCnt="11"/>
      <dgm:spPr/>
    </dgm:pt>
    <dgm:pt modelId="{DA2A44D5-7A9A-4ED9-8024-478E40AFDB87}" type="pres">
      <dgm:prSet presAssocID="{584E5B88-76F1-4123-86DB-E6568FA4D6B8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2C8282D-270D-42B3-8A15-D10A5E3C6233}" type="presOf" srcId="{D710CBA2-29E0-4C70-BFBF-2208AE371182}" destId="{6F773E8E-CEC0-4CAB-BF32-CF0AB9C877F7}" srcOrd="0" destOrd="0" presId="urn:microsoft.com/office/officeart/2009/3/layout/StepUpProcess"/>
    <dgm:cxn modelId="{9A42DF49-D6E6-4508-9D69-1B175BBC950D}" type="presOf" srcId="{79E94EA6-009D-4031-987E-DE264DF458A5}" destId="{1CC637B4-79D8-4715-8416-DD873F35E87B}" srcOrd="0" destOrd="0" presId="urn:microsoft.com/office/officeart/2009/3/layout/StepUpProcess"/>
    <dgm:cxn modelId="{D9C0824D-94D0-4106-9F93-A672FA68DB86}" type="presOf" srcId="{6BE1E8B9-764A-4273-82B2-E25C39D70300}" destId="{9A58547B-3C68-4118-8E7D-50B325CB1EFE}" srcOrd="0" destOrd="0" presId="urn:microsoft.com/office/officeart/2009/3/layout/StepUpProcess"/>
    <dgm:cxn modelId="{4030D575-3340-4B38-AA41-9C552C98AB28}" srcId="{D710CBA2-29E0-4C70-BFBF-2208AE371182}" destId="{79E94EA6-009D-4031-987E-DE264DF458A5}" srcOrd="2" destOrd="0" parTransId="{D1FE8D41-5A43-4ECC-9E6B-C751C4640990}" sibTransId="{85D12A28-65EF-4D24-8432-44CFF8446225}"/>
    <dgm:cxn modelId="{C7244E76-3113-466A-A207-4F2714F03564}" srcId="{D710CBA2-29E0-4C70-BFBF-2208AE371182}" destId="{772E3464-9951-4390-9D32-3CF202B16F87}" srcOrd="0" destOrd="0" parTransId="{3814AD41-6281-469D-ADFE-781A9BB8699C}" sibTransId="{D5026FFF-E536-4D7D-B43D-FF58E172411F}"/>
    <dgm:cxn modelId="{E20D8B93-667B-489A-B154-87E7C24B7CE5}" type="presOf" srcId="{5A892EDE-016D-4F29-8B71-51BC02DD9070}" destId="{B399012C-7FE7-4D91-A430-53351561AE4B}" srcOrd="0" destOrd="0" presId="urn:microsoft.com/office/officeart/2009/3/layout/StepUpProcess"/>
    <dgm:cxn modelId="{609A99B8-B104-48E0-9E31-0935170462D6}" srcId="{D710CBA2-29E0-4C70-BFBF-2208AE371182}" destId="{67EEE84F-FE29-43FA-9B18-814C7930F8F5}" srcOrd="3" destOrd="0" parTransId="{BEE7AC43-0950-454F-A37A-6E998E792A8A}" sibTransId="{7A109D63-6845-418F-AAC5-6DEDC777138F}"/>
    <dgm:cxn modelId="{A98EBAC6-FEE9-4EC7-9AD7-7E1942B0F7E0}" type="presOf" srcId="{772E3464-9951-4390-9D32-3CF202B16F87}" destId="{74E03151-E8F0-4FAD-8ACE-04533493F608}" srcOrd="0" destOrd="0" presId="urn:microsoft.com/office/officeart/2009/3/layout/StepUpProcess"/>
    <dgm:cxn modelId="{FA917FE0-5381-4DA3-ADD0-FD2079547A99}" srcId="{D710CBA2-29E0-4C70-BFBF-2208AE371182}" destId="{5A892EDE-016D-4F29-8B71-51BC02DD9070}" srcOrd="1" destOrd="0" parTransId="{101A7500-0CF6-4F35-A6C3-C6197A90C134}" sibTransId="{E5463789-8929-46DF-9F85-2EF6580F2B09}"/>
    <dgm:cxn modelId="{7D3F30E7-2677-4C87-8A85-06EF7A242D61}" srcId="{D710CBA2-29E0-4C70-BFBF-2208AE371182}" destId="{584E5B88-76F1-4123-86DB-E6568FA4D6B8}" srcOrd="5" destOrd="0" parTransId="{FD25604F-6CB6-4824-A6BE-F90F81EB6E20}" sibTransId="{778A8ECD-CA2D-4556-8D2D-8F7F408FE26B}"/>
    <dgm:cxn modelId="{ADC4DCEE-3863-4468-A683-9FECB8B4348F}" type="presOf" srcId="{67EEE84F-FE29-43FA-9B18-814C7930F8F5}" destId="{FA2B2772-084D-465D-B2D7-49F4BB3EDD0A}" srcOrd="0" destOrd="0" presId="urn:microsoft.com/office/officeart/2009/3/layout/StepUpProcess"/>
    <dgm:cxn modelId="{FB2A37FE-C06C-4EDA-B087-04388BD76B51}" type="presOf" srcId="{584E5B88-76F1-4123-86DB-E6568FA4D6B8}" destId="{DA2A44D5-7A9A-4ED9-8024-478E40AFDB87}" srcOrd="0" destOrd="0" presId="urn:microsoft.com/office/officeart/2009/3/layout/StepUpProcess"/>
    <dgm:cxn modelId="{63D479FE-A185-489D-8F24-7AA130CD5779}" srcId="{D710CBA2-29E0-4C70-BFBF-2208AE371182}" destId="{6BE1E8B9-764A-4273-82B2-E25C39D70300}" srcOrd="4" destOrd="0" parTransId="{5B7F5821-6D17-4ABF-AC61-C7A0FF7BA51B}" sibTransId="{F2AA81D6-6E39-4A50-8DEF-CAD1451122DC}"/>
    <dgm:cxn modelId="{0E0DB8C0-8B5E-42C0-A700-B173328E0CF9}" type="presParOf" srcId="{6F773E8E-CEC0-4CAB-BF32-CF0AB9C877F7}" destId="{DE3D47F4-51D2-4867-8231-35460F5D8F21}" srcOrd="0" destOrd="0" presId="urn:microsoft.com/office/officeart/2009/3/layout/StepUpProcess"/>
    <dgm:cxn modelId="{E45DAC42-B1F1-4277-AFA2-09081F432091}" type="presParOf" srcId="{DE3D47F4-51D2-4867-8231-35460F5D8F21}" destId="{B69DAD8E-0D01-4E9F-BCC2-E6B8CDE3AB02}" srcOrd="0" destOrd="0" presId="urn:microsoft.com/office/officeart/2009/3/layout/StepUpProcess"/>
    <dgm:cxn modelId="{3988A6D7-52F8-40BE-8581-8D3BB2CFF64C}" type="presParOf" srcId="{DE3D47F4-51D2-4867-8231-35460F5D8F21}" destId="{74E03151-E8F0-4FAD-8ACE-04533493F608}" srcOrd="1" destOrd="0" presId="urn:microsoft.com/office/officeart/2009/3/layout/StepUpProcess"/>
    <dgm:cxn modelId="{876336D8-A40B-419B-9044-4BA87A3B6D66}" type="presParOf" srcId="{DE3D47F4-51D2-4867-8231-35460F5D8F21}" destId="{ECD86682-2DE2-4244-A93A-9603E8B3637B}" srcOrd="2" destOrd="0" presId="urn:microsoft.com/office/officeart/2009/3/layout/StepUpProcess"/>
    <dgm:cxn modelId="{18DF770E-590E-4057-AEDB-2C8E498D1847}" type="presParOf" srcId="{6F773E8E-CEC0-4CAB-BF32-CF0AB9C877F7}" destId="{6768223E-7A5E-4993-A726-98024A0E20B1}" srcOrd="1" destOrd="0" presId="urn:microsoft.com/office/officeart/2009/3/layout/StepUpProcess"/>
    <dgm:cxn modelId="{4527541A-52D5-4201-8923-F7D3265DB5E5}" type="presParOf" srcId="{6768223E-7A5E-4993-A726-98024A0E20B1}" destId="{416AEE6F-0BF5-449E-AA90-2368BA92CF10}" srcOrd="0" destOrd="0" presId="urn:microsoft.com/office/officeart/2009/3/layout/StepUpProcess"/>
    <dgm:cxn modelId="{664B7A48-E5F3-48BA-B547-A54758719584}" type="presParOf" srcId="{6F773E8E-CEC0-4CAB-BF32-CF0AB9C877F7}" destId="{396DD381-87A2-4E3D-96DD-526BBB8FA552}" srcOrd="2" destOrd="0" presId="urn:microsoft.com/office/officeart/2009/3/layout/StepUpProcess"/>
    <dgm:cxn modelId="{A72F25C7-4679-49EA-870E-258F4DD01016}" type="presParOf" srcId="{396DD381-87A2-4E3D-96DD-526BBB8FA552}" destId="{385D34E0-DB82-498D-B829-144CD096F979}" srcOrd="0" destOrd="0" presId="urn:microsoft.com/office/officeart/2009/3/layout/StepUpProcess"/>
    <dgm:cxn modelId="{A70A220B-DED5-48A6-BFF2-0DDBACB98612}" type="presParOf" srcId="{396DD381-87A2-4E3D-96DD-526BBB8FA552}" destId="{B399012C-7FE7-4D91-A430-53351561AE4B}" srcOrd="1" destOrd="0" presId="urn:microsoft.com/office/officeart/2009/3/layout/StepUpProcess"/>
    <dgm:cxn modelId="{A9D13815-494A-401E-8C92-65D5C9369371}" type="presParOf" srcId="{396DD381-87A2-4E3D-96DD-526BBB8FA552}" destId="{6F74EBC2-4524-425D-A99A-53F7ED511C7A}" srcOrd="2" destOrd="0" presId="urn:microsoft.com/office/officeart/2009/3/layout/StepUpProcess"/>
    <dgm:cxn modelId="{5195E156-655B-422C-83A9-8922978E760D}" type="presParOf" srcId="{6F773E8E-CEC0-4CAB-BF32-CF0AB9C877F7}" destId="{903007E6-C46F-4F68-A9F9-0CB6CAFDF05D}" srcOrd="3" destOrd="0" presId="urn:microsoft.com/office/officeart/2009/3/layout/StepUpProcess"/>
    <dgm:cxn modelId="{2EB2C13D-0B5F-40DB-8F3C-EF3EEF0AAF25}" type="presParOf" srcId="{903007E6-C46F-4F68-A9F9-0CB6CAFDF05D}" destId="{AF0CA6DE-17D1-4DA9-8A97-D3677B131BDC}" srcOrd="0" destOrd="0" presId="urn:microsoft.com/office/officeart/2009/3/layout/StepUpProcess"/>
    <dgm:cxn modelId="{7ED3E83F-F8C3-46A2-BBCC-7E40D0F11E9F}" type="presParOf" srcId="{6F773E8E-CEC0-4CAB-BF32-CF0AB9C877F7}" destId="{5BAF6E07-1FE4-4547-B95D-185D2CB8F1E1}" srcOrd="4" destOrd="0" presId="urn:microsoft.com/office/officeart/2009/3/layout/StepUpProcess"/>
    <dgm:cxn modelId="{10E67C9A-156C-4810-A82A-3297DF92405B}" type="presParOf" srcId="{5BAF6E07-1FE4-4547-B95D-185D2CB8F1E1}" destId="{F2F08645-F9E7-43AB-897A-57F7589B2AF3}" srcOrd="0" destOrd="0" presId="urn:microsoft.com/office/officeart/2009/3/layout/StepUpProcess"/>
    <dgm:cxn modelId="{8430472A-C6A4-40BB-AD51-2C9316194B24}" type="presParOf" srcId="{5BAF6E07-1FE4-4547-B95D-185D2CB8F1E1}" destId="{1CC637B4-79D8-4715-8416-DD873F35E87B}" srcOrd="1" destOrd="0" presId="urn:microsoft.com/office/officeart/2009/3/layout/StepUpProcess"/>
    <dgm:cxn modelId="{AA703439-6B98-4D18-B156-78EA718B3FD4}" type="presParOf" srcId="{5BAF6E07-1FE4-4547-B95D-185D2CB8F1E1}" destId="{5963A91D-4188-4571-8037-6D01941D8980}" srcOrd="2" destOrd="0" presId="urn:microsoft.com/office/officeart/2009/3/layout/StepUpProcess"/>
    <dgm:cxn modelId="{B6A57A6F-C10A-4254-8E48-D4440A0BF4EC}" type="presParOf" srcId="{6F773E8E-CEC0-4CAB-BF32-CF0AB9C877F7}" destId="{835B4DE9-121D-45DF-A97B-80482CA51581}" srcOrd="5" destOrd="0" presId="urn:microsoft.com/office/officeart/2009/3/layout/StepUpProcess"/>
    <dgm:cxn modelId="{B9C23879-A662-46F6-859B-44FFA1120A2D}" type="presParOf" srcId="{835B4DE9-121D-45DF-A97B-80482CA51581}" destId="{8AFE78CB-67E5-41C8-B4C7-5293F32DFE0C}" srcOrd="0" destOrd="0" presId="urn:microsoft.com/office/officeart/2009/3/layout/StepUpProcess"/>
    <dgm:cxn modelId="{4733152A-6D27-4BE0-B79E-2FA4A3AF80E1}" type="presParOf" srcId="{6F773E8E-CEC0-4CAB-BF32-CF0AB9C877F7}" destId="{6B9E42A9-0F9D-4285-A281-A34AC5250EBF}" srcOrd="6" destOrd="0" presId="urn:microsoft.com/office/officeart/2009/3/layout/StepUpProcess"/>
    <dgm:cxn modelId="{0F7002DB-51C4-4B61-B59B-0548F09AA242}" type="presParOf" srcId="{6B9E42A9-0F9D-4285-A281-A34AC5250EBF}" destId="{ACB51A45-68D4-4F9B-96F9-C675DF1BA4DD}" srcOrd="0" destOrd="0" presId="urn:microsoft.com/office/officeart/2009/3/layout/StepUpProcess"/>
    <dgm:cxn modelId="{468070F9-CD19-4C8A-AB12-91E0D454D475}" type="presParOf" srcId="{6B9E42A9-0F9D-4285-A281-A34AC5250EBF}" destId="{FA2B2772-084D-465D-B2D7-49F4BB3EDD0A}" srcOrd="1" destOrd="0" presId="urn:microsoft.com/office/officeart/2009/3/layout/StepUpProcess"/>
    <dgm:cxn modelId="{D55A5CE5-21B7-4B4A-9DF3-A54254244BF2}" type="presParOf" srcId="{6B9E42A9-0F9D-4285-A281-A34AC5250EBF}" destId="{405CC3FF-619E-476A-BF66-F204A0298ECF}" srcOrd="2" destOrd="0" presId="urn:microsoft.com/office/officeart/2009/3/layout/StepUpProcess"/>
    <dgm:cxn modelId="{BE18EE76-0175-4FF7-BB38-33923EADF92D}" type="presParOf" srcId="{6F773E8E-CEC0-4CAB-BF32-CF0AB9C877F7}" destId="{6D85AD33-DD11-4CDB-9C25-83D6E677299E}" srcOrd="7" destOrd="0" presId="urn:microsoft.com/office/officeart/2009/3/layout/StepUpProcess"/>
    <dgm:cxn modelId="{17B8A4C2-4C3A-4F59-9AF5-6557B8F6E6D0}" type="presParOf" srcId="{6D85AD33-DD11-4CDB-9C25-83D6E677299E}" destId="{C71EAEB6-1CF5-4994-87FA-CE203282DAD7}" srcOrd="0" destOrd="0" presId="urn:microsoft.com/office/officeart/2009/3/layout/StepUpProcess"/>
    <dgm:cxn modelId="{DF132F2B-5994-40FE-903C-048FEF504E3A}" type="presParOf" srcId="{6F773E8E-CEC0-4CAB-BF32-CF0AB9C877F7}" destId="{B6147F78-BE07-4061-AE6E-F6DFA3537B1F}" srcOrd="8" destOrd="0" presId="urn:microsoft.com/office/officeart/2009/3/layout/StepUpProcess"/>
    <dgm:cxn modelId="{6EB9EA39-D8E8-4841-AB07-15D5F4E21A82}" type="presParOf" srcId="{B6147F78-BE07-4061-AE6E-F6DFA3537B1F}" destId="{905CE70E-784D-411D-84FE-39C105C7150C}" srcOrd="0" destOrd="0" presId="urn:microsoft.com/office/officeart/2009/3/layout/StepUpProcess"/>
    <dgm:cxn modelId="{97CB99DF-E667-43B4-B131-6F23F58C58DE}" type="presParOf" srcId="{B6147F78-BE07-4061-AE6E-F6DFA3537B1F}" destId="{9A58547B-3C68-4118-8E7D-50B325CB1EFE}" srcOrd="1" destOrd="0" presId="urn:microsoft.com/office/officeart/2009/3/layout/StepUpProcess"/>
    <dgm:cxn modelId="{E0D712BB-7052-48E7-AF2A-4B5A73D12164}" type="presParOf" srcId="{B6147F78-BE07-4061-AE6E-F6DFA3537B1F}" destId="{89903DAA-6918-429A-8D9D-FE8711D03F0E}" srcOrd="2" destOrd="0" presId="urn:microsoft.com/office/officeart/2009/3/layout/StepUpProcess"/>
    <dgm:cxn modelId="{6405F9E6-2A9E-4796-B5BB-AF579C112134}" type="presParOf" srcId="{6F773E8E-CEC0-4CAB-BF32-CF0AB9C877F7}" destId="{EEC5698F-05DD-405A-8238-26915BACD9CB}" srcOrd="9" destOrd="0" presId="urn:microsoft.com/office/officeart/2009/3/layout/StepUpProcess"/>
    <dgm:cxn modelId="{36B9887E-96EA-43F2-99A8-98A844E56A48}" type="presParOf" srcId="{EEC5698F-05DD-405A-8238-26915BACD9CB}" destId="{D3C4C9D6-9700-40AD-AE9F-EBB21C5167CE}" srcOrd="0" destOrd="0" presId="urn:microsoft.com/office/officeart/2009/3/layout/StepUpProcess"/>
    <dgm:cxn modelId="{CF9897F8-628D-47C5-8EAA-A2B04027AFC3}" type="presParOf" srcId="{6F773E8E-CEC0-4CAB-BF32-CF0AB9C877F7}" destId="{79285E80-8DCD-4C60-95C5-32B7727F038E}" srcOrd="10" destOrd="0" presId="urn:microsoft.com/office/officeart/2009/3/layout/StepUpProcess"/>
    <dgm:cxn modelId="{4F26F337-2D2A-4AAF-9BBD-36B0028C5991}" type="presParOf" srcId="{79285E80-8DCD-4C60-95C5-32B7727F038E}" destId="{DE007165-8D96-4699-92FA-5A3A2966E016}" srcOrd="0" destOrd="0" presId="urn:microsoft.com/office/officeart/2009/3/layout/StepUpProcess"/>
    <dgm:cxn modelId="{8B30D787-9CAB-4207-88CB-8AAA55D6F5DE}" type="presParOf" srcId="{79285E80-8DCD-4C60-95C5-32B7727F038E}" destId="{DA2A44D5-7A9A-4ED9-8024-478E40AFDB8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96EEBF-2487-4561-9CB9-D5E2050E514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229818A-5350-4E40-B055-CEDCF4ACF371}">
      <dgm:prSet phldrT="[Text]" custT="1"/>
      <dgm:spPr/>
      <dgm:t>
        <a:bodyPr/>
        <a:lstStyle/>
        <a:p>
          <a:pPr algn="l"/>
          <a:endParaRPr lang="lv-LV" sz="2700"/>
        </a:p>
        <a:p>
          <a:pPr algn="ctr"/>
          <a:r>
            <a:rPr lang="lv-LV" sz="1800" b="1" err="1"/>
            <a:t>Latvij</a:t>
          </a:r>
          <a:r>
            <a:rPr lang="en-US" sz="1800" b="1"/>
            <a:t>ā </a:t>
          </a:r>
          <a:r>
            <a:rPr lang="lv-LV" sz="1800" b="1"/>
            <a:t>reģistrēta juridiska persona, kura ir īpašnieks masu informācijas līdzekļiem </a:t>
          </a:r>
          <a:br>
            <a:rPr lang="lv-LV" sz="1800" b="0"/>
          </a:br>
          <a:endParaRPr lang="lv-LV" sz="1800" b="1"/>
        </a:p>
      </dgm:t>
    </dgm:pt>
    <dgm:pt modelId="{98690F2E-F18D-4294-B564-89B324C48A1F}" type="parTrans" cxnId="{1DF3ECE9-D513-48A8-AE98-9F1FEB90C5BF}">
      <dgm:prSet/>
      <dgm:spPr/>
      <dgm:t>
        <a:bodyPr/>
        <a:lstStyle/>
        <a:p>
          <a:endParaRPr lang="lv-LV"/>
        </a:p>
      </dgm:t>
    </dgm:pt>
    <dgm:pt modelId="{BD554030-8752-47D8-B6B3-921033AD3082}" type="sibTrans" cxnId="{1DF3ECE9-D513-48A8-AE98-9F1FEB90C5BF}">
      <dgm:prSet/>
      <dgm:spPr/>
      <dgm:t>
        <a:bodyPr/>
        <a:lstStyle/>
        <a:p>
          <a:endParaRPr lang="lv-LV"/>
        </a:p>
      </dgm:t>
    </dgm:pt>
    <dgm:pt modelId="{700AB91B-C704-409C-A02E-41E37DB6D89D}">
      <dgm:prSet phldrT="[Text]" custT="1"/>
      <dgm:spPr/>
      <dgm:t>
        <a:bodyPr/>
        <a:lstStyle/>
        <a:p>
          <a:endParaRPr lang="lv-LV" sz="1800" b="0"/>
        </a:p>
      </dgm:t>
    </dgm:pt>
    <dgm:pt modelId="{A27802C1-C91F-4122-8B17-2532BA9BC0DB}" type="parTrans" cxnId="{213EB3C0-4028-4F87-976F-BED97031F275}">
      <dgm:prSet/>
      <dgm:spPr/>
      <dgm:t>
        <a:bodyPr/>
        <a:lstStyle/>
        <a:p>
          <a:endParaRPr lang="lv-LV"/>
        </a:p>
      </dgm:t>
    </dgm:pt>
    <dgm:pt modelId="{8E50D73A-A841-42E4-AC8F-2E6E9173E394}" type="sibTrans" cxnId="{213EB3C0-4028-4F87-976F-BED97031F275}">
      <dgm:prSet/>
      <dgm:spPr/>
      <dgm:t>
        <a:bodyPr/>
        <a:lstStyle/>
        <a:p>
          <a:endParaRPr lang="lv-LV"/>
        </a:p>
      </dgm:t>
    </dgm:pt>
    <dgm:pt modelId="{1CD35FD6-3FD1-419B-B2FB-5ECB35BAEE81}">
      <dgm:prSet custT="1"/>
      <dgm:spPr/>
      <dgm:t>
        <a:bodyPr/>
        <a:lstStyle/>
        <a:p>
          <a:r>
            <a:rPr lang="lv-LV" sz="1800"/>
            <a:t>Reģistrēts Uzņēmumu reģistrā vismaz 2 gadus</a:t>
          </a:r>
        </a:p>
      </dgm:t>
    </dgm:pt>
    <dgm:pt modelId="{CF28F3AF-91A1-4F02-9546-2E7335CE7F0D}" type="parTrans" cxnId="{1F4D1CAD-97B6-451F-ACAC-B456312D48BE}">
      <dgm:prSet/>
      <dgm:spPr/>
      <dgm:t>
        <a:bodyPr/>
        <a:lstStyle/>
        <a:p>
          <a:endParaRPr lang="lv-LV"/>
        </a:p>
      </dgm:t>
    </dgm:pt>
    <dgm:pt modelId="{F22D9C3D-B7E7-40BA-A1B4-8116B3FBE842}" type="sibTrans" cxnId="{1F4D1CAD-97B6-451F-ACAC-B456312D48BE}">
      <dgm:prSet/>
      <dgm:spPr/>
      <dgm:t>
        <a:bodyPr/>
        <a:lstStyle/>
        <a:p>
          <a:endParaRPr lang="lv-LV"/>
        </a:p>
      </dgm:t>
    </dgm:pt>
    <dgm:pt modelId="{6C99B34A-4A44-46D6-B3FC-957E22A8C834}">
      <dgm:prSet custT="1"/>
      <dgm:spPr/>
      <dgm:t>
        <a:bodyPr/>
        <a:lstStyle/>
        <a:p>
          <a:r>
            <a:rPr lang="en-US" sz="1800" b="1" err="1"/>
            <a:t>Regulāri</a:t>
          </a:r>
          <a:r>
            <a:rPr lang="en-US" sz="1800"/>
            <a:t> </a:t>
          </a:r>
          <a:r>
            <a:rPr lang="en-US" sz="1800" err="1"/>
            <a:t>veido</a:t>
          </a:r>
          <a:r>
            <a:rPr lang="en-US" sz="1800"/>
            <a:t> r</a:t>
          </a:r>
          <a:r>
            <a:rPr lang="lv-LV" sz="1800" err="1"/>
            <a:t>edakcionāli</a:t>
          </a:r>
          <a:r>
            <a:rPr lang="lv-LV" sz="1800"/>
            <a:t> </a:t>
          </a:r>
          <a:r>
            <a:rPr lang="lv-LV" sz="1800" err="1"/>
            <a:t>neatkarīg</a:t>
          </a:r>
          <a:r>
            <a:rPr lang="en-US" sz="1800"/>
            <a:t>u</a:t>
          </a:r>
          <a:r>
            <a:rPr lang="lv-LV" sz="1800"/>
            <a:t> žurnālistikas </a:t>
          </a:r>
          <a:r>
            <a:rPr lang="en-US" sz="1800" b="1" err="1"/>
            <a:t>oriģināl</a:t>
          </a:r>
          <a:r>
            <a:rPr lang="lv-LV" sz="1800" b="1"/>
            <a:t>satur</a:t>
          </a:r>
          <a:r>
            <a:rPr lang="en-US" sz="1800" b="1"/>
            <a:t>u</a:t>
          </a:r>
          <a:endParaRPr lang="lv-LV" sz="1800" b="1"/>
        </a:p>
      </dgm:t>
    </dgm:pt>
    <dgm:pt modelId="{BE990041-082E-4F0B-9262-C0B9DC4BFB1B}" type="parTrans" cxnId="{33C68972-770A-49A6-8949-5E506DCE9EF3}">
      <dgm:prSet/>
      <dgm:spPr/>
      <dgm:t>
        <a:bodyPr/>
        <a:lstStyle/>
        <a:p>
          <a:endParaRPr lang="lv-LV"/>
        </a:p>
      </dgm:t>
    </dgm:pt>
    <dgm:pt modelId="{D64CE6F2-0F75-4585-A4D7-AC5DC7579151}" type="sibTrans" cxnId="{33C68972-770A-49A6-8949-5E506DCE9EF3}">
      <dgm:prSet/>
      <dgm:spPr/>
      <dgm:t>
        <a:bodyPr/>
        <a:lstStyle/>
        <a:p>
          <a:endParaRPr lang="lv-LV"/>
        </a:p>
      </dgm:t>
    </dgm:pt>
    <dgm:pt modelId="{B2495102-E93B-4899-A7BF-884C3FC5FB46}">
      <dgm:prSet custT="1"/>
      <dgm:spPr/>
      <dgm:t>
        <a:bodyPr/>
        <a:lstStyle/>
        <a:p>
          <a:r>
            <a:rPr lang="lv-LV" sz="1800"/>
            <a:t>Saistošs ētikas kodekss</a:t>
          </a:r>
        </a:p>
      </dgm:t>
    </dgm:pt>
    <dgm:pt modelId="{5C28F6FF-0F08-4F48-B895-6A43BE9BD75B}" type="parTrans" cxnId="{CE0AC66F-E560-4C74-9961-6035E41ED025}">
      <dgm:prSet/>
      <dgm:spPr/>
      <dgm:t>
        <a:bodyPr/>
        <a:lstStyle/>
        <a:p>
          <a:endParaRPr lang="lv-LV"/>
        </a:p>
      </dgm:t>
    </dgm:pt>
    <dgm:pt modelId="{8233CE41-B025-4B61-BBA5-66CDEE7784FF}" type="sibTrans" cxnId="{CE0AC66F-E560-4C74-9961-6035E41ED025}">
      <dgm:prSet/>
      <dgm:spPr/>
      <dgm:t>
        <a:bodyPr/>
        <a:lstStyle/>
        <a:p>
          <a:endParaRPr lang="lv-LV"/>
        </a:p>
      </dgm:t>
    </dgm:pt>
    <dgm:pt modelId="{7EFCA4B1-66C9-4F80-93DA-FBC9CD707C45}">
      <dgm:prSet custT="1"/>
      <dgm:spPr/>
      <dgm:t>
        <a:bodyPr/>
        <a:lstStyle/>
        <a:p>
          <a:r>
            <a:rPr lang="lv-LV" sz="1800"/>
            <a:t>Auditorija – plaša sabiedrība (nav vērsta uz profesionālām grupām vai specializētu interešu jomu vai segmentu apkalpošana)</a:t>
          </a:r>
        </a:p>
      </dgm:t>
    </dgm:pt>
    <dgm:pt modelId="{43D2ED26-7FBC-4F94-B974-B456C2866B18}" type="parTrans" cxnId="{E8F046E4-A1AB-4477-B47C-76E5742901C1}">
      <dgm:prSet/>
      <dgm:spPr/>
      <dgm:t>
        <a:bodyPr/>
        <a:lstStyle/>
        <a:p>
          <a:endParaRPr lang="lv-LV"/>
        </a:p>
      </dgm:t>
    </dgm:pt>
    <dgm:pt modelId="{20BDB2DE-8D18-46DA-867F-CFA56A95D64A}" type="sibTrans" cxnId="{E8F046E4-A1AB-4477-B47C-76E5742901C1}">
      <dgm:prSet/>
      <dgm:spPr/>
      <dgm:t>
        <a:bodyPr/>
        <a:lstStyle/>
        <a:p>
          <a:endParaRPr lang="lv-LV"/>
        </a:p>
      </dgm:t>
    </dgm:pt>
    <dgm:pt modelId="{2EE05B2A-1F67-44C4-87FE-9956565C75F6}">
      <dgm:prSet custT="1"/>
      <dgm:spPr/>
      <dgm:t>
        <a:bodyPr/>
        <a:lstStyle/>
        <a:p>
          <a:r>
            <a:rPr lang="lv-LV" sz="1800"/>
            <a:t>Medijā ar darba līgumu pilnā slodzē nodarbināt</a:t>
          </a:r>
          <a:r>
            <a:rPr lang="lv-LV" sz="1800" noProof="0"/>
            <a:t>i</a:t>
          </a:r>
          <a:r>
            <a:rPr lang="lv-LV" sz="1800"/>
            <a:t> </a:t>
          </a:r>
          <a:r>
            <a:rPr lang="lv-LV" sz="1800" b="1"/>
            <a:t>vismaz </a:t>
          </a:r>
          <a:r>
            <a:rPr lang="en-US" sz="1800" b="1"/>
            <a:t>3 </a:t>
          </a:r>
          <a:r>
            <a:rPr lang="en-US" sz="1800"/>
            <a:t>(</a:t>
          </a:r>
          <a:r>
            <a:rPr lang="en-US" sz="1800" err="1"/>
            <a:t>trīs</a:t>
          </a:r>
          <a:r>
            <a:rPr lang="en-US" sz="1800"/>
            <a:t>)</a:t>
          </a:r>
          <a:r>
            <a:rPr lang="lv-LV" sz="1800"/>
            <a:t> cilvēk</a:t>
          </a:r>
          <a:r>
            <a:rPr lang="en-US" sz="1800" err="1"/>
            <a:t>i</a:t>
          </a:r>
          <a:r>
            <a:rPr lang="en-US" sz="1800"/>
            <a:t> </a:t>
          </a:r>
          <a:r>
            <a:rPr lang="en-US" sz="1800" err="1"/>
            <a:t>satura</a:t>
          </a:r>
          <a:r>
            <a:rPr lang="en-US" sz="1800"/>
            <a:t> </a:t>
          </a:r>
          <a:r>
            <a:rPr lang="en-US" sz="1800" err="1"/>
            <a:t>veidošanā</a:t>
          </a:r>
          <a:endParaRPr lang="lv-LV" sz="1800"/>
        </a:p>
      </dgm:t>
    </dgm:pt>
    <dgm:pt modelId="{2CA256DC-0FA5-4F9B-ABC9-49BA5E5DC31F}" type="parTrans" cxnId="{F0498756-C863-4029-BB53-CA4E826EECF7}">
      <dgm:prSet/>
      <dgm:spPr/>
      <dgm:t>
        <a:bodyPr/>
        <a:lstStyle/>
        <a:p>
          <a:endParaRPr lang="lv-LV"/>
        </a:p>
      </dgm:t>
    </dgm:pt>
    <dgm:pt modelId="{9B88AAC6-D4B6-4452-8970-6A093A8DF131}" type="sibTrans" cxnId="{F0498756-C863-4029-BB53-CA4E826EECF7}">
      <dgm:prSet/>
      <dgm:spPr/>
      <dgm:t>
        <a:bodyPr/>
        <a:lstStyle/>
        <a:p>
          <a:endParaRPr lang="lv-LV"/>
        </a:p>
      </dgm:t>
    </dgm:pt>
    <dgm:pt modelId="{0FC5A8BC-526D-4E57-9366-F555DA18F7D6}" type="pres">
      <dgm:prSet presAssocID="{B796EEBF-2487-4561-9CB9-D5E2050E514E}" presName="vert0" presStyleCnt="0">
        <dgm:presLayoutVars>
          <dgm:dir/>
          <dgm:animOne val="branch"/>
          <dgm:animLvl val="lvl"/>
        </dgm:presLayoutVars>
      </dgm:prSet>
      <dgm:spPr/>
    </dgm:pt>
    <dgm:pt modelId="{66670AC4-D2AE-4B7B-8AFF-5DFABF1D0D9F}" type="pres">
      <dgm:prSet presAssocID="{3229818A-5350-4E40-B055-CEDCF4ACF371}" presName="thickLine" presStyleLbl="alignNode1" presStyleIdx="0" presStyleCnt="1"/>
      <dgm:spPr/>
    </dgm:pt>
    <dgm:pt modelId="{91E775D2-BC6B-4982-9C9E-BB869E75F676}" type="pres">
      <dgm:prSet presAssocID="{3229818A-5350-4E40-B055-CEDCF4ACF371}" presName="horz1" presStyleCnt="0"/>
      <dgm:spPr/>
    </dgm:pt>
    <dgm:pt modelId="{66ABF06A-40E3-4396-86B8-453681EE422D}" type="pres">
      <dgm:prSet presAssocID="{3229818A-5350-4E40-B055-CEDCF4ACF371}" presName="tx1" presStyleLbl="revTx" presStyleIdx="0" presStyleCnt="7" custScaleX="185870"/>
      <dgm:spPr/>
    </dgm:pt>
    <dgm:pt modelId="{FE03FFF9-4EBA-4CF6-8B84-9F9AE874C4BB}" type="pres">
      <dgm:prSet presAssocID="{3229818A-5350-4E40-B055-CEDCF4ACF371}" presName="vert1" presStyleCnt="0"/>
      <dgm:spPr/>
    </dgm:pt>
    <dgm:pt modelId="{AC159EB7-BB34-439E-A81F-95AAD018CB32}" type="pres">
      <dgm:prSet presAssocID="{700AB91B-C704-409C-A02E-41E37DB6D89D}" presName="vertSpace2a" presStyleCnt="0"/>
      <dgm:spPr/>
    </dgm:pt>
    <dgm:pt modelId="{3995C5D0-29AB-4640-A122-A32AF0A01761}" type="pres">
      <dgm:prSet presAssocID="{700AB91B-C704-409C-A02E-41E37DB6D89D}" presName="horz2" presStyleCnt="0"/>
      <dgm:spPr/>
    </dgm:pt>
    <dgm:pt modelId="{E3DF752E-5A5D-4B99-AD4A-336AF124CD00}" type="pres">
      <dgm:prSet presAssocID="{700AB91B-C704-409C-A02E-41E37DB6D89D}" presName="horzSpace2" presStyleCnt="0"/>
      <dgm:spPr/>
    </dgm:pt>
    <dgm:pt modelId="{C12D76B9-A003-4D4E-A550-C7A2E90CF02E}" type="pres">
      <dgm:prSet presAssocID="{700AB91B-C704-409C-A02E-41E37DB6D89D}" presName="tx2" presStyleLbl="revTx" presStyleIdx="1" presStyleCnt="7" custScaleY="91630" custLinFactNeighborX="-130" custLinFactNeighborY="-5735"/>
      <dgm:spPr/>
    </dgm:pt>
    <dgm:pt modelId="{3A6629EB-501B-4DDA-955A-B4E1E1421A79}" type="pres">
      <dgm:prSet presAssocID="{700AB91B-C704-409C-A02E-41E37DB6D89D}" presName="vert2" presStyleCnt="0"/>
      <dgm:spPr/>
    </dgm:pt>
    <dgm:pt modelId="{C5EE5BBC-ED72-4CAB-BCCD-8246C762673F}" type="pres">
      <dgm:prSet presAssocID="{700AB91B-C704-409C-A02E-41E37DB6D89D}" presName="thinLine2b" presStyleLbl="callout" presStyleIdx="0" presStyleCnt="6"/>
      <dgm:spPr/>
    </dgm:pt>
    <dgm:pt modelId="{CB1DE72E-16BA-4586-91B3-F1F4A54042C1}" type="pres">
      <dgm:prSet presAssocID="{700AB91B-C704-409C-A02E-41E37DB6D89D}" presName="vertSpace2b" presStyleCnt="0"/>
      <dgm:spPr/>
    </dgm:pt>
    <dgm:pt modelId="{6E67279A-5DA9-4DEF-B7EE-DEF25D7EFF46}" type="pres">
      <dgm:prSet presAssocID="{1CD35FD6-3FD1-419B-B2FB-5ECB35BAEE81}" presName="horz2" presStyleCnt="0"/>
      <dgm:spPr/>
    </dgm:pt>
    <dgm:pt modelId="{C56AAC98-BA94-4D87-9EFD-0A9EBE189FD6}" type="pres">
      <dgm:prSet presAssocID="{1CD35FD6-3FD1-419B-B2FB-5ECB35BAEE81}" presName="horzSpace2" presStyleCnt="0"/>
      <dgm:spPr/>
    </dgm:pt>
    <dgm:pt modelId="{B5507469-CEA7-47AF-A873-698C0A35BB88}" type="pres">
      <dgm:prSet presAssocID="{1CD35FD6-3FD1-419B-B2FB-5ECB35BAEE81}" presName="tx2" presStyleLbl="revTx" presStyleIdx="2" presStyleCnt="7" custScaleY="72886" custLinFactNeighborX="155" custLinFactNeighborY="87951"/>
      <dgm:spPr/>
    </dgm:pt>
    <dgm:pt modelId="{3306F307-AE54-4B3C-83AC-06E9F47C550B}" type="pres">
      <dgm:prSet presAssocID="{1CD35FD6-3FD1-419B-B2FB-5ECB35BAEE81}" presName="vert2" presStyleCnt="0"/>
      <dgm:spPr/>
    </dgm:pt>
    <dgm:pt modelId="{9508E1E4-D1DE-4330-90A9-3E021EC32F64}" type="pres">
      <dgm:prSet presAssocID="{1CD35FD6-3FD1-419B-B2FB-5ECB35BAEE81}" presName="thinLine2b" presStyleLbl="callout" presStyleIdx="1" presStyleCnt="6"/>
      <dgm:spPr/>
    </dgm:pt>
    <dgm:pt modelId="{34CCE7DF-7ADE-4D3A-8F67-09310ECF2266}" type="pres">
      <dgm:prSet presAssocID="{1CD35FD6-3FD1-419B-B2FB-5ECB35BAEE81}" presName="vertSpace2b" presStyleCnt="0"/>
      <dgm:spPr/>
    </dgm:pt>
    <dgm:pt modelId="{50DAB4A6-862C-49E1-B209-E5F879F55741}" type="pres">
      <dgm:prSet presAssocID="{6C99B34A-4A44-46D6-B3FC-957E22A8C834}" presName="horz2" presStyleCnt="0"/>
      <dgm:spPr/>
    </dgm:pt>
    <dgm:pt modelId="{70DC8CD6-E38D-4D5F-A8A1-B3FB92DD92F7}" type="pres">
      <dgm:prSet presAssocID="{6C99B34A-4A44-46D6-B3FC-957E22A8C834}" presName="horzSpace2" presStyleCnt="0"/>
      <dgm:spPr/>
    </dgm:pt>
    <dgm:pt modelId="{389564BF-123D-4D8A-AC59-6B71C6B7835E}" type="pres">
      <dgm:prSet presAssocID="{6C99B34A-4A44-46D6-B3FC-957E22A8C834}" presName="tx2" presStyleLbl="revTx" presStyleIdx="3" presStyleCnt="7" custScaleY="82407" custLinFactNeighborX="155" custLinFactNeighborY="-85011"/>
      <dgm:spPr/>
    </dgm:pt>
    <dgm:pt modelId="{18A3A559-7113-4EE0-9DA0-C9C000E5BFD1}" type="pres">
      <dgm:prSet presAssocID="{6C99B34A-4A44-46D6-B3FC-957E22A8C834}" presName="vert2" presStyleCnt="0"/>
      <dgm:spPr/>
    </dgm:pt>
    <dgm:pt modelId="{492977F2-846D-4816-835F-721D338A5B63}" type="pres">
      <dgm:prSet presAssocID="{6C99B34A-4A44-46D6-B3FC-957E22A8C834}" presName="thinLine2b" presStyleLbl="callout" presStyleIdx="2" presStyleCnt="6"/>
      <dgm:spPr/>
    </dgm:pt>
    <dgm:pt modelId="{568373A1-EAE5-43E8-940F-F001586BF93F}" type="pres">
      <dgm:prSet presAssocID="{6C99B34A-4A44-46D6-B3FC-957E22A8C834}" presName="vertSpace2b" presStyleCnt="0"/>
      <dgm:spPr/>
    </dgm:pt>
    <dgm:pt modelId="{5427C350-5EC1-4565-BA97-D91C51D97120}" type="pres">
      <dgm:prSet presAssocID="{B2495102-E93B-4899-A7BF-884C3FC5FB46}" presName="horz2" presStyleCnt="0"/>
      <dgm:spPr/>
    </dgm:pt>
    <dgm:pt modelId="{235CB200-E7C1-401E-9D0F-CE06EE1BD0E5}" type="pres">
      <dgm:prSet presAssocID="{B2495102-E93B-4899-A7BF-884C3FC5FB46}" presName="horzSpace2" presStyleCnt="0"/>
      <dgm:spPr/>
    </dgm:pt>
    <dgm:pt modelId="{43273336-841D-411D-BCE2-CCA849754054}" type="pres">
      <dgm:prSet presAssocID="{B2495102-E93B-4899-A7BF-884C3FC5FB46}" presName="tx2" presStyleLbl="revTx" presStyleIdx="4" presStyleCnt="7" custScaleY="77931"/>
      <dgm:spPr/>
    </dgm:pt>
    <dgm:pt modelId="{43906D78-0E6F-44D4-8CFD-5DCF8AB5DEF0}" type="pres">
      <dgm:prSet presAssocID="{B2495102-E93B-4899-A7BF-884C3FC5FB46}" presName="vert2" presStyleCnt="0"/>
      <dgm:spPr/>
    </dgm:pt>
    <dgm:pt modelId="{5769944A-78E9-43BE-8D4D-93225D71FD15}" type="pres">
      <dgm:prSet presAssocID="{B2495102-E93B-4899-A7BF-884C3FC5FB46}" presName="thinLine2b" presStyleLbl="callout" presStyleIdx="3" presStyleCnt="6"/>
      <dgm:spPr/>
    </dgm:pt>
    <dgm:pt modelId="{A39DD07E-FAE2-4AC9-8348-3118047992CF}" type="pres">
      <dgm:prSet presAssocID="{B2495102-E93B-4899-A7BF-884C3FC5FB46}" presName="vertSpace2b" presStyleCnt="0"/>
      <dgm:spPr/>
    </dgm:pt>
    <dgm:pt modelId="{FA195C34-3352-4579-AC40-17D7F41CC2B5}" type="pres">
      <dgm:prSet presAssocID="{7EFCA4B1-66C9-4F80-93DA-FBC9CD707C45}" presName="horz2" presStyleCnt="0"/>
      <dgm:spPr/>
    </dgm:pt>
    <dgm:pt modelId="{4F8B8BC5-5A7F-4569-BF0A-BDEEC68D61C3}" type="pres">
      <dgm:prSet presAssocID="{7EFCA4B1-66C9-4F80-93DA-FBC9CD707C45}" presName="horzSpace2" presStyleCnt="0"/>
      <dgm:spPr/>
    </dgm:pt>
    <dgm:pt modelId="{4DE283F2-BDED-4F64-A036-081632601FF2}" type="pres">
      <dgm:prSet presAssocID="{7EFCA4B1-66C9-4F80-93DA-FBC9CD707C45}" presName="tx2" presStyleLbl="revTx" presStyleIdx="5" presStyleCnt="7" custScaleY="143937"/>
      <dgm:spPr/>
    </dgm:pt>
    <dgm:pt modelId="{94BA403C-0F78-4C6C-8D76-A59E218A56AA}" type="pres">
      <dgm:prSet presAssocID="{7EFCA4B1-66C9-4F80-93DA-FBC9CD707C45}" presName="vert2" presStyleCnt="0"/>
      <dgm:spPr/>
    </dgm:pt>
    <dgm:pt modelId="{2F2FFA75-8C71-40BE-B922-A22850AF2415}" type="pres">
      <dgm:prSet presAssocID="{7EFCA4B1-66C9-4F80-93DA-FBC9CD707C45}" presName="thinLine2b" presStyleLbl="callout" presStyleIdx="4" presStyleCnt="6"/>
      <dgm:spPr/>
    </dgm:pt>
    <dgm:pt modelId="{117D4DA0-79A0-4D7D-9C61-63E4107167D2}" type="pres">
      <dgm:prSet presAssocID="{7EFCA4B1-66C9-4F80-93DA-FBC9CD707C45}" presName="vertSpace2b" presStyleCnt="0"/>
      <dgm:spPr/>
    </dgm:pt>
    <dgm:pt modelId="{33AEB24E-0D03-43B8-AA14-543478784038}" type="pres">
      <dgm:prSet presAssocID="{2EE05B2A-1F67-44C4-87FE-9956565C75F6}" presName="horz2" presStyleCnt="0"/>
      <dgm:spPr/>
    </dgm:pt>
    <dgm:pt modelId="{8A1619F3-4A5C-4B57-AC6D-38538F00D3F9}" type="pres">
      <dgm:prSet presAssocID="{2EE05B2A-1F67-44C4-87FE-9956565C75F6}" presName="horzSpace2" presStyleCnt="0"/>
      <dgm:spPr/>
    </dgm:pt>
    <dgm:pt modelId="{B6CC3B56-7F15-4532-A66C-51F335F392C0}" type="pres">
      <dgm:prSet presAssocID="{2EE05B2A-1F67-44C4-87FE-9956565C75F6}" presName="tx2" presStyleLbl="revTx" presStyleIdx="6" presStyleCnt="7" custLinFactNeighborX="155" custLinFactNeighborY="2367"/>
      <dgm:spPr/>
    </dgm:pt>
    <dgm:pt modelId="{63D6AAC8-A765-4369-8CA8-8DEC1250FFCD}" type="pres">
      <dgm:prSet presAssocID="{2EE05B2A-1F67-44C4-87FE-9956565C75F6}" presName="vert2" presStyleCnt="0"/>
      <dgm:spPr/>
    </dgm:pt>
    <dgm:pt modelId="{3AC1A098-F058-4EC9-B84D-9AD35160216B}" type="pres">
      <dgm:prSet presAssocID="{2EE05B2A-1F67-44C4-87FE-9956565C75F6}" presName="thinLine2b" presStyleLbl="callout" presStyleIdx="5" presStyleCnt="6"/>
      <dgm:spPr/>
    </dgm:pt>
    <dgm:pt modelId="{B894F2BD-0592-4BEF-A53A-8917A67AEF57}" type="pres">
      <dgm:prSet presAssocID="{2EE05B2A-1F67-44C4-87FE-9956565C75F6}" presName="vertSpace2b" presStyleCnt="0"/>
      <dgm:spPr/>
    </dgm:pt>
  </dgm:ptLst>
  <dgm:cxnLst>
    <dgm:cxn modelId="{0EF3A962-AA3E-42CD-A2DE-8B3A3636E0E3}" type="presOf" srcId="{2EE05B2A-1F67-44C4-87FE-9956565C75F6}" destId="{B6CC3B56-7F15-4532-A66C-51F335F392C0}" srcOrd="0" destOrd="0" presId="urn:microsoft.com/office/officeart/2008/layout/LinedList"/>
    <dgm:cxn modelId="{CE0AC66F-E560-4C74-9961-6035E41ED025}" srcId="{3229818A-5350-4E40-B055-CEDCF4ACF371}" destId="{B2495102-E93B-4899-A7BF-884C3FC5FB46}" srcOrd="3" destOrd="0" parTransId="{5C28F6FF-0F08-4F48-B895-6A43BE9BD75B}" sibTransId="{8233CE41-B025-4B61-BBA5-66CDEE7784FF}"/>
    <dgm:cxn modelId="{33C68972-770A-49A6-8949-5E506DCE9EF3}" srcId="{3229818A-5350-4E40-B055-CEDCF4ACF371}" destId="{6C99B34A-4A44-46D6-B3FC-957E22A8C834}" srcOrd="2" destOrd="0" parTransId="{BE990041-082E-4F0B-9262-C0B9DC4BFB1B}" sibTransId="{D64CE6F2-0F75-4585-A4D7-AC5DC7579151}"/>
    <dgm:cxn modelId="{E3F4F773-3A4B-4490-B595-E83FFF3FA049}" type="presOf" srcId="{B2495102-E93B-4899-A7BF-884C3FC5FB46}" destId="{43273336-841D-411D-BCE2-CCA849754054}" srcOrd="0" destOrd="0" presId="urn:microsoft.com/office/officeart/2008/layout/LinedList"/>
    <dgm:cxn modelId="{4ADA8874-EF25-43FA-BE9E-185E06F1EE36}" type="presOf" srcId="{7EFCA4B1-66C9-4F80-93DA-FBC9CD707C45}" destId="{4DE283F2-BDED-4F64-A036-081632601FF2}" srcOrd="0" destOrd="0" presId="urn:microsoft.com/office/officeart/2008/layout/LinedList"/>
    <dgm:cxn modelId="{F0498756-C863-4029-BB53-CA4E826EECF7}" srcId="{3229818A-5350-4E40-B055-CEDCF4ACF371}" destId="{2EE05B2A-1F67-44C4-87FE-9956565C75F6}" srcOrd="5" destOrd="0" parTransId="{2CA256DC-0FA5-4F9B-ABC9-49BA5E5DC31F}" sibTransId="{9B88AAC6-D4B6-4452-8970-6A093A8DF131}"/>
    <dgm:cxn modelId="{833086A5-8FEF-4F30-AB2C-67C52F939780}" type="presOf" srcId="{3229818A-5350-4E40-B055-CEDCF4ACF371}" destId="{66ABF06A-40E3-4396-86B8-453681EE422D}" srcOrd="0" destOrd="0" presId="urn:microsoft.com/office/officeart/2008/layout/LinedList"/>
    <dgm:cxn modelId="{4EAAA0AA-C3FD-41AB-A32E-20034A9900F5}" type="presOf" srcId="{700AB91B-C704-409C-A02E-41E37DB6D89D}" destId="{C12D76B9-A003-4D4E-A550-C7A2E90CF02E}" srcOrd="0" destOrd="0" presId="urn:microsoft.com/office/officeart/2008/layout/LinedList"/>
    <dgm:cxn modelId="{1F4D1CAD-97B6-451F-ACAC-B456312D48BE}" srcId="{3229818A-5350-4E40-B055-CEDCF4ACF371}" destId="{1CD35FD6-3FD1-419B-B2FB-5ECB35BAEE81}" srcOrd="1" destOrd="0" parTransId="{CF28F3AF-91A1-4F02-9546-2E7335CE7F0D}" sibTransId="{F22D9C3D-B7E7-40BA-A1B4-8116B3FBE842}"/>
    <dgm:cxn modelId="{9BC0F7B9-DA10-468B-A5C4-0A04F5F0E163}" type="presOf" srcId="{B796EEBF-2487-4561-9CB9-D5E2050E514E}" destId="{0FC5A8BC-526D-4E57-9366-F555DA18F7D6}" srcOrd="0" destOrd="0" presId="urn:microsoft.com/office/officeart/2008/layout/LinedList"/>
    <dgm:cxn modelId="{213EB3C0-4028-4F87-976F-BED97031F275}" srcId="{3229818A-5350-4E40-B055-CEDCF4ACF371}" destId="{700AB91B-C704-409C-A02E-41E37DB6D89D}" srcOrd="0" destOrd="0" parTransId="{A27802C1-C91F-4122-8B17-2532BA9BC0DB}" sibTransId="{8E50D73A-A841-42E4-AC8F-2E6E9173E394}"/>
    <dgm:cxn modelId="{EE6B87DD-51CE-4977-8DF0-4F81D9CAEF20}" type="presOf" srcId="{1CD35FD6-3FD1-419B-B2FB-5ECB35BAEE81}" destId="{B5507469-CEA7-47AF-A873-698C0A35BB88}" srcOrd="0" destOrd="0" presId="urn:microsoft.com/office/officeart/2008/layout/LinedList"/>
    <dgm:cxn modelId="{013C2DE3-3E06-4D97-B5BB-C4B9C43723BA}" type="presOf" srcId="{6C99B34A-4A44-46D6-B3FC-957E22A8C834}" destId="{389564BF-123D-4D8A-AC59-6B71C6B7835E}" srcOrd="0" destOrd="0" presId="urn:microsoft.com/office/officeart/2008/layout/LinedList"/>
    <dgm:cxn modelId="{E8F046E4-A1AB-4477-B47C-76E5742901C1}" srcId="{3229818A-5350-4E40-B055-CEDCF4ACF371}" destId="{7EFCA4B1-66C9-4F80-93DA-FBC9CD707C45}" srcOrd="4" destOrd="0" parTransId="{43D2ED26-7FBC-4F94-B974-B456C2866B18}" sibTransId="{20BDB2DE-8D18-46DA-867F-CFA56A95D64A}"/>
    <dgm:cxn modelId="{1DF3ECE9-D513-48A8-AE98-9F1FEB90C5BF}" srcId="{B796EEBF-2487-4561-9CB9-D5E2050E514E}" destId="{3229818A-5350-4E40-B055-CEDCF4ACF371}" srcOrd="0" destOrd="0" parTransId="{98690F2E-F18D-4294-B564-89B324C48A1F}" sibTransId="{BD554030-8752-47D8-B6B3-921033AD3082}"/>
    <dgm:cxn modelId="{F1208268-1B8E-4724-8C6A-B585D02FBD30}" type="presParOf" srcId="{0FC5A8BC-526D-4E57-9366-F555DA18F7D6}" destId="{66670AC4-D2AE-4B7B-8AFF-5DFABF1D0D9F}" srcOrd="0" destOrd="0" presId="urn:microsoft.com/office/officeart/2008/layout/LinedList"/>
    <dgm:cxn modelId="{3B5203FA-217E-4CB2-A6AE-CABCFFF2F954}" type="presParOf" srcId="{0FC5A8BC-526D-4E57-9366-F555DA18F7D6}" destId="{91E775D2-BC6B-4982-9C9E-BB869E75F676}" srcOrd="1" destOrd="0" presId="urn:microsoft.com/office/officeart/2008/layout/LinedList"/>
    <dgm:cxn modelId="{7F17F519-680A-479E-894B-8D0578A89177}" type="presParOf" srcId="{91E775D2-BC6B-4982-9C9E-BB869E75F676}" destId="{66ABF06A-40E3-4396-86B8-453681EE422D}" srcOrd="0" destOrd="0" presId="urn:microsoft.com/office/officeart/2008/layout/LinedList"/>
    <dgm:cxn modelId="{6D71746B-D990-469D-9029-DC37F10F40C0}" type="presParOf" srcId="{91E775D2-BC6B-4982-9C9E-BB869E75F676}" destId="{FE03FFF9-4EBA-4CF6-8B84-9F9AE874C4BB}" srcOrd="1" destOrd="0" presId="urn:microsoft.com/office/officeart/2008/layout/LinedList"/>
    <dgm:cxn modelId="{C231E1F8-4DB8-401F-A07C-C4EDCF86123E}" type="presParOf" srcId="{FE03FFF9-4EBA-4CF6-8B84-9F9AE874C4BB}" destId="{AC159EB7-BB34-439E-A81F-95AAD018CB32}" srcOrd="0" destOrd="0" presId="urn:microsoft.com/office/officeart/2008/layout/LinedList"/>
    <dgm:cxn modelId="{813DE647-7A34-481E-B30F-352A55E54880}" type="presParOf" srcId="{FE03FFF9-4EBA-4CF6-8B84-9F9AE874C4BB}" destId="{3995C5D0-29AB-4640-A122-A32AF0A01761}" srcOrd="1" destOrd="0" presId="urn:microsoft.com/office/officeart/2008/layout/LinedList"/>
    <dgm:cxn modelId="{DA666FAE-5CDB-420E-BCD4-DFE824D9DE48}" type="presParOf" srcId="{3995C5D0-29AB-4640-A122-A32AF0A01761}" destId="{E3DF752E-5A5D-4B99-AD4A-336AF124CD00}" srcOrd="0" destOrd="0" presId="urn:microsoft.com/office/officeart/2008/layout/LinedList"/>
    <dgm:cxn modelId="{0F859B16-6C3A-4C58-93A2-F8C54D48B38C}" type="presParOf" srcId="{3995C5D0-29AB-4640-A122-A32AF0A01761}" destId="{C12D76B9-A003-4D4E-A550-C7A2E90CF02E}" srcOrd="1" destOrd="0" presId="urn:microsoft.com/office/officeart/2008/layout/LinedList"/>
    <dgm:cxn modelId="{698C15EB-41ED-4BC1-AEE8-1AF46565FB71}" type="presParOf" srcId="{3995C5D0-29AB-4640-A122-A32AF0A01761}" destId="{3A6629EB-501B-4DDA-955A-B4E1E1421A79}" srcOrd="2" destOrd="0" presId="urn:microsoft.com/office/officeart/2008/layout/LinedList"/>
    <dgm:cxn modelId="{ED23CC97-D072-4E3F-9074-129606C9BA67}" type="presParOf" srcId="{FE03FFF9-4EBA-4CF6-8B84-9F9AE874C4BB}" destId="{C5EE5BBC-ED72-4CAB-BCCD-8246C762673F}" srcOrd="2" destOrd="0" presId="urn:microsoft.com/office/officeart/2008/layout/LinedList"/>
    <dgm:cxn modelId="{C34A854D-9925-4202-AC8A-FFB9DA293937}" type="presParOf" srcId="{FE03FFF9-4EBA-4CF6-8B84-9F9AE874C4BB}" destId="{CB1DE72E-16BA-4586-91B3-F1F4A54042C1}" srcOrd="3" destOrd="0" presId="urn:microsoft.com/office/officeart/2008/layout/LinedList"/>
    <dgm:cxn modelId="{5DB49F2D-89F1-429A-A620-F463B787741D}" type="presParOf" srcId="{FE03FFF9-4EBA-4CF6-8B84-9F9AE874C4BB}" destId="{6E67279A-5DA9-4DEF-B7EE-DEF25D7EFF46}" srcOrd="4" destOrd="0" presId="urn:microsoft.com/office/officeart/2008/layout/LinedList"/>
    <dgm:cxn modelId="{9379E099-0D86-44EE-886C-536069BF1055}" type="presParOf" srcId="{6E67279A-5DA9-4DEF-B7EE-DEF25D7EFF46}" destId="{C56AAC98-BA94-4D87-9EFD-0A9EBE189FD6}" srcOrd="0" destOrd="0" presId="urn:microsoft.com/office/officeart/2008/layout/LinedList"/>
    <dgm:cxn modelId="{879CDE1C-5490-4FE4-A491-E9BA6E6D6D7A}" type="presParOf" srcId="{6E67279A-5DA9-4DEF-B7EE-DEF25D7EFF46}" destId="{B5507469-CEA7-47AF-A873-698C0A35BB88}" srcOrd="1" destOrd="0" presId="urn:microsoft.com/office/officeart/2008/layout/LinedList"/>
    <dgm:cxn modelId="{96144B46-B929-408C-B669-6C7B97BE914D}" type="presParOf" srcId="{6E67279A-5DA9-4DEF-B7EE-DEF25D7EFF46}" destId="{3306F307-AE54-4B3C-83AC-06E9F47C550B}" srcOrd="2" destOrd="0" presId="urn:microsoft.com/office/officeart/2008/layout/LinedList"/>
    <dgm:cxn modelId="{4D875F6E-3610-4545-A03F-EAC481A00E17}" type="presParOf" srcId="{FE03FFF9-4EBA-4CF6-8B84-9F9AE874C4BB}" destId="{9508E1E4-D1DE-4330-90A9-3E021EC32F64}" srcOrd="5" destOrd="0" presId="urn:microsoft.com/office/officeart/2008/layout/LinedList"/>
    <dgm:cxn modelId="{38AA7BCC-A906-4EBB-91D4-D2DA31BCF5C3}" type="presParOf" srcId="{FE03FFF9-4EBA-4CF6-8B84-9F9AE874C4BB}" destId="{34CCE7DF-7ADE-4D3A-8F67-09310ECF2266}" srcOrd="6" destOrd="0" presId="urn:microsoft.com/office/officeart/2008/layout/LinedList"/>
    <dgm:cxn modelId="{9D64CA52-A03F-49A4-A822-9A09B9D7B0DA}" type="presParOf" srcId="{FE03FFF9-4EBA-4CF6-8B84-9F9AE874C4BB}" destId="{50DAB4A6-862C-49E1-B209-E5F879F55741}" srcOrd="7" destOrd="0" presId="urn:microsoft.com/office/officeart/2008/layout/LinedList"/>
    <dgm:cxn modelId="{8C5CD33F-3116-420A-B675-5769B379D548}" type="presParOf" srcId="{50DAB4A6-862C-49E1-B209-E5F879F55741}" destId="{70DC8CD6-E38D-4D5F-A8A1-B3FB92DD92F7}" srcOrd="0" destOrd="0" presId="urn:microsoft.com/office/officeart/2008/layout/LinedList"/>
    <dgm:cxn modelId="{B0A57DED-29A9-43B1-B43D-180646E6AF2F}" type="presParOf" srcId="{50DAB4A6-862C-49E1-B209-E5F879F55741}" destId="{389564BF-123D-4D8A-AC59-6B71C6B7835E}" srcOrd="1" destOrd="0" presId="urn:microsoft.com/office/officeart/2008/layout/LinedList"/>
    <dgm:cxn modelId="{8DA93FCA-590E-42B1-9D82-D3E4F840802C}" type="presParOf" srcId="{50DAB4A6-862C-49E1-B209-E5F879F55741}" destId="{18A3A559-7113-4EE0-9DA0-C9C000E5BFD1}" srcOrd="2" destOrd="0" presId="urn:microsoft.com/office/officeart/2008/layout/LinedList"/>
    <dgm:cxn modelId="{0CF66055-4E9F-45D7-9C39-82AE03BBAB26}" type="presParOf" srcId="{FE03FFF9-4EBA-4CF6-8B84-9F9AE874C4BB}" destId="{492977F2-846D-4816-835F-721D338A5B63}" srcOrd="8" destOrd="0" presId="urn:microsoft.com/office/officeart/2008/layout/LinedList"/>
    <dgm:cxn modelId="{0EFB44AC-4B5C-4D44-B819-2444310E455A}" type="presParOf" srcId="{FE03FFF9-4EBA-4CF6-8B84-9F9AE874C4BB}" destId="{568373A1-EAE5-43E8-940F-F001586BF93F}" srcOrd="9" destOrd="0" presId="urn:microsoft.com/office/officeart/2008/layout/LinedList"/>
    <dgm:cxn modelId="{062D1466-0E2B-464D-A760-6DD467356401}" type="presParOf" srcId="{FE03FFF9-4EBA-4CF6-8B84-9F9AE874C4BB}" destId="{5427C350-5EC1-4565-BA97-D91C51D97120}" srcOrd="10" destOrd="0" presId="urn:microsoft.com/office/officeart/2008/layout/LinedList"/>
    <dgm:cxn modelId="{77B29D81-AA2F-4CB7-A5BE-65D8FEE8964A}" type="presParOf" srcId="{5427C350-5EC1-4565-BA97-D91C51D97120}" destId="{235CB200-E7C1-401E-9D0F-CE06EE1BD0E5}" srcOrd="0" destOrd="0" presId="urn:microsoft.com/office/officeart/2008/layout/LinedList"/>
    <dgm:cxn modelId="{476986D0-3C9A-44C6-BF75-28C5418031C1}" type="presParOf" srcId="{5427C350-5EC1-4565-BA97-D91C51D97120}" destId="{43273336-841D-411D-BCE2-CCA849754054}" srcOrd="1" destOrd="0" presId="urn:microsoft.com/office/officeart/2008/layout/LinedList"/>
    <dgm:cxn modelId="{41FA7E59-F0CA-47D3-894D-8C994FC65A5B}" type="presParOf" srcId="{5427C350-5EC1-4565-BA97-D91C51D97120}" destId="{43906D78-0E6F-44D4-8CFD-5DCF8AB5DEF0}" srcOrd="2" destOrd="0" presId="urn:microsoft.com/office/officeart/2008/layout/LinedList"/>
    <dgm:cxn modelId="{06C69D39-61F5-4FE0-A98B-A0AB7C5BBD9E}" type="presParOf" srcId="{FE03FFF9-4EBA-4CF6-8B84-9F9AE874C4BB}" destId="{5769944A-78E9-43BE-8D4D-93225D71FD15}" srcOrd="11" destOrd="0" presId="urn:microsoft.com/office/officeart/2008/layout/LinedList"/>
    <dgm:cxn modelId="{9520CB7A-D278-406B-A436-43FB1E1D87E6}" type="presParOf" srcId="{FE03FFF9-4EBA-4CF6-8B84-9F9AE874C4BB}" destId="{A39DD07E-FAE2-4AC9-8348-3118047992CF}" srcOrd="12" destOrd="0" presId="urn:microsoft.com/office/officeart/2008/layout/LinedList"/>
    <dgm:cxn modelId="{6A008A6E-CF68-4F92-B21E-FA3D6F64AEA4}" type="presParOf" srcId="{FE03FFF9-4EBA-4CF6-8B84-9F9AE874C4BB}" destId="{FA195C34-3352-4579-AC40-17D7F41CC2B5}" srcOrd="13" destOrd="0" presId="urn:microsoft.com/office/officeart/2008/layout/LinedList"/>
    <dgm:cxn modelId="{C5E7D27B-0BF8-46FC-B4DA-FFABE0209E89}" type="presParOf" srcId="{FA195C34-3352-4579-AC40-17D7F41CC2B5}" destId="{4F8B8BC5-5A7F-4569-BF0A-BDEEC68D61C3}" srcOrd="0" destOrd="0" presId="urn:microsoft.com/office/officeart/2008/layout/LinedList"/>
    <dgm:cxn modelId="{E4C00C5A-8BAA-4089-A0CC-D80DA6FC16DF}" type="presParOf" srcId="{FA195C34-3352-4579-AC40-17D7F41CC2B5}" destId="{4DE283F2-BDED-4F64-A036-081632601FF2}" srcOrd="1" destOrd="0" presId="urn:microsoft.com/office/officeart/2008/layout/LinedList"/>
    <dgm:cxn modelId="{E4D553A2-C25C-44A2-9AC3-9367A0371409}" type="presParOf" srcId="{FA195C34-3352-4579-AC40-17D7F41CC2B5}" destId="{94BA403C-0F78-4C6C-8D76-A59E218A56AA}" srcOrd="2" destOrd="0" presId="urn:microsoft.com/office/officeart/2008/layout/LinedList"/>
    <dgm:cxn modelId="{BD80102B-D5FB-4D88-AF9D-E1CC1E5A079C}" type="presParOf" srcId="{FE03FFF9-4EBA-4CF6-8B84-9F9AE874C4BB}" destId="{2F2FFA75-8C71-40BE-B922-A22850AF2415}" srcOrd="14" destOrd="0" presId="urn:microsoft.com/office/officeart/2008/layout/LinedList"/>
    <dgm:cxn modelId="{32858B02-82C1-45C8-A037-C66570D4471B}" type="presParOf" srcId="{FE03FFF9-4EBA-4CF6-8B84-9F9AE874C4BB}" destId="{117D4DA0-79A0-4D7D-9C61-63E4107167D2}" srcOrd="15" destOrd="0" presId="urn:microsoft.com/office/officeart/2008/layout/LinedList"/>
    <dgm:cxn modelId="{2E624C72-8C26-4833-85D6-D58D8ACD31FA}" type="presParOf" srcId="{FE03FFF9-4EBA-4CF6-8B84-9F9AE874C4BB}" destId="{33AEB24E-0D03-43B8-AA14-543478784038}" srcOrd="16" destOrd="0" presId="urn:microsoft.com/office/officeart/2008/layout/LinedList"/>
    <dgm:cxn modelId="{4039AFEF-4171-4E05-8CFB-399F6AB6F737}" type="presParOf" srcId="{33AEB24E-0D03-43B8-AA14-543478784038}" destId="{8A1619F3-4A5C-4B57-AC6D-38538F00D3F9}" srcOrd="0" destOrd="0" presId="urn:microsoft.com/office/officeart/2008/layout/LinedList"/>
    <dgm:cxn modelId="{DBD35A8B-4F8D-477E-9428-B39F09138788}" type="presParOf" srcId="{33AEB24E-0D03-43B8-AA14-543478784038}" destId="{B6CC3B56-7F15-4532-A66C-51F335F392C0}" srcOrd="1" destOrd="0" presId="urn:microsoft.com/office/officeart/2008/layout/LinedList"/>
    <dgm:cxn modelId="{41FE4487-9E49-4AF7-AFD7-31593983F7B4}" type="presParOf" srcId="{33AEB24E-0D03-43B8-AA14-543478784038}" destId="{63D6AAC8-A765-4369-8CA8-8DEC1250FFCD}" srcOrd="2" destOrd="0" presId="urn:microsoft.com/office/officeart/2008/layout/LinedList"/>
    <dgm:cxn modelId="{202D88CF-E649-488D-B2AA-826031F976AB}" type="presParOf" srcId="{FE03FFF9-4EBA-4CF6-8B84-9F9AE874C4BB}" destId="{3AC1A098-F058-4EC9-B84D-9AD35160216B}" srcOrd="17" destOrd="0" presId="urn:microsoft.com/office/officeart/2008/layout/LinedList"/>
    <dgm:cxn modelId="{952CCF70-DA38-4C0A-95DE-B3280F171D88}" type="presParOf" srcId="{FE03FFF9-4EBA-4CF6-8B84-9F9AE874C4BB}" destId="{B894F2BD-0592-4BEF-A53A-8917A67AEF57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07A555-12B5-4B71-9922-BDE4F4D42B3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5EEFF12B-C2B2-491A-86FC-D0471691B91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lv-LV" sz="2400" b="1">
              <a:solidFill>
                <a:schemeClr val="bg1"/>
              </a:solidFill>
            </a:rPr>
            <a:t>Reģionālie un vietējie preses izdevumi </a:t>
          </a:r>
        </a:p>
      </dgm:t>
    </dgm:pt>
    <dgm:pt modelId="{468C5120-A4F4-4974-A23F-1D4F213780E9}" type="parTrans" cxnId="{704914C4-B499-4C25-9043-40BED767FBFE}">
      <dgm:prSet/>
      <dgm:spPr/>
      <dgm:t>
        <a:bodyPr/>
        <a:lstStyle/>
        <a:p>
          <a:endParaRPr lang="lv-LV"/>
        </a:p>
      </dgm:t>
    </dgm:pt>
    <dgm:pt modelId="{0C97B611-1ACB-4C9C-A578-6E8EB24AA489}" type="sibTrans" cxnId="{704914C4-B499-4C25-9043-40BED767FBFE}">
      <dgm:prSet/>
      <dgm:spPr/>
      <dgm:t>
        <a:bodyPr/>
        <a:lstStyle/>
        <a:p>
          <a:endParaRPr lang="lv-LV"/>
        </a:p>
      </dgm:t>
    </dgm:pt>
    <dgm:pt modelId="{6158B01B-F984-46F9-8E5D-87E9CAC6E0FC}">
      <dgm:prSet custT="1"/>
      <dgm:spPr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vismaz 60% no medija satura ir jābūt redakcionālam produktam</a:t>
          </a:r>
        </a:p>
      </dgm:t>
    </dgm:pt>
    <dgm:pt modelId="{1FDF6658-F184-485F-9797-8CB1D59259D8}" type="parTrans" cxnId="{9F508C6C-E084-44C7-8D66-2E4C3E9A6982}">
      <dgm:prSet/>
      <dgm:spPr/>
      <dgm:t>
        <a:bodyPr/>
        <a:lstStyle/>
        <a:p>
          <a:endParaRPr lang="lv-LV"/>
        </a:p>
      </dgm:t>
    </dgm:pt>
    <dgm:pt modelId="{E5B55DF9-ABF5-408D-84F1-BF8D7FFE56AC}" type="sibTrans" cxnId="{9F508C6C-E084-44C7-8D66-2E4C3E9A6982}">
      <dgm:prSet/>
      <dgm:spPr/>
      <dgm:t>
        <a:bodyPr/>
        <a:lstStyle/>
        <a:p>
          <a:endParaRPr lang="lv-LV"/>
        </a:p>
      </dgm:t>
    </dgm:pt>
    <dgm:pt modelId="{D3501C65-6FAD-4299-90AE-CD841E7A8234}">
      <dgm:prSet custT="1"/>
      <dgm:spPr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iznāk vismaz reizi nedēļā latviešu valodā</a:t>
          </a:r>
        </a:p>
      </dgm:t>
    </dgm:pt>
    <dgm:pt modelId="{3FCC396B-9BAE-4171-860C-82A4784077FC}" type="parTrans" cxnId="{D6DE0A86-F1D7-4A79-A86B-64A42A01A978}">
      <dgm:prSet/>
      <dgm:spPr/>
      <dgm:t>
        <a:bodyPr/>
        <a:lstStyle/>
        <a:p>
          <a:endParaRPr lang="lv-LV"/>
        </a:p>
      </dgm:t>
    </dgm:pt>
    <dgm:pt modelId="{A55490BB-8382-4CD3-89AD-C1407B7D9F1F}" type="sibTrans" cxnId="{D6DE0A86-F1D7-4A79-A86B-64A42A01A978}">
      <dgm:prSet/>
      <dgm:spPr/>
      <dgm:t>
        <a:bodyPr/>
        <a:lstStyle/>
        <a:p>
          <a:endParaRPr lang="lv-LV"/>
        </a:p>
      </dgm:t>
    </dgm:pt>
    <dgm:pt modelId="{76C8F070-2E60-4C0B-98CA-E43461FFDFD5}" type="pres">
      <dgm:prSet presAssocID="{6307A555-12B5-4B71-9922-BDE4F4D42B3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4758B75-9A09-42EE-A9F2-080C22792195}" type="pres">
      <dgm:prSet presAssocID="{5EEFF12B-C2B2-491A-86FC-D0471691B910}" presName="root1" presStyleCnt="0"/>
      <dgm:spPr/>
    </dgm:pt>
    <dgm:pt modelId="{5E989E1D-81FC-49B5-ADA4-7DC4458D7525}" type="pres">
      <dgm:prSet presAssocID="{5EEFF12B-C2B2-491A-86FC-D0471691B910}" presName="LevelOneTextNode" presStyleLbl="node0" presStyleIdx="0" presStyleCnt="1" custAng="5400000" custScaleX="438523" custScaleY="87705" custLinFactX="-134348" custLinFactNeighborX="-200000" custLinFactNeighborY="-4492">
        <dgm:presLayoutVars>
          <dgm:chPref val="3"/>
        </dgm:presLayoutVars>
      </dgm:prSet>
      <dgm:spPr/>
    </dgm:pt>
    <dgm:pt modelId="{5938D8EB-9E44-4401-84A9-C21A68100D6E}" type="pres">
      <dgm:prSet presAssocID="{5EEFF12B-C2B2-491A-86FC-D0471691B910}" presName="level2hierChild" presStyleCnt="0"/>
      <dgm:spPr/>
    </dgm:pt>
    <dgm:pt modelId="{70018D59-1BA1-4167-8945-CF578731897E}" type="pres">
      <dgm:prSet presAssocID="{1FDF6658-F184-485F-9797-8CB1D59259D8}" presName="conn2-1" presStyleLbl="parChTrans1D2" presStyleIdx="0" presStyleCnt="2"/>
      <dgm:spPr/>
    </dgm:pt>
    <dgm:pt modelId="{7C5058FD-87E9-458E-A1B9-58A2FDABABB3}" type="pres">
      <dgm:prSet presAssocID="{1FDF6658-F184-485F-9797-8CB1D59259D8}" presName="connTx" presStyleLbl="parChTrans1D2" presStyleIdx="0" presStyleCnt="2"/>
      <dgm:spPr/>
    </dgm:pt>
    <dgm:pt modelId="{52BC9183-33CB-426B-95E3-C01B712E0902}" type="pres">
      <dgm:prSet presAssocID="{6158B01B-F984-46F9-8E5D-87E9CAC6E0FC}" presName="root2" presStyleCnt="0"/>
      <dgm:spPr/>
    </dgm:pt>
    <dgm:pt modelId="{758FC2B2-14B5-4943-A29B-AEE8FD1F15D1}" type="pres">
      <dgm:prSet presAssocID="{6158B01B-F984-46F9-8E5D-87E9CAC6E0FC}" presName="LevelTwoTextNode" presStyleLbl="node2" presStyleIdx="0" presStyleCnt="2" custScaleX="246706" custScaleY="83932">
        <dgm:presLayoutVars>
          <dgm:chPref val="3"/>
        </dgm:presLayoutVars>
      </dgm:prSet>
      <dgm:spPr>
        <a:xfrm>
          <a:off x="4140250" y="1847006"/>
          <a:ext cx="5969394" cy="737694"/>
        </a:xfrm>
        <a:prstGeom prst="rect">
          <a:avLst/>
        </a:prstGeom>
      </dgm:spPr>
    </dgm:pt>
    <dgm:pt modelId="{A9446E01-3793-44D2-A0B7-C43A24DC1943}" type="pres">
      <dgm:prSet presAssocID="{6158B01B-F984-46F9-8E5D-87E9CAC6E0FC}" presName="level3hierChild" presStyleCnt="0"/>
      <dgm:spPr/>
    </dgm:pt>
    <dgm:pt modelId="{30176BC6-7E80-419A-9E92-4DF14DE6A1BD}" type="pres">
      <dgm:prSet presAssocID="{3FCC396B-9BAE-4171-860C-82A4784077FC}" presName="conn2-1" presStyleLbl="parChTrans1D2" presStyleIdx="1" presStyleCnt="2"/>
      <dgm:spPr/>
    </dgm:pt>
    <dgm:pt modelId="{847B7A98-A778-4C52-AAF3-11EEB228AA2A}" type="pres">
      <dgm:prSet presAssocID="{3FCC396B-9BAE-4171-860C-82A4784077FC}" presName="connTx" presStyleLbl="parChTrans1D2" presStyleIdx="1" presStyleCnt="2"/>
      <dgm:spPr/>
    </dgm:pt>
    <dgm:pt modelId="{E18026AD-7442-4EF3-A5E6-A7CC95048BC0}" type="pres">
      <dgm:prSet presAssocID="{D3501C65-6FAD-4299-90AE-CD841E7A8234}" presName="root2" presStyleCnt="0"/>
      <dgm:spPr/>
    </dgm:pt>
    <dgm:pt modelId="{07493160-E686-4022-A716-B742B7F6BEFB}" type="pres">
      <dgm:prSet presAssocID="{D3501C65-6FAD-4299-90AE-CD841E7A8234}" presName="LevelTwoTextNode" presStyleLbl="node2" presStyleIdx="1" presStyleCnt="2" custScaleX="246706" custScaleY="83932">
        <dgm:presLayoutVars>
          <dgm:chPref val="3"/>
        </dgm:presLayoutVars>
      </dgm:prSet>
      <dgm:spPr>
        <a:xfrm>
          <a:off x="4140250" y="2769124"/>
          <a:ext cx="5969394" cy="737694"/>
        </a:xfrm>
        <a:prstGeom prst="rect">
          <a:avLst/>
        </a:prstGeom>
      </dgm:spPr>
    </dgm:pt>
    <dgm:pt modelId="{0DB8868A-36E6-43AA-99D4-669318D771B7}" type="pres">
      <dgm:prSet presAssocID="{D3501C65-6FAD-4299-90AE-CD841E7A8234}" presName="level3hierChild" presStyleCnt="0"/>
      <dgm:spPr/>
    </dgm:pt>
  </dgm:ptLst>
  <dgm:cxnLst>
    <dgm:cxn modelId="{D232FC10-71E3-41F4-A1AD-C4E506D7287C}" type="presOf" srcId="{6158B01B-F984-46F9-8E5D-87E9CAC6E0FC}" destId="{758FC2B2-14B5-4943-A29B-AEE8FD1F15D1}" srcOrd="0" destOrd="0" presId="urn:microsoft.com/office/officeart/2008/layout/HorizontalMultiLevelHierarchy"/>
    <dgm:cxn modelId="{9F508C6C-E084-44C7-8D66-2E4C3E9A6982}" srcId="{5EEFF12B-C2B2-491A-86FC-D0471691B910}" destId="{6158B01B-F984-46F9-8E5D-87E9CAC6E0FC}" srcOrd="0" destOrd="0" parTransId="{1FDF6658-F184-485F-9797-8CB1D59259D8}" sibTransId="{E5B55DF9-ABF5-408D-84F1-BF8D7FFE56AC}"/>
    <dgm:cxn modelId="{62E5C477-52F6-4E74-8086-43C4B841D679}" type="presOf" srcId="{D3501C65-6FAD-4299-90AE-CD841E7A8234}" destId="{07493160-E686-4022-A716-B742B7F6BEFB}" srcOrd="0" destOrd="0" presId="urn:microsoft.com/office/officeart/2008/layout/HorizontalMultiLevelHierarchy"/>
    <dgm:cxn modelId="{824FC681-4778-4A91-9392-01AA18B1C289}" type="presOf" srcId="{3FCC396B-9BAE-4171-860C-82A4784077FC}" destId="{847B7A98-A778-4C52-AAF3-11EEB228AA2A}" srcOrd="1" destOrd="0" presId="urn:microsoft.com/office/officeart/2008/layout/HorizontalMultiLevelHierarchy"/>
    <dgm:cxn modelId="{D6DE0A86-F1D7-4A79-A86B-64A42A01A978}" srcId="{5EEFF12B-C2B2-491A-86FC-D0471691B910}" destId="{D3501C65-6FAD-4299-90AE-CD841E7A8234}" srcOrd="1" destOrd="0" parTransId="{3FCC396B-9BAE-4171-860C-82A4784077FC}" sibTransId="{A55490BB-8382-4CD3-89AD-C1407B7D9F1F}"/>
    <dgm:cxn modelId="{CC8E088F-99A7-4227-8A8F-D14F7C8876CC}" type="presOf" srcId="{5EEFF12B-C2B2-491A-86FC-D0471691B910}" destId="{5E989E1D-81FC-49B5-ADA4-7DC4458D7525}" srcOrd="0" destOrd="0" presId="urn:microsoft.com/office/officeart/2008/layout/HorizontalMultiLevelHierarchy"/>
    <dgm:cxn modelId="{FC22389A-8FC8-44C5-8E88-981928E74467}" type="presOf" srcId="{6307A555-12B5-4B71-9922-BDE4F4D42B3C}" destId="{76C8F070-2E60-4C0B-98CA-E43461FFDFD5}" srcOrd="0" destOrd="0" presId="urn:microsoft.com/office/officeart/2008/layout/HorizontalMultiLevelHierarchy"/>
    <dgm:cxn modelId="{3F91129B-2FF4-4C44-A579-FC21F4F4B287}" type="presOf" srcId="{3FCC396B-9BAE-4171-860C-82A4784077FC}" destId="{30176BC6-7E80-419A-9E92-4DF14DE6A1BD}" srcOrd="0" destOrd="0" presId="urn:microsoft.com/office/officeart/2008/layout/HorizontalMultiLevelHierarchy"/>
    <dgm:cxn modelId="{197B32A6-F2F9-475C-A269-57E3F71EBF7B}" type="presOf" srcId="{1FDF6658-F184-485F-9797-8CB1D59259D8}" destId="{70018D59-1BA1-4167-8945-CF578731897E}" srcOrd="0" destOrd="0" presId="urn:microsoft.com/office/officeart/2008/layout/HorizontalMultiLevelHierarchy"/>
    <dgm:cxn modelId="{704914C4-B499-4C25-9043-40BED767FBFE}" srcId="{6307A555-12B5-4B71-9922-BDE4F4D42B3C}" destId="{5EEFF12B-C2B2-491A-86FC-D0471691B910}" srcOrd="0" destOrd="0" parTransId="{468C5120-A4F4-4974-A23F-1D4F213780E9}" sibTransId="{0C97B611-1ACB-4C9C-A578-6E8EB24AA489}"/>
    <dgm:cxn modelId="{7C304FE2-A353-4F52-8E0C-B646DA1C4F56}" type="presOf" srcId="{1FDF6658-F184-485F-9797-8CB1D59259D8}" destId="{7C5058FD-87E9-458E-A1B9-58A2FDABABB3}" srcOrd="1" destOrd="0" presId="urn:microsoft.com/office/officeart/2008/layout/HorizontalMultiLevelHierarchy"/>
    <dgm:cxn modelId="{6D29DF33-9C4B-45E6-B8BF-5B58646868F7}" type="presParOf" srcId="{76C8F070-2E60-4C0B-98CA-E43461FFDFD5}" destId="{74758B75-9A09-42EE-A9F2-080C22792195}" srcOrd="0" destOrd="0" presId="urn:microsoft.com/office/officeart/2008/layout/HorizontalMultiLevelHierarchy"/>
    <dgm:cxn modelId="{C07BD79C-5B71-4BAC-B8A0-0AD20D2E77E2}" type="presParOf" srcId="{74758B75-9A09-42EE-A9F2-080C22792195}" destId="{5E989E1D-81FC-49B5-ADA4-7DC4458D7525}" srcOrd="0" destOrd="0" presId="urn:microsoft.com/office/officeart/2008/layout/HorizontalMultiLevelHierarchy"/>
    <dgm:cxn modelId="{1D57022B-E6F6-483D-97CD-4766AFAFFD96}" type="presParOf" srcId="{74758B75-9A09-42EE-A9F2-080C22792195}" destId="{5938D8EB-9E44-4401-84A9-C21A68100D6E}" srcOrd="1" destOrd="0" presId="urn:microsoft.com/office/officeart/2008/layout/HorizontalMultiLevelHierarchy"/>
    <dgm:cxn modelId="{51E3A072-5020-46F7-9F54-D88B2CC3B20C}" type="presParOf" srcId="{5938D8EB-9E44-4401-84A9-C21A68100D6E}" destId="{70018D59-1BA1-4167-8945-CF578731897E}" srcOrd="0" destOrd="0" presId="urn:microsoft.com/office/officeart/2008/layout/HorizontalMultiLevelHierarchy"/>
    <dgm:cxn modelId="{62A6683D-1E23-4457-A087-1397DABF129D}" type="presParOf" srcId="{70018D59-1BA1-4167-8945-CF578731897E}" destId="{7C5058FD-87E9-458E-A1B9-58A2FDABABB3}" srcOrd="0" destOrd="0" presId="urn:microsoft.com/office/officeart/2008/layout/HorizontalMultiLevelHierarchy"/>
    <dgm:cxn modelId="{4B6B6359-6094-4CB5-80C9-FDB7C0388D9A}" type="presParOf" srcId="{5938D8EB-9E44-4401-84A9-C21A68100D6E}" destId="{52BC9183-33CB-426B-95E3-C01B712E0902}" srcOrd="1" destOrd="0" presId="urn:microsoft.com/office/officeart/2008/layout/HorizontalMultiLevelHierarchy"/>
    <dgm:cxn modelId="{CD926B84-68B0-40B5-8217-80F11F44FE4A}" type="presParOf" srcId="{52BC9183-33CB-426B-95E3-C01B712E0902}" destId="{758FC2B2-14B5-4943-A29B-AEE8FD1F15D1}" srcOrd="0" destOrd="0" presId="urn:microsoft.com/office/officeart/2008/layout/HorizontalMultiLevelHierarchy"/>
    <dgm:cxn modelId="{0F10C116-A0EE-482B-9424-44367295ECFE}" type="presParOf" srcId="{52BC9183-33CB-426B-95E3-C01B712E0902}" destId="{A9446E01-3793-44D2-A0B7-C43A24DC1943}" srcOrd="1" destOrd="0" presId="urn:microsoft.com/office/officeart/2008/layout/HorizontalMultiLevelHierarchy"/>
    <dgm:cxn modelId="{C2E195DC-D730-47A6-898A-76723C3B6E36}" type="presParOf" srcId="{5938D8EB-9E44-4401-84A9-C21A68100D6E}" destId="{30176BC6-7E80-419A-9E92-4DF14DE6A1BD}" srcOrd="2" destOrd="0" presId="urn:microsoft.com/office/officeart/2008/layout/HorizontalMultiLevelHierarchy"/>
    <dgm:cxn modelId="{1FCB08B4-61F7-46D0-8F41-895F4D00BA3A}" type="presParOf" srcId="{30176BC6-7E80-419A-9E92-4DF14DE6A1BD}" destId="{847B7A98-A778-4C52-AAF3-11EEB228AA2A}" srcOrd="0" destOrd="0" presId="urn:microsoft.com/office/officeart/2008/layout/HorizontalMultiLevelHierarchy"/>
    <dgm:cxn modelId="{5A4D79FA-881C-423C-B9C9-D24553B60447}" type="presParOf" srcId="{5938D8EB-9E44-4401-84A9-C21A68100D6E}" destId="{E18026AD-7442-4EF3-A5E6-A7CC95048BC0}" srcOrd="3" destOrd="0" presId="urn:microsoft.com/office/officeart/2008/layout/HorizontalMultiLevelHierarchy"/>
    <dgm:cxn modelId="{A0E59768-8CE9-4253-A796-36666D7CC8DD}" type="presParOf" srcId="{E18026AD-7442-4EF3-A5E6-A7CC95048BC0}" destId="{07493160-E686-4022-A716-B742B7F6BEFB}" srcOrd="0" destOrd="0" presId="urn:microsoft.com/office/officeart/2008/layout/HorizontalMultiLevelHierarchy"/>
    <dgm:cxn modelId="{527EF0DE-FB69-4FC6-BB88-1A34F05B62F3}" type="presParOf" srcId="{E18026AD-7442-4EF3-A5E6-A7CC95048BC0}" destId="{0DB8868A-36E6-43AA-99D4-669318D771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07A555-12B5-4B71-9922-BDE4F4D42B3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5EEFF12B-C2B2-491A-86FC-D0471691B91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lv-LV" sz="2200" b="1">
              <a:solidFill>
                <a:schemeClr val="bg1"/>
              </a:solidFill>
            </a:rPr>
            <a:t>Reģionālie un vietējie elektroniskie </a:t>
          </a:r>
          <a:r>
            <a:rPr lang="lv-LV" sz="2200" b="1" noProof="0">
              <a:solidFill>
                <a:schemeClr val="bg1"/>
              </a:solidFill>
            </a:rPr>
            <a:t>plašsazi</a:t>
          </a:r>
          <a:r>
            <a:rPr lang="en-US" sz="2200" b="1" noProof="0">
              <a:solidFill>
                <a:schemeClr val="bg1"/>
              </a:solidFill>
            </a:rPr>
            <a:t>ņ</a:t>
          </a:r>
          <a:r>
            <a:rPr lang="lv-LV" sz="2200" b="1" noProof="0">
              <a:solidFill>
                <a:schemeClr val="bg1"/>
              </a:solidFill>
            </a:rPr>
            <a:t>as</a:t>
          </a:r>
          <a:r>
            <a:rPr lang="lv-LV" sz="2200" b="1">
              <a:solidFill>
                <a:schemeClr val="bg1"/>
              </a:solidFill>
            </a:rPr>
            <a:t> līdzekļi</a:t>
          </a:r>
        </a:p>
      </dgm:t>
    </dgm:pt>
    <dgm:pt modelId="{468C5120-A4F4-4974-A23F-1D4F213780E9}" type="parTrans" cxnId="{704914C4-B499-4C25-9043-40BED767FBFE}">
      <dgm:prSet/>
      <dgm:spPr/>
      <dgm:t>
        <a:bodyPr/>
        <a:lstStyle/>
        <a:p>
          <a:endParaRPr lang="lv-LV"/>
        </a:p>
      </dgm:t>
    </dgm:pt>
    <dgm:pt modelId="{0C97B611-1ACB-4C9C-A578-6E8EB24AA489}" type="sibTrans" cxnId="{704914C4-B499-4C25-9043-40BED767FBFE}">
      <dgm:prSet/>
      <dgm:spPr/>
      <dgm:t>
        <a:bodyPr/>
        <a:lstStyle/>
        <a:p>
          <a:endParaRPr lang="lv-LV"/>
        </a:p>
      </dgm:t>
    </dgm:pt>
    <dgm:pt modelId="{1230181C-90C3-462B-987D-69219BE237BF}">
      <dgm:prSet phldrT="[Text]" custT="1"/>
      <dgm:spPr>
        <a:solidFill>
          <a:schemeClr val="bg1"/>
        </a:solidFill>
      </dgm:spPr>
      <dgm:t>
        <a:bodyPr/>
        <a:lstStyle/>
        <a:p>
          <a:r>
            <a:rPr lang="lv-LV" sz="1600" noProof="0"/>
            <a:t>vismaz 60% no medija satura ir jābūt redakcionālam produktam</a:t>
          </a:r>
        </a:p>
      </dgm:t>
    </dgm:pt>
    <dgm:pt modelId="{A0EE289B-A64D-4392-BA86-861CE89E528C}" type="parTrans" cxnId="{4B1F8A7E-4129-46EF-B046-BE9A4ABA619C}">
      <dgm:prSet/>
      <dgm:spPr/>
      <dgm:t>
        <a:bodyPr/>
        <a:lstStyle/>
        <a:p>
          <a:endParaRPr lang="lv-LV"/>
        </a:p>
      </dgm:t>
    </dgm:pt>
    <dgm:pt modelId="{26EB1387-8843-42DA-BA27-E8A4AB9FB8E7}" type="sibTrans" cxnId="{4B1F8A7E-4129-46EF-B046-BE9A4ABA619C}">
      <dgm:prSet/>
      <dgm:spPr/>
      <dgm:t>
        <a:bodyPr/>
        <a:lstStyle/>
        <a:p>
          <a:endParaRPr lang="lv-LV"/>
        </a:p>
      </dgm:t>
    </dgm:pt>
    <dgm:pt modelId="{EDA5E0DE-9D67-4825-A4CD-755E60071E80}">
      <dgm:prSet custT="1"/>
      <dgm:spPr>
        <a:solidFill>
          <a:schemeClr val="bg1"/>
        </a:solidFill>
        <a:ln>
          <a:solidFill>
            <a:schemeClr val="accent2"/>
          </a:solidFill>
        </a:ln>
      </dgm:spPr>
      <dgm:t>
        <a:bodyPr/>
        <a:lstStyle/>
        <a:p>
          <a:r>
            <a:rPr lang="lv-LV" sz="1800"/>
            <a:t>nodrošina reģionāla vai vietēja rakstura ziņu raidījumus</a:t>
          </a:r>
          <a:r>
            <a:rPr lang="en-US" sz="1800"/>
            <a:t>:</a:t>
          </a:r>
        </a:p>
        <a:p>
          <a:r>
            <a:rPr lang="en-US" sz="1600"/>
            <a:t>- </a:t>
          </a:r>
          <a:r>
            <a:rPr lang="lv-LV" sz="1600"/>
            <a:t>audiovizuālo elektronisko plašsaziņas līdzekļu gadījumā vismaz </a:t>
          </a:r>
          <a:r>
            <a:rPr lang="lv-LV" sz="1600" u="sng"/>
            <a:t>trīs reizes</a:t>
          </a:r>
          <a:r>
            <a:rPr lang="lv-LV" sz="1600"/>
            <a:t> nedēļā latviešu valodā </a:t>
          </a:r>
          <a:endParaRPr lang="en-US" sz="1600"/>
        </a:p>
        <a:p>
          <a:r>
            <a:rPr lang="en-US" sz="1600"/>
            <a:t>- </a:t>
          </a:r>
          <a:r>
            <a:rPr lang="lv-LV" sz="1600"/>
            <a:t>audio elektronisko plašsaziņas līdzekļu gadījumā vismaz </a:t>
          </a:r>
          <a:r>
            <a:rPr lang="lv-LV" sz="1600" u="sng"/>
            <a:t>piecas reizes </a:t>
          </a:r>
          <a:r>
            <a:rPr lang="lv-LV" sz="1600"/>
            <a:t>nedēļā latviešu valodā</a:t>
          </a:r>
        </a:p>
      </dgm:t>
    </dgm:pt>
    <dgm:pt modelId="{1A77545D-A457-4415-9551-CBFFBC1D6CA3}" type="parTrans" cxnId="{7F0FC381-9158-4038-924C-74ADD8A8B474}">
      <dgm:prSet/>
      <dgm:spPr/>
      <dgm:t>
        <a:bodyPr/>
        <a:lstStyle/>
        <a:p>
          <a:endParaRPr lang="lv-LV"/>
        </a:p>
      </dgm:t>
    </dgm:pt>
    <dgm:pt modelId="{E381F60A-F31B-4047-8DFC-248D2BD06451}" type="sibTrans" cxnId="{7F0FC381-9158-4038-924C-74ADD8A8B474}">
      <dgm:prSet/>
      <dgm:spPr/>
      <dgm:t>
        <a:bodyPr/>
        <a:lstStyle/>
        <a:p>
          <a:endParaRPr lang="lv-LV"/>
        </a:p>
      </dgm:t>
    </dgm:pt>
    <dgm:pt modelId="{76C8F070-2E60-4C0B-98CA-E43461FFDFD5}" type="pres">
      <dgm:prSet presAssocID="{6307A555-12B5-4B71-9922-BDE4F4D42B3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4758B75-9A09-42EE-A9F2-080C22792195}" type="pres">
      <dgm:prSet presAssocID="{5EEFF12B-C2B2-491A-86FC-D0471691B910}" presName="root1" presStyleCnt="0"/>
      <dgm:spPr/>
    </dgm:pt>
    <dgm:pt modelId="{5E989E1D-81FC-49B5-ADA4-7DC4458D7525}" type="pres">
      <dgm:prSet presAssocID="{5EEFF12B-C2B2-491A-86FC-D0471691B910}" presName="LevelOneTextNode" presStyleLbl="node0" presStyleIdx="0" presStyleCnt="1" custAng="5400000" custScaleX="379226" custScaleY="75921" custLinFactX="-134348" custLinFactNeighborX="-200000" custLinFactNeighborY="-4492">
        <dgm:presLayoutVars>
          <dgm:chPref val="3"/>
        </dgm:presLayoutVars>
      </dgm:prSet>
      <dgm:spPr/>
    </dgm:pt>
    <dgm:pt modelId="{5938D8EB-9E44-4401-84A9-C21A68100D6E}" type="pres">
      <dgm:prSet presAssocID="{5EEFF12B-C2B2-491A-86FC-D0471691B910}" presName="level2hierChild" presStyleCnt="0"/>
      <dgm:spPr/>
    </dgm:pt>
    <dgm:pt modelId="{7FEDC4E4-1DB5-42EA-ACC1-739C8A6098CC}" type="pres">
      <dgm:prSet presAssocID="{A0EE289B-A64D-4392-BA86-861CE89E528C}" presName="conn2-1" presStyleLbl="parChTrans1D2" presStyleIdx="0" presStyleCnt="2"/>
      <dgm:spPr/>
    </dgm:pt>
    <dgm:pt modelId="{AAD162E9-9384-4D07-A723-754BCCFC936D}" type="pres">
      <dgm:prSet presAssocID="{A0EE289B-A64D-4392-BA86-861CE89E528C}" presName="connTx" presStyleLbl="parChTrans1D2" presStyleIdx="0" presStyleCnt="2"/>
      <dgm:spPr/>
    </dgm:pt>
    <dgm:pt modelId="{C9B6CE4A-40BD-447D-8D72-7F9452536E60}" type="pres">
      <dgm:prSet presAssocID="{1230181C-90C3-462B-987D-69219BE237BF}" presName="root2" presStyleCnt="0"/>
      <dgm:spPr/>
    </dgm:pt>
    <dgm:pt modelId="{C2153365-1606-4142-B864-788A9BAD580B}" type="pres">
      <dgm:prSet presAssocID="{1230181C-90C3-462B-987D-69219BE237BF}" presName="LevelTwoTextNode" presStyleLbl="node2" presStyleIdx="0" presStyleCnt="2" custScaleX="220037" custScaleY="114593">
        <dgm:presLayoutVars>
          <dgm:chPref val="3"/>
        </dgm:presLayoutVars>
      </dgm:prSet>
      <dgm:spPr/>
    </dgm:pt>
    <dgm:pt modelId="{52CB7C29-9935-4DF7-A57C-A92D420319C0}" type="pres">
      <dgm:prSet presAssocID="{1230181C-90C3-462B-987D-69219BE237BF}" presName="level3hierChild" presStyleCnt="0"/>
      <dgm:spPr/>
    </dgm:pt>
    <dgm:pt modelId="{85687564-C299-4ECF-8238-CBBB98D41224}" type="pres">
      <dgm:prSet presAssocID="{1A77545D-A457-4415-9551-CBFFBC1D6CA3}" presName="conn2-1" presStyleLbl="parChTrans1D2" presStyleIdx="1" presStyleCnt="2"/>
      <dgm:spPr/>
    </dgm:pt>
    <dgm:pt modelId="{FD909112-6A5D-4948-A8ED-130E9A313C15}" type="pres">
      <dgm:prSet presAssocID="{1A77545D-A457-4415-9551-CBFFBC1D6CA3}" presName="connTx" presStyleLbl="parChTrans1D2" presStyleIdx="1" presStyleCnt="2"/>
      <dgm:spPr/>
    </dgm:pt>
    <dgm:pt modelId="{33EF22A7-07A1-4FB8-B9DB-61ECA288E199}" type="pres">
      <dgm:prSet presAssocID="{EDA5E0DE-9D67-4825-A4CD-755E60071E80}" presName="root2" presStyleCnt="0"/>
      <dgm:spPr/>
    </dgm:pt>
    <dgm:pt modelId="{18BE4F0F-48CB-4E0E-97A2-11077B25BD29}" type="pres">
      <dgm:prSet presAssocID="{EDA5E0DE-9D67-4825-A4CD-755E60071E80}" presName="LevelTwoTextNode" presStyleLbl="node2" presStyleIdx="1" presStyleCnt="2" custScaleX="219207" custScaleY="263156">
        <dgm:presLayoutVars>
          <dgm:chPref val="3"/>
        </dgm:presLayoutVars>
      </dgm:prSet>
      <dgm:spPr/>
    </dgm:pt>
    <dgm:pt modelId="{461FEF03-00C7-4F1D-9C73-20574A966842}" type="pres">
      <dgm:prSet presAssocID="{EDA5E0DE-9D67-4825-A4CD-755E60071E80}" presName="level3hierChild" presStyleCnt="0"/>
      <dgm:spPr/>
    </dgm:pt>
  </dgm:ptLst>
  <dgm:cxnLst>
    <dgm:cxn modelId="{5EA5101A-99A6-47AD-9332-C2E85D856AB1}" type="presOf" srcId="{A0EE289B-A64D-4392-BA86-861CE89E528C}" destId="{AAD162E9-9384-4D07-A723-754BCCFC936D}" srcOrd="1" destOrd="0" presId="urn:microsoft.com/office/officeart/2008/layout/HorizontalMultiLevelHierarchy"/>
    <dgm:cxn modelId="{E5779036-A3F3-4E64-87EF-30EAD961A209}" type="presOf" srcId="{1230181C-90C3-462B-987D-69219BE237BF}" destId="{C2153365-1606-4142-B864-788A9BAD580B}" srcOrd="0" destOrd="0" presId="urn:microsoft.com/office/officeart/2008/layout/HorizontalMultiLevelHierarchy"/>
    <dgm:cxn modelId="{ABE6155D-720A-4894-969C-7C826D3FB5D3}" type="presOf" srcId="{A0EE289B-A64D-4392-BA86-861CE89E528C}" destId="{7FEDC4E4-1DB5-42EA-ACC1-739C8A6098CC}" srcOrd="0" destOrd="0" presId="urn:microsoft.com/office/officeart/2008/layout/HorizontalMultiLevelHierarchy"/>
    <dgm:cxn modelId="{0E57C57B-FB85-44AF-A928-1D204F905028}" type="presOf" srcId="{1A77545D-A457-4415-9551-CBFFBC1D6CA3}" destId="{FD909112-6A5D-4948-A8ED-130E9A313C15}" srcOrd="1" destOrd="0" presId="urn:microsoft.com/office/officeart/2008/layout/HorizontalMultiLevelHierarchy"/>
    <dgm:cxn modelId="{4B1F8A7E-4129-46EF-B046-BE9A4ABA619C}" srcId="{5EEFF12B-C2B2-491A-86FC-D0471691B910}" destId="{1230181C-90C3-462B-987D-69219BE237BF}" srcOrd="0" destOrd="0" parTransId="{A0EE289B-A64D-4392-BA86-861CE89E528C}" sibTransId="{26EB1387-8843-42DA-BA27-E8A4AB9FB8E7}"/>
    <dgm:cxn modelId="{7F0FC381-9158-4038-924C-74ADD8A8B474}" srcId="{5EEFF12B-C2B2-491A-86FC-D0471691B910}" destId="{EDA5E0DE-9D67-4825-A4CD-755E60071E80}" srcOrd="1" destOrd="0" parTransId="{1A77545D-A457-4415-9551-CBFFBC1D6CA3}" sibTransId="{E381F60A-F31B-4047-8DFC-248D2BD06451}"/>
    <dgm:cxn modelId="{CC8E088F-99A7-4227-8A8F-D14F7C8876CC}" type="presOf" srcId="{5EEFF12B-C2B2-491A-86FC-D0471691B910}" destId="{5E989E1D-81FC-49B5-ADA4-7DC4458D7525}" srcOrd="0" destOrd="0" presId="urn:microsoft.com/office/officeart/2008/layout/HorizontalMultiLevelHierarchy"/>
    <dgm:cxn modelId="{FC22389A-8FC8-44C5-8E88-981928E74467}" type="presOf" srcId="{6307A555-12B5-4B71-9922-BDE4F4D42B3C}" destId="{76C8F070-2E60-4C0B-98CA-E43461FFDFD5}" srcOrd="0" destOrd="0" presId="urn:microsoft.com/office/officeart/2008/layout/HorizontalMultiLevelHierarchy"/>
    <dgm:cxn modelId="{704914C4-B499-4C25-9043-40BED767FBFE}" srcId="{6307A555-12B5-4B71-9922-BDE4F4D42B3C}" destId="{5EEFF12B-C2B2-491A-86FC-D0471691B910}" srcOrd="0" destOrd="0" parTransId="{468C5120-A4F4-4974-A23F-1D4F213780E9}" sibTransId="{0C97B611-1ACB-4C9C-A578-6E8EB24AA489}"/>
    <dgm:cxn modelId="{56124FED-9A9F-4CFA-BF44-1365FFD3AF14}" type="presOf" srcId="{EDA5E0DE-9D67-4825-A4CD-755E60071E80}" destId="{18BE4F0F-48CB-4E0E-97A2-11077B25BD29}" srcOrd="0" destOrd="0" presId="urn:microsoft.com/office/officeart/2008/layout/HorizontalMultiLevelHierarchy"/>
    <dgm:cxn modelId="{26D582FE-80FA-4E73-B4C7-894F5032C08D}" type="presOf" srcId="{1A77545D-A457-4415-9551-CBFFBC1D6CA3}" destId="{85687564-C299-4ECF-8238-CBBB98D41224}" srcOrd="0" destOrd="0" presId="urn:microsoft.com/office/officeart/2008/layout/HorizontalMultiLevelHierarchy"/>
    <dgm:cxn modelId="{6D29DF33-9C4B-45E6-B8BF-5B58646868F7}" type="presParOf" srcId="{76C8F070-2E60-4C0B-98CA-E43461FFDFD5}" destId="{74758B75-9A09-42EE-A9F2-080C22792195}" srcOrd="0" destOrd="0" presId="urn:microsoft.com/office/officeart/2008/layout/HorizontalMultiLevelHierarchy"/>
    <dgm:cxn modelId="{C07BD79C-5B71-4BAC-B8A0-0AD20D2E77E2}" type="presParOf" srcId="{74758B75-9A09-42EE-A9F2-080C22792195}" destId="{5E989E1D-81FC-49B5-ADA4-7DC4458D7525}" srcOrd="0" destOrd="0" presId="urn:microsoft.com/office/officeart/2008/layout/HorizontalMultiLevelHierarchy"/>
    <dgm:cxn modelId="{1D57022B-E6F6-483D-97CD-4766AFAFFD96}" type="presParOf" srcId="{74758B75-9A09-42EE-A9F2-080C22792195}" destId="{5938D8EB-9E44-4401-84A9-C21A68100D6E}" srcOrd="1" destOrd="0" presId="urn:microsoft.com/office/officeart/2008/layout/HorizontalMultiLevelHierarchy"/>
    <dgm:cxn modelId="{1590D81F-D020-4B1F-AE20-A5A2A8AEC62A}" type="presParOf" srcId="{5938D8EB-9E44-4401-84A9-C21A68100D6E}" destId="{7FEDC4E4-1DB5-42EA-ACC1-739C8A6098CC}" srcOrd="0" destOrd="0" presId="urn:microsoft.com/office/officeart/2008/layout/HorizontalMultiLevelHierarchy"/>
    <dgm:cxn modelId="{C2CF8A95-323B-4294-83F2-D25907D504DA}" type="presParOf" srcId="{7FEDC4E4-1DB5-42EA-ACC1-739C8A6098CC}" destId="{AAD162E9-9384-4D07-A723-754BCCFC936D}" srcOrd="0" destOrd="0" presId="urn:microsoft.com/office/officeart/2008/layout/HorizontalMultiLevelHierarchy"/>
    <dgm:cxn modelId="{524A9E9F-4273-46C7-84C3-CE10944D324B}" type="presParOf" srcId="{5938D8EB-9E44-4401-84A9-C21A68100D6E}" destId="{C9B6CE4A-40BD-447D-8D72-7F9452536E60}" srcOrd="1" destOrd="0" presId="urn:microsoft.com/office/officeart/2008/layout/HorizontalMultiLevelHierarchy"/>
    <dgm:cxn modelId="{048743E5-DC1C-463F-A1FA-7870415284A7}" type="presParOf" srcId="{C9B6CE4A-40BD-447D-8D72-7F9452536E60}" destId="{C2153365-1606-4142-B864-788A9BAD580B}" srcOrd="0" destOrd="0" presId="urn:microsoft.com/office/officeart/2008/layout/HorizontalMultiLevelHierarchy"/>
    <dgm:cxn modelId="{38D67237-5656-4F8A-A4D0-E677F0D41F02}" type="presParOf" srcId="{C9B6CE4A-40BD-447D-8D72-7F9452536E60}" destId="{52CB7C29-9935-4DF7-A57C-A92D420319C0}" srcOrd="1" destOrd="0" presId="urn:microsoft.com/office/officeart/2008/layout/HorizontalMultiLevelHierarchy"/>
    <dgm:cxn modelId="{01FEF2F3-FAFB-4811-BAFB-C5E70DCAEE7E}" type="presParOf" srcId="{5938D8EB-9E44-4401-84A9-C21A68100D6E}" destId="{85687564-C299-4ECF-8238-CBBB98D41224}" srcOrd="2" destOrd="0" presId="urn:microsoft.com/office/officeart/2008/layout/HorizontalMultiLevelHierarchy"/>
    <dgm:cxn modelId="{E326D296-C4F5-4717-9160-646DF38A38FB}" type="presParOf" srcId="{85687564-C299-4ECF-8238-CBBB98D41224}" destId="{FD909112-6A5D-4948-A8ED-130E9A313C15}" srcOrd="0" destOrd="0" presId="urn:microsoft.com/office/officeart/2008/layout/HorizontalMultiLevelHierarchy"/>
    <dgm:cxn modelId="{B55ED6CC-37F6-4133-BAE5-4EE5674DB0DA}" type="presParOf" srcId="{5938D8EB-9E44-4401-84A9-C21A68100D6E}" destId="{33EF22A7-07A1-4FB8-B9DB-61ECA288E199}" srcOrd="3" destOrd="0" presId="urn:microsoft.com/office/officeart/2008/layout/HorizontalMultiLevelHierarchy"/>
    <dgm:cxn modelId="{4DB03E0A-9BAC-4603-9BDE-3FEAED4680E3}" type="presParOf" srcId="{33EF22A7-07A1-4FB8-B9DB-61ECA288E199}" destId="{18BE4F0F-48CB-4E0E-97A2-11077B25BD29}" srcOrd="0" destOrd="0" presId="urn:microsoft.com/office/officeart/2008/layout/HorizontalMultiLevelHierarchy"/>
    <dgm:cxn modelId="{E489214B-55E9-47F8-BBE1-098A1361E41C}" type="presParOf" srcId="{33EF22A7-07A1-4FB8-B9DB-61ECA288E199}" destId="{461FEF03-00C7-4F1D-9C73-20574A96684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07A555-12B5-4B71-9922-BDE4F4D42B3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5EEFF12B-C2B2-491A-86FC-D0471691B91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200" b="1">
              <a:solidFill>
                <a:schemeClr val="bg1"/>
              </a:solidFill>
            </a:rPr>
            <a:t>Diasporas </a:t>
          </a:r>
          <a:r>
            <a:rPr lang="lv-LV" sz="2200" b="1" noProof="0">
              <a:solidFill>
                <a:schemeClr val="bg1"/>
              </a:solidFill>
            </a:rPr>
            <a:t>mediji</a:t>
          </a:r>
        </a:p>
      </dgm:t>
    </dgm:pt>
    <dgm:pt modelId="{468C5120-A4F4-4974-A23F-1D4F213780E9}" type="parTrans" cxnId="{704914C4-B499-4C25-9043-40BED767FBFE}">
      <dgm:prSet/>
      <dgm:spPr/>
      <dgm:t>
        <a:bodyPr/>
        <a:lstStyle/>
        <a:p>
          <a:endParaRPr lang="lv-LV"/>
        </a:p>
      </dgm:t>
    </dgm:pt>
    <dgm:pt modelId="{0C97B611-1ACB-4C9C-A578-6E8EB24AA489}" type="sibTrans" cxnId="{704914C4-B499-4C25-9043-40BED767FBFE}">
      <dgm:prSet/>
      <dgm:spPr/>
      <dgm:t>
        <a:bodyPr/>
        <a:lstStyle/>
        <a:p>
          <a:endParaRPr lang="lv-LV"/>
        </a:p>
      </dgm:t>
    </dgm:pt>
    <dgm:pt modelId="{1230181C-90C3-462B-987D-69219BE237BF}">
      <dgm:prSet phldrT="[Text]" custT="1"/>
      <dgm:spPr>
        <a:solidFill>
          <a:schemeClr val="bg1"/>
        </a:solidFill>
      </dgm:spPr>
      <dgm:t>
        <a:bodyPr/>
        <a:lstStyle/>
        <a:p>
          <a:r>
            <a:rPr lang="lv-LV" sz="1800" noProof="0"/>
            <a:t>vismaz 60% no medija satura ir jābūt redakcionālam oriģinālsaturam</a:t>
          </a:r>
        </a:p>
      </dgm:t>
    </dgm:pt>
    <dgm:pt modelId="{A0EE289B-A64D-4392-BA86-861CE89E528C}" type="parTrans" cxnId="{4B1F8A7E-4129-46EF-B046-BE9A4ABA619C}">
      <dgm:prSet/>
      <dgm:spPr/>
      <dgm:t>
        <a:bodyPr/>
        <a:lstStyle/>
        <a:p>
          <a:endParaRPr lang="lv-LV"/>
        </a:p>
      </dgm:t>
    </dgm:pt>
    <dgm:pt modelId="{26EB1387-8843-42DA-BA27-E8A4AB9FB8E7}" type="sibTrans" cxnId="{4B1F8A7E-4129-46EF-B046-BE9A4ABA619C}">
      <dgm:prSet/>
      <dgm:spPr/>
      <dgm:t>
        <a:bodyPr/>
        <a:lstStyle/>
        <a:p>
          <a:endParaRPr lang="lv-LV"/>
        </a:p>
      </dgm:t>
    </dgm:pt>
    <dgm:pt modelId="{EDA5E0DE-9D67-4825-A4CD-755E60071E80}">
      <dgm:prSet custT="1"/>
      <dgm:spPr>
        <a:solidFill>
          <a:schemeClr val="bg1"/>
        </a:solidFill>
      </dgm:spPr>
      <dgm:t>
        <a:bodyPr/>
        <a:lstStyle/>
        <a:p>
          <a:r>
            <a:rPr lang="lv-LV" sz="1800"/>
            <a:t>medija veidotais saturs ir pieejams latviešu valodā</a:t>
          </a:r>
          <a:endParaRPr lang="lv-LV" sz="1600"/>
        </a:p>
      </dgm:t>
    </dgm:pt>
    <dgm:pt modelId="{1A77545D-A457-4415-9551-CBFFBC1D6CA3}" type="parTrans" cxnId="{7F0FC381-9158-4038-924C-74ADD8A8B474}">
      <dgm:prSet/>
      <dgm:spPr/>
      <dgm:t>
        <a:bodyPr/>
        <a:lstStyle/>
        <a:p>
          <a:endParaRPr lang="lv-LV"/>
        </a:p>
      </dgm:t>
    </dgm:pt>
    <dgm:pt modelId="{E381F60A-F31B-4047-8DFC-248D2BD06451}" type="sibTrans" cxnId="{7F0FC381-9158-4038-924C-74ADD8A8B474}">
      <dgm:prSet/>
      <dgm:spPr/>
      <dgm:t>
        <a:bodyPr/>
        <a:lstStyle/>
        <a:p>
          <a:endParaRPr lang="lv-LV"/>
        </a:p>
      </dgm:t>
    </dgm:pt>
    <dgm:pt modelId="{76C8F070-2E60-4C0B-98CA-E43461FFDFD5}" type="pres">
      <dgm:prSet presAssocID="{6307A555-12B5-4B71-9922-BDE4F4D42B3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4758B75-9A09-42EE-A9F2-080C22792195}" type="pres">
      <dgm:prSet presAssocID="{5EEFF12B-C2B2-491A-86FC-D0471691B910}" presName="root1" presStyleCnt="0"/>
      <dgm:spPr/>
    </dgm:pt>
    <dgm:pt modelId="{5E989E1D-81FC-49B5-ADA4-7DC4458D7525}" type="pres">
      <dgm:prSet presAssocID="{5EEFF12B-C2B2-491A-86FC-D0471691B910}" presName="LevelOneTextNode" presStyleLbl="node0" presStyleIdx="0" presStyleCnt="1" custAng="5400000" custScaleX="272679" custScaleY="75921" custLinFactX="-134348" custLinFactNeighborX="-200000" custLinFactNeighborY="-4492">
        <dgm:presLayoutVars>
          <dgm:chPref val="3"/>
        </dgm:presLayoutVars>
      </dgm:prSet>
      <dgm:spPr/>
    </dgm:pt>
    <dgm:pt modelId="{5938D8EB-9E44-4401-84A9-C21A68100D6E}" type="pres">
      <dgm:prSet presAssocID="{5EEFF12B-C2B2-491A-86FC-D0471691B910}" presName="level2hierChild" presStyleCnt="0"/>
      <dgm:spPr/>
    </dgm:pt>
    <dgm:pt modelId="{7FEDC4E4-1DB5-42EA-ACC1-739C8A6098CC}" type="pres">
      <dgm:prSet presAssocID="{A0EE289B-A64D-4392-BA86-861CE89E528C}" presName="conn2-1" presStyleLbl="parChTrans1D2" presStyleIdx="0" presStyleCnt="2"/>
      <dgm:spPr/>
    </dgm:pt>
    <dgm:pt modelId="{AAD162E9-9384-4D07-A723-754BCCFC936D}" type="pres">
      <dgm:prSet presAssocID="{A0EE289B-A64D-4392-BA86-861CE89E528C}" presName="connTx" presStyleLbl="parChTrans1D2" presStyleIdx="0" presStyleCnt="2"/>
      <dgm:spPr/>
    </dgm:pt>
    <dgm:pt modelId="{C9B6CE4A-40BD-447D-8D72-7F9452536E60}" type="pres">
      <dgm:prSet presAssocID="{1230181C-90C3-462B-987D-69219BE237BF}" presName="root2" presStyleCnt="0"/>
      <dgm:spPr/>
    </dgm:pt>
    <dgm:pt modelId="{C2153365-1606-4142-B864-788A9BAD580B}" type="pres">
      <dgm:prSet presAssocID="{1230181C-90C3-462B-987D-69219BE237BF}" presName="LevelTwoTextNode" presStyleLbl="node2" presStyleIdx="0" presStyleCnt="2" custScaleX="220037" custScaleY="133409">
        <dgm:presLayoutVars>
          <dgm:chPref val="3"/>
        </dgm:presLayoutVars>
      </dgm:prSet>
      <dgm:spPr/>
    </dgm:pt>
    <dgm:pt modelId="{52CB7C29-9935-4DF7-A57C-A92D420319C0}" type="pres">
      <dgm:prSet presAssocID="{1230181C-90C3-462B-987D-69219BE237BF}" presName="level3hierChild" presStyleCnt="0"/>
      <dgm:spPr/>
    </dgm:pt>
    <dgm:pt modelId="{85687564-C299-4ECF-8238-CBBB98D41224}" type="pres">
      <dgm:prSet presAssocID="{1A77545D-A457-4415-9551-CBFFBC1D6CA3}" presName="conn2-1" presStyleLbl="parChTrans1D2" presStyleIdx="1" presStyleCnt="2"/>
      <dgm:spPr/>
    </dgm:pt>
    <dgm:pt modelId="{FD909112-6A5D-4948-A8ED-130E9A313C15}" type="pres">
      <dgm:prSet presAssocID="{1A77545D-A457-4415-9551-CBFFBC1D6CA3}" presName="connTx" presStyleLbl="parChTrans1D2" presStyleIdx="1" presStyleCnt="2"/>
      <dgm:spPr/>
    </dgm:pt>
    <dgm:pt modelId="{33EF22A7-07A1-4FB8-B9DB-61ECA288E199}" type="pres">
      <dgm:prSet presAssocID="{EDA5E0DE-9D67-4825-A4CD-755E60071E80}" presName="root2" presStyleCnt="0"/>
      <dgm:spPr/>
    </dgm:pt>
    <dgm:pt modelId="{18BE4F0F-48CB-4E0E-97A2-11077B25BD29}" type="pres">
      <dgm:prSet presAssocID="{EDA5E0DE-9D67-4825-A4CD-755E60071E80}" presName="LevelTwoTextNode" presStyleLbl="node2" presStyleIdx="1" presStyleCnt="2" custScaleX="219207" custScaleY="138260">
        <dgm:presLayoutVars>
          <dgm:chPref val="3"/>
        </dgm:presLayoutVars>
      </dgm:prSet>
      <dgm:spPr/>
    </dgm:pt>
    <dgm:pt modelId="{461FEF03-00C7-4F1D-9C73-20574A966842}" type="pres">
      <dgm:prSet presAssocID="{EDA5E0DE-9D67-4825-A4CD-755E60071E80}" presName="level3hierChild" presStyleCnt="0"/>
      <dgm:spPr/>
    </dgm:pt>
  </dgm:ptLst>
  <dgm:cxnLst>
    <dgm:cxn modelId="{5EA5101A-99A6-47AD-9332-C2E85D856AB1}" type="presOf" srcId="{A0EE289B-A64D-4392-BA86-861CE89E528C}" destId="{AAD162E9-9384-4D07-A723-754BCCFC936D}" srcOrd="1" destOrd="0" presId="urn:microsoft.com/office/officeart/2008/layout/HorizontalMultiLevelHierarchy"/>
    <dgm:cxn modelId="{E5779036-A3F3-4E64-87EF-30EAD961A209}" type="presOf" srcId="{1230181C-90C3-462B-987D-69219BE237BF}" destId="{C2153365-1606-4142-B864-788A9BAD580B}" srcOrd="0" destOrd="0" presId="urn:microsoft.com/office/officeart/2008/layout/HorizontalMultiLevelHierarchy"/>
    <dgm:cxn modelId="{ABE6155D-720A-4894-969C-7C826D3FB5D3}" type="presOf" srcId="{A0EE289B-A64D-4392-BA86-861CE89E528C}" destId="{7FEDC4E4-1DB5-42EA-ACC1-739C8A6098CC}" srcOrd="0" destOrd="0" presId="urn:microsoft.com/office/officeart/2008/layout/HorizontalMultiLevelHierarchy"/>
    <dgm:cxn modelId="{0E57C57B-FB85-44AF-A928-1D204F905028}" type="presOf" srcId="{1A77545D-A457-4415-9551-CBFFBC1D6CA3}" destId="{FD909112-6A5D-4948-A8ED-130E9A313C15}" srcOrd="1" destOrd="0" presId="urn:microsoft.com/office/officeart/2008/layout/HorizontalMultiLevelHierarchy"/>
    <dgm:cxn modelId="{4B1F8A7E-4129-46EF-B046-BE9A4ABA619C}" srcId="{5EEFF12B-C2B2-491A-86FC-D0471691B910}" destId="{1230181C-90C3-462B-987D-69219BE237BF}" srcOrd="0" destOrd="0" parTransId="{A0EE289B-A64D-4392-BA86-861CE89E528C}" sibTransId="{26EB1387-8843-42DA-BA27-E8A4AB9FB8E7}"/>
    <dgm:cxn modelId="{7F0FC381-9158-4038-924C-74ADD8A8B474}" srcId="{5EEFF12B-C2B2-491A-86FC-D0471691B910}" destId="{EDA5E0DE-9D67-4825-A4CD-755E60071E80}" srcOrd="1" destOrd="0" parTransId="{1A77545D-A457-4415-9551-CBFFBC1D6CA3}" sibTransId="{E381F60A-F31B-4047-8DFC-248D2BD06451}"/>
    <dgm:cxn modelId="{CC8E088F-99A7-4227-8A8F-D14F7C8876CC}" type="presOf" srcId="{5EEFF12B-C2B2-491A-86FC-D0471691B910}" destId="{5E989E1D-81FC-49B5-ADA4-7DC4458D7525}" srcOrd="0" destOrd="0" presId="urn:microsoft.com/office/officeart/2008/layout/HorizontalMultiLevelHierarchy"/>
    <dgm:cxn modelId="{FC22389A-8FC8-44C5-8E88-981928E74467}" type="presOf" srcId="{6307A555-12B5-4B71-9922-BDE4F4D42B3C}" destId="{76C8F070-2E60-4C0B-98CA-E43461FFDFD5}" srcOrd="0" destOrd="0" presId="urn:microsoft.com/office/officeart/2008/layout/HorizontalMultiLevelHierarchy"/>
    <dgm:cxn modelId="{704914C4-B499-4C25-9043-40BED767FBFE}" srcId="{6307A555-12B5-4B71-9922-BDE4F4D42B3C}" destId="{5EEFF12B-C2B2-491A-86FC-D0471691B910}" srcOrd="0" destOrd="0" parTransId="{468C5120-A4F4-4974-A23F-1D4F213780E9}" sibTransId="{0C97B611-1ACB-4C9C-A578-6E8EB24AA489}"/>
    <dgm:cxn modelId="{56124FED-9A9F-4CFA-BF44-1365FFD3AF14}" type="presOf" srcId="{EDA5E0DE-9D67-4825-A4CD-755E60071E80}" destId="{18BE4F0F-48CB-4E0E-97A2-11077B25BD29}" srcOrd="0" destOrd="0" presId="urn:microsoft.com/office/officeart/2008/layout/HorizontalMultiLevelHierarchy"/>
    <dgm:cxn modelId="{26D582FE-80FA-4E73-B4C7-894F5032C08D}" type="presOf" srcId="{1A77545D-A457-4415-9551-CBFFBC1D6CA3}" destId="{85687564-C299-4ECF-8238-CBBB98D41224}" srcOrd="0" destOrd="0" presId="urn:microsoft.com/office/officeart/2008/layout/HorizontalMultiLevelHierarchy"/>
    <dgm:cxn modelId="{6D29DF33-9C4B-45E6-B8BF-5B58646868F7}" type="presParOf" srcId="{76C8F070-2E60-4C0B-98CA-E43461FFDFD5}" destId="{74758B75-9A09-42EE-A9F2-080C22792195}" srcOrd="0" destOrd="0" presId="urn:microsoft.com/office/officeart/2008/layout/HorizontalMultiLevelHierarchy"/>
    <dgm:cxn modelId="{C07BD79C-5B71-4BAC-B8A0-0AD20D2E77E2}" type="presParOf" srcId="{74758B75-9A09-42EE-A9F2-080C22792195}" destId="{5E989E1D-81FC-49B5-ADA4-7DC4458D7525}" srcOrd="0" destOrd="0" presId="urn:microsoft.com/office/officeart/2008/layout/HorizontalMultiLevelHierarchy"/>
    <dgm:cxn modelId="{1D57022B-E6F6-483D-97CD-4766AFAFFD96}" type="presParOf" srcId="{74758B75-9A09-42EE-A9F2-080C22792195}" destId="{5938D8EB-9E44-4401-84A9-C21A68100D6E}" srcOrd="1" destOrd="0" presId="urn:microsoft.com/office/officeart/2008/layout/HorizontalMultiLevelHierarchy"/>
    <dgm:cxn modelId="{1590D81F-D020-4B1F-AE20-A5A2A8AEC62A}" type="presParOf" srcId="{5938D8EB-9E44-4401-84A9-C21A68100D6E}" destId="{7FEDC4E4-1DB5-42EA-ACC1-739C8A6098CC}" srcOrd="0" destOrd="0" presId="urn:microsoft.com/office/officeart/2008/layout/HorizontalMultiLevelHierarchy"/>
    <dgm:cxn modelId="{C2CF8A95-323B-4294-83F2-D25907D504DA}" type="presParOf" srcId="{7FEDC4E4-1DB5-42EA-ACC1-739C8A6098CC}" destId="{AAD162E9-9384-4D07-A723-754BCCFC936D}" srcOrd="0" destOrd="0" presId="urn:microsoft.com/office/officeart/2008/layout/HorizontalMultiLevelHierarchy"/>
    <dgm:cxn modelId="{524A9E9F-4273-46C7-84C3-CE10944D324B}" type="presParOf" srcId="{5938D8EB-9E44-4401-84A9-C21A68100D6E}" destId="{C9B6CE4A-40BD-447D-8D72-7F9452536E60}" srcOrd="1" destOrd="0" presId="urn:microsoft.com/office/officeart/2008/layout/HorizontalMultiLevelHierarchy"/>
    <dgm:cxn modelId="{048743E5-DC1C-463F-A1FA-7870415284A7}" type="presParOf" srcId="{C9B6CE4A-40BD-447D-8D72-7F9452536E60}" destId="{C2153365-1606-4142-B864-788A9BAD580B}" srcOrd="0" destOrd="0" presId="urn:microsoft.com/office/officeart/2008/layout/HorizontalMultiLevelHierarchy"/>
    <dgm:cxn modelId="{38D67237-5656-4F8A-A4D0-E677F0D41F02}" type="presParOf" srcId="{C9B6CE4A-40BD-447D-8D72-7F9452536E60}" destId="{52CB7C29-9935-4DF7-A57C-A92D420319C0}" srcOrd="1" destOrd="0" presId="urn:microsoft.com/office/officeart/2008/layout/HorizontalMultiLevelHierarchy"/>
    <dgm:cxn modelId="{01FEF2F3-FAFB-4811-BAFB-C5E70DCAEE7E}" type="presParOf" srcId="{5938D8EB-9E44-4401-84A9-C21A68100D6E}" destId="{85687564-C299-4ECF-8238-CBBB98D41224}" srcOrd="2" destOrd="0" presId="urn:microsoft.com/office/officeart/2008/layout/HorizontalMultiLevelHierarchy"/>
    <dgm:cxn modelId="{E326D296-C4F5-4717-9160-646DF38A38FB}" type="presParOf" srcId="{85687564-C299-4ECF-8238-CBBB98D41224}" destId="{FD909112-6A5D-4948-A8ED-130E9A313C15}" srcOrd="0" destOrd="0" presId="urn:microsoft.com/office/officeart/2008/layout/HorizontalMultiLevelHierarchy"/>
    <dgm:cxn modelId="{B55ED6CC-37F6-4133-BAE5-4EE5674DB0DA}" type="presParOf" srcId="{5938D8EB-9E44-4401-84A9-C21A68100D6E}" destId="{33EF22A7-07A1-4FB8-B9DB-61ECA288E199}" srcOrd="3" destOrd="0" presId="urn:microsoft.com/office/officeart/2008/layout/HorizontalMultiLevelHierarchy"/>
    <dgm:cxn modelId="{4DB03E0A-9BAC-4603-9BDE-3FEAED4680E3}" type="presParOf" srcId="{33EF22A7-07A1-4FB8-B9DB-61ECA288E199}" destId="{18BE4F0F-48CB-4E0E-97A2-11077B25BD29}" srcOrd="0" destOrd="0" presId="urn:microsoft.com/office/officeart/2008/layout/HorizontalMultiLevelHierarchy"/>
    <dgm:cxn modelId="{E489214B-55E9-47F8-BBE1-098A1361E41C}" type="presParOf" srcId="{33EF22A7-07A1-4FB8-B9DB-61ECA288E199}" destId="{461FEF03-00C7-4F1D-9C73-20574A96684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07A555-12B5-4B71-9922-BDE4F4D42B3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5EEFF12B-C2B2-491A-86FC-D0471691B91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400" b="1" err="1">
              <a:solidFill>
                <a:schemeClr val="bg1"/>
              </a:solidFill>
            </a:rPr>
            <a:t>Interneta</a:t>
          </a:r>
          <a:r>
            <a:rPr lang="en-US" sz="2400" b="1">
              <a:solidFill>
                <a:schemeClr val="bg1"/>
              </a:solidFill>
            </a:rPr>
            <a:t> </a:t>
          </a:r>
          <a:r>
            <a:rPr lang="en-US" sz="2400" b="1" err="1">
              <a:solidFill>
                <a:schemeClr val="bg1"/>
              </a:solidFill>
            </a:rPr>
            <a:t>vietnes</a:t>
          </a:r>
          <a:endParaRPr lang="lv-LV" sz="2400" b="1">
            <a:solidFill>
              <a:schemeClr val="bg1"/>
            </a:solidFill>
          </a:endParaRPr>
        </a:p>
      </dgm:t>
    </dgm:pt>
    <dgm:pt modelId="{468C5120-A4F4-4974-A23F-1D4F213780E9}" type="parTrans" cxnId="{704914C4-B499-4C25-9043-40BED767FBFE}">
      <dgm:prSet/>
      <dgm:spPr/>
      <dgm:t>
        <a:bodyPr/>
        <a:lstStyle/>
        <a:p>
          <a:endParaRPr lang="lv-LV"/>
        </a:p>
      </dgm:t>
    </dgm:pt>
    <dgm:pt modelId="{0C97B611-1ACB-4C9C-A578-6E8EB24AA489}" type="sibTrans" cxnId="{704914C4-B499-4C25-9043-40BED767FBFE}">
      <dgm:prSet/>
      <dgm:spPr/>
      <dgm:t>
        <a:bodyPr/>
        <a:lstStyle/>
        <a:p>
          <a:endParaRPr lang="lv-LV"/>
        </a:p>
      </dgm:t>
    </dgm:pt>
    <dgm:pt modelId="{6158B01B-F984-46F9-8E5D-87E9CAC6E0FC}">
      <dgm:prSet custT="1"/>
      <dgm:spPr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vismaz 60% no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medija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publicētā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satura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ir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jābūt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redakcionālam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produktam</a:t>
          </a:r>
          <a:endParaRPr lang="lv-LV" sz="1800" kern="120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1FDF6658-F184-485F-9797-8CB1D59259D8}" type="parTrans" cxnId="{9F508C6C-E084-44C7-8D66-2E4C3E9A6982}">
      <dgm:prSet/>
      <dgm:spPr/>
      <dgm:t>
        <a:bodyPr/>
        <a:lstStyle/>
        <a:p>
          <a:endParaRPr lang="lv-LV"/>
        </a:p>
      </dgm:t>
    </dgm:pt>
    <dgm:pt modelId="{E5B55DF9-ABF5-408D-84F1-BF8D7FFE56AC}" type="sibTrans" cxnId="{9F508C6C-E084-44C7-8D66-2E4C3E9A6982}">
      <dgm:prSet/>
      <dgm:spPr/>
      <dgm:t>
        <a:bodyPr/>
        <a:lstStyle/>
        <a:p>
          <a:endParaRPr lang="lv-LV"/>
        </a:p>
      </dgm:t>
    </dgm:pt>
    <dgm:pt modelId="{D3501C65-6FAD-4299-90AE-CD841E7A8234}">
      <dgm:prSet custT="1"/>
      <dgm:spPr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katru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darba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dienu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visamz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viena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publikācija</a:t>
          </a:r>
          <a:endParaRPr lang="lv-LV" sz="1800" kern="120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3FCC396B-9BAE-4171-860C-82A4784077FC}" type="parTrans" cxnId="{D6DE0A86-F1D7-4A79-A86B-64A42A01A978}">
      <dgm:prSet/>
      <dgm:spPr/>
      <dgm:t>
        <a:bodyPr/>
        <a:lstStyle/>
        <a:p>
          <a:endParaRPr lang="lv-LV"/>
        </a:p>
      </dgm:t>
    </dgm:pt>
    <dgm:pt modelId="{A55490BB-8382-4CD3-89AD-C1407B7D9F1F}" type="sibTrans" cxnId="{D6DE0A86-F1D7-4A79-A86B-64A42A01A978}">
      <dgm:prSet/>
      <dgm:spPr/>
      <dgm:t>
        <a:bodyPr/>
        <a:lstStyle/>
        <a:p>
          <a:endParaRPr lang="lv-LV"/>
        </a:p>
      </dgm:t>
    </dgm:pt>
    <dgm:pt modelId="{76C8F070-2E60-4C0B-98CA-E43461FFDFD5}" type="pres">
      <dgm:prSet presAssocID="{6307A555-12B5-4B71-9922-BDE4F4D42B3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4758B75-9A09-42EE-A9F2-080C22792195}" type="pres">
      <dgm:prSet presAssocID="{5EEFF12B-C2B2-491A-86FC-D0471691B910}" presName="root1" presStyleCnt="0"/>
      <dgm:spPr/>
    </dgm:pt>
    <dgm:pt modelId="{5E989E1D-81FC-49B5-ADA4-7DC4458D7525}" type="pres">
      <dgm:prSet presAssocID="{5EEFF12B-C2B2-491A-86FC-D0471691B910}" presName="LevelOneTextNode" presStyleLbl="node0" presStyleIdx="0" presStyleCnt="1" custAng="5400000" custScaleX="438523" custScaleY="87705" custLinFactX="-134348" custLinFactNeighborX="-200000" custLinFactNeighborY="-4492">
        <dgm:presLayoutVars>
          <dgm:chPref val="3"/>
        </dgm:presLayoutVars>
      </dgm:prSet>
      <dgm:spPr/>
    </dgm:pt>
    <dgm:pt modelId="{5938D8EB-9E44-4401-84A9-C21A68100D6E}" type="pres">
      <dgm:prSet presAssocID="{5EEFF12B-C2B2-491A-86FC-D0471691B910}" presName="level2hierChild" presStyleCnt="0"/>
      <dgm:spPr/>
    </dgm:pt>
    <dgm:pt modelId="{70018D59-1BA1-4167-8945-CF578731897E}" type="pres">
      <dgm:prSet presAssocID="{1FDF6658-F184-485F-9797-8CB1D59259D8}" presName="conn2-1" presStyleLbl="parChTrans1D2" presStyleIdx="0" presStyleCnt="2"/>
      <dgm:spPr/>
    </dgm:pt>
    <dgm:pt modelId="{7C5058FD-87E9-458E-A1B9-58A2FDABABB3}" type="pres">
      <dgm:prSet presAssocID="{1FDF6658-F184-485F-9797-8CB1D59259D8}" presName="connTx" presStyleLbl="parChTrans1D2" presStyleIdx="0" presStyleCnt="2"/>
      <dgm:spPr/>
    </dgm:pt>
    <dgm:pt modelId="{52BC9183-33CB-426B-95E3-C01B712E0902}" type="pres">
      <dgm:prSet presAssocID="{6158B01B-F984-46F9-8E5D-87E9CAC6E0FC}" presName="root2" presStyleCnt="0"/>
      <dgm:spPr/>
    </dgm:pt>
    <dgm:pt modelId="{758FC2B2-14B5-4943-A29B-AEE8FD1F15D1}" type="pres">
      <dgm:prSet presAssocID="{6158B01B-F984-46F9-8E5D-87E9CAC6E0FC}" presName="LevelTwoTextNode" presStyleLbl="node2" presStyleIdx="0" presStyleCnt="2" custScaleX="246706" custScaleY="83932">
        <dgm:presLayoutVars>
          <dgm:chPref val="3"/>
        </dgm:presLayoutVars>
      </dgm:prSet>
      <dgm:spPr>
        <a:xfrm>
          <a:off x="4140250" y="1847006"/>
          <a:ext cx="5969394" cy="737694"/>
        </a:xfrm>
        <a:prstGeom prst="rect">
          <a:avLst/>
        </a:prstGeom>
      </dgm:spPr>
    </dgm:pt>
    <dgm:pt modelId="{A9446E01-3793-44D2-A0B7-C43A24DC1943}" type="pres">
      <dgm:prSet presAssocID="{6158B01B-F984-46F9-8E5D-87E9CAC6E0FC}" presName="level3hierChild" presStyleCnt="0"/>
      <dgm:spPr/>
    </dgm:pt>
    <dgm:pt modelId="{30176BC6-7E80-419A-9E92-4DF14DE6A1BD}" type="pres">
      <dgm:prSet presAssocID="{3FCC396B-9BAE-4171-860C-82A4784077FC}" presName="conn2-1" presStyleLbl="parChTrans1D2" presStyleIdx="1" presStyleCnt="2"/>
      <dgm:spPr/>
    </dgm:pt>
    <dgm:pt modelId="{847B7A98-A778-4C52-AAF3-11EEB228AA2A}" type="pres">
      <dgm:prSet presAssocID="{3FCC396B-9BAE-4171-860C-82A4784077FC}" presName="connTx" presStyleLbl="parChTrans1D2" presStyleIdx="1" presStyleCnt="2"/>
      <dgm:spPr/>
    </dgm:pt>
    <dgm:pt modelId="{E18026AD-7442-4EF3-A5E6-A7CC95048BC0}" type="pres">
      <dgm:prSet presAssocID="{D3501C65-6FAD-4299-90AE-CD841E7A8234}" presName="root2" presStyleCnt="0"/>
      <dgm:spPr/>
    </dgm:pt>
    <dgm:pt modelId="{07493160-E686-4022-A716-B742B7F6BEFB}" type="pres">
      <dgm:prSet presAssocID="{D3501C65-6FAD-4299-90AE-CD841E7A8234}" presName="LevelTwoTextNode" presStyleLbl="node2" presStyleIdx="1" presStyleCnt="2" custScaleX="246706" custScaleY="83932">
        <dgm:presLayoutVars>
          <dgm:chPref val="3"/>
        </dgm:presLayoutVars>
      </dgm:prSet>
      <dgm:spPr>
        <a:xfrm>
          <a:off x="4140250" y="2769124"/>
          <a:ext cx="5969394" cy="737694"/>
        </a:xfrm>
        <a:prstGeom prst="rect">
          <a:avLst/>
        </a:prstGeom>
      </dgm:spPr>
    </dgm:pt>
    <dgm:pt modelId="{0DB8868A-36E6-43AA-99D4-669318D771B7}" type="pres">
      <dgm:prSet presAssocID="{D3501C65-6FAD-4299-90AE-CD841E7A8234}" presName="level3hierChild" presStyleCnt="0"/>
      <dgm:spPr/>
    </dgm:pt>
  </dgm:ptLst>
  <dgm:cxnLst>
    <dgm:cxn modelId="{D232FC10-71E3-41F4-A1AD-C4E506D7287C}" type="presOf" srcId="{6158B01B-F984-46F9-8E5D-87E9CAC6E0FC}" destId="{758FC2B2-14B5-4943-A29B-AEE8FD1F15D1}" srcOrd="0" destOrd="0" presId="urn:microsoft.com/office/officeart/2008/layout/HorizontalMultiLevelHierarchy"/>
    <dgm:cxn modelId="{9F508C6C-E084-44C7-8D66-2E4C3E9A6982}" srcId="{5EEFF12B-C2B2-491A-86FC-D0471691B910}" destId="{6158B01B-F984-46F9-8E5D-87E9CAC6E0FC}" srcOrd="0" destOrd="0" parTransId="{1FDF6658-F184-485F-9797-8CB1D59259D8}" sibTransId="{E5B55DF9-ABF5-408D-84F1-BF8D7FFE56AC}"/>
    <dgm:cxn modelId="{62E5C477-52F6-4E74-8086-43C4B841D679}" type="presOf" srcId="{D3501C65-6FAD-4299-90AE-CD841E7A8234}" destId="{07493160-E686-4022-A716-B742B7F6BEFB}" srcOrd="0" destOrd="0" presId="urn:microsoft.com/office/officeart/2008/layout/HorizontalMultiLevelHierarchy"/>
    <dgm:cxn modelId="{824FC681-4778-4A91-9392-01AA18B1C289}" type="presOf" srcId="{3FCC396B-9BAE-4171-860C-82A4784077FC}" destId="{847B7A98-A778-4C52-AAF3-11EEB228AA2A}" srcOrd="1" destOrd="0" presId="urn:microsoft.com/office/officeart/2008/layout/HorizontalMultiLevelHierarchy"/>
    <dgm:cxn modelId="{D6DE0A86-F1D7-4A79-A86B-64A42A01A978}" srcId="{5EEFF12B-C2B2-491A-86FC-D0471691B910}" destId="{D3501C65-6FAD-4299-90AE-CD841E7A8234}" srcOrd="1" destOrd="0" parTransId="{3FCC396B-9BAE-4171-860C-82A4784077FC}" sibTransId="{A55490BB-8382-4CD3-89AD-C1407B7D9F1F}"/>
    <dgm:cxn modelId="{CC8E088F-99A7-4227-8A8F-D14F7C8876CC}" type="presOf" srcId="{5EEFF12B-C2B2-491A-86FC-D0471691B910}" destId="{5E989E1D-81FC-49B5-ADA4-7DC4458D7525}" srcOrd="0" destOrd="0" presId="urn:microsoft.com/office/officeart/2008/layout/HorizontalMultiLevelHierarchy"/>
    <dgm:cxn modelId="{FC22389A-8FC8-44C5-8E88-981928E74467}" type="presOf" srcId="{6307A555-12B5-4B71-9922-BDE4F4D42B3C}" destId="{76C8F070-2E60-4C0B-98CA-E43461FFDFD5}" srcOrd="0" destOrd="0" presId="urn:microsoft.com/office/officeart/2008/layout/HorizontalMultiLevelHierarchy"/>
    <dgm:cxn modelId="{3F91129B-2FF4-4C44-A579-FC21F4F4B287}" type="presOf" srcId="{3FCC396B-9BAE-4171-860C-82A4784077FC}" destId="{30176BC6-7E80-419A-9E92-4DF14DE6A1BD}" srcOrd="0" destOrd="0" presId="urn:microsoft.com/office/officeart/2008/layout/HorizontalMultiLevelHierarchy"/>
    <dgm:cxn modelId="{197B32A6-F2F9-475C-A269-57E3F71EBF7B}" type="presOf" srcId="{1FDF6658-F184-485F-9797-8CB1D59259D8}" destId="{70018D59-1BA1-4167-8945-CF578731897E}" srcOrd="0" destOrd="0" presId="urn:microsoft.com/office/officeart/2008/layout/HorizontalMultiLevelHierarchy"/>
    <dgm:cxn modelId="{704914C4-B499-4C25-9043-40BED767FBFE}" srcId="{6307A555-12B5-4B71-9922-BDE4F4D42B3C}" destId="{5EEFF12B-C2B2-491A-86FC-D0471691B910}" srcOrd="0" destOrd="0" parTransId="{468C5120-A4F4-4974-A23F-1D4F213780E9}" sibTransId="{0C97B611-1ACB-4C9C-A578-6E8EB24AA489}"/>
    <dgm:cxn modelId="{7C304FE2-A353-4F52-8E0C-B646DA1C4F56}" type="presOf" srcId="{1FDF6658-F184-485F-9797-8CB1D59259D8}" destId="{7C5058FD-87E9-458E-A1B9-58A2FDABABB3}" srcOrd="1" destOrd="0" presId="urn:microsoft.com/office/officeart/2008/layout/HorizontalMultiLevelHierarchy"/>
    <dgm:cxn modelId="{6D29DF33-9C4B-45E6-B8BF-5B58646868F7}" type="presParOf" srcId="{76C8F070-2E60-4C0B-98CA-E43461FFDFD5}" destId="{74758B75-9A09-42EE-A9F2-080C22792195}" srcOrd="0" destOrd="0" presId="urn:microsoft.com/office/officeart/2008/layout/HorizontalMultiLevelHierarchy"/>
    <dgm:cxn modelId="{C07BD79C-5B71-4BAC-B8A0-0AD20D2E77E2}" type="presParOf" srcId="{74758B75-9A09-42EE-A9F2-080C22792195}" destId="{5E989E1D-81FC-49B5-ADA4-7DC4458D7525}" srcOrd="0" destOrd="0" presId="urn:microsoft.com/office/officeart/2008/layout/HorizontalMultiLevelHierarchy"/>
    <dgm:cxn modelId="{1D57022B-E6F6-483D-97CD-4766AFAFFD96}" type="presParOf" srcId="{74758B75-9A09-42EE-A9F2-080C22792195}" destId="{5938D8EB-9E44-4401-84A9-C21A68100D6E}" srcOrd="1" destOrd="0" presId="urn:microsoft.com/office/officeart/2008/layout/HorizontalMultiLevelHierarchy"/>
    <dgm:cxn modelId="{51E3A072-5020-46F7-9F54-D88B2CC3B20C}" type="presParOf" srcId="{5938D8EB-9E44-4401-84A9-C21A68100D6E}" destId="{70018D59-1BA1-4167-8945-CF578731897E}" srcOrd="0" destOrd="0" presId="urn:microsoft.com/office/officeart/2008/layout/HorizontalMultiLevelHierarchy"/>
    <dgm:cxn modelId="{62A6683D-1E23-4457-A087-1397DABF129D}" type="presParOf" srcId="{70018D59-1BA1-4167-8945-CF578731897E}" destId="{7C5058FD-87E9-458E-A1B9-58A2FDABABB3}" srcOrd="0" destOrd="0" presId="urn:microsoft.com/office/officeart/2008/layout/HorizontalMultiLevelHierarchy"/>
    <dgm:cxn modelId="{4B6B6359-6094-4CB5-80C9-FDB7C0388D9A}" type="presParOf" srcId="{5938D8EB-9E44-4401-84A9-C21A68100D6E}" destId="{52BC9183-33CB-426B-95E3-C01B712E0902}" srcOrd="1" destOrd="0" presId="urn:microsoft.com/office/officeart/2008/layout/HorizontalMultiLevelHierarchy"/>
    <dgm:cxn modelId="{CD926B84-68B0-40B5-8217-80F11F44FE4A}" type="presParOf" srcId="{52BC9183-33CB-426B-95E3-C01B712E0902}" destId="{758FC2B2-14B5-4943-A29B-AEE8FD1F15D1}" srcOrd="0" destOrd="0" presId="urn:microsoft.com/office/officeart/2008/layout/HorizontalMultiLevelHierarchy"/>
    <dgm:cxn modelId="{0F10C116-A0EE-482B-9424-44367295ECFE}" type="presParOf" srcId="{52BC9183-33CB-426B-95E3-C01B712E0902}" destId="{A9446E01-3793-44D2-A0B7-C43A24DC1943}" srcOrd="1" destOrd="0" presId="urn:microsoft.com/office/officeart/2008/layout/HorizontalMultiLevelHierarchy"/>
    <dgm:cxn modelId="{C2E195DC-D730-47A6-898A-76723C3B6E36}" type="presParOf" srcId="{5938D8EB-9E44-4401-84A9-C21A68100D6E}" destId="{30176BC6-7E80-419A-9E92-4DF14DE6A1BD}" srcOrd="2" destOrd="0" presId="urn:microsoft.com/office/officeart/2008/layout/HorizontalMultiLevelHierarchy"/>
    <dgm:cxn modelId="{1FCB08B4-61F7-46D0-8F41-895F4D00BA3A}" type="presParOf" srcId="{30176BC6-7E80-419A-9E92-4DF14DE6A1BD}" destId="{847B7A98-A778-4C52-AAF3-11EEB228AA2A}" srcOrd="0" destOrd="0" presId="urn:microsoft.com/office/officeart/2008/layout/HorizontalMultiLevelHierarchy"/>
    <dgm:cxn modelId="{5A4D79FA-881C-423C-B9C9-D24553B60447}" type="presParOf" srcId="{5938D8EB-9E44-4401-84A9-C21A68100D6E}" destId="{E18026AD-7442-4EF3-A5E6-A7CC95048BC0}" srcOrd="3" destOrd="0" presId="urn:microsoft.com/office/officeart/2008/layout/HorizontalMultiLevelHierarchy"/>
    <dgm:cxn modelId="{A0E59768-8CE9-4253-A796-36666D7CC8DD}" type="presParOf" srcId="{E18026AD-7442-4EF3-A5E6-A7CC95048BC0}" destId="{07493160-E686-4022-A716-B742B7F6BEFB}" srcOrd="0" destOrd="0" presId="urn:microsoft.com/office/officeart/2008/layout/HorizontalMultiLevelHierarchy"/>
    <dgm:cxn modelId="{527EF0DE-FB69-4FC6-BB88-1A34F05B62F3}" type="presParOf" srcId="{E18026AD-7442-4EF3-A5E6-A7CC95048BC0}" destId="{0DB8868A-36E6-43AA-99D4-669318D771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F0B49A2-0A50-44E2-8B8E-ACBFEE1825E3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6534F914-5C64-4DAD-89AD-B4444D50DA76}">
      <dgm:prSet phldrT="[Text]"/>
      <dgm:spPr/>
      <dgm:t>
        <a:bodyPr/>
        <a:lstStyle/>
        <a:p>
          <a:r>
            <a:rPr lang="lv-LV"/>
            <a:t>Jāpievieno:</a:t>
          </a:r>
        </a:p>
      </dgm:t>
    </dgm:pt>
    <dgm:pt modelId="{816543D7-7661-405F-B66C-CE2A9D887996}" type="parTrans" cxnId="{3B4DB73A-FF32-4900-AF3E-EC085D7C8349}">
      <dgm:prSet/>
      <dgm:spPr/>
      <dgm:t>
        <a:bodyPr/>
        <a:lstStyle/>
        <a:p>
          <a:endParaRPr lang="lv-LV"/>
        </a:p>
      </dgm:t>
    </dgm:pt>
    <dgm:pt modelId="{53EFBE29-93BA-4507-98CA-2D45BBA76733}" type="sibTrans" cxnId="{3B4DB73A-FF32-4900-AF3E-EC085D7C8349}">
      <dgm:prSet/>
      <dgm:spPr/>
      <dgm:t>
        <a:bodyPr/>
        <a:lstStyle/>
        <a:p>
          <a:endParaRPr lang="lv-LV"/>
        </a:p>
      </dgm:t>
    </dgm:pt>
    <dgm:pt modelId="{8D079F47-8CFD-40B3-9E94-B933D59F5DCE}">
      <dgm:prSet phldrT="[Text]"/>
      <dgm:spPr/>
      <dgm:t>
        <a:bodyPr/>
        <a:lstStyle/>
        <a:p>
          <a:r>
            <a:rPr lang="lv-LV"/>
            <a:t>projekta satura veidošanā iesaistītā personāla dzīves gājuma, pieredzes un profesionālās kompetences apraksts (CV)</a:t>
          </a:r>
        </a:p>
      </dgm:t>
    </dgm:pt>
    <dgm:pt modelId="{D879FAC0-FAFE-4833-A683-5DBB3083B849}" type="parTrans" cxnId="{95DB8FD5-3403-40B9-B21E-4CB9F69BE669}">
      <dgm:prSet/>
      <dgm:spPr/>
      <dgm:t>
        <a:bodyPr/>
        <a:lstStyle/>
        <a:p>
          <a:endParaRPr lang="lv-LV"/>
        </a:p>
      </dgm:t>
    </dgm:pt>
    <dgm:pt modelId="{7515BC1A-9D80-4713-8A70-3B932FE74F61}" type="sibTrans" cxnId="{95DB8FD5-3403-40B9-B21E-4CB9F69BE669}">
      <dgm:prSet/>
      <dgm:spPr/>
      <dgm:t>
        <a:bodyPr/>
        <a:lstStyle/>
        <a:p>
          <a:endParaRPr lang="lv-LV"/>
        </a:p>
      </dgm:t>
    </dgm:pt>
    <dgm:pt modelId="{691E38FC-110B-43BC-81F8-AE030283C611}">
      <dgm:prSet phldrT="[Text]"/>
      <dgm:spPr/>
      <dgm:t>
        <a:bodyPr/>
        <a:lstStyle/>
        <a:p>
          <a:r>
            <a:rPr lang="fi-FI"/>
            <a:t>Ētikas kodeksu vai pieteikumā jānorāda saite uz interneta vietni</a:t>
          </a:r>
          <a:endParaRPr lang="lv-LV"/>
        </a:p>
        <a:p>
          <a:endParaRPr lang="lv-LV"/>
        </a:p>
      </dgm:t>
    </dgm:pt>
    <dgm:pt modelId="{36455651-C7CE-4793-918D-F855ADAC9C5A}" type="parTrans" cxnId="{9637BDA6-EB8D-4A97-9DFF-A6804AE59B34}">
      <dgm:prSet/>
      <dgm:spPr/>
      <dgm:t>
        <a:bodyPr/>
        <a:lstStyle/>
        <a:p>
          <a:endParaRPr lang="lv-LV"/>
        </a:p>
      </dgm:t>
    </dgm:pt>
    <dgm:pt modelId="{D7708E1A-696D-435C-A05D-80617AB52D33}" type="sibTrans" cxnId="{9637BDA6-EB8D-4A97-9DFF-A6804AE59B34}">
      <dgm:prSet/>
      <dgm:spPr/>
      <dgm:t>
        <a:bodyPr/>
        <a:lstStyle/>
        <a:p>
          <a:endParaRPr lang="lv-LV"/>
        </a:p>
      </dgm:t>
    </dgm:pt>
    <dgm:pt modelId="{71AB7C2D-C46E-41C9-9FC5-3781DB9A6807}">
      <dgm:prSet phldrT="[Text]"/>
      <dgm:spPr/>
      <dgm:t>
        <a:bodyPr/>
        <a:lstStyle/>
        <a:p>
          <a:r>
            <a:rPr lang="lv-LV"/>
            <a:t>mērķauditorijas raksturojumu pamatojoša  informācija (piemēram, mediju auditoriju pētījumi, abonēšanas un/vai tirdzniecības dati, tirāžu dati vai cita informācija, kas pamato auditoriju)</a:t>
          </a:r>
        </a:p>
      </dgm:t>
    </dgm:pt>
    <dgm:pt modelId="{38C508FF-5449-4CFD-BAB3-DBA4109E57A8}" type="parTrans" cxnId="{0D29E0F4-4D2B-4DDC-A38A-70EBA0994217}">
      <dgm:prSet/>
      <dgm:spPr/>
      <dgm:t>
        <a:bodyPr/>
        <a:lstStyle/>
        <a:p>
          <a:endParaRPr lang="lv-LV"/>
        </a:p>
      </dgm:t>
    </dgm:pt>
    <dgm:pt modelId="{5F74C82E-CC78-4031-B30D-52786CBAE6A3}" type="sibTrans" cxnId="{0D29E0F4-4D2B-4DDC-A38A-70EBA0994217}">
      <dgm:prSet/>
      <dgm:spPr/>
      <dgm:t>
        <a:bodyPr/>
        <a:lstStyle/>
        <a:p>
          <a:endParaRPr lang="lv-LV"/>
        </a:p>
      </dgm:t>
    </dgm:pt>
    <dgm:pt modelId="{5A904F2A-3703-4539-B4E1-D88718468C56}">
      <dgm:prSet phldrT="[Text]"/>
      <dgm:spPr/>
      <dgm:t>
        <a:bodyPr/>
        <a:lstStyle/>
        <a:p>
          <a:r>
            <a:rPr lang="en-US" b="0" err="1"/>
            <a:t>sadarbības</a:t>
          </a:r>
          <a:r>
            <a:rPr lang="en-US" b="0"/>
            <a:t> </a:t>
          </a:r>
          <a:r>
            <a:rPr lang="en-US" b="0" err="1"/>
            <a:t>partnera</a:t>
          </a:r>
          <a:r>
            <a:rPr lang="en-US" b="0"/>
            <a:t> </a:t>
          </a:r>
          <a:r>
            <a:rPr lang="en-US" b="0" err="1"/>
            <a:t>apliecinājums</a:t>
          </a:r>
          <a:r>
            <a:rPr lang="en-US" b="0"/>
            <a:t> </a:t>
          </a:r>
          <a:r>
            <a:rPr lang="lv-LV" b="0"/>
            <a:t>– ja attiecināms</a:t>
          </a:r>
        </a:p>
      </dgm:t>
    </dgm:pt>
    <dgm:pt modelId="{EC8AF3A1-5716-4137-83C0-9EFCCAD417C4}" type="parTrans" cxnId="{9351DDA2-0C05-40E2-9671-0C58E15B7700}">
      <dgm:prSet/>
      <dgm:spPr/>
      <dgm:t>
        <a:bodyPr/>
        <a:lstStyle/>
        <a:p>
          <a:endParaRPr lang="lv-LV"/>
        </a:p>
      </dgm:t>
    </dgm:pt>
    <dgm:pt modelId="{AF235AA7-FCFE-4368-8BBB-B5F6B48D7FBD}" type="sibTrans" cxnId="{9351DDA2-0C05-40E2-9671-0C58E15B7700}">
      <dgm:prSet/>
      <dgm:spPr/>
      <dgm:t>
        <a:bodyPr/>
        <a:lstStyle/>
        <a:p>
          <a:endParaRPr lang="lv-LV"/>
        </a:p>
      </dgm:t>
    </dgm:pt>
    <dgm:pt modelId="{E5794778-A085-45F4-A8E5-ED3241980E76}" type="pres">
      <dgm:prSet presAssocID="{0F0B49A2-0A50-44E2-8B8E-ACBFEE1825E3}" presName="vert0" presStyleCnt="0">
        <dgm:presLayoutVars>
          <dgm:dir/>
          <dgm:animOne val="branch"/>
          <dgm:animLvl val="lvl"/>
        </dgm:presLayoutVars>
      </dgm:prSet>
      <dgm:spPr/>
    </dgm:pt>
    <dgm:pt modelId="{6DF2240B-DC5B-4673-A2C0-95C237D9D7B9}" type="pres">
      <dgm:prSet presAssocID="{6534F914-5C64-4DAD-89AD-B4444D50DA76}" presName="thickLine" presStyleLbl="alignNode1" presStyleIdx="0" presStyleCnt="1"/>
      <dgm:spPr/>
    </dgm:pt>
    <dgm:pt modelId="{37B5A6CB-71D3-4CEC-A981-1C91A93311BE}" type="pres">
      <dgm:prSet presAssocID="{6534F914-5C64-4DAD-89AD-B4444D50DA76}" presName="horz1" presStyleCnt="0"/>
      <dgm:spPr/>
    </dgm:pt>
    <dgm:pt modelId="{FDB0CAF4-25D5-45A1-A393-528BF4E647F3}" type="pres">
      <dgm:prSet presAssocID="{6534F914-5C64-4DAD-89AD-B4444D50DA76}" presName="tx1" presStyleLbl="revTx" presStyleIdx="0" presStyleCnt="5"/>
      <dgm:spPr/>
    </dgm:pt>
    <dgm:pt modelId="{15BD36FD-3423-4BD8-ACC4-276E571CA1F8}" type="pres">
      <dgm:prSet presAssocID="{6534F914-5C64-4DAD-89AD-B4444D50DA76}" presName="vert1" presStyleCnt="0"/>
      <dgm:spPr/>
    </dgm:pt>
    <dgm:pt modelId="{3114A8CA-E67D-4F7F-8305-B61B8E4405FF}" type="pres">
      <dgm:prSet presAssocID="{8D079F47-8CFD-40B3-9E94-B933D59F5DCE}" presName="vertSpace2a" presStyleCnt="0"/>
      <dgm:spPr/>
    </dgm:pt>
    <dgm:pt modelId="{0A303B3B-4C22-489F-8B8E-1BAA3AE7A89D}" type="pres">
      <dgm:prSet presAssocID="{8D079F47-8CFD-40B3-9E94-B933D59F5DCE}" presName="horz2" presStyleCnt="0"/>
      <dgm:spPr/>
    </dgm:pt>
    <dgm:pt modelId="{F9330FE5-62E7-4BFF-B0E6-01A5E41A798B}" type="pres">
      <dgm:prSet presAssocID="{8D079F47-8CFD-40B3-9E94-B933D59F5DCE}" presName="horzSpace2" presStyleCnt="0"/>
      <dgm:spPr/>
    </dgm:pt>
    <dgm:pt modelId="{1D831E45-E948-4137-9976-19553E8229FA}" type="pres">
      <dgm:prSet presAssocID="{8D079F47-8CFD-40B3-9E94-B933D59F5DCE}" presName="tx2" presStyleLbl="revTx" presStyleIdx="1" presStyleCnt="5" custLinFactNeighborX="-1" custLinFactNeighborY="10704"/>
      <dgm:spPr/>
    </dgm:pt>
    <dgm:pt modelId="{A102DF6A-CE87-4DA7-9F11-9ABF56D89201}" type="pres">
      <dgm:prSet presAssocID="{8D079F47-8CFD-40B3-9E94-B933D59F5DCE}" presName="vert2" presStyleCnt="0"/>
      <dgm:spPr/>
    </dgm:pt>
    <dgm:pt modelId="{21E4F476-5DD0-4BF8-9E2B-D9128F9A7307}" type="pres">
      <dgm:prSet presAssocID="{8D079F47-8CFD-40B3-9E94-B933D59F5DCE}" presName="thinLine2b" presStyleLbl="callout" presStyleIdx="0" presStyleCnt="4"/>
      <dgm:spPr/>
    </dgm:pt>
    <dgm:pt modelId="{78001BA0-AB42-461E-919A-194F3B11C5E2}" type="pres">
      <dgm:prSet presAssocID="{8D079F47-8CFD-40B3-9E94-B933D59F5DCE}" presName="vertSpace2b" presStyleCnt="0"/>
      <dgm:spPr/>
    </dgm:pt>
    <dgm:pt modelId="{05093780-E402-4AC3-8719-5AA05849662E}" type="pres">
      <dgm:prSet presAssocID="{691E38FC-110B-43BC-81F8-AE030283C611}" presName="horz2" presStyleCnt="0"/>
      <dgm:spPr/>
    </dgm:pt>
    <dgm:pt modelId="{0A94445C-D72F-4699-AA7C-54B7B5D97C4C}" type="pres">
      <dgm:prSet presAssocID="{691E38FC-110B-43BC-81F8-AE030283C611}" presName="horzSpace2" presStyleCnt="0"/>
      <dgm:spPr/>
    </dgm:pt>
    <dgm:pt modelId="{EFA6408B-C42F-4C65-BCCE-F2D6D28A2777}" type="pres">
      <dgm:prSet presAssocID="{691E38FC-110B-43BC-81F8-AE030283C611}" presName="tx2" presStyleLbl="revTx" presStyleIdx="2" presStyleCnt="5" custLinFactNeighborX="-1" custLinFactNeighborY="16336"/>
      <dgm:spPr/>
    </dgm:pt>
    <dgm:pt modelId="{2A3F6384-9680-49A8-81A2-EA3B6F5B2354}" type="pres">
      <dgm:prSet presAssocID="{691E38FC-110B-43BC-81F8-AE030283C611}" presName="vert2" presStyleCnt="0"/>
      <dgm:spPr/>
    </dgm:pt>
    <dgm:pt modelId="{CC338C19-D1CB-4FFB-9136-B7C2B25450F3}" type="pres">
      <dgm:prSet presAssocID="{691E38FC-110B-43BC-81F8-AE030283C611}" presName="thinLine2b" presStyleLbl="callout" presStyleIdx="1" presStyleCnt="4"/>
      <dgm:spPr/>
    </dgm:pt>
    <dgm:pt modelId="{83E00A29-A104-422E-A97F-B5459B1999A2}" type="pres">
      <dgm:prSet presAssocID="{691E38FC-110B-43BC-81F8-AE030283C611}" presName="vertSpace2b" presStyleCnt="0"/>
      <dgm:spPr/>
    </dgm:pt>
    <dgm:pt modelId="{F011EE41-7C51-485A-9AF8-FD867BE5762E}" type="pres">
      <dgm:prSet presAssocID="{71AB7C2D-C46E-41C9-9FC5-3781DB9A6807}" presName="horz2" presStyleCnt="0"/>
      <dgm:spPr/>
    </dgm:pt>
    <dgm:pt modelId="{19354917-4ED3-4290-A255-B9330FDBB3D6}" type="pres">
      <dgm:prSet presAssocID="{71AB7C2D-C46E-41C9-9FC5-3781DB9A6807}" presName="horzSpace2" presStyleCnt="0"/>
      <dgm:spPr/>
    </dgm:pt>
    <dgm:pt modelId="{5EEC0621-B738-4777-970D-40AD2444F47B}" type="pres">
      <dgm:prSet presAssocID="{71AB7C2D-C46E-41C9-9FC5-3781DB9A6807}" presName="tx2" presStyleLbl="revTx" presStyleIdx="3" presStyleCnt="5"/>
      <dgm:spPr/>
    </dgm:pt>
    <dgm:pt modelId="{1E3AAC74-C3AC-445D-A610-2B5F6C2E1B4A}" type="pres">
      <dgm:prSet presAssocID="{71AB7C2D-C46E-41C9-9FC5-3781DB9A6807}" presName="vert2" presStyleCnt="0"/>
      <dgm:spPr/>
    </dgm:pt>
    <dgm:pt modelId="{F280F1A2-A1A8-44B7-A4F1-EB4D4FA61410}" type="pres">
      <dgm:prSet presAssocID="{71AB7C2D-C46E-41C9-9FC5-3781DB9A6807}" presName="thinLine2b" presStyleLbl="callout" presStyleIdx="2" presStyleCnt="4"/>
      <dgm:spPr/>
    </dgm:pt>
    <dgm:pt modelId="{3E2B2E87-55A6-4E8F-ACCF-66E16CAAEE72}" type="pres">
      <dgm:prSet presAssocID="{71AB7C2D-C46E-41C9-9FC5-3781DB9A6807}" presName="vertSpace2b" presStyleCnt="0"/>
      <dgm:spPr/>
    </dgm:pt>
    <dgm:pt modelId="{827C322B-1FDB-4387-A2E5-F6111D347441}" type="pres">
      <dgm:prSet presAssocID="{5A904F2A-3703-4539-B4E1-D88718468C56}" presName="horz2" presStyleCnt="0"/>
      <dgm:spPr/>
    </dgm:pt>
    <dgm:pt modelId="{80BBD98F-D2AF-4B41-A639-9AF03E03F83E}" type="pres">
      <dgm:prSet presAssocID="{5A904F2A-3703-4539-B4E1-D88718468C56}" presName="horzSpace2" presStyleCnt="0"/>
      <dgm:spPr/>
    </dgm:pt>
    <dgm:pt modelId="{9F0D8EE6-9E99-45E4-A761-DCBB21F67E0A}" type="pres">
      <dgm:prSet presAssocID="{5A904F2A-3703-4539-B4E1-D88718468C56}" presName="tx2" presStyleLbl="revTx" presStyleIdx="4" presStyleCnt="5" custLinFactNeighborX="-1" custLinFactNeighborY="24813"/>
      <dgm:spPr/>
    </dgm:pt>
    <dgm:pt modelId="{F8FCB1B5-0755-4DCF-A98D-82ED74D89231}" type="pres">
      <dgm:prSet presAssocID="{5A904F2A-3703-4539-B4E1-D88718468C56}" presName="vert2" presStyleCnt="0"/>
      <dgm:spPr/>
    </dgm:pt>
    <dgm:pt modelId="{FB99EF36-1D11-4E54-9913-32EBFD499128}" type="pres">
      <dgm:prSet presAssocID="{5A904F2A-3703-4539-B4E1-D88718468C56}" presName="thinLine2b" presStyleLbl="callout" presStyleIdx="3" presStyleCnt="4"/>
      <dgm:spPr/>
    </dgm:pt>
    <dgm:pt modelId="{F37BC334-D3F0-4B5B-97B2-527BF199F228}" type="pres">
      <dgm:prSet presAssocID="{5A904F2A-3703-4539-B4E1-D88718468C56}" presName="vertSpace2b" presStyleCnt="0"/>
      <dgm:spPr/>
    </dgm:pt>
  </dgm:ptLst>
  <dgm:cxnLst>
    <dgm:cxn modelId="{CA7F2103-F8F7-49F8-AB8A-780DB41A53AE}" type="presOf" srcId="{691E38FC-110B-43BC-81F8-AE030283C611}" destId="{EFA6408B-C42F-4C65-BCCE-F2D6D28A2777}" srcOrd="0" destOrd="0" presId="urn:microsoft.com/office/officeart/2008/layout/LinedList"/>
    <dgm:cxn modelId="{5271AF29-0A50-47D0-9133-FD0AB64E9F51}" type="presOf" srcId="{6534F914-5C64-4DAD-89AD-B4444D50DA76}" destId="{FDB0CAF4-25D5-45A1-A393-528BF4E647F3}" srcOrd="0" destOrd="0" presId="urn:microsoft.com/office/officeart/2008/layout/LinedList"/>
    <dgm:cxn modelId="{6305E92B-B158-48D8-8E24-55FBFD95962C}" type="presOf" srcId="{5A904F2A-3703-4539-B4E1-D88718468C56}" destId="{9F0D8EE6-9E99-45E4-A761-DCBB21F67E0A}" srcOrd="0" destOrd="0" presId="urn:microsoft.com/office/officeart/2008/layout/LinedList"/>
    <dgm:cxn modelId="{3B4DB73A-FF32-4900-AF3E-EC085D7C8349}" srcId="{0F0B49A2-0A50-44E2-8B8E-ACBFEE1825E3}" destId="{6534F914-5C64-4DAD-89AD-B4444D50DA76}" srcOrd="0" destOrd="0" parTransId="{816543D7-7661-405F-B66C-CE2A9D887996}" sibTransId="{53EFBE29-93BA-4507-98CA-2D45BBA76733}"/>
    <dgm:cxn modelId="{9D34DBA0-BB53-454A-BC68-10167338CDCA}" type="presOf" srcId="{71AB7C2D-C46E-41C9-9FC5-3781DB9A6807}" destId="{5EEC0621-B738-4777-970D-40AD2444F47B}" srcOrd="0" destOrd="0" presId="urn:microsoft.com/office/officeart/2008/layout/LinedList"/>
    <dgm:cxn modelId="{9351DDA2-0C05-40E2-9671-0C58E15B7700}" srcId="{6534F914-5C64-4DAD-89AD-B4444D50DA76}" destId="{5A904F2A-3703-4539-B4E1-D88718468C56}" srcOrd="3" destOrd="0" parTransId="{EC8AF3A1-5716-4137-83C0-9EFCCAD417C4}" sibTransId="{AF235AA7-FCFE-4368-8BBB-B5F6B48D7FBD}"/>
    <dgm:cxn modelId="{9637BDA6-EB8D-4A97-9DFF-A6804AE59B34}" srcId="{6534F914-5C64-4DAD-89AD-B4444D50DA76}" destId="{691E38FC-110B-43BC-81F8-AE030283C611}" srcOrd="1" destOrd="0" parTransId="{36455651-C7CE-4793-918D-F855ADAC9C5A}" sibTransId="{D7708E1A-696D-435C-A05D-80617AB52D33}"/>
    <dgm:cxn modelId="{2C96B0B8-0EA8-41E4-9C70-A21CB3D91A4D}" type="presOf" srcId="{8D079F47-8CFD-40B3-9E94-B933D59F5DCE}" destId="{1D831E45-E948-4137-9976-19553E8229FA}" srcOrd="0" destOrd="0" presId="urn:microsoft.com/office/officeart/2008/layout/LinedList"/>
    <dgm:cxn modelId="{971403D3-00E0-4E6E-9256-A63A02A84408}" type="presOf" srcId="{0F0B49A2-0A50-44E2-8B8E-ACBFEE1825E3}" destId="{E5794778-A085-45F4-A8E5-ED3241980E76}" srcOrd="0" destOrd="0" presId="urn:microsoft.com/office/officeart/2008/layout/LinedList"/>
    <dgm:cxn modelId="{95DB8FD5-3403-40B9-B21E-4CB9F69BE669}" srcId="{6534F914-5C64-4DAD-89AD-B4444D50DA76}" destId="{8D079F47-8CFD-40B3-9E94-B933D59F5DCE}" srcOrd="0" destOrd="0" parTransId="{D879FAC0-FAFE-4833-A683-5DBB3083B849}" sibTransId="{7515BC1A-9D80-4713-8A70-3B932FE74F61}"/>
    <dgm:cxn modelId="{0D29E0F4-4D2B-4DDC-A38A-70EBA0994217}" srcId="{6534F914-5C64-4DAD-89AD-B4444D50DA76}" destId="{71AB7C2D-C46E-41C9-9FC5-3781DB9A6807}" srcOrd="2" destOrd="0" parTransId="{38C508FF-5449-4CFD-BAB3-DBA4109E57A8}" sibTransId="{5F74C82E-CC78-4031-B30D-52786CBAE6A3}"/>
    <dgm:cxn modelId="{3FE0351A-2510-4C1E-8534-D0FE09B2A339}" type="presParOf" srcId="{E5794778-A085-45F4-A8E5-ED3241980E76}" destId="{6DF2240B-DC5B-4673-A2C0-95C237D9D7B9}" srcOrd="0" destOrd="0" presId="urn:microsoft.com/office/officeart/2008/layout/LinedList"/>
    <dgm:cxn modelId="{52F38D3E-A667-47D7-B42E-0A93360B9049}" type="presParOf" srcId="{E5794778-A085-45F4-A8E5-ED3241980E76}" destId="{37B5A6CB-71D3-4CEC-A981-1C91A93311BE}" srcOrd="1" destOrd="0" presId="urn:microsoft.com/office/officeart/2008/layout/LinedList"/>
    <dgm:cxn modelId="{DC941840-E755-45E8-BF10-73626C05BC45}" type="presParOf" srcId="{37B5A6CB-71D3-4CEC-A981-1C91A93311BE}" destId="{FDB0CAF4-25D5-45A1-A393-528BF4E647F3}" srcOrd="0" destOrd="0" presId="urn:microsoft.com/office/officeart/2008/layout/LinedList"/>
    <dgm:cxn modelId="{0C39828B-745A-46C8-AE69-0BF96A6CA71A}" type="presParOf" srcId="{37B5A6CB-71D3-4CEC-A981-1C91A93311BE}" destId="{15BD36FD-3423-4BD8-ACC4-276E571CA1F8}" srcOrd="1" destOrd="0" presId="urn:microsoft.com/office/officeart/2008/layout/LinedList"/>
    <dgm:cxn modelId="{3A3E3547-5FF1-401A-9591-F30E23977832}" type="presParOf" srcId="{15BD36FD-3423-4BD8-ACC4-276E571CA1F8}" destId="{3114A8CA-E67D-4F7F-8305-B61B8E4405FF}" srcOrd="0" destOrd="0" presId="urn:microsoft.com/office/officeart/2008/layout/LinedList"/>
    <dgm:cxn modelId="{892D5B25-54C2-4993-B978-8C1624521FC3}" type="presParOf" srcId="{15BD36FD-3423-4BD8-ACC4-276E571CA1F8}" destId="{0A303B3B-4C22-489F-8B8E-1BAA3AE7A89D}" srcOrd="1" destOrd="0" presId="urn:microsoft.com/office/officeart/2008/layout/LinedList"/>
    <dgm:cxn modelId="{11CB67EC-1C55-4234-8405-CABA981AEF82}" type="presParOf" srcId="{0A303B3B-4C22-489F-8B8E-1BAA3AE7A89D}" destId="{F9330FE5-62E7-4BFF-B0E6-01A5E41A798B}" srcOrd="0" destOrd="0" presId="urn:microsoft.com/office/officeart/2008/layout/LinedList"/>
    <dgm:cxn modelId="{460372D6-6539-4645-A6C6-256CBCFCF837}" type="presParOf" srcId="{0A303B3B-4C22-489F-8B8E-1BAA3AE7A89D}" destId="{1D831E45-E948-4137-9976-19553E8229FA}" srcOrd="1" destOrd="0" presId="urn:microsoft.com/office/officeart/2008/layout/LinedList"/>
    <dgm:cxn modelId="{C945A2F6-F9EA-460A-94BB-A8107DC3EB0A}" type="presParOf" srcId="{0A303B3B-4C22-489F-8B8E-1BAA3AE7A89D}" destId="{A102DF6A-CE87-4DA7-9F11-9ABF56D89201}" srcOrd="2" destOrd="0" presId="urn:microsoft.com/office/officeart/2008/layout/LinedList"/>
    <dgm:cxn modelId="{01B5142C-41FC-49D3-BE32-6D1C1B8DE067}" type="presParOf" srcId="{15BD36FD-3423-4BD8-ACC4-276E571CA1F8}" destId="{21E4F476-5DD0-4BF8-9E2B-D9128F9A7307}" srcOrd="2" destOrd="0" presId="urn:microsoft.com/office/officeart/2008/layout/LinedList"/>
    <dgm:cxn modelId="{08F87A69-222B-46D5-846C-EE03797ECE9C}" type="presParOf" srcId="{15BD36FD-3423-4BD8-ACC4-276E571CA1F8}" destId="{78001BA0-AB42-461E-919A-194F3B11C5E2}" srcOrd="3" destOrd="0" presId="urn:microsoft.com/office/officeart/2008/layout/LinedList"/>
    <dgm:cxn modelId="{FE6B73CE-2B1E-4855-BBB6-9C886EE040B7}" type="presParOf" srcId="{15BD36FD-3423-4BD8-ACC4-276E571CA1F8}" destId="{05093780-E402-4AC3-8719-5AA05849662E}" srcOrd="4" destOrd="0" presId="urn:microsoft.com/office/officeart/2008/layout/LinedList"/>
    <dgm:cxn modelId="{4CB23569-EB17-4340-8718-B165E6C38847}" type="presParOf" srcId="{05093780-E402-4AC3-8719-5AA05849662E}" destId="{0A94445C-D72F-4699-AA7C-54B7B5D97C4C}" srcOrd="0" destOrd="0" presId="urn:microsoft.com/office/officeart/2008/layout/LinedList"/>
    <dgm:cxn modelId="{1F59E924-B256-40E3-BDEB-5E9686035C75}" type="presParOf" srcId="{05093780-E402-4AC3-8719-5AA05849662E}" destId="{EFA6408B-C42F-4C65-BCCE-F2D6D28A2777}" srcOrd="1" destOrd="0" presId="urn:microsoft.com/office/officeart/2008/layout/LinedList"/>
    <dgm:cxn modelId="{7D2703F8-8C47-4BCA-9A09-01987594F2A4}" type="presParOf" srcId="{05093780-E402-4AC3-8719-5AA05849662E}" destId="{2A3F6384-9680-49A8-81A2-EA3B6F5B2354}" srcOrd="2" destOrd="0" presId="urn:microsoft.com/office/officeart/2008/layout/LinedList"/>
    <dgm:cxn modelId="{A866950E-6C31-4193-BC56-2D787BE23783}" type="presParOf" srcId="{15BD36FD-3423-4BD8-ACC4-276E571CA1F8}" destId="{CC338C19-D1CB-4FFB-9136-B7C2B25450F3}" srcOrd="5" destOrd="0" presId="urn:microsoft.com/office/officeart/2008/layout/LinedList"/>
    <dgm:cxn modelId="{1C5C2E02-4DAC-4D8D-951A-B8B2D2A1E119}" type="presParOf" srcId="{15BD36FD-3423-4BD8-ACC4-276E571CA1F8}" destId="{83E00A29-A104-422E-A97F-B5459B1999A2}" srcOrd="6" destOrd="0" presId="urn:microsoft.com/office/officeart/2008/layout/LinedList"/>
    <dgm:cxn modelId="{B329A230-4ED9-4842-BE25-9C4E0FB5584F}" type="presParOf" srcId="{15BD36FD-3423-4BD8-ACC4-276E571CA1F8}" destId="{F011EE41-7C51-485A-9AF8-FD867BE5762E}" srcOrd="7" destOrd="0" presId="urn:microsoft.com/office/officeart/2008/layout/LinedList"/>
    <dgm:cxn modelId="{559E7D3E-593B-4F41-8205-E7A419616AFD}" type="presParOf" srcId="{F011EE41-7C51-485A-9AF8-FD867BE5762E}" destId="{19354917-4ED3-4290-A255-B9330FDBB3D6}" srcOrd="0" destOrd="0" presId="urn:microsoft.com/office/officeart/2008/layout/LinedList"/>
    <dgm:cxn modelId="{354490A9-992E-44D0-B663-0A6354BBBDA3}" type="presParOf" srcId="{F011EE41-7C51-485A-9AF8-FD867BE5762E}" destId="{5EEC0621-B738-4777-970D-40AD2444F47B}" srcOrd="1" destOrd="0" presId="urn:microsoft.com/office/officeart/2008/layout/LinedList"/>
    <dgm:cxn modelId="{97D04A45-6EBB-48EA-BB9A-F82244FBE00E}" type="presParOf" srcId="{F011EE41-7C51-485A-9AF8-FD867BE5762E}" destId="{1E3AAC74-C3AC-445D-A610-2B5F6C2E1B4A}" srcOrd="2" destOrd="0" presId="urn:microsoft.com/office/officeart/2008/layout/LinedList"/>
    <dgm:cxn modelId="{E1748A6B-35BE-481C-A750-5431F6429450}" type="presParOf" srcId="{15BD36FD-3423-4BD8-ACC4-276E571CA1F8}" destId="{F280F1A2-A1A8-44B7-A4F1-EB4D4FA61410}" srcOrd="8" destOrd="0" presId="urn:microsoft.com/office/officeart/2008/layout/LinedList"/>
    <dgm:cxn modelId="{2EE82BDF-7C88-47BB-8EBA-366F953A3C18}" type="presParOf" srcId="{15BD36FD-3423-4BD8-ACC4-276E571CA1F8}" destId="{3E2B2E87-55A6-4E8F-ACCF-66E16CAAEE72}" srcOrd="9" destOrd="0" presId="urn:microsoft.com/office/officeart/2008/layout/LinedList"/>
    <dgm:cxn modelId="{CF9D5B46-766D-4428-BE8E-96FEA9DB2107}" type="presParOf" srcId="{15BD36FD-3423-4BD8-ACC4-276E571CA1F8}" destId="{827C322B-1FDB-4387-A2E5-F6111D347441}" srcOrd="10" destOrd="0" presId="urn:microsoft.com/office/officeart/2008/layout/LinedList"/>
    <dgm:cxn modelId="{004131EB-D48C-4481-A82F-D43AC12022D6}" type="presParOf" srcId="{827C322B-1FDB-4387-A2E5-F6111D347441}" destId="{80BBD98F-D2AF-4B41-A639-9AF03E03F83E}" srcOrd="0" destOrd="0" presId="urn:microsoft.com/office/officeart/2008/layout/LinedList"/>
    <dgm:cxn modelId="{3DAB7BB4-97DD-436B-A83F-4403BECE2E76}" type="presParOf" srcId="{827C322B-1FDB-4387-A2E5-F6111D347441}" destId="{9F0D8EE6-9E99-45E4-A761-DCBB21F67E0A}" srcOrd="1" destOrd="0" presId="urn:microsoft.com/office/officeart/2008/layout/LinedList"/>
    <dgm:cxn modelId="{096B2940-0ADB-4D02-9045-AD2A8FC94F6F}" type="presParOf" srcId="{827C322B-1FDB-4387-A2E5-F6111D347441}" destId="{F8FCB1B5-0755-4DCF-A98D-82ED74D89231}" srcOrd="2" destOrd="0" presId="urn:microsoft.com/office/officeart/2008/layout/LinedList"/>
    <dgm:cxn modelId="{62EFCF63-647F-4F5D-B949-1E82D7D163AD}" type="presParOf" srcId="{15BD36FD-3423-4BD8-ACC4-276E571CA1F8}" destId="{FB99EF36-1D11-4E54-9913-32EBFD499128}" srcOrd="11" destOrd="0" presId="urn:microsoft.com/office/officeart/2008/layout/LinedList"/>
    <dgm:cxn modelId="{43DA8F91-6918-44FB-BC03-AF6EAFC4464F}" type="presParOf" srcId="{15BD36FD-3423-4BD8-ACC4-276E571CA1F8}" destId="{F37BC334-D3F0-4B5B-97B2-527BF199F228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7EE58C-5B31-488E-91F2-BECE9F842E25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E3F5B577-D493-4158-9E98-4BBC08CA16C3}">
      <dgm:prSet phldrT="[Text]"/>
      <dgm:spPr/>
      <dgm:t>
        <a:bodyPr/>
        <a:lstStyle/>
        <a:p>
          <a:r>
            <a:rPr lang="lv-LV"/>
            <a:t>Administratīvā vērtēšana</a:t>
          </a:r>
        </a:p>
        <a:p>
          <a:r>
            <a:rPr lang="lv-LV"/>
            <a:t>(veic Fonda sekretariāts)</a:t>
          </a:r>
        </a:p>
      </dgm:t>
    </dgm:pt>
    <dgm:pt modelId="{6F4A1BC6-2C28-4AF0-9F6B-A171F34E8454}" type="parTrans" cxnId="{EDC4BE47-622A-4B9B-AC03-2CEA57C0F140}">
      <dgm:prSet/>
      <dgm:spPr/>
      <dgm:t>
        <a:bodyPr/>
        <a:lstStyle/>
        <a:p>
          <a:endParaRPr lang="lv-LV"/>
        </a:p>
      </dgm:t>
    </dgm:pt>
    <dgm:pt modelId="{1A54C24B-81A9-4394-A42D-1BEBE6AE0DFA}" type="sibTrans" cxnId="{EDC4BE47-622A-4B9B-AC03-2CEA57C0F140}">
      <dgm:prSet/>
      <dgm:spPr/>
      <dgm:t>
        <a:bodyPr/>
        <a:lstStyle/>
        <a:p>
          <a:endParaRPr lang="lv-LV"/>
        </a:p>
      </dgm:t>
    </dgm:pt>
    <dgm:pt modelId="{9202A68B-34CD-4724-BFC6-1A952CE634FA}">
      <dgm:prSet/>
      <dgm:spPr/>
      <dgm:t>
        <a:bodyPr/>
        <a:lstStyle/>
        <a:p>
          <a:r>
            <a:rPr lang="lv-LV"/>
            <a:t>Atbilstības vērtēšana</a:t>
          </a:r>
        </a:p>
        <a:p>
          <a:r>
            <a:rPr lang="lv-LV"/>
            <a:t>(veic Vērtēšanas komisija)</a:t>
          </a:r>
        </a:p>
      </dgm:t>
    </dgm:pt>
    <dgm:pt modelId="{77319BD2-8639-4A4C-8D7D-A2328C093598}" type="parTrans" cxnId="{E43BDB79-C7DC-404A-B274-F582029BC35B}">
      <dgm:prSet/>
      <dgm:spPr/>
      <dgm:t>
        <a:bodyPr/>
        <a:lstStyle/>
        <a:p>
          <a:endParaRPr lang="lv-LV"/>
        </a:p>
      </dgm:t>
    </dgm:pt>
    <dgm:pt modelId="{777CEF68-252C-48EF-82F0-52E66E23FD6C}" type="sibTrans" cxnId="{E43BDB79-C7DC-404A-B274-F582029BC35B}">
      <dgm:prSet/>
      <dgm:spPr/>
      <dgm:t>
        <a:bodyPr/>
        <a:lstStyle/>
        <a:p>
          <a:endParaRPr lang="lv-LV"/>
        </a:p>
      </dgm:t>
    </dgm:pt>
    <dgm:pt modelId="{020921AD-D08C-4ADA-B6CD-87A0E3F0000C}">
      <dgm:prSet/>
      <dgm:spPr/>
      <dgm:t>
        <a:bodyPr/>
        <a:lstStyle/>
        <a:p>
          <a:r>
            <a:rPr lang="lv-LV"/>
            <a:t>Kvalitātes vērtēšana </a:t>
          </a:r>
        </a:p>
        <a:p>
          <a:r>
            <a:rPr lang="lv-LV"/>
            <a:t>(veic Vērtēšanas komisija)</a:t>
          </a:r>
        </a:p>
      </dgm:t>
    </dgm:pt>
    <dgm:pt modelId="{31455239-9B9F-4282-A139-5F3224936181}" type="parTrans" cxnId="{7AF7E56D-FF43-428C-B7D5-5B4690E767F3}">
      <dgm:prSet/>
      <dgm:spPr/>
      <dgm:t>
        <a:bodyPr/>
        <a:lstStyle/>
        <a:p>
          <a:endParaRPr lang="lv-LV"/>
        </a:p>
      </dgm:t>
    </dgm:pt>
    <dgm:pt modelId="{D36E2ECA-683D-4EB2-9E86-4E338BF60963}" type="sibTrans" cxnId="{7AF7E56D-FF43-428C-B7D5-5B4690E767F3}">
      <dgm:prSet/>
      <dgm:spPr/>
      <dgm:t>
        <a:bodyPr/>
        <a:lstStyle/>
        <a:p>
          <a:endParaRPr lang="lv-LV"/>
        </a:p>
      </dgm:t>
    </dgm:pt>
    <dgm:pt modelId="{B71CBC7F-525E-42B5-876D-C38162EE620D}" type="pres">
      <dgm:prSet presAssocID="{C77EE58C-5B31-488E-91F2-BECE9F842E25}" presName="CompostProcess" presStyleCnt="0">
        <dgm:presLayoutVars>
          <dgm:dir/>
          <dgm:resizeHandles val="exact"/>
        </dgm:presLayoutVars>
      </dgm:prSet>
      <dgm:spPr/>
    </dgm:pt>
    <dgm:pt modelId="{DF36C362-29CB-4AF1-9976-91664076ABF0}" type="pres">
      <dgm:prSet presAssocID="{C77EE58C-5B31-488E-91F2-BECE9F842E25}" presName="arrow" presStyleLbl="bgShp" presStyleIdx="0" presStyleCnt="1"/>
      <dgm:spPr/>
    </dgm:pt>
    <dgm:pt modelId="{42BA51E9-3B52-4DD5-8AD5-853A013ECE40}" type="pres">
      <dgm:prSet presAssocID="{C77EE58C-5B31-488E-91F2-BECE9F842E25}" presName="linearProcess" presStyleCnt="0"/>
      <dgm:spPr/>
    </dgm:pt>
    <dgm:pt modelId="{6C82B101-9096-4938-9C93-D1BF689F7302}" type="pres">
      <dgm:prSet presAssocID="{E3F5B577-D493-4158-9E98-4BBC08CA16C3}" presName="textNode" presStyleLbl="node1" presStyleIdx="0" presStyleCnt="3">
        <dgm:presLayoutVars>
          <dgm:bulletEnabled val="1"/>
        </dgm:presLayoutVars>
      </dgm:prSet>
      <dgm:spPr/>
    </dgm:pt>
    <dgm:pt modelId="{A496673F-6A6C-4CA5-84E0-E199923D2951}" type="pres">
      <dgm:prSet presAssocID="{1A54C24B-81A9-4394-A42D-1BEBE6AE0DFA}" presName="sibTrans" presStyleCnt="0"/>
      <dgm:spPr/>
    </dgm:pt>
    <dgm:pt modelId="{EFA2E68D-0DEF-4200-9F35-0A04E3A99766}" type="pres">
      <dgm:prSet presAssocID="{9202A68B-34CD-4724-BFC6-1A952CE634FA}" presName="textNode" presStyleLbl="node1" presStyleIdx="1" presStyleCnt="3">
        <dgm:presLayoutVars>
          <dgm:bulletEnabled val="1"/>
        </dgm:presLayoutVars>
      </dgm:prSet>
      <dgm:spPr/>
    </dgm:pt>
    <dgm:pt modelId="{7FCD787A-F261-4C1B-877B-8D496153D4EB}" type="pres">
      <dgm:prSet presAssocID="{777CEF68-252C-48EF-82F0-52E66E23FD6C}" presName="sibTrans" presStyleCnt="0"/>
      <dgm:spPr/>
    </dgm:pt>
    <dgm:pt modelId="{646BEAD3-3C06-46E0-AE03-5759326001C3}" type="pres">
      <dgm:prSet presAssocID="{020921AD-D08C-4ADA-B6CD-87A0E3F0000C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F4B8001-4AEB-4CBE-A855-1EBCBF2EC823}" type="presOf" srcId="{020921AD-D08C-4ADA-B6CD-87A0E3F0000C}" destId="{646BEAD3-3C06-46E0-AE03-5759326001C3}" srcOrd="0" destOrd="0" presId="urn:microsoft.com/office/officeart/2005/8/layout/hProcess9"/>
    <dgm:cxn modelId="{50B43543-605C-4B94-B751-E544D1EFABE8}" type="presOf" srcId="{9202A68B-34CD-4724-BFC6-1A952CE634FA}" destId="{EFA2E68D-0DEF-4200-9F35-0A04E3A99766}" srcOrd="0" destOrd="0" presId="urn:microsoft.com/office/officeart/2005/8/layout/hProcess9"/>
    <dgm:cxn modelId="{EDC4BE47-622A-4B9B-AC03-2CEA57C0F140}" srcId="{C77EE58C-5B31-488E-91F2-BECE9F842E25}" destId="{E3F5B577-D493-4158-9E98-4BBC08CA16C3}" srcOrd="0" destOrd="0" parTransId="{6F4A1BC6-2C28-4AF0-9F6B-A171F34E8454}" sibTransId="{1A54C24B-81A9-4394-A42D-1BEBE6AE0DFA}"/>
    <dgm:cxn modelId="{7AF7E56D-FF43-428C-B7D5-5B4690E767F3}" srcId="{C77EE58C-5B31-488E-91F2-BECE9F842E25}" destId="{020921AD-D08C-4ADA-B6CD-87A0E3F0000C}" srcOrd="2" destOrd="0" parTransId="{31455239-9B9F-4282-A139-5F3224936181}" sibTransId="{D36E2ECA-683D-4EB2-9E86-4E338BF60963}"/>
    <dgm:cxn modelId="{15C35B53-DEDC-484E-8F59-9DD007C38140}" type="presOf" srcId="{E3F5B577-D493-4158-9E98-4BBC08CA16C3}" destId="{6C82B101-9096-4938-9C93-D1BF689F7302}" srcOrd="0" destOrd="0" presId="urn:microsoft.com/office/officeart/2005/8/layout/hProcess9"/>
    <dgm:cxn modelId="{E43BDB79-C7DC-404A-B274-F582029BC35B}" srcId="{C77EE58C-5B31-488E-91F2-BECE9F842E25}" destId="{9202A68B-34CD-4724-BFC6-1A952CE634FA}" srcOrd="1" destOrd="0" parTransId="{77319BD2-8639-4A4C-8D7D-A2328C093598}" sibTransId="{777CEF68-252C-48EF-82F0-52E66E23FD6C}"/>
    <dgm:cxn modelId="{FCC07D80-B6BD-45F0-AA6D-47DE532974CF}" type="presOf" srcId="{C77EE58C-5B31-488E-91F2-BECE9F842E25}" destId="{B71CBC7F-525E-42B5-876D-C38162EE620D}" srcOrd="0" destOrd="0" presId="urn:microsoft.com/office/officeart/2005/8/layout/hProcess9"/>
    <dgm:cxn modelId="{6F3D690E-ADFD-489F-B4A9-B8EB782F1975}" type="presParOf" srcId="{B71CBC7F-525E-42B5-876D-C38162EE620D}" destId="{DF36C362-29CB-4AF1-9976-91664076ABF0}" srcOrd="0" destOrd="0" presId="urn:microsoft.com/office/officeart/2005/8/layout/hProcess9"/>
    <dgm:cxn modelId="{A1DE2BE4-C113-4816-BC59-3E607F427FC1}" type="presParOf" srcId="{B71CBC7F-525E-42B5-876D-C38162EE620D}" destId="{42BA51E9-3B52-4DD5-8AD5-853A013ECE40}" srcOrd="1" destOrd="0" presId="urn:microsoft.com/office/officeart/2005/8/layout/hProcess9"/>
    <dgm:cxn modelId="{50F01E38-3946-4929-9F4B-B90EF342BA17}" type="presParOf" srcId="{42BA51E9-3B52-4DD5-8AD5-853A013ECE40}" destId="{6C82B101-9096-4938-9C93-D1BF689F7302}" srcOrd="0" destOrd="0" presId="urn:microsoft.com/office/officeart/2005/8/layout/hProcess9"/>
    <dgm:cxn modelId="{A75F7066-1D2D-45A2-8A08-DBD30B3EE5F4}" type="presParOf" srcId="{42BA51E9-3B52-4DD5-8AD5-853A013ECE40}" destId="{A496673F-6A6C-4CA5-84E0-E199923D2951}" srcOrd="1" destOrd="0" presId="urn:microsoft.com/office/officeart/2005/8/layout/hProcess9"/>
    <dgm:cxn modelId="{2D77F055-0993-401B-90CF-B3A3BE3E69BC}" type="presParOf" srcId="{42BA51E9-3B52-4DD5-8AD5-853A013ECE40}" destId="{EFA2E68D-0DEF-4200-9F35-0A04E3A99766}" srcOrd="2" destOrd="0" presId="urn:microsoft.com/office/officeart/2005/8/layout/hProcess9"/>
    <dgm:cxn modelId="{13EED259-5FE8-43B0-A34F-5B06F882886F}" type="presParOf" srcId="{42BA51E9-3B52-4DD5-8AD5-853A013ECE40}" destId="{7FCD787A-F261-4C1B-877B-8D496153D4EB}" srcOrd="3" destOrd="0" presId="urn:microsoft.com/office/officeart/2005/8/layout/hProcess9"/>
    <dgm:cxn modelId="{B833A5D6-081C-4E92-8B55-6A28D407CF20}" type="presParOf" srcId="{42BA51E9-3B52-4DD5-8AD5-853A013ECE40}" destId="{646BEAD3-3C06-46E0-AE03-5759326001C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ABA50-59FF-4773-92C1-A5278622AE64}">
      <dsp:nvSpPr>
        <dsp:cNvPr id="0" name=""/>
        <dsp:cNvSpPr/>
      </dsp:nvSpPr>
      <dsp:spPr>
        <a:xfrm>
          <a:off x="42652" y="1166584"/>
          <a:ext cx="3059426" cy="2340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>
              <a:solidFill>
                <a:srgbClr val="800024"/>
              </a:solidFill>
            </a:rPr>
            <a:t>Pārliecināties, ka projekta pieteikums tiek aizpildīts atbilstošajā konkursā</a:t>
          </a:r>
        </a:p>
      </dsp:txBody>
      <dsp:txXfrm>
        <a:off x="42652" y="1166584"/>
        <a:ext cx="3059426" cy="2340430"/>
      </dsp:txXfrm>
    </dsp:sp>
    <dsp:sp modelId="{C56ACEF4-AC43-4AD6-BAAE-87B5F4F0D30B}">
      <dsp:nvSpPr>
        <dsp:cNvPr id="0" name=""/>
        <dsp:cNvSpPr/>
      </dsp:nvSpPr>
      <dsp:spPr>
        <a:xfrm>
          <a:off x="3457009" y="1166584"/>
          <a:ext cx="3059426" cy="2340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>
              <a:solidFill>
                <a:srgbClr val="800024"/>
              </a:solidFill>
            </a:rPr>
            <a:t>Projekta pieteikumu iesniegt laicīgi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0" u="none" kern="1200" noProof="0">
              <a:solidFill>
                <a:srgbClr val="800024"/>
              </a:solidFill>
            </a:rPr>
            <a:t>Projektu pieteikumu iesniegšanas termiņš </a:t>
          </a:r>
          <a:r>
            <a:rPr lang="en-US" sz="1800" b="1" u="sng" kern="1200">
              <a:solidFill>
                <a:srgbClr val="800024"/>
              </a:solidFill>
            </a:rPr>
            <a:t>16.02.2024 </a:t>
          </a:r>
          <a:r>
            <a:rPr lang="en-US" sz="1800" b="1" u="sng" kern="1200" err="1">
              <a:solidFill>
                <a:srgbClr val="800024"/>
              </a:solidFill>
            </a:rPr>
            <a:t>plkst</a:t>
          </a:r>
          <a:r>
            <a:rPr lang="en-US" sz="1800" b="1" u="sng" kern="1200">
              <a:solidFill>
                <a:srgbClr val="800024"/>
              </a:solidFill>
            </a:rPr>
            <a:t>. 23:59 </a:t>
          </a:r>
          <a:endParaRPr lang="lv-LV" sz="1800" kern="1200">
            <a:solidFill>
              <a:srgbClr val="800024"/>
            </a:solidFill>
          </a:endParaRPr>
        </a:p>
      </dsp:txBody>
      <dsp:txXfrm>
        <a:off x="3457009" y="1166584"/>
        <a:ext cx="3059426" cy="2340430"/>
      </dsp:txXfrm>
    </dsp:sp>
    <dsp:sp modelId="{2279846A-CE95-4A96-90C3-A2CF9CE7BC1A}">
      <dsp:nvSpPr>
        <dsp:cNvPr id="0" name=""/>
        <dsp:cNvSpPr/>
      </dsp:nvSpPr>
      <dsp:spPr>
        <a:xfrm>
          <a:off x="6829520" y="1166584"/>
          <a:ext cx="3059426" cy="23404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800024"/>
              </a:solidFill>
            </a:rPr>
            <a:t>Pirms pieteikuma iesniegšanas un līdz Konkursa rezultātu saņemšanai nodrošināt, ka projekta iesniedzējam </a:t>
          </a:r>
          <a:r>
            <a:rPr lang="lv-LV" sz="1800" b="1" kern="1200">
              <a:solidFill>
                <a:srgbClr val="800024"/>
              </a:solidFill>
            </a:rPr>
            <a:t>nav VID administrēto nodokļu parāda</a:t>
          </a:r>
          <a:r>
            <a:rPr lang="lv-LV" sz="1800" kern="1200">
              <a:solidFill>
                <a:srgbClr val="800024"/>
              </a:solidFill>
            </a:rPr>
            <a:t>,        kas pārsniedz 150 EUR</a:t>
          </a:r>
        </a:p>
      </dsp:txBody>
      <dsp:txXfrm>
        <a:off x="6829520" y="1166584"/>
        <a:ext cx="3059426" cy="23404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ACEF4-AC43-4AD6-BAAE-87B5F4F0D30B}">
      <dsp:nvSpPr>
        <dsp:cNvPr id="0" name=""/>
        <dsp:cNvSpPr/>
      </dsp:nvSpPr>
      <dsp:spPr>
        <a:xfrm>
          <a:off x="591479" y="3044"/>
          <a:ext cx="2835683" cy="2169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>
              <a:solidFill>
                <a:srgbClr val="800024"/>
              </a:solidFill>
            </a:rPr>
            <a:t>Izvairīties</a:t>
          </a:r>
          <a:r>
            <a:rPr lang="lv-LV" sz="1900" kern="1200" baseline="0">
              <a:solidFill>
                <a:srgbClr val="800024"/>
              </a:solidFill>
            </a:rPr>
            <a:t> no vispārinājumiem, </a:t>
          </a:r>
          <a:r>
            <a:rPr lang="lv-LV" sz="1900" b="0" kern="1200" baseline="0">
              <a:solidFill>
                <a:srgbClr val="800024"/>
              </a:solidFill>
            </a:rPr>
            <a:t>skaidri</a:t>
          </a:r>
          <a:r>
            <a:rPr lang="lv-LV" sz="1900" b="1" kern="1200" baseline="0">
              <a:solidFill>
                <a:srgbClr val="800024"/>
              </a:solidFill>
            </a:rPr>
            <a:t> definēt uzdevumus </a:t>
          </a:r>
          <a:r>
            <a:rPr lang="lv-LV" sz="1900" b="0" kern="1200" baseline="0">
              <a:solidFill>
                <a:srgbClr val="800024"/>
              </a:solidFill>
            </a:rPr>
            <a:t>un</a:t>
          </a:r>
          <a:r>
            <a:rPr lang="lv-LV" sz="1900" b="1" kern="1200" baseline="0">
              <a:solidFill>
                <a:srgbClr val="800024"/>
              </a:solidFill>
            </a:rPr>
            <a:t>  sasniedzamos mērķus</a:t>
          </a:r>
          <a:endParaRPr lang="lv-LV" sz="1900" b="1" kern="1200">
            <a:solidFill>
              <a:srgbClr val="800024"/>
            </a:solidFill>
          </a:endParaRPr>
        </a:p>
      </dsp:txBody>
      <dsp:txXfrm>
        <a:off x="591479" y="3044"/>
        <a:ext cx="2835683" cy="2169269"/>
      </dsp:txXfrm>
    </dsp:sp>
    <dsp:sp modelId="{89676F81-6EA4-46C1-9C56-7D1C4D0FF035}">
      <dsp:nvSpPr>
        <dsp:cNvPr id="0" name=""/>
        <dsp:cNvSpPr/>
      </dsp:nvSpPr>
      <dsp:spPr>
        <a:xfrm>
          <a:off x="3825483" y="0"/>
          <a:ext cx="2835683" cy="2169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>
              <a:solidFill>
                <a:srgbClr val="800024"/>
              </a:solidFill>
            </a:rPr>
            <a:t>Skaidrot, kā projektā tiks nodrošināta oriģināla, </a:t>
          </a:r>
          <a:r>
            <a:rPr lang="lv-LV" sz="1900" b="1" kern="1200">
              <a:solidFill>
                <a:srgbClr val="800024"/>
              </a:solidFill>
            </a:rPr>
            <a:t>inovatīva pieeja </a:t>
          </a:r>
          <a:r>
            <a:rPr lang="lv-LV" sz="1900" kern="1200">
              <a:solidFill>
                <a:srgbClr val="800024"/>
              </a:solidFill>
            </a:rPr>
            <a:t>(formāts, tēmas, auditorijas iesaiste, u.c.)</a:t>
          </a:r>
        </a:p>
      </dsp:txBody>
      <dsp:txXfrm>
        <a:off x="3825483" y="0"/>
        <a:ext cx="2835683" cy="2169269"/>
      </dsp:txXfrm>
    </dsp:sp>
    <dsp:sp modelId="{2279846A-CE95-4A96-90C3-A2CF9CE7BC1A}">
      <dsp:nvSpPr>
        <dsp:cNvPr id="0" name=""/>
        <dsp:cNvSpPr/>
      </dsp:nvSpPr>
      <dsp:spPr>
        <a:xfrm>
          <a:off x="1875593" y="2504330"/>
          <a:ext cx="2835683" cy="2169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>
              <a:solidFill>
                <a:srgbClr val="800024"/>
              </a:solidFill>
            </a:rPr>
            <a:t>Skaidrot projekta rezultātu </a:t>
          </a:r>
          <a:r>
            <a:rPr lang="lv-LV" sz="1900" b="1" kern="1200">
              <a:solidFill>
                <a:srgbClr val="800024"/>
              </a:solidFill>
            </a:rPr>
            <a:t>ilgtspējas efektu</a:t>
          </a:r>
          <a:r>
            <a:rPr lang="lv-LV" sz="1900" kern="1200">
              <a:solidFill>
                <a:srgbClr val="800024"/>
              </a:solidFill>
            </a:rPr>
            <a:t> (prasmju pilnveidošana, jaunu metožu izmantošana, u.c.)</a:t>
          </a:r>
        </a:p>
      </dsp:txBody>
      <dsp:txXfrm>
        <a:off x="1875593" y="2504330"/>
        <a:ext cx="2835683" cy="2169269"/>
      </dsp:txXfrm>
    </dsp:sp>
    <dsp:sp modelId="{9F474041-DDBF-4187-8414-7C9F5A6F514B}">
      <dsp:nvSpPr>
        <dsp:cNvPr id="0" name=""/>
        <dsp:cNvSpPr/>
      </dsp:nvSpPr>
      <dsp:spPr>
        <a:xfrm>
          <a:off x="7143260" y="2583"/>
          <a:ext cx="2835683" cy="2169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b="0" u="none" kern="1200">
              <a:solidFill>
                <a:srgbClr val="800024"/>
              </a:solidFill>
            </a:rPr>
            <a:t>Skaidri definēt </a:t>
          </a:r>
          <a:r>
            <a:rPr lang="lv-LV" sz="1900" b="1" u="none" kern="1200">
              <a:solidFill>
                <a:srgbClr val="800024"/>
              </a:solidFill>
            </a:rPr>
            <a:t>projekta tiešo mērķauditoriju</a:t>
          </a:r>
          <a:r>
            <a:rPr lang="en-US" sz="1900" b="1" u="none" kern="1200">
              <a:solidFill>
                <a:srgbClr val="800024"/>
              </a:solidFill>
            </a:rPr>
            <a:t> </a:t>
          </a:r>
          <a:r>
            <a:rPr lang="lv-LV" sz="1900" b="0" u="none" kern="1200">
              <a:solidFill>
                <a:srgbClr val="800024"/>
              </a:solidFill>
            </a:rPr>
            <a:t>(pieteikuma veidlapas B3. sadaļa)</a:t>
          </a:r>
        </a:p>
      </dsp:txBody>
      <dsp:txXfrm>
        <a:off x="7143260" y="2583"/>
        <a:ext cx="2835683" cy="2169269"/>
      </dsp:txXfrm>
    </dsp:sp>
    <dsp:sp modelId="{9F37E8DD-5A77-4EDA-AD70-0BBA3B2030C7}">
      <dsp:nvSpPr>
        <dsp:cNvPr id="0" name=""/>
        <dsp:cNvSpPr/>
      </dsp:nvSpPr>
      <dsp:spPr>
        <a:xfrm>
          <a:off x="5249756" y="2496865"/>
          <a:ext cx="2679914" cy="21692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>
              <a:solidFill>
                <a:srgbClr val="800024"/>
              </a:solidFill>
            </a:rPr>
            <a:t>Sniegt skaidrojumus pie cilnes «Budžets» - </a:t>
          </a:r>
          <a:r>
            <a:rPr lang="lv-LV" sz="1900" b="1" kern="1200">
              <a:solidFill>
                <a:srgbClr val="800024"/>
              </a:solidFill>
            </a:rPr>
            <a:t>budžeta pozīciju nepieciešamības pamatojumu</a:t>
          </a:r>
          <a:r>
            <a:rPr lang="lv-LV" sz="1900" kern="1200">
              <a:solidFill>
                <a:srgbClr val="800024"/>
              </a:solidFill>
            </a:rPr>
            <a:t>, vienas vienības aprēķinu</a:t>
          </a:r>
        </a:p>
      </dsp:txBody>
      <dsp:txXfrm>
        <a:off x="5249756" y="2496865"/>
        <a:ext cx="2679914" cy="216926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DAD8E-0D01-4E9F-BCC2-E6B8CDE3AB02}">
      <dsp:nvSpPr>
        <dsp:cNvPr id="0" name=""/>
        <dsp:cNvSpPr/>
      </dsp:nvSpPr>
      <dsp:spPr>
        <a:xfrm rot="5400000">
          <a:off x="313525" y="2276889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03151-E8F0-4FAD-8ACE-04533493F608}">
      <dsp:nvSpPr>
        <dsp:cNvPr id="0" name=""/>
        <dsp:cNvSpPr/>
      </dsp:nvSpPr>
      <dsp:spPr>
        <a:xfrm>
          <a:off x="156819" y="2743623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/>
            <a:t>Pieteikumu iesniegšana</a:t>
          </a:r>
          <a:r>
            <a:rPr lang="en-US" sz="1500" b="1" kern="1200"/>
            <a:t> MAP</a:t>
          </a:r>
          <a:endParaRPr lang="lv-LV" sz="1500" b="1" kern="1200"/>
        </a:p>
      </dsp:txBody>
      <dsp:txXfrm>
        <a:off x="156819" y="2743623"/>
        <a:ext cx="1410283" cy="1236196"/>
      </dsp:txXfrm>
    </dsp:sp>
    <dsp:sp modelId="{ECD86682-2DE2-4244-A93A-9603E8B3637B}">
      <dsp:nvSpPr>
        <dsp:cNvPr id="0" name=""/>
        <dsp:cNvSpPr/>
      </dsp:nvSpPr>
      <dsp:spPr>
        <a:xfrm>
          <a:off x="1301011" y="2161884"/>
          <a:ext cx="266091" cy="266091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4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5D34E0-DB82-498D-B829-144CD096F979}">
      <dsp:nvSpPr>
        <dsp:cNvPr id="0" name=""/>
        <dsp:cNvSpPr/>
      </dsp:nvSpPr>
      <dsp:spPr>
        <a:xfrm rot="5400000">
          <a:off x="2039987" y="1849674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9012C-7FE7-4D91-A430-53351561AE4B}">
      <dsp:nvSpPr>
        <dsp:cNvPr id="0" name=""/>
        <dsp:cNvSpPr/>
      </dsp:nvSpPr>
      <dsp:spPr>
        <a:xfrm>
          <a:off x="1883281" y="2316409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/>
            <a:t>Vērtēšana</a:t>
          </a:r>
        </a:p>
      </dsp:txBody>
      <dsp:txXfrm>
        <a:off x="1883281" y="2316409"/>
        <a:ext cx="1410283" cy="1236196"/>
      </dsp:txXfrm>
    </dsp:sp>
    <dsp:sp modelId="{6F74EBC2-4524-425D-A99A-53F7ED511C7A}">
      <dsp:nvSpPr>
        <dsp:cNvPr id="0" name=""/>
        <dsp:cNvSpPr/>
      </dsp:nvSpPr>
      <dsp:spPr>
        <a:xfrm>
          <a:off x="3027473" y="1734669"/>
          <a:ext cx="266091" cy="266091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12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F08645-F9E7-43AB-897A-57F7589B2AF3}">
      <dsp:nvSpPr>
        <dsp:cNvPr id="0" name=""/>
        <dsp:cNvSpPr/>
      </dsp:nvSpPr>
      <dsp:spPr>
        <a:xfrm rot="5400000">
          <a:off x="3766450" y="1422459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637B4-79D8-4715-8416-DD873F35E87B}">
      <dsp:nvSpPr>
        <dsp:cNvPr id="0" name=""/>
        <dsp:cNvSpPr/>
      </dsp:nvSpPr>
      <dsp:spPr>
        <a:xfrm>
          <a:off x="3609744" y="1889194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/>
            <a:t>Rezultātu izziņošana</a:t>
          </a:r>
        </a:p>
      </dsp:txBody>
      <dsp:txXfrm>
        <a:off x="3609744" y="1889194"/>
        <a:ext cx="1410283" cy="1236196"/>
      </dsp:txXfrm>
    </dsp:sp>
    <dsp:sp modelId="{5963A91D-4188-4571-8037-6D01941D8980}">
      <dsp:nvSpPr>
        <dsp:cNvPr id="0" name=""/>
        <dsp:cNvSpPr/>
      </dsp:nvSpPr>
      <dsp:spPr>
        <a:xfrm>
          <a:off x="4753936" y="1307454"/>
          <a:ext cx="266091" cy="266091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51A45-68D4-4F9B-96F9-C675DF1BA4DD}">
      <dsp:nvSpPr>
        <dsp:cNvPr id="0" name=""/>
        <dsp:cNvSpPr/>
      </dsp:nvSpPr>
      <dsp:spPr>
        <a:xfrm rot="5400000">
          <a:off x="5492912" y="995244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2B2772-084D-465D-B2D7-49F4BB3EDD0A}">
      <dsp:nvSpPr>
        <dsp:cNvPr id="0" name=""/>
        <dsp:cNvSpPr/>
      </dsp:nvSpPr>
      <dsp:spPr>
        <a:xfrm>
          <a:off x="5336206" y="1461979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/>
            <a:t>Nosacījumu izpilde / līgumu slēgšana</a:t>
          </a:r>
        </a:p>
      </dsp:txBody>
      <dsp:txXfrm>
        <a:off x="5336206" y="1461979"/>
        <a:ext cx="1410283" cy="1236196"/>
      </dsp:txXfrm>
    </dsp:sp>
    <dsp:sp modelId="{405CC3FF-619E-476A-BF66-F204A0298ECF}">
      <dsp:nvSpPr>
        <dsp:cNvPr id="0" name=""/>
        <dsp:cNvSpPr/>
      </dsp:nvSpPr>
      <dsp:spPr>
        <a:xfrm>
          <a:off x="6480398" y="880240"/>
          <a:ext cx="266091" cy="266091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28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CE70E-784D-411D-84FE-39C105C7150C}">
      <dsp:nvSpPr>
        <dsp:cNvPr id="0" name=""/>
        <dsp:cNvSpPr/>
      </dsp:nvSpPr>
      <dsp:spPr>
        <a:xfrm rot="5400000">
          <a:off x="7219375" y="568029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58547B-3C68-4118-8E7D-50B325CB1EFE}">
      <dsp:nvSpPr>
        <dsp:cNvPr id="0" name=""/>
        <dsp:cNvSpPr/>
      </dsp:nvSpPr>
      <dsp:spPr>
        <a:xfrm>
          <a:off x="7062668" y="1034764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/>
            <a:t>Projekta īstenošana</a:t>
          </a:r>
        </a:p>
      </dsp:txBody>
      <dsp:txXfrm>
        <a:off x="7062668" y="1034764"/>
        <a:ext cx="1410283" cy="1236196"/>
      </dsp:txXfrm>
    </dsp:sp>
    <dsp:sp modelId="{89903DAA-6918-429A-8D9D-FE8711D03F0E}">
      <dsp:nvSpPr>
        <dsp:cNvPr id="0" name=""/>
        <dsp:cNvSpPr/>
      </dsp:nvSpPr>
      <dsp:spPr>
        <a:xfrm>
          <a:off x="8206861" y="453025"/>
          <a:ext cx="266091" cy="266091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36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3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007165-8D96-4699-92FA-5A3A2966E016}">
      <dsp:nvSpPr>
        <dsp:cNvPr id="0" name=""/>
        <dsp:cNvSpPr/>
      </dsp:nvSpPr>
      <dsp:spPr>
        <a:xfrm rot="5400000">
          <a:off x="8945837" y="140814"/>
          <a:ext cx="938781" cy="156211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A44D5-7A9A-4ED9-8024-478E40AFDB87}">
      <dsp:nvSpPr>
        <dsp:cNvPr id="0" name=""/>
        <dsp:cNvSpPr/>
      </dsp:nvSpPr>
      <dsp:spPr>
        <a:xfrm>
          <a:off x="8789131" y="607549"/>
          <a:ext cx="1410283" cy="123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err="1"/>
            <a:t>Starpposma</a:t>
          </a:r>
          <a:r>
            <a:rPr lang="en-US" sz="1500" b="1" kern="1200"/>
            <a:t> un </a:t>
          </a:r>
          <a:r>
            <a:rPr lang="en-US" sz="1500" b="1" kern="1200" err="1"/>
            <a:t>noslēguma</a:t>
          </a:r>
          <a:r>
            <a:rPr lang="en-US" sz="1500" b="1" kern="1200"/>
            <a:t> </a:t>
          </a:r>
          <a:r>
            <a:rPr lang="lv-LV" sz="1500" b="1" kern="1200"/>
            <a:t>pārskat</a:t>
          </a:r>
          <a:r>
            <a:rPr lang="en-US" sz="1500" b="1" kern="1200" err="1"/>
            <a:t>i</a:t>
          </a:r>
          <a:endParaRPr lang="lv-LV" sz="1500" b="1" kern="1200"/>
        </a:p>
      </dsp:txBody>
      <dsp:txXfrm>
        <a:off x="8789131" y="607549"/>
        <a:ext cx="1410283" cy="12361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70AC4-D2AE-4B7B-8AFF-5DFABF1D0D9F}">
      <dsp:nvSpPr>
        <dsp:cNvPr id="0" name=""/>
        <dsp:cNvSpPr/>
      </dsp:nvSpPr>
      <dsp:spPr>
        <a:xfrm>
          <a:off x="0" y="2010"/>
          <a:ext cx="102012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BF06A-40E3-4396-86B8-453681EE422D}">
      <dsp:nvSpPr>
        <dsp:cNvPr id="0" name=""/>
        <dsp:cNvSpPr/>
      </dsp:nvSpPr>
      <dsp:spPr>
        <a:xfrm>
          <a:off x="0" y="2010"/>
          <a:ext cx="3233017" cy="4112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700" kern="1200"/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err="1"/>
            <a:t>Latvij</a:t>
          </a:r>
          <a:r>
            <a:rPr lang="en-US" sz="1800" b="1" kern="1200"/>
            <a:t>ā </a:t>
          </a:r>
          <a:r>
            <a:rPr lang="lv-LV" sz="1800" b="1" kern="1200"/>
            <a:t>reģistrēta juridiska persona, kura ir īpašnieks masu informācijas līdzekļiem </a:t>
          </a:r>
          <a:br>
            <a:rPr lang="lv-LV" sz="1800" b="0" kern="1200"/>
          </a:br>
          <a:endParaRPr lang="lv-LV" sz="1800" b="1" kern="1200"/>
        </a:p>
      </dsp:txBody>
      <dsp:txXfrm>
        <a:off x="0" y="2010"/>
        <a:ext cx="3233017" cy="4112758"/>
      </dsp:txXfrm>
    </dsp:sp>
    <dsp:sp modelId="{C12D76B9-A003-4D4E-A550-C7A2E90CF02E}">
      <dsp:nvSpPr>
        <dsp:cNvPr id="0" name=""/>
        <dsp:cNvSpPr/>
      </dsp:nvSpPr>
      <dsp:spPr>
        <a:xfrm>
          <a:off x="3354596" y="0"/>
          <a:ext cx="6827133" cy="623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b="0" kern="1200"/>
        </a:p>
      </dsp:txBody>
      <dsp:txXfrm>
        <a:off x="3354596" y="0"/>
        <a:ext cx="6827133" cy="623793"/>
      </dsp:txXfrm>
    </dsp:sp>
    <dsp:sp modelId="{C5EE5BBC-ED72-4CAB-BCCD-8246C762673F}">
      <dsp:nvSpPr>
        <dsp:cNvPr id="0" name=""/>
        <dsp:cNvSpPr/>
      </dsp:nvSpPr>
      <dsp:spPr>
        <a:xfrm>
          <a:off x="3233017" y="659842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507469-CEA7-47AF-A873-698C0A35BB88}">
      <dsp:nvSpPr>
        <dsp:cNvPr id="0" name=""/>
        <dsp:cNvSpPr/>
      </dsp:nvSpPr>
      <dsp:spPr>
        <a:xfrm>
          <a:off x="3374054" y="1292628"/>
          <a:ext cx="6827133" cy="496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Reģistrēts Uzņēmumu reģistrā vismaz 2 gadus</a:t>
          </a:r>
        </a:p>
      </dsp:txBody>
      <dsp:txXfrm>
        <a:off x="3374054" y="1292628"/>
        <a:ext cx="6827133" cy="496188"/>
      </dsp:txXfrm>
    </dsp:sp>
    <dsp:sp modelId="{9508E1E4-D1DE-4330-90A9-3E021EC32F64}">
      <dsp:nvSpPr>
        <dsp:cNvPr id="0" name=""/>
        <dsp:cNvSpPr/>
      </dsp:nvSpPr>
      <dsp:spPr>
        <a:xfrm>
          <a:off x="3233017" y="1190069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564BF-123D-4D8A-AC59-6B71C6B7835E}">
      <dsp:nvSpPr>
        <dsp:cNvPr id="0" name=""/>
        <dsp:cNvSpPr/>
      </dsp:nvSpPr>
      <dsp:spPr>
        <a:xfrm>
          <a:off x="3374054" y="645375"/>
          <a:ext cx="6827133" cy="561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err="1"/>
            <a:t>Regulāri</a:t>
          </a:r>
          <a:r>
            <a:rPr lang="en-US" sz="1800" kern="1200"/>
            <a:t> </a:t>
          </a:r>
          <a:r>
            <a:rPr lang="en-US" sz="1800" kern="1200" err="1"/>
            <a:t>veido</a:t>
          </a:r>
          <a:r>
            <a:rPr lang="en-US" sz="1800" kern="1200"/>
            <a:t> r</a:t>
          </a:r>
          <a:r>
            <a:rPr lang="lv-LV" sz="1800" kern="1200" err="1"/>
            <a:t>edakcionāli</a:t>
          </a:r>
          <a:r>
            <a:rPr lang="lv-LV" sz="1800" kern="1200"/>
            <a:t> </a:t>
          </a:r>
          <a:r>
            <a:rPr lang="lv-LV" sz="1800" kern="1200" err="1"/>
            <a:t>neatkarīg</a:t>
          </a:r>
          <a:r>
            <a:rPr lang="en-US" sz="1800" kern="1200"/>
            <a:t>u</a:t>
          </a:r>
          <a:r>
            <a:rPr lang="lv-LV" sz="1800" kern="1200"/>
            <a:t> žurnālistikas </a:t>
          </a:r>
          <a:r>
            <a:rPr lang="en-US" sz="1800" b="1" kern="1200" err="1"/>
            <a:t>oriģināl</a:t>
          </a:r>
          <a:r>
            <a:rPr lang="lv-LV" sz="1800" b="1" kern="1200"/>
            <a:t>satur</a:t>
          </a:r>
          <a:r>
            <a:rPr lang="en-US" sz="1800" b="1" kern="1200"/>
            <a:t>u</a:t>
          </a:r>
          <a:endParaRPr lang="lv-LV" sz="1800" b="1" kern="1200"/>
        </a:p>
      </dsp:txBody>
      <dsp:txXfrm>
        <a:off x="3374054" y="645375"/>
        <a:ext cx="6827133" cy="561005"/>
      </dsp:txXfrm>
    </dsp:sp>
    <dsp:sp modelId="{492977F2-846D-4816-835F-721D338A5B63}">
      <dsp:nvSpPr>
        <dsp:cNvPr id="0" name=""/>
        <dsp:cNvSpPr/>
      </dsp:nvSpPr>
      <dsp:spPr>
        <a:xfrm>
          <a:off x="3233017" y="1785113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273336-841D-411D-BCE2-CCA849754054}">
      <dsp:nvSpPr>
        <dsp:cNvPr id="0" name=""/>
        <dsp:cNvSpPr/>
      </dsp:nvSpPr>
      <dsp:spPr>
        <a:xfrm>
          <a:off x="3363472" y="1819152"/>
          <a:ext cx="6827133" cy="530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Saistošs ētikas kodekss</a:t>
          </a:r>
        </a:p>
      </dsp:txBody>
      <dsp:txXfrm>
        <a:off x="3363472" y="1819152"/>
        <a:ext cx="6827133" cy="530534"/>
      </dsp:txXfrm>
    </dsp:sp>
    <dsp:sp modelId="{5769944A-78E9-43BE-8D4D-93225D71FD15}">
      <dsp:nvSpPr>
        <dsp:cNvPr id="0" name=""/>
        <dsp:cNvSpPr/>
      </dsp:nvSpPr>
      <dsp:spPr>
        <a:xfrm>
          <a:off x="3233017" y="2349686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E283F2-BDED-4F64-A036-081632601FF2}">
      <dsp:nvSpPr>
        <dsp:cNvPr id="0" name=""/>
        <dsp:cNvSpPr/>
      </dsp:nvSpPr>
      <dsp:spPr>
        <a:xfrm>
          <a:off x="3363472" y="2383725"/>
          <a:ext cx="6827133" cy="979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Auditorija – plaša sabiedrība (nav vērsta uz profesionālām grupām vai specializētu interešu jomu vai segmentu apkalpošana)</a:t>
          </a:r>
        </a:p>
      </dsp:txBody>
      <dsp:txXfrm>
        <a:off x="3363472" y="2383725"/>
        <a:ext cx="6827133" cy="979885"/>
      </dsp:txXfrm>
    </dsp:sp>
    <dsp:sp modelId="{2F2FFA75-8C71-40BE-B922-A22850AF2415}">
      <dsp:nvSpPr>
        <dsp:cNvPr id="0" name=""/>
        <dsp:cNvSpPr/>
      </dsp:nvSpPr>
      <dsp:spPr>
        <a:xfrm>
          <a:off x="3233017" y="3363611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CC3B56-7F15-4532-A66C-51F335F392C0}">
      <dsp:nvSpPr>
        <dsp:cNvPr id="0" name=""/>
        <dsp:cNvSpPr/>
      </dsp:nvSpPr>
      <dsp:spPr>
        <a:xfrm>
          <a:off x="3374054" y="3413763"/>
          <a:ext cx="6827133" cy="680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Medijā ar darba līgumu pilnā slodzē nodarbināt</a:t>
          </a:r>
          <a:r>
            <a:rPr lang="lv-LV" sz="1800" kern="1200" noProof="0"/>
            <a:t>i</a:t>
          </a:r>
          <a:r>
            <a:rPr lang="lv-LV" sz="1800" kern="1200"/>
            <a:t> </a:t>
          </a:r>
          <a:r>
            <a:rPr lang="lv-LV" sz="1800" b="1" kern="1200"/>
            <a:t>vismaz </a:t>
          </a:r>
          <a:r>
            <a:rPr lang="en-US" sz="1800" b="1" kern="1200"/>
            <a:t>3 </a:t>
          </a:r>
          <a:r>
            <a:rPr lang="en-US" sz="1800" kern="1200"/>
            <a:t>(</a:t>
          </a:r>
          <a:r>
            <a:rPr lang="en-US" sz="1800" kern="1200" err="1"/>
            <a:t>trīs</a:t>
          </a:r>
          <a:r>
            <a:rPr lang="en-US" sz="1800" kern="1200"/>
            <a:t>)</a:t>
          </a:r>
          <a:r>
            <a:rPr lang="lv-LV" sz="1800" kern="1200"/>
            <a:t> cilvēk</a:t>
          </a:r>
          <a:r>
            <a:rPr lang="en-US" sz="1800" kern="1200" err="1"/>
            <a:t>i</a:t>
          </a:r>
          <a:r>
            <a:rPr lang="en-US" sz="1800" kern="1200"/>
            <a:t> </a:t>
          </a:r>
          <a:r>
            <a:rPr lang="en-US" sz="1800" kern="1200" err="1"/>
            <a:t>satura</a:t>
          </a:r>
          <a:r>
            <a:rPr lang="en-US" sz="1800" kern="1200"/>
            <a:t> </a:t>
          </a:r>
          <a:r>
            <a:rPr lang="en-US" sz="1800" kern="1200" err="1"/>
            <a:t>veidošanā</a:t>
          </a:r>
          <a:endParaRPr lang="lv-LV" sz="1800" kern="1200"/>
        </a:p>
      </dsp:txBody>
      <dsp:txXfrm>
        <a:off x="3374054" y="3413763"/>
        <a:ext cx="6827133" cy="680774"/>
      </dsp:txXfrm>
    </dsp:sp>
    <dsp:sp modelId="{3AC1A098-F058-4EC9-B84D-9AD35160216B}">
      <dsp:nvSpPr>
        <dsp:cNvPr id="0" name=""/>
        <dsp:cNvSpPr/>
      </dsp:nvSpPr>
      <dsp:spPr>
        <a:xfrm>
          <a:off x="3233017" y="4078423"/>
          <a:ext cx="69575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176BC6-7E80-419A-9E92-4DF14DE6A1BD}">
      <dsp:nvSpPr>
        <dsp:cNvPr id="0" name=""/>
        <dsp:cNvSpPr/>
      </dsp:nvSpPr>
      <dsp:spPr>
        <a:xfrm>
          <a:off x="3418166" y="2032124"/>
          <a:ext cx="509794" cy="606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897" y="0"/>
              </a:lnTo>
              <a:lnTo>
                <a:pt x="254897" y="606998"/>
              </a:lnTo>
              <a:lnTo>
                <a:pt x="509794" y="60699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3246" y="2315806"/>
        <a:ext cx="39633" cy="39633"/>
      </dsp:txXfrm>
    </dsp:sp>
    <dsp:sp modelId="{70018D59-1BA1-4167-8945-CF578731897E}">
      <dsp:nvSpPr>
        <dsp:cNvPr id="0" name=""/>
        <dsp:cNvSpPr/>
      </dsp:nvSpPr>
      <dsp:spPr>
        <a:xfrm>
          <a:off x="3418166" y="1792583"/>
          <a:ext cx="509794" cy="239540"/>
        </a:xfrm>
        <a:custGeom>
          <a:avLst/>
          <a:gdLst/>
          <a:ahLst/>
          <a:cxnLst/>
          <a:rect l="0" t="0" r="0" b="0"/>
          <a:pathLst>
            <a:path>
              <a:moveTo>
                <a:pt x="0" y="239540"/>
              </a:moveTo>
              <a:lnTo>
                <a:pt x="254897" y="239540"/>
              </a:lnTo>
              <a:lnTo>
                <a:pt x="254897" y="0"/>
              </a:lnTo>
              <a:lnTo>
                <a:pt x="509794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8981" y="1898272"/>
        <a:ext cx="28163" cy="28163"/>
      </dsp:txXfrm>
    </dsp:sp>
    <dsp:sp modelId="{5E989E1D-81FC-49B5-ADA4-7DC4458D7525}">
      <dsp:nvSpPr>
        <dsp:cNvPr id="0" name=""/>
        <dsp:cNvSpPr/>
      </dsp:nvSpPr>
      <dsp:spPr>
        <a:xfrm>
          <a:off x="-79399" y="328186"/>
          <a:ext cx="3587254" cy="34078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>
              <a:solidFill>
                <a:schemeClr val="bg1"/>
              </a:solidFill>
            </a:rPr>
            <a:t>Reģionālie un vietējie preses izdevumi </a:t>
          </a:r>
        </a:p>
      </dsp:txBody>
      <dsp:txXfrm>
        <a:off x="-79399" y="328186"/>
        <a:ext cx="3587254" cy="3407876"/>
      </dsp:txXfrm>
    </dsp:sp>
    <dsp:sp modelId="{758FC2B2-14B5-4943-A29B-AEE8FD1F15D1}">
      <dsp:nvSpPr>
        <dsp:cNvPr id="0" name=""/>
        <dsp:cNvSpPr/>
      </dsp:nvSpPr>
      <dsp:spPr>
        <a:xfrm>
          <a:off x="3927960" y="1466455"/>
          <a:ext cx="6288470" cy="652257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vismaz 60% no medija satura ir jābūt redakcionālam produktam</a:t>
          </a:r>
        </a:p>
      </dsp:txBody>
      <dsp:txXfrm>
        <a:off x="3927960" y="1466455"/>
        <a:ext cx="6288470" cy="652257"/>
      </dsp:txXfrm>
    </dsp:sp>
    <dsp:sp modelId="{07493160-E686-4022-A716-B742B7F6BEFB}">
      <dsp:nvSpPr>
        <dsp:cNvPr id="0" name=""/>
        <dsp:cNvSpPr/>
      </dsp:nvSpPr>
      <dsp:spPr>
        <a:xfrm>
          <a:off x="3927960" y="2312994"/>
          <a:ext cx="6288470" cy="652257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iznāk vismaz reizi nedēļā latviešu valodā</a:t>
          </a:r>
        </a:p>
      </dsp:txBody>
      <dsp:txXfrm>
        <a:off x="3927960" y="2312994"/>
        <a:ext cx="6288470" cy="652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87564-C299-4ECF-8238-CBBB98D41224}">
      <dsp:nvSpPr>
        <dsp:cNvPr id="0" name=""/>
        <dsp:cNvSpPr/>
      </dsp:nvSpPr>
      <dsp:spPr>
        <a:xfrm>
          <a:off x="3287914" y="2026681"/>
          <a:ext cx="925140" cy="7889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2570" y="0"/>
              </a:lnTo>
              <a:lnTo>
                <a:pt x="462570" y="788942"/>
              </a:lnTo>
              <a:lnTo>
                <a:pt x="925140" y="78894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720088" y="2390755"/>
        <a:ext cx="60792" cy="60792"/>
      </dsp:txXfrm>
    </dsp:sp>
    <dsp:sp modelId="{7FEDC4E4-1DB5-42EA-ACC1-739C8A6098CC}">
      <dsp:nvSpPr>
        <dsp:cNvPr id="0" name=""/>
        <dsp:cNvSpPr/>
      </dsp:nvSpPr>
      <dsp:spPr>
        <a:xfrm>
          <a:off x="3287914" y="1009788"/>
          <a:ext cx="925140" cy="1016892"/>
        </a:xfrm>
        <a:custGeom>
          <a:avLst/>
          <a:gdLst/>
          <a:ahLst/>
          <a:cxnLst/>
          <a:rect l="0" t="0" r="0" b="0"/>
          <a:pathLst>
            <a:path>
              <a:moveTo>
                <a:pt x="0" y="1016892"/>
              </a:moveTo>
              <a:lnTo>
                <a:pt x="462570" y="1016892"/>
              </a:lnTo>
              <a:lnTo>
                <a:pt x="462570" y="0"/>
              </a:lnTo>
              <a:lnTo>
                <a:pt x="925140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716116" y="1483866"/>
        <a:ext cx="68737" cy="68737"/>
      </dsp:txXfrm>
    </dsp:sp>
    <dsp:sp modelId="{5E989E1D-81FC-49B5-ADA4-7DC4458D7525}">
      <dsp:nvSpPr>
        <dsp:cNvPr id="0" name=""/>
        <dsp:cNvSpPr/>
      </dsp:nvSpPr>
      <dsp:spPr>
        <a:xfrm>
          <a:off x="0" y="425696"/>
          <a:ext cx="3373861" cy="320196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b="1" kern="1200">
              <a:solidFill>
                <a:schemeClr val="bg1"/>
              </a:solidFill>
            </a:rPr>
            <a:t>Reģionālie un vietējie elektroniskie </a:t>
          </a:r>
          <a:r>
            <a:rPr lang="lv-LV" sz="2200" b="1" kern="1200" noProof="0">
              <a:solidFill>
                <a:schemeClr val="bg1"/>
              </a:solidFill>
            </a:rPr>
            <a:t>plašsazi</a:t>
          </a:r>
          <a:r>
            <a:rPr lang="en-US" sz="2200" b="1" kern="1200" noProof="0">
              <a:solidFill>
                <a:schemeClr val="bg1"/>
              </a:solidFill>
            </a:rPr>
            <a:t>ņ</a:t>
          </a:r>
          <a:r>
            <a:rPr lang="lv-LV" sz="2200" b="1" kern="1200" noProof="0">
              <a:solidFill>
                <a:schemeClr val="bg1"/>
              </a:solidFill>
            </a:rPr>
            <a:t>as</a:t>
          </a:r>
          <a:r>
            <a:rPr lang="lv-LV" sz="2200" b="1" kern="1200">
              <a:solidFill>
                <a:schemeClr val="bg1"/>
              </a:solidFill>
            </a:rPr>
            <a:t> līdzekļi</a:t>
          </a:r>
        </a:p>
      </dsp:txBody>
      <dsp:txXfrm>
        <a:off x="0" y="425696"/>
        <a:ext cx="3373861" cy="3201968"/>
      </dsp:txXfrm>
    </dsp:sp>
    <dsp:sp modelId="{C2153365-1606-4142-B864-788A9BAD580B}">
      <dsp:nvSpPr>
        <dsp:cNvPr id="0" name=""/>
        <dsp:cNvSpPr/>
      </dsp:nvSpPr>
      <dsp:spPr>
        <a:xfrm>
          <a:off x="4213055" y="526009"/>
          <a:ext cx="6093804" cy="96755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noProof="0"/>
            <a:t>vismaz 60% no medija satura ir jābūt redakcionālam produktam</a:t>
          </a:r>
        </a:p>
      </dsp:txBody>
      <dsp:txXfrm>
        <a:off x="4213055" y="526009"/>
        <a:ext cx="6093804" cy="967558"/>
      </dsp:txXfrm>
    </dsp:sp>
    <dsp:sp modelId="{18BE4F0F-48CB-4E0E-97A2-11077B25BD29}">
      <dsp:nvSpPr>
        <dsp:cNvPr id="0" name=""/>
        <dsp:cNvSpPr/>
      </dsp:nvSpPr>
      <dsp:spPr>
        <a:xfrm>
          <a:off x="4213055" y="1704653"/>
          <a:ext cx="6070817" cy="2221939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nodrošina reģionāla vai vietēja rakstura ziņu raidījumus</a:t>
          </a:r>
          <a:r>
            <a:rPr lang="en-US" sz="1800" kern="1200"/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</a:t>
          </a:r>
          <a:r>
            <a:rPr lang="lv-LV" sz="1600" kern="1200"/>
            <a:t>audiovizuālo elektronisko plašsaziņas līdzekļu gadījumā vismaz </a:t>
          </a:r>
          <a:r>
            <a:rPr lang="lv-LV" sz="1600" u="sng" kern="1200"/>
            <a:t>trīs reizes</a:t>
          </a:r>
          <a:r>
            <a:rPr lang="lv-LV" sz="1600" kern="1200"/>
            <a:t> nedēļā latviešu valodā </a:t>
          </a:r>
          <a:endParaRPr lang="en-US" sz="1600" kern="120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- </a:t>
          </a:r>
          <a:r>
            <a:rPr lang="lv-LV" sz="1600" kern="1200"/>
            <a:t>audio elektronisko plašsaziņas līdzekļu gadījumā vismaz </a:t>
          </a:r>
          <a:r>
            <a:rPr lang="lv-LV" sz="1600" u="sng" kern="1200"/>
            <a:t>piecas reizes </a:t>
          </a:r>
          <a:r>
            <a:rPr lang="lv-LV" sz="1600" kern="1200"/>
            <a:t>nedēļā latviešu valodā</a:t>
          </a:r>
        </a:p>
      </dsp:txBody>
      <dsp:txXfrm>
        <a:off x="4213055" y="1704653"/>
        <a:ext cx="6070817" cy="22219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87564-C299-4ECF-8238-CBBB98D41224}">
      <dsp:nvSpPr>
        <dsp:cNvPr id="0" name=""/>
        <dsp:cNvSpPr/>
      </dsp:nvSpPr>
      <dsp:spPr>
        <a:xfrm>
          <a:off x="2838103" y="2026681"/>
          <a:ext cx="925140" cy="868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2570" y="0"/>
              </a:lnTo>
              <a:lnTo>
                <a:pt x="462570" y="868378"/>
              </a:lnTo>
              <a:lnTo>
                <a:pt x="925140" y="86837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268953" y="2429148"/>
        <a:ext cx="63442" cy="63442"/>
      </dsp:txXfrm>
    </dsp:sp>
    <dsp:sp modelId="{7FEDC4E4-1DB5-42EA-ACC1-739C8A6098CC}">
      <dsp:nvSpPr>
        <dsp:cNvPr id="0" name=""/>
        <dsp:cNvSpPr/>
      </dsp:nvSpPr>
      <dsp:spPr>
        <a:xfrm>
          <a:off x="2838103" y="1537064"/>
          <a:ext cx="925140" cy="489616"/>
        </a:xfrm>
        <a:custGeom>
          <a:avLst/>
          <a:gdLst/>
          <a:ahLst/>
          <a:cxnLst/>
          <a:rect l="0" t="0" r="0" b="0"/>
          <a:pathLst>
            <a:path>
              <a:moveTo>
                <a:pt x="0" y="489616"/>
              </a:moveTo>
              <a:lnTo>
                <a:pt x="462570" y="489616"/>
              </a:lnTo>
              <a:lnTo>
                <a:pt x="462570" y="0"/>
              </a:lnTo>
              <a:lnTo>
                <a:pt x="925140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274506" y="1755704"/>
        <a:ext cx="52335" cy="52335"/>
      </dsp:txXfrm>
    </dsp:sp>
    <dsp:sp modelId="{5E989E1D-81FC-49B5-ADA4-7DC4458D7525}">
      <dsp:nvSpPr>
        <dsp:cNvPr id="0" name=""/>
        <dsp:cNvSpPr/>
      </dsp:nvSpPr>
      <dsp:spPr>
        <a:xfrm>
          <a:off x="0" y="875507"/>
          <a:ext cx="3373861" cy="230234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solidFill>
                <a:schemeClr val="bg1"/>
              </a:solidFill>
            </a:rPr>
            <a:t>Diasporas </a:t>
          </a:r>
          <a:r>
            <a:rPr lang="lv-LV" sz="2200" b="1" kern="1200" noProof="0">
              <a:solidFill>
                <a:schemeClr val="bg1"/>
              </a:solidFill>
            </a:rPr>
            <a:t>mediji</a:t>
          </a:r>
        </a:p>
      </dsp:txBody>
      <dsp:txXfrm>
        <a:off x="0" y="875507"/>
        <a:ext cx="3373861" cy="2302346"/>
      </dsp:txXfrm>
    </dsp:sp>
    <dsp:sp modelId="{C2153365-1606-4142-B864-788A9BAD580B}">
      <dsp:nvSpPr>
        <dsp:cNvPr id="0" name=""/>
        <dsp:cNvSpPr/>
      </dsp:nvSpPr>
      <dsp:spPr>
        <a:xfrm>
          <a:off x="3763244" y="973849"/>
          <a:ext cx="6093804" cy="1126429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noProof="0"/>
            <a:t>vismaz 60% no medija satura ir jābūt redakcionālam oriģinālsaturam</a:t>
          </a:r>
        </a:p>
      </dsp:txBody>
      <dsp:txXfrm>
        <a:off x="3763244" y="973849"/>
        <a:ext cx="6093804" cy="1126429"/>
      </dsp:txXfrm>
    </dsp:sp>
    <dsp:sp modelId="{18BE4F0F-48CB-4E0E-97A2-11077B25BD29}">
      <dsp:nvSpPr>
        <dsp:cNvPr id="0" name=""/>
        <dsp:cNvSpPr/>
      </dsp:nvSpPr>
      <dsp:spPr>
        <a:xfrm>
          <a:off x="3763244" y="2311364"/>
          <a:ext cx="6070817" cy="116738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medija veidotais saturs ir pieejams latviešu valodā</a:t>
          </a:r>
          <a:endParaRPr lang="lv-LV" sz="1600" kern="1200"/>
        </a:p>
      </dsp:txBody>
      <dsp:txXfrm>
        <a:off x="3763244" y="2311364"/>
        <a:ext cx="6070817" cy="11673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176BC6-7E80-419A-9E92-4DF14DE6A1BD}">
      <dsp:nvSpPr>
        <dsp:cNvPr id="0" name=""/>
        <dsp:cNvSpPr/>
      </dsp:nvSpPr>
      <dsp:spPr>
        <a:xfrm>
          <a:off x="3418166" y="2032124"/>
          <a:ext cx="509794" cy="606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897" y="0"/>
              </a:lnTo>
              <a:lnTo>
                <a:pt x="254897" y="606998"/>
              </a:lnTo>
              <a:lnTo>
                <a:pt x="509794" y="60699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3246" y="2315806"/>
        <a:ext cx="39633" cy="39633"/>
      </dsp:txXfrm>
    </dsp:sp>
    <dsp:sp modelId="{70018D59-1BA1-4167-8945-CF578731897E}">
      <dsp:nvSpPr>
        <dsp:cNvPr id="0" name=""/>
        <dsp:cNvSpPr/>
      </dsp:nvSpPr>
      <dsp:spPr>
        <a:xfrm>
          <a:off x="3418166" y="1792583"/>
          <a:ext cx="509794" cy="239540"/>
        </a:xfrm>
        <a:custGeom>
          <a:avLst/>
          <a:gdLst/>
          <a:ahLst/>
          <a:cxnLst/>
          <a:rect l="0" t="0" r="0" b="0"/>
          <a:pathLst>
            <a:path>
              <a:moveTo>
                <a:pt x="0" y="239540"/>
              </a:moveTo>
              <a:lnTo>
                <a:pt x="254897" y="239540"/>
              </a:lnTo>
              <a:lnTo>
                <a:pt x="254897" y="0"/>
              </a:lnTo>
              <a:lnTo>
                <a:pt x="509794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3658981" y="1898272"/>
        <a:ext cx="28163" cy="28163"/>
      </dsp:txXfrm>
    </dsp:sp>
    <dsp:sp modelId="{5E989E1D-81FC-49B5-ADA4-7DC4458D7525}">
      <dsp:nvSpPr>
        <dsp:cNvPr id="0" name=""/>
        <dsp:cNvSpPr/>
      </dsp:nvSpPr>
      <dsp:spPr>
        <a:xfrm>
          <a:off x="-79399" y="328186"/>
          <a:ext cx="3587254" cy="34078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err="1">
              <a:solidFill>
                <a:schemeClr val="bg1"/>
              </a:solidFill>
            </a:rPr>
            <a:t>Interneta</a:t>
          </a:r>
          <a:r>
            <a:rPr lang="en-US" sz="2400" b="1" kern="1200">
              <a:solidFill>
                <a:schemeClr val="bg1"/>
              </a:solidFill>
            </a:rPr>
            <a:t> </a:t>
          </a:r>
          <a:r>
            <a:rPr lang="en-US" sz="2400" b="1" kern="1200" err="1">
              <a:solidFill>
                <a:schemeClr val="bg1"/>
              </a:solidFill>
            </a:rPr>
            <a:t>vietnes</a:t>
          </a:r>
          <a:endParaRPr lang="lv-LV" sz="2400" b="1" kern="1200">
            <a:solidFill>
              <a:schemeClr val="bg1"/>
            </a:solidFill>
          </a:endParaRPr>
        </a:p>
      </dsp:txBody>
      <dsp:txXfrm>
        <a:off x="-79399" y="328186"/>
        <a:ext cx="3587254" cy="3407876"/>
      </dsp:txXfrm>
    </dsp:sp>
    <dsp:sp modelId="{758FC2B2-14B5-4943-A29B-AEE8FD1F15D1}">
      <dsp:nvSpPr>
        <dsp:cNvPr id="0" name=""/>
        <dsp:cNvSpPr/>
      </dsp:nvSpPr>
      <dsp:spPr>
        <a:xfrm>
          <a:off x="3927960" y="1466455"/>
          <a:ext cx="6288470" cy="652257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vismaz 60% no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medija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publicētā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satura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ir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jābūt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redakcionālam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produktam</a:t>
          </a:r>
          <a:endParaRPr lang="lv-LV" sz="1800" kern="120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927960" y="1466455"/>
        <a:ext cx="6288470" cy="652257"/>
      </dsp:txXfrm>
    </dsp:sp>
    <dsp:sp modelId="{07493160-E686-4022-A716-B742B7F6BEFB}">
      <dsp:nvSpPr>
        <dsp:cNvPr id="0" name=""/>
        <dsp:cNvSpPr/>
      </dsp:nvSpPr>
      <dsp:spPr>
        <a:xfrm>
          <a:off x="3927960" y="2312994"/>
          <a:ext cx="6288470" cy="652257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800024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katru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darba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dienu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visamz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viena</a:t>
          </a:r>
          <a:r>
            <a:rPr lang="en-US" sz="1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 </a:t>
          </a:r>
          <a:r>
            <a:rPr lang="en-US" sz="1800" kern="1200" err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publikācija</a:t>
          </a:r>
          <a:endParaRPr lang="lv-LV" sz="1800" kern="120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927960" y="2312994"/>
        <a:ext cx="6288470" cy="6522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2240B-DC5B-4673-A2C0-95C237D9D7B9}">
      <dsp:nvSpPr>
        <dsp:cNvPr id="0" name=""/>
        <dsp:cNvSpPr/>
      </dsp:nvSpPr>
      <dsp:spPr>
        <a:xfrm>
          <a:off x="0" y="0"/>
          <a:ext cx="1020127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0CAF4-25D5-45A1-A393-528BF4E647F3}">
      <dsp:nvSpPr>
        <dsp:cNvPr id="0" name=""/>
        <dsp:cNvSpPr/>
      </dsp:nvSpPr>
      <dsp:spPr>
        <a:xfrm>
          <a:off x="0" y="0"/>
          <a:ext cx="2040255" cy="3988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/>
            <a:t>Jāpievieno:</a:t>
          </a:r>
        </a:p>
      </dsp:txBody>
      <dsp:txXfrm>
        <a:off x="0" y="0"/>
        <a:ext cx="2040255" cy="3988089"/>
      </dsp:txXfrm>
    </dsp:sp>
    <dsp:sp modelId="{1D831E45-E948-4137-9976-19553E8229FA}">
      <dsp:nvSpPr>
        <dsp:cNvPr id="0" name=""/>
        <dsp:cNvSpPr/>
      </dsp:nvSpPr>
      <dsp:spPr>
        <a:xfrm>
          <a:off x="2193194" y="147245"/>
          <a:ext cx="8008000" cy="93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projekta satura veidošanā iesaistītā personāla dzīves gājuma, pieredzes un profesionālās kompetences apraksts (CV)</a:t>
          </a:r>
        </a:p>
      </dsp:txBody>
      <dsp:txXfrm>
        <a:off x="2193194" y="147245"/>
        <a:ext cx="8008000" cy="937629"/>
      </dsp:txXfrm>
    </dsp:sp>
    <dsp:sp modelId="{21E4F476-5DD0-4BF8-9E2B-D9128F9A7307}">
      <dsp:nvSpPr>
        <dsp:cNvPr id="0" name=""/>
        <dsp:cNvSpPr/>
      </dsp:nvSpPr>
      <dsp:spPr>
        <a:xfrm>
          <a:off x="2040255" y="984510"/>
          <a:ext cx="81610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A6408B-C42F-4C65-BCCE-F2D6D28A2777}">
      <dsp:nvSpPr>
        <dsp:cNvPr id="0" name=""/>
        <dsp:cNvSpPr/>
      </dsp:nvSpPr>
      <dsp:spPr>
        <a:xfrm>
          <a:off x="2193194" y="1184563"/>
          <a:ext cx="8008000" cy="93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Ētikas kodeksu vai pieteikumā jānorāda saite uz interneta vietni</a:t>
          </a:r>
          <a:endParaRPr lang="lv-LV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/>
        </a:p>
      </dsp:txBody>
      <dsp:txXfrm>
        <a:off x="2193194" y="1184563"/>
        <a:ext cx="8008000" cy="937629"/>
      </dsp:txXfrm>
    </dsp:sp>
    <dsp:sp modelId="{CC338C19-D1CB-4FFB-9136-B7C2B25450F3}">
      <dsp:nvSpPr>
        <dsp:cNvPr id="0" name=""/>
        <dsp:cNvSpPr/>
      </dsp:nvSpPr>
      <dsp:spPr>
        <a:xfrm>
          <a:off x="2040255" y="1969021"/>
          <a:ext cx="81610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EC0621-B738-4777-970D-40AD2444F47B}">
      <dsp:nvSpPr>
        <dsp:cNvPr id="0" name=""/>
        <dsp:cNvSpPr/>
      </dsp:nvSpPr>
      <dsp:spPr>
        <a:xfrm>
          <a:off x="2193274" y="2015903"/>
          <a:ext cx="8008000" cy="93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/>
            <a:t>mērķauditorijas raksturojumu pamatojoša  informācija (piemēram, mediju auditoriju pētījumi, abonēšanas un/vai tirdzniecības dati, tirāžu dati vai cita informācija, kas pamato auditoriju)</a:t>
          </a:r>
        </a:p>
      </dsp:txBody>
      <dsp:txXfrm>
        <a:off x="2193274" y="2015903"/>
        <a:ext cx="8008000" cy="937629"/>
      </dsp:txXfrm>
    </dsp:sp>
    <dsp:sp modelId="{F280F1A2-A1A8-44B7-A4F1-EB4D4FA61410}">
      <dsp:nvSpPr>
        <dsp:cNvPr id="0" name=""/>
        <dsp:cNvSpPr/>
      </dsp:nvSpPr>
      <dsp:spPr>
        <a:xfrm>
          <a:off x="2040255" y="2953532"/>
          <a:ext cx="81610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0D8EE6-9E99-45E4-A761-DCBB21F67E0A}">
      <dsp:nvSpPr>
        <dsp:cNvPr id="0" name=""/>
        <dsp:cNvSpPr/>
      </dsp:nvSpPr>
      <dsp:spPr>
        <a:xfrm>
          <a:off x="2193194" y="3050459"/>
          <a:ext cx="8008000" cy="93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err="1"/>
            <a:t>sadarbības</a:t>
          </a:r>
          <a:r>
            <a:rPr lang="en-US" sz="1800" b="0" kern="1200"/>
            <a:t> </a:t>
          </a:r>
          <a:r>
            <a:rPr lang="en-US" sz="1800" b="0" kern="1200" err="1"/>
            <a:t>partnera</a:t>
          </a:r>
          <a:r>
            <a:rPr lang="en-US" sz="1800" b="0" kern="1200"/>
            <a:t> </a:t>
          </a:r>
          <a:r>
            <a:rPr lang="en-US" sz="1800" b="0" kern="1200" err="1"/>
            <a:t>apliecinājums</a:t>
          </a:r>
          <a:r>
            <a:rPr lang="en-US" sz="1800" b="0" kern="1200"/>
            <a:t> </a:t>
          </a:r>
          <a:r>
            <a:rPr lang="lv-LV" sz="1800" b="0" kern="1200"/>
            <a:t>– ja attiecināms</a:t>
          </a:r>
        </a:p>
      </dsp:txBody>
      <dsp:txXfrm>
        <a:off x="2193194" y="3050459"/>
        <a:ext cx="8008000" cy="937629"/>
      </dsp:txXfrm>
    </dsp:sp>
    <dsp:sp modelId="{FB99EF36-1D11-4E54-9913-32EBFD499128}">
      <dsp:nvSpPr>
        <dsp:cNvPr id="0" name=""/>
        <dsp:cNvSpPr/>
      </dsp:nvSpPr>
      <dsp:spPr>
        <a:xfrm>
          <a:off x="2040255" y="3938043"/>
          <a:ext cx="816102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36C362-29CB-4AF1-9976-91664076ABF0}">
      <dsp:nvSpPr>
        <dsp:cNvPr id="0" name=""/>
        <dsp:cNvSpPr/>
      </dsp:nvSpPr>
      <dsp:spPr>
        <a:xfrm>
          <a:off x="765080" y="0"/>
          <a:ext cx="8670916" cy="443170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82B101-9096-4938-9C93-D1BF689F7302}">
      <dsp:nvSpPr>
        <dsp:cNvPr id="0" name=""/>
        <dsp:cNvSpPr/>
      </dsp:nvSpPr>
      <dsp:spPr>
        <a:xfrm>
          <a:off x="345681" y="1329512"/>
          <a:ext cx="3060323" cy="17726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Administratīvā vērtēšana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(veic Fonda sekretariāts)</a:t>
          </a:r>
        </a:p>
      </dsp:txBody>
      <dsp:txXfrm>
        <a:off x="432216" y="1416047"/>
        <a:ext cx="2887253" cy="1599612"/>
      </dsp:txXfrm>
    </dsp:sp>
    <dsp:sp modelId="{EFA2E68D-0DEF-4200-9F35-0A04E3A99766}">
      <dsp:nvSpPr>
        <dsp:cNvPr id="0" name=""/>
        <dsp:cNvSpPr/>
      </dsp:nvSpPr>
      <dsp:spPr>
        <a:xfrm>
          <a:off x="3570377" y="1329512"/>
          <a:ext cx="3060323" cy="177268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Atbilstības vērtēšana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(veic Vērtēšanas komisija)</a:t>
          </a:r>
        </a:p>
      </dsp:txBody>
      <dsp:txXfrm>
        <a:off x="3656912" y="1416047"/>
        <a:ext cx="2887253" cy="1599612"/>
      </dsp:txXfrm>
    </dsp:sp>
    <dsp:sp modelId="{646BEAD3-3C06-46E0-AE03-5759326001C3}">
      <dsp:nvSpPr>
        <dsp:cNvPr id="0" name=""/>
        <dsp:cNvSpPr/>
      </dsp:nvSpPr>
      <dsp:spPr>
        <a:xfrm>
          <a:off x="6795073" y="1329512"/>
          <a:ext cx="3060323" cy="17726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Kvalitātes vērtēšana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/>
            <a:t>(veic Vērtēšanas komisija)</a:t>
          </a:r>
        </a:p>
      </dsp:txBody>
      <dsp:txXfrm>
        <a:off x="6881608" y="1416047"/>
        <a:ext cx="2887253" cy="1599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01/19/2024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9683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080471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lv-LV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13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83136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461700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41917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>
              <a:solidFill>
                <a:srgbClr val="800024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1426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>
              <a:solidFill>
                <a:srgbClr val="800024"/>
              </a:solidFill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37255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lv-LV" sz="1800" strike="noStrike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543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19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7708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37120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3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91004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76578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1509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25641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9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236505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10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15871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69904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4F6A5D-35A4-45F7-9ABD-AEFCA18F5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01CCF6C-0016-485F-B181-3437B5A32D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82DA2E3-AA58-4FA8-94BF-0A3303AAB2B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21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  <p:sldLayoutId id="2147483750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nce.indriksone@sif.gov.l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Relationship Id="rId4" Type="http://schemas.openxmlformats.org/officeDocument/2006/relationships/hyperlink" Target="mailto:eliza.lake@sif.gov.l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231" y="5486400"/>
            <a:ext cx="8207652" cy="928734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Elīza Laķe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</a:t>
            </a:r>
            <a:r>
              <a:rPr lang="en-GB" err="1"/>
              <a:t>fonda</a:t>
            </a:r>
            <a:r>
              <a:rPr lang="en-GB"/>
              <a:t> </a:t>
            </a:r>
            <a:r>
              <a:rPr lang="lv-LV"/>
              <a:t>                                          Projektu konkursu un uzraudzības nodaļas</a:t>
            </a:r>
            <a:r>
              <a:rPr lang="en-US"/>
              <a:t> </a:t>
            </a:r>
            <a:r>
              <a:rPr lang="en-US" err="1"/>
              <a:t>programmas</a:t>
            </a:r>
            <a:r>
              <a:rPr lang="lv-LV"/>
              <a:t> vadītāja</a:t>
            </a:r>
            <a:endParaRPr lang="en-LV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6478" y="1649492"/>
            <a:ext cx="10176387" cy="1976154"/>
          </a:xfrm>
        </p:spPr>
        <p:txBody>
          <a:bodyPr/>
          <a:lstStyle/>
          <a:p>
            <a:pPr algn="ctr">
              <a:spcBef>
                <a:spcPts val="600"/>
              </a:spcBef>
            </a:pPr>
            <a:br>
              <a:rPr lang="lv-LV" sz="4000" spc="0"/>
            </a:br>
            <a:r>
              <a:rPr lang="lv-LV" sz="3200" spc="0" err="1"/>
              <a:t>Programm</a:t>
            </a:r>
            <a:r>
              <a:rPr lang="en-US" sz="3200" spc="0"/>
              <a:t>a</a:t>
            </a:r>
            <a:br>
              <a:rPr lang="en-US" sz="3200" spc="0"/>
            </a:br>
            <a:br>
              <a:rPr lang="en-US" sz="3200" spc="0"/>
            </a:br>
            <a:r>
              <a:rPr lang="en-US" sz="2400" spc="0"/>
              <a:t> </a:t>
            </a:r>
            <a:br>
              <a:rPr lang="en-US" sz="3200" spc="0"/>
            </a:br>
            <a:r>
              <a:rPr lang="lv-LV" sz="3200" spc="0"/>
              <a:t>«Reģionālo, vietējo, diasporas mediju un sadarbības projektu atbalsta programma»</a:t>
            </a:r>
            <a:br>
              <a:rPr lang="en-US" sz="3200" spc="0"/>
            </a:br>
            <a:br>
              <a:rPr lang="en-US" sz="3200" spc="0"/>
            </a:br>
            <a:r>
              <a:rPr lang="en-US" sz="2400" spc="0" err="1"/>
              <a:t>atklāti</a:t>
            </a:r>
            <a:r>
              <a:rPr lang="en-US" sz="2400" spc="0"/>
              <a:t> </a:t>
            </a:r>
            <a:r>
              <a:rPr lang="en-US" sz="2400" spc="0" err="1"/>
              <a:t>projektu</a:t>
            </a:r>
            <a:r>
              <a:rPr lang="en-US" sz="2400" spc="0"/>
              <a:t> </a:t>
            </a:r>
            <a:r>
              <a:rPr lang="en-US" sz="2400" spc="0" err="1"/>
              <a:t>pieteikumu</a:t>
            </a:r>
            <a:r>
              <a:rPr lang="en-US" sz="2400" spc="0"/>
              <a:t> </a:t>
            </a:r>
            <a:r>
              <a:rPr lang="en-US" sz="2400" spc="0" err="1"/>
              <a:t>konkursi</a:t>
            </a:r>
            <a:br>
              <a:rPr lang="en-US" sz="4800" spc="0"/>
            </a:br>
            <a:br>
              <a:rPr lang="lv-LV" sz="4000" spc="0"/>
            </a:br>
            <a:r>
              <a:rPr lang="lv-LV" sz="2800" spc="0"/>
              <a:t>SEMINĀRS</a:t>
            </a:r>
            <a:r>
              <a:rPr lang="en-US" sz="2800" spc="0"/>
              <a:t> </a:t>
            </a:r>
            <a:r>
              <a:rPr lang="lv-LV" sz="2800" spc="0"/>
              <a:t>PROJEKTU </a:t>
            </a:r>
            <a:r>
              <a:rPr lang="en-US" sz="2800" spc="0"/>
              <a:t>PIETEICĒJIEM</a:t>
            </a:r>
            <a:br>
              <a:rPr lang="en-US" sz="3600" spc="0"/>
            </a:br>
            <a:r>
              <a:rPr lang="en-US" sz="1100" spc="0"/>
              <a:t> </a:t>
            </a:r>
            <a:br>
              <a:rPr lang="lv-LV" sz="4000" spc="0"/>
            </a:br>
            <a:r>
              <a:rPr lang="lv-LV" sz="2000" spc="0"/>
              <a:t>202</a:t>
            </a:r>
            <a:r>
              <a:rPr lang="en-US" sz="2000" spc="0"/>
              <a:t>4</a:t>
            </a:r>
            <a:r>
              <a:rPr lang="lv-LV" sz="2000" spc="0"/>
              <a:t>.gada </a:t>
            </a:r>
            <a:r>
              <a:rPr lang="en-US" sz="2000" spc="0"/>
              <a:t>18</a:t>
            </a:r>
            <a:r>
              <a:rPr lang="lv-LV" sz="2000" spc="0"/>
              <a:t>.</a:t>
            </a:r>
            <a:r>
              <a:rPr lang="en-US" sz="2000" spc="0" err="1"/>
              <a:t>janvāris</a:t>
            </a:r>
            <a:endParaRPr lang="en-LV" sz="2000" spc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77935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166F-4930-101C-707F-33B7BF468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Projekta</a:t>
            </a:r>
            <a:r>
              <a:rPr lang="en-US"/>
              <a:t> </a:t>
            </a:r>
            <a:r>
              <a:rPr lang="en-US" err="1"/>
              <a:t>budžets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8CFF73-6096-443D-C875-315C0439A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737F5-3A26-FA65-8C5D-F69255AF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10</a:t>
            </a:fld>
            <a:endParaRPr lang="en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B94A61-4061-5CE4-5B65-11F7779E19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20" y="1765156"/>
            <a:ext cx="5901380" cy="410286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A1986BA-CFDB-6D22-CB93-A188D63D00A7}"/>
              </a:ext>
            </a:extLst>
          </p:cNvPr>
          <p:cNvSpPr txBox="1"/>
          <p:nvPr/>
        </p:nvSpPr>
        <p:spPr>
          <a:xfrm>
            <a:off x="6372225" y="2105561"/>
            <a:ext cx="562515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/>
              <a:t>Budžetu</a:t>
            </a:r>
            <a:r>
              <a:rPr lang="en-US"/>
              <a:t> </a:t>
            </a:r>
            <a:r>
              <a:rPr lang="en-US" err="1"/>
              <a:t>norādīt</a:t>
            </a:r>
            <a:r>
              <a:rPr lang="en-US"/>
              <a:t> </a:t>
            </a:r>
            <a:r>
              <a:rPr lang="en-US" err="1"/>
              <a:t>viena</a:t>
            </a:r>
            <a:r>
              <a:rPr lang="en-US"/>
              <a:t> gada </a:t>
            </a:r>
            <a:r>
              <a:rPr lang="en-US" err="1"/>
              <a:t>periodā</a:t>
            </a:r>
            <a:endParaRPr lang="en-US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>
              <a:spcAft>
                <a:spcPts val="1200"/>
              </a:spcAft>
            </a:pPr>
            <a:r>
              <a:rPr lang="lv-LV" b="1"/>
              <a:t>Sadaļā "Budžeta pozīciju skaidrojums" </a:t>
            </a:r>
            <a:r>
              <a:rPr lang="en-US" b="1"/>
              <a:t>    </a:t>
            </a:r>
            <a:r>
              <a:rPr lang="lv-LV" b="1"/>
              <a:t>sniegt</a:t>
            </a:r>
            <a:r>
              <a:rPr lang="en-US" b="1"/>
              <a:t>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err="1"/>
              <a:t>Īsu</a:t>
            </a:r>
            <a:r>
              <a:rPr lang="en-US"/>
              <a:t> </a:t>
            </a:r>
            <a:r>
              <a:rPr lang="en-US" err="1"/>
              <a:t>skaidrojumu</a:t>
            </a:r>
            <a:r>
              <a:rPr lang="en-US"/>
              <a:t> un </a:t>
            </a:r>
            <a:r>
              <a:rPr lang="en-US" err="1"/>
              <a:t>nepieciešamības</a:t>
            </a:r>
            <a:r>
              <a:rPr lang="en-US"/>
              <a:t> </a:t>
            </a:r>
            <a:r>
              <a:rPr lang="en-US" err="1"/>
              <a:t>pamatojumu</a:t>
            </a:r>
            <a:endParaRPr lang="en-US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/>
              <a:t>Vienas </a:t>
            </a:r>
            <a:r>
              <a:rPr lang="en-US" err="1"/>
              <a:t>satura</a:t>
            </a:r>
            <a:r>
              <a:rPr lang="en-US"/>
              <a:t> </a:t>
            </a:r>
            <a:r>
              <a:rPr lang="en-US" err="1"/>
              <a:t>vienības</a:t>
            </a:r>
            <a:r>
              <a:rPr lang="en-US"/>
              <a:t> </a:t>
            </a:r>
            <a:r>
              <a:rPr lang="en-US" err="1"/>
              <a:t>aprēķinu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32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718C8-717B-4E14-BB79-11D34B59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/>
              <a:t>Pieteikuma</a:t>
            </a:r>
            <a:r>
              <a:rPr lang="en-US"/>
              <a:t> </a:t>
            </a:r>
            <a:r>
              <a:rPr lang="en-US" err="1"/>
              <a:t>cilne</a:t>
            </a:r>
            <a:r>
              <a:rPr lang="en-US"/>
              <a:t> “</a:t>
            </a:r>
            <a:r>
              <a:rPr lang="en-US" err="1"/>
              <a:t>Datnes</a:t>
            </a:r>
            <a:r>
              <a:rPr lang="en-US"/>
              <a:t>”</a:t>
            </a:r>
            <a:endParaRPr 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B205CB9-5F51-4BA8-BFC4-FECB87009F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903033"/>
              </p:ext>
            </p:extLst>
          </p:nvPr>
        </p:nvGraphicFramePr>
        <p:xfrm>
          <a:off x="995363" y="2244435"/>
          <a:ext cx="10201275" cy="3988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F7EDE-33ED-4520-9B57-BF385B87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6EDDD-07D3-4384-B2C7-87B257DF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29960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2588B-C98C-4C7D-AC72-4098019B2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5" y="435399"/>
            <a:ext cx="6184562" cy="1344252"/>
          </a:xfrm>
        </p:spPr>
        <p:txBody>
          <a:bodyPr>
            <a:normAutofit fontScale="90000"/>
          </a:bodyPr>
          <a:lstStyle/>
          <a:p>
            <a:r>
              <a:rPr lang="lv-LV"/>
              <a:t>Projektu pieteikumu vērtēšana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D3F70A0-BCFD-4B65-B469-267C32B96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620723"/>
              </p:ext>
            </p:extLst>
          </p:nvPr>
        </p:nvGraphicFramePr>
        <p:xfrm>
          <a:off x="995461" y="1800547"/>
          <a:ext cx="10201078" cy="4431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220C0-8451-4E8C-97BF-96C30DC6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BF88C-0BDB-4F1C-8601-9EF4076D5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92593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9305720" cy="1123578"/>
          </a:xfrm>
        </p:spPr>
        <p:txBody>
          <a:bodyPr>
            <a:normAutofit fontScale="90000"/>
          </a:bodyPr>
          <a:lstStyle/>
          <a:p>
            <a:r>
              <a:rPr lang="lv-LV" sz="3500">
                <a:solidFill>
                  <a:schemeClr val="accent5">
                    <a:lumMod val="50000"/>
                  </a:schemeClr>
                </a:solidFill>
              </a:rPr>
              <a:t>Izmaiņas atbilstības kritērijos </a:t>
            </a:r>
            <a:r>
              <a:rPr lang="en-US" sz="3500">
                <a:solidFill>
                  <a:schemeClr val="accent5">
                    <a:lumMod val="50000"/>
                  </a:schemeClr>
                </a:solidFill>
              </a:rPr>
              <a:t>pieteicējam</a:t>
            </a:r>
            <a:endParaRPr lang="lv-LV" sz="200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9C3A28-2B7E-27E9-D3D4-80B7393A7A2E}"/>
              </a:ext>
            </a:extLst>
          </p:cNvPr>
          <p:cNvSpPr txBox="1"/>
          <p:nvPr/>
        </p:nvSpPr>
        <p:spPr>
          <a:xfrm>
            <a:off x="967568" y="1805784"/>
            <a:ext cx="570594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1400" err="1"/>
              <a:t>Projekta</a:t>
            </a:r>
            <a:r>
              <a:rPr lang="en-US" sz="1400"/>
              <a:t> </a:t>
            </a:r>
            <a:r>
              <a:rPr lang="en-US" sz="1400" err="1"/>
              <a:t>pieteicējs</a:t>
            </a:r>
            <a:r>
              <a:rPr lang="en-US" sz="1400"/>
              <a:t> un </a:t>
            </a:r>
            <a:r>
              <a:rPr lang="en-US" sz="1400" err="1"/>
              <a:t>tā</a:t>
            </a:r>
            <a:r>
              <a:rPr lang="en-US" sz="1400"/>
              <a:t> </a:t>
            </a:r>
            <a:r>
              <a:rPr lang="en-US" sz="1400" err="1"/>
              <a:t>sadarbības</a:t>
            </a:r>
            <a:r>
              <a:rPr lang="en-US" sz="1400"/>
              <a:t> </a:t>
            </a:r>
            <a:r>
              <a:rPr lang="en-US" sz="1400" err="1"/>
              <a:t>partneris</a:t>
            </a:r>
            <a:r>
              <a:rPr lang="en-US" sz="1400"/>
              <a:t> (ja </a:t>
            </a:r>
            <a:r>
              <a:rPr lang="en-US" sz="1400" err="1"/>
              <a:t>attiecināms</a:t>
            </a:r>
            <a:r>
              <a:rPr lang="en-US" sz="1400"/>
              <a:t>) </a:t>
            </a:r>
            <a:r>
              <a:rPr lang="lv-LV" sz="1400"/>
              <a:t>neatbilst nevienam no Publisko iepirkumu likuma 42.panta otrajā daļā minētajiem kandidātu un pretendentu izslēgšanas gadījumiem, </a:t>
            </a:r>
            <a:r>
              <a:rPr lang="lv-LV" sz="1400" b="0" noProof="0"/>
              <a:t>tai skaitā: </a:t>
            </a:r>
          </a:p>
          <a:p>
            <a:pPr marL="0" lvl="0" indent="0">
              <a:lnSpc>
                <a:spcPct val="100000"/>
              </a:lnSpc>
              <a:spcAft>
                <a:spcPts val="0"/>
              </a:spcAft>
              <a:buNone/>
            </a:pPr>
            <a:endParaRPr lang="lv-LV" sz="1400">
              <a:ea typeface="Verdana" panose="020B0604030504040204" pitchFamily="34" charset="0"/>
            </a:endParaRPr>
          </a:p>
          <a:p>
            <a:r>
              <a:rPr lang="lv-LV" sz="1400" b="1">
                <a:effectLst/>
                <a:ea typeface="Times New Roman" panose="02020603050405020304" pitchFamily="18" charset="0"/>
              </a:rPr>
              <a:t>vai projekta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pieteicējs</a:t>
            </a:r>
            <a:r>
              <a:rPr lang="en-US" sz="1400" b="1">
                <a:effectLst/>
                <a:ea typeface="Times New Roman" panose="02020603050405020304" pitchFamily="18" charset="0"/>
              </a:rPr>
              <a:t> un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tā</a:t>
            </a:r>
            <a:r>
              <a:rPr lang="en-US" sz="1400" b="1">
                <a:effectLst/>
                <a:ea typeface="Times New Roman" panose="02020603050405020304" pitchFamily="18" charset="0"/>
              </a:rPr>
              <a:t>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sadarbības</a:t>
            </a:r>
            <a:r>
              <a:rPr lang="en-US" sz="1400" b="1">
                <a:effectLst/>
                <a:ea typeface="Times New Roman" panose="02020603050405020304" pitchFamily="18" charset="0"/>
              </a:rPr>
              <a:t>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partneris</a:t>
            </a:r>
            <a:r>
              <a:rPr lang="en-US" sz="1400" b="1">
                <a:ea typeface="Times New Roman" panose="02020603050405020304" pitchFamily="18" charset="0"/>
              </a:rPr>
              <a:t> </a:t>
            </a:r>
            <a:r>
              <a:rPr lang="lv-LV" sz="1400" b="1">
                <a:effectLst/>
                <a:ea typeface="Times New Roman" panose="02020603050405020304" pitchFamily="18" charset="0"/>
              </a:rPr>
              <a:t>ir iesniedzis nodokļu deklarācijas </a:t>
            </a:r>
            <a:r>
              <a:rPr lang="lv-LV" sz="1400">
                <a:effectLst/>
                <a:ea typeface="Times New Roman" panose="02020603050405020304" pitchFamily="18" charset="0"/>
              </a:rPr>
              <a:t>un attiecīgā informācija saskaņā ar likuma “Par nodokļiem un  nodevām” 18. panta pirmās daļas 30. punktu ir publiski pieejama un </a:t>
            </a:r>
          </a:p>
          <a:p>
            <a:endParaRPr lang="lv-LV" sz="1400">
              <a:ea typeface="Times New Roman" panose="02020603050405020304" pitchFamily="18" charset="0"/>
            </a:endParaRPr>
          </a:p>
          <a:p>
            <a:r>
              <a:rPr lang="lv-LV" sz="1400" b="1">
                <a:effectLst/>
                <a:ea typeface="Times New Roman" panose="02020603050405020304" pitchFamily="18" charset="0"/>
              </a:rPr>
              <a:t>vai projekta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pieteicējam</a:t>
            </a:r>
            <a:r>
              <a:rPr lang="en-US" sz="1400" b="1">
                <a:effectLst/>
                <a:ea typeface="Times New Roman" panose="02020603050405020304" pitchFamily="18" charset="0"/>
              </a:rPr>
              <a:t> un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tā</a:t>
            </a:r>
            <a:r>
              <a:rPr lang="en-US" sz="1400" b="1">
                <a:effectLst/>
                <a:ea typeface="Times New Roman" panose="02020603050405020304" pitchFamily="18" charset="0"/>
              </a:rPr>
              <a:t>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sadarbības</a:t>
            </a:r>
            <a:r>
              <a:rPr lang="en-US" sz="1400" b="1">
                <a:effectLst/>
                <a:ea typeface="Times New Roman" panose="02020603050405020304" pitchFamily="18" charset="0"/>
              </a:rPr>
              <a:t> </a:t>
            </a:r>
            <a:r>
              <a:rPr lang="en-US" sz="1400" b="1" err="1">
                <a:effectLst/>
                <a:ea typeface="Times New Roman" panose="02020603050405020304" pitchFamily="18" charset="0"/>
              </a:rPr>
              <a:t>partnerim</a:t>
            </a:r>
            <a:r>
              <a:rPr lang="en-US" sz="1400" b="1">
                <a:effectLst/>
                <a:ea typeface="Times New Roman" panose="02020603050405020304" pitchFamily="18" charset="0"/>
              </a:rPr>
              <a:t> </a:t>
            </a:r>
            <a:r>
              <a:rPr lang="lv-LV" sz="1400" b="1">
                <a:effectLst/>
                <a:ea typeface="Times New Roman" panose="02020603050405020304" pitchFamily="18" charset="0"/>
              </a:rPr>
              <a:t>nav VID administrēto nodokļu (nodevu) parāds, kas pārsniedz 150 </a:t>
            </a:r>
            <a:r>
              <a:rPr lang="lv-LV" sz="1400" b="1" err="1">
                <a:effectLst/>
                <a:ea typeface="Times New Roman" panose="02020603050405020304" pitchFamily="18" charset="0"/>
              </a:rPr>
              <a:t>euro</a:t>
            </a:r>
            <a:r>
              <a:rPr lang="lv-LV" sz="1400">
                <a:effectLst/>
                <a:ea typeface="Times New Roman" panose="02020603050405020304" pitchFamily="18" charset="0"/>
              </a:rPr>
              <a:t>, izņemot nodokļu maksājumus, kuru maksāšanas termiņš saskaņā ar likuma “Par               nodokļiem un nodevām” 24. panta pirmo un 1.</a:t>
            </a:r>
            <a:r>
              <a:rPr lang="lv-LV" sz="1400" baseline="30000">
                <a:effectLst/>
                <a:ea typeface="Times New Roman" panose="02020603050405020304" pitchFamily="18" charset="0"/>
              </a:rPr>
              <a:t>3</a:t>
            </a:r>
            <a:r>
              <a:rPr lang="lv-LV" sz="1400">
                <a:effectLst/>
                <a:ea typeface="Times New Roman" panose="02020603050405020304" pitchFamily="18" charset="0"/>
              </a:rPr>
              <a:t> daļu ir pagarināts, sadalīts termiņos, atlikts vai atkārtoti sadalīts termiņos. </a:t>
            </a:r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869D4-3C3F-4136-B59A-FC7EE6A7D8CB}"/>
              </a:ext>
            </a:extLst>
          </p:cNvPr>
          <p:cNvSpPr txBox="1"/>
          <p:nvPr/>
        </p:nvSpPr>
        <p:spPr>
          <a:xfrm>
            <a:off x="7225145" y="1805784"/>
            <a:ext cx="3229065" cy="392415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arenR"/>
            </a:pPr>
            <a:r>
              <a:rPr lang="lv-LV" sz="1800">
                <a:effectLst/>
                <a:ea typeface="Times New Roman" panose="02020603050405020304" pitchFamily="18" charset="0"/>
              </a:rPr>
              <a:t>Pārbaudes VID nodokļu parādnieku datu bāzē</a:t>
            </a:r>
          </a:p>
          <a:p>
            <a:pPr marL="342900" indent="-342900">
              <a:buAutoNum type="arabicParenR"/>
            </a:pPr>
            <a:r>
              <a:rPr lang="lv-LV">
                <a:effectLst/>
                <a:ea typeface="Times New Roman" panose="02020603050405020304" pitchFamily="18" charset="0"/>
              </a:rPr>
              <a:t>Pārbaude tiks veikta </a:t>
            </a:r>
            <a:r>
              <a:rPr lang="lv-LV" sz="2000" b="1">
                <a:effectLst/>
                <a:ea typeface="Times New Roman" panose="02020603050405020304" pitchFamily="18" charset="0"/>
              </a:rPr>
              <a:t>gan</a:t>
            </a:r>
            <a:r>
              <a:rPr lang="lv-LV" b="1">
                <a:effectLst/>
                <a:ea typeface="Times New Roman" panose="02020603050405020304" pitchFamily="18" charset="0"/>
              </a:rPr>
              <a:t> </a:t>
            </a:r>
            <a:r>
              <a:rPr lang="lv-LV">
                <a:effectLst/>
                <a:ea typeface="Times New Roman" panose="02020603050405020304" pitchFamily="18" charset="0"/>
              </a:rPr>
              <a:t>uz projekta pieteikuma iesniegšanas termiņa pēdējo dienu </a:t>
            </a:r>
            <a:r>
              <a:rPr lang="en-US" sz="2000" b="1">
                <a:effectLst/>
                <a:ea typeface="Times New Roman" panose="02020603050405020304" pitchFamily="18" charset="0"/>
              </a:rPr>
              <a:t>16</a:t>
            </a:r>
            <a:r>
              <a:rPr lang="lv-LV" sz="2000" b="1">
                <a:effectLst/>
                <a:ea typeface="Times New Roman" panose="02020603050405020304" pitchFamily="18" charset="0"/>
              </a:rPr>
              <a:t>.</a:t>
            </a:r>
            <a:r>
              <a:rPr lang="en-US" sz="2000" b="1">
                <a:effectLst/>
                <a:ea typeface="Times New Roman" panose="02020603050405020304" pitchFamily="18" charset="0"/>
              </a:rPr>
              <a:t>02</a:t>
            </a:r>
            <a:r>
              <a:rPr lang="lv-LV" sz="2000" b="1">
                <a:effectLst/>
                <a:ea typeface="Times New Roman" panose="02020603050405020304" pitchFamily="18" charset="0"/>
              </a:rPr>
              <a:t>.202</a:t>
            </a:r>
            <a:r>
              <a:rPr lang="en-US" sz="2000" b="1">
                <a:effectLst/>
                <a:ea typeface="Times New Roman" panose="02020603050405020304" pitchFamily="18" charset="0"/>
              </a:rPr>
              <a:t>4</a:t>
            </a:r>
            <a:r>
              <a:rPr lang="lv-LV" sz="2400" b="1">
                <a:effectLst/>
                <a:ea typeface="Times New Roman" panose="02020603050405020304" pitchFamily="18" charset="0"/>
              </a:rPr>
              <a:t>.</a:t>
            </a:r>
            <a:r>
              <a:rPr lang="lv-LV">
                <a:effectLst/>
                <a:ea typeface="Times New Roman" panose="02020603050405020304" pitchFamily="18" charset="0"/>
              </a:rPr>
              <a:t>,            </a:t>
            </a:r>
            <a:r>
              <a:rPr lang="lv-LV" sz="2000" b="1">
                <a:effectLst/>
                <a:ea typeface="Times New Roman" panose="02020603050405020304" pitchFamily="18" charset="0"/>
              </a:rPr>
              <a:t>gan</a:t>
            </a:r>
            <a:r>
              <a:rPr lang="lv-LV">
                <a:effectLst/>
                <a:ea typeface="Times New Roman" panose="02020603050405020304" pitchFamily="18" charset="0"/>
              </a:rPr>
              <a:t> uz lēmuma par projekta virzīšanu apstiprināšanai dienu (lēmuma pieņemšana Vērtēšanas komisijā)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8948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581" y="129375"/>
            <a:ext cx="6184562" cy="1365148"/>
          </a:xfrm>
        </p:spPr>
        <p:txBody>
          <a:bodyPr>
            <a:normAutofit fontScale="90000"/>
          </a:bodyPr>
          <a:lstStyle/>
          <a:p>
            <a:r>
              <a:rPr lang="lv-LV" sz="4000"/>
              <a:t>Projektu kvalitātes vērtēšanas </a:t>
            </a:r>
            <a:r>
              <a:rPr lang="en-US" sz="4000" err="1"/>
              <a:t>papild</a:t>
            </a:r>
            <a:r>
              <a:rPr lang="lv-LV" sz="4000"/>
              <a:t>kritēriji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59BEFD0E-BD66-4D7B-A8C3-DFC263C9F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96" y="2252816"/>
            <a:ext cx="10792729" cy="3831954"/>
          </a:xfrm>
        </p:spPr>
        <p:txBody>
          <a:bodyPr>
            <a:normAutofit fontScale="25000" lnSpcReduction="20000"/>
          </a:bodyPr>
          <a:lstStyle/>
          <a:p>
            <a:pPr marL="0" lvl="0"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lv-LV" sz="4800" b="1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6400" b="1" kern="1200">
                <a:latin typeface="Verdana" panose="020B0604030504040204" pitchFamily="34" charset="0"/>
                <a:ea typeface="Verdana" panose="020B0604030504040204" pitchFamily="34" charset="0"/>
              </a:rPr>
              <a:t>Iespēja iegūt papildu punktus</a:t>
            </a:r>
            <a:r>
              <a:rPr lang="lv-LV" sz="6400" b="1" kern="1200">
                <a:latin typeface="Verdana" panose="020B0604030504040204" pitchFamily="34" charset="0"/>
                <a:ea typeface="Verdana" panose="020B0604030504040204" pitchFamily="34" charset="0"/>
              </a:rPr>
              <a:t>, atzīmējot </a:t>
            </a:r>
            <a:r>
              <a:rPr lang="lv-LV" sz="6400" b="1" u="sng" kern="1200">
                <a:latin typeface="Verdana" panose="020B0604030504040204" pitchFamily="34" charset="0"/>
                <a:ea typeface="Verdana" panose="020B0604030504040204" pitchFamily="34" charset="0"/>
              </a:rPr>
              <a:t>vienu</a:t>
            </a:r>
            <a:r>
              <a:rPr lang="lv-LV" sz="6400" b="1" kern="1200">
                <a:latin typeface="Verdana" panose="020B0604030504040204" pitchFamily="34" charset="0"/>
                <a:ea typeface="Verdana" panose="020B0604030504040204" pitchFamily="34" charset="0"/>
              </a:rPr>
              <a:t> no papildus kritērijiem, kurš visvairāk atbilst projektam:</a:t>
            </a:r>
            <a:endParaRPr lang="en-US" sz="6400"/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Pētnieciskās un analītiskās un/vai </a:t>
            </a:r>
            <a:r>
              <a:rPr lang="lv-LV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konstruktīv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ās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žurnālistikas žanrā</a:t>
            </a: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Melu dekonstrukcijas žanrā</a:t>
            </a: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Ziņu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žurnālistikas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žanrā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/>
              <a:t> 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Mediju kritikas žanrā</a:t>
            </a:r>
            <a:endParaRPr lang="en-US" sz="6400" b="0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None/>
            </a:pPr>
            <a:endParaRPr lang="en-US" sz="6400" b="0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6400" b="1" err="1"/>
              <a:t>Kā</a:t>
            </a:r>
            <a:r>
              <a:rPr lang="en-US" sz="6400" b="1"/>
              <a:t> </a:t>
            </a:r>
            <a:r>
              <a:rPr lang="en-US" sz="6400" b="1" err="1"/>
              <a:t>arī</a:t>
            </a:r>
            <a:r>
              <a:rPr lang="en-US" sz="6400" b="1"/>
              <a:t> </a:t>
            </a:r>
            <a:r>
              <a:rPr lang="en-US" sz="6400" b="1" err="1"/>
              <a:t>iespēja</a:t>
            </a:r>
            <a:r>
              <a:rPr lang="en-US" sz="6400" b="1"/>
              <a:t> </a:t>
            </a:r>
            <a:r>
              <a:rPr lang="en-US" sz="6400" b="1" err="1"/>
              <a:t>iegūt</a:t>
            </a:r>
            <a:r>
              <a:rPr lang="en-US" sz="6400" b="1"/>
              <a:t> </a:t>
            </a:r>
            <a:r>
              <a:rPr lang="en-US" sz="6400" b="1" err="1"/>
              <a:t>papildus</a:t>
            </a:r>
            <a:r>
              <a:rPr lang="en-US" sz="6400" b="1"/>
              <a:t> </a:t>
            </a:r>
            <a:r>
              <a:rPr lang="en-US" sz="6400" b="1" err="1"/>
              <a:t>punktus</a:t>
            </a:r>
            <a:r>
              <a:rPr lang="en-US" sz="6400" b="1"/>
              <a:t>, ja </a:t>
            </a:r>
            <a:r>
              <a:rPr lang="en-US" sz="6400" b="1" err="1"/>
              <a:t>attiecināmi</a:t>
            </a:r>
            <a:r>
              <a:rPr lang="en-US" sz="6400" b="1"/>
              <a:t> </a:t>
            </a:r>
            <a:r>
              <a:rPr lang="en-US" sz="6400" b="1" err="1"/>
              <a:t>papildkritēriji</a:t>
            </a:r>
            <a:r>
              <a:rPr lang="en-US" sz="6400" b="1"/>
              <a:t>:</a:t>
            </a:r>
            <a:endParaRPr lang="lv-LV" sz="6400" b="1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/>
              <a:t>L</a:t>
            </a:r>
            <a:r>
              <a:rPr lang="lv-LV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atgaliešu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rakstu valodas kā vēsturiskā latviešu valodas paveida </a:t>
            </a:r>
            <a:r>
              <a:rPr lang="lv-LV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saglabāšan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aizsardzīb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lv-LV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attīstīb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lv-LV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6400" b="0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/>
              <a:t> </a:t>
            </a:r>
            <a:r>
              <a:rPr lang="en-US" sz="6400" err="1"/>
              <a:t>Iekļauta</a:t>
            </a:r>
            <a:r>
              <a:rPr lang="en-US" sz="6400"/>
              <a:t> </a:t>
            </a:r>
            <a:r>
              <a:rPr lang="en-US" sz="6400" err="1"/>
              <a:t>stratēģija</a:t>
            </a:r>
            <a:r>
              <a:rPr lang="en-US" sz="6400"/>
              <a:t> </a:t>
            </a:r>
            <a:r>
              <a:rPr lang="en-US" sz="6400" err="1"/>
              <a:t>auditorijas</a:t>
            </a:r>
            <a:r>
              <a:rPr lang="en-US" sz="6400"/>
              <a:t> </a:t>
            </a:r>
            <a:r>
              <a:rPr lang="en-US" sz="6400" err="1"/>
              <a:t>sasniegšanai</a:t>
            </a:r>
            <a:r>
              <a:rPr lang="en-US" sz="6400"/>
              <a:t> </a:t>
            </a:r>
            <a:r>
              <a:rPr lang="en-US" sz="6400" err="1"/>
              <a:t>digitālajā</a:t>
            </a:r>
            <a:r>
              <a:rPr lang="en-US" sz="6400"/>
              <a:t> </a:t>
            </a:r>
            <a:r>
              <a:rPr lang="en-US" sz="6400" err="1"/>
              <a:t>vidē</a:t>
            </a:r>
            <a:r>
              <a:rPr lang="en-US" sz="6400"/>
              <a:t> </a:t>
            </a: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/>
              <a:t> </a:t>
            </a:r>
            <a:r>
              <a:rPr lang="en-US" sz="6400" err="1"/>
              <a:t>Iekļauta</a:t>
            </a:r>
            <a:r>
              <a:rPr lang="en-US" sz="6400"/>
              <a:t> </a:t>
            </a:r>
            <a:r>
              <a:rPr lang="lv-LV" sz="6400"/>
              <a:t>stratēģija Latvijas mazākumtautību auditoriju piesaistei medija saturam</a:t>
            </a:r>
            <a:endParaRPr lang="lv-LV" sz="6400" b="0" kern="12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l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Projekta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realizācijā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iesaistīto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mediju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skaits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sadarbības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400" b="0" kern="1200" err="1">
                <a:latin typeface="Verdana" panose="020B0604030504040204" pitchFamily="34" charset="0"/>
                <a:ea typeface="Verdana" panose="020B0604030504040204" pitchFamily="34" charset="0"/>
              </a:rPr>
              <a:t>projektiem</a:t>
            </a:r>
            <a:r>
              <a:rPr lang="en-US" sz="6400" b="0" kern="120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lv-LV" sz="6400" b="0" kern="12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90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ECFDE82-5ADB-89E5-B72D-F296921C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0834" y="1824778"/>
            <a:ext cx="4335526" cy="719873"/>
          </a:xfrm>
        </p:spPr>
        <p:txBody>
          <a:bodyPr>
            <a:normAutofit lnSpcReduction="10000"/>
          </a:bodyPr>
          <a:lstStyle/>
          <a:p>
            <a:r>
              <a:rPr lang="lv-LV" sz="1800" b="1"/>
              <a:t>Konkursi</a:t>
            </a:r>
          </a:p>
          <a:p>
            <a:r>
              <a:rPr lang="lv-LV" sz="1800" b="1"/>
              <a:t>1.6.1.</a:t>
            </a:r>
            <a:r>
              <a:rPr lang="en-US" sz="1800" b="1"/>
              <a:t>, </a:t>
            </a:r>
            <a:r>
              <a:rPr lang="lv-LV" sz="1800" b="1" cap="none"/>
              <a:t>1.6.2.</a:t>
            </a:r>
            <a:r>
              <a:rPr lang="en-US" sz="1800" b="1" cap="none"/>
              <a:t> un</a:t>
            </a:r>
            <a:r>
              <a:rPr lang="lv-LV" sz="1800" b="1" cap="none"/>
              <a:t> 1.6.3</a:t>
            </a:r>
            <a:r>
              <a:rPr lang="lv-LV" sz="1600" b="1" cap="none"/>
              <a:t>.</a:t>
            </a:r>
            <a:endParaRPr lang="lv-LV" sz="1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B37B0-9AE7-7028-5FC8-057A4DE74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02931" y="2667762"/>
            <a:ext cx="4858223" cy="2906124"/>
          </a:xfrm>
        </p:spPr>
        <p:txBody>
          <a:bodyPr/>
          <a:lstStyle/>
          <a:p>
            <a:r>
              <a:rPr lang="lv-LV"/>
              <a:t>Jāiegūst vismaz minimāli nepieciešamais punktu skaits</a:t>
            </a:r>
          </a:p>
          <a:p>
            <a:r>
              <a:rPr lang="lv-LV"/>
              <a:t>Finansējumu piešķir proporcionāli visiem pieteicējiem, kas atbilst vērtēšanas kritērijiem</a:t>
            </a:r>
          </a:p>
          <a:p>
            <a:r>
              <a:rPr lang="en-US"/>
              <a:t>Formula:</a:t>
            </a:r>
          </a:p>
          <a:p>
            <a:pPr marL="0" indent="0">
              <a:buNone/>
            </a:pPr>
            <a:r>
              <a:rPr lang="en-US"/>
              <a:t> 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6EC8E-6ABF-8AFF-F23F-38CBB3957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53029" y="2667762"/>
            <a:ext cx="5343510" cy="2906124"/>
          </a:xfrm>
        </p:spPr>
        <p:txBody>
          <a:bodyPr/>
          <a:lstStyle/>
          <a:p>
            <a:r>
              <a:rPr lang="lv-LV"/>
              <a:t>Jāiegūst vismaz minimāli nepieciešamais punktu skaits</a:t>
            </a:r>
          </a:p>
          <a:p>
            <a:r>
              <a:rPr lang="lv-LV"/>
              <a:t>Pieteikumi tiek sakārtoti dilstošā secībā pēc iegūto punktu skaita</a:t>
            </a:r>
          </a:p>
          <a:p>
            <a:r>
              <a:rPr lang="lv-LV"/>
              <a:t>Finansējums tiek piešķirts augstāk novērtētajiem pieteikumiem konkrētajos konkursos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462B5-62A9-1815-5C20-83B634C85C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46370" y="1824778"/>
            <a:ext cx="6777990" cy="719874"/>
          </a:xfrm>
        </p:spPr>
        <p:txBody>
          <a:bodyPr>
            <a:noAutofit/>
          </a:bodyPr>
          <a:lstStyle/>
          <a:p>
            <a:r>
              <a:rPr lang="lv-LV" sz="1800" b="1"/>
              <a:t>Konkursi</a:t>
            </a:r>
          </a:p>
          <a:p>
            <a:r>
              <a:rPr lang="lv-LV" sz="1800" b="1"/>
              <a:t>1.6.4.</a:t>
            </a:r>
            <a:r>
              <a:rPr lang="en-US" sz="1800" b="1"/>
              <a:t>, </a:t>
            </a:r>
            <a:r>
              <a:rPr lang="lv-LV" sz="1800" b="1" cap="none"/>
              <a:t>1.6.5.</a:t>
            </a:r>
            <a:r>
              <a:rPr lang="en-US" sz="1800" b="1" cap="none"/>
              <a:t> un </a:t>
            </a:r>
            <a:r>
              <a:rPr lang="lv-LV" sz="1800" b="1" cap="none"/>
              <a:t>1.6.6</a:t>
            </a:r>
            <a:r>
              <a:rPr lang="en-US" sz="1800" b="1" cap="none"/>
              <a:t>.</a:t>
            </a:r>
            <a:endParaRPr lang="lv-LV" sz="1800" b="1" cap="none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294D709-5AE3-C183-20F1-661AB55A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B41D865-DE41-1173-18B2-D347DCEB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15</a:t>
            </a:fld>
            <a:endParaRPr lang="en-LV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7246D95-A55D-A397-C0B6-4F90B46A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18773"/>
            <a:ext cx="7983381" cy="1123578"/>
          </a:xfrm>
        </p:spPr>
        <p:txBody>
          <a:bodyPr>
            <a:normAutofit fontScale="90000"/>
          </a:bodyPr>
          <a:lstStyle/>
          <a:p>
            <a:r>
              <a:rPr lang="lv-LV" sz="4000">
                <a:solidFill>
                  <a:schemeClr val="accent5">
                    <a:lumMod val="50000"/>
                  </a:schemeClr>
                </a:solidFill>
              </a:rPr>
              <a:t>Projektu virzīšana apstiprināšanai vai noraidīšanai</a:t>
            </a:r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79625C-C5A0-D116-14F1-DC7B0E61F250}"/>
              </a:ext>
            </a:extLst>
          </p:cNvPr>
          <p:cNvSpPr txBox="1"/>
          <p:nvPr/>
        </p:nvSpPr>
        <p:spPr>
          <a:xfrm>
            <a:off x="279732" y="5035277"/>
            <a:ext cx="543773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lv-LV" sz="1600"/>
              <a:t>Atbalsta summa vienam projekta pieteicējam = </a:t>
            </a:r>
            <a:endParaRPr lang="en-US" sz="1600"/>
          </a:p>
          <a:p>
            <a:r>
              <a:rPr lang="en-US" sz="1600"/>
              <a:t>= </a:t>
            </a:r>
            <a:r>
              <a:rPr lang="lv-LV" sz="1600"/>
              <a:t>konkursā pieejamā kopējā summa / </a:t>
            </a:r>
            <a:endParaRPr lang="en-US" sz="1600"/>
          </a:p>
          <a:p>
            <a:r>
              <a:rPr lang="en-US" sz="1600"/>
              <a:t>/ </a:t>
            </a:r>
            <a:r>
              <a:rPr lang="lv-LV" sz="1600"/>
              <a:t>kopējā atbalstāmo projektu pieteikumu summa X </a:t>
            </a:r>
            <a:endParaRPr lang="en-US" sz="1600"/>
          </a:p>
          <a:p>
            <a:r>
              <a:rPr lang="en-US" sz="1600"/>
              <a:t>X </a:t>
            </a:r>
            <a:r>
              <a:rPr lang="lv-LV" sz="1600"/>
              <a:t>konkrētā projekta pieteikuma summa</a:t>
            </a:r>
          </a:p>
        </p:txBody>
      </p:sp>
    </p:spTree>
    <p:extLst>
      <p:ext uri="{BB962C8B-B14F-4D97-AF65-F5344CB8AC3E}">
        <p14:creationId xmlns:p14="http://schemas.microsoft.com/office/powerpoint/2010/main" val="4287527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irsraksts 16">
            <a:extLst>
              <a:ext uri="{FF2B5EF4-FFF2-40B4-BE49-F238E27FC236}">
                <a16:creationId xmlns:a16="http://schemas.microsoft.com/office/drawing/2014/main" id="{BDF54DC3-73B1-431D-BA2C-E2D5D911D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152" y="1017761"/>
            <a:ext cx="7983381" cy="1123578"/>
          </a:xfrm>
        </p:spPr>
        <p:txBody>
          <a:bodyPr>
            <a:normAutofit fontScale="90000"/>
          </a:bodyPr>
          <a:lstStyle/>
          <a:p>
            <a:r>
              <a:rPr lang="lv-LV" sz="4000">
                <a:solidFill>
                  <a:schemeClr val="accent5">
                    <a:lumMod val="50000"/>
                  </a:schemeClr>
                </a:solidFill>
              </a:rPr>
              <a:t>Ieteikumi pieteikuma sagatavošanai</a:t>
            </a:r>
            <a:endParaRPr lang="lv-LV"/>
          </a:p>
        </p:txBody>
      </p:sp>
      <p:sp>
        <p:nvSpPr>
          <p:cNvPr id="6" name="Datuma vietturis 5">
            <a:extLst>
              <a:ext uri="{FF2B5EF4-FFF2-40B4-BE49-F238E27FC236}">
                <a16:creationId xmlns:a16="http://schemas.microsoft.com/office/drawing/2014/main" id="{ED797BB1-258A-4371-A32A-EF508278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C1A3BD6-7FC5-47C5-9BA1-5E990F379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16</a:t>
            </a:fld>
            <a:endParaRPr lang="en-LV"/>
          </a:p>
        </p:txBody>
      </p:sp>
      <p:graphicFrame>
        <p:nvGraphicFramePr>
          <p:cNvPr id="19" name="Satura vietturis 18">
            <a:extLst>
              <a:ext uri="{FF2B5EF4-FFF2-40B4-BE49-F238E27FC236}">
                <a16:creationId xmlns:a16="http://schemas.microsoft.com/office/drawing/2014/main" id="{F7786787-F5D8-478D-AB75-F9DE63B12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461413"/>
              </p:ext>
            </p:extLst>
          </p:nvPr>
        </p:nvGraphicFramePr>
        <p:xfrm>
          <a:off x="849152" y="1579550"/>
          <a:ext cx="9889754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5912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irsraksts 16">
            <a:extLst>
              <a:ext uri="{FF2B5EF4-FFF2-40B4-BE49-F238E27FC236}">
                <a16:creationId xmlns:a16="http://schemas.microsoft.com/office/drawing/2014/main" id="{BDF54DC3-73B1-431D-BA2C-E2D5D911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>
                <a:solidFill>
                  <a:schemeClr val="accent5">
                    <a:lumMod val="50000"/>
                  </a:schemeClr>
                </a:solidFill>
              </a:rPr>
              <a:t>Ieteikumi pieteikuma sagatavošanai</a:t>
            </a:r>
            <a:endParaRPr lang="lv-LV"/>
          </a:p>
        </p:txBody>
      </p:sp>
      <p:sp>
        <p:nvSpPr>
          <p:cNvPr id="6" name="Datuma vietturis 5">
            <a:extLst>
              <a:ext uri="{FF2B5EF4-FFF2-40B4-BE49-F238E27FC236}">
                <a16:creationId xmlns:a16="http://schemas.microsoft.com/office/drawing/2014/main" id="{ED797BB1-258A-4371-A32A-EF508278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3C1A3BD6-7FC5-47C5-9BA1-5E990F379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17</a:t>
            </a:fld>
            <a:endParaRPr lang="en-LV"/>
          </a:p>
        </p:txBody>
      </p:sp>
      <p:graphicFrame>
        <p:nvGraphicFramePr>
          <p:cNvPr id="19" name="Satura vietturis 18">
            <a:extLst>
              <a:ext uri="{FF2B5EF4-FFF2-40B4-BE49-F238E27FC236}">
                <a16:creationId xmlns:a16="http://schemas.microsoft.com/office/drawing/2014/main" id="{F7786787-F5D8-478D-AB75-F9DE63B12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273052"/>
              </p:ext>
            </p:extLst>
          </p:nvPr>
        </p:nvGraphicFramePr>
        <p:xfrm>
          <a:off x="560396" y="1749001"/>
          <a:ext cx="10270383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5631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/>
              <a:t>Provizoriskais programmas laika grafiks</a:t>
            </a:r>
            <a:endParaRPr lang="en-LV"/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0661F144-01E6-4CBE-953D-C0A70E98D3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769618"/>
              </p:ext>
            </p:extLst>
          </p:nvPr>
        </p:nvGraphicFramePr>
        <p:xfrm>
          <a:off x="830835" y="1117973"/>
          <a:ext cx="10201275" cy="443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9BB808-219E-9441-9CD5-6E582F9AE2E3}" type="slidenum">
              <a:rPr lang="en-LV" noProof="0" smtClean="0"/>
              <a:pPr lvl="0"/>
              <a:t>18</a:t>
            </a:fld>
            <a:endParaRPr lang="en-LV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12C6BA-D2EF-4E46-89B0-B4465AC9CF76}"/>
              </a:ext>
            </a:extLst>
          </p:cNvPr>
          <p:cNvSpPr txBox="1"/>
          <p:nvPr/>
        </p:nvSpPr>
        <p:spPr>
          <a:xfrm>
            <a:off x="927449" y="4709722"/>
            <a:ext cx="1692000" cy="8405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 b="1"/>
              <a:t>līdz 1</a:t>
            </a:r>
            <a:r>
              <a:rPr lang="en-US" sz="1400" b="1"/>
              <a:t>6</a:t>
            </a:r>
            <a:r>
              <a:rPr lang="lv-LV" sz="1400" b="1"/>
              <a:t>.02.202</a:t>
            </a:r>
            <a:r>
              <a:rPr lang="en-US" sz="1400" b="1"/>
              <a:t>4</a:t>
            </a:r>
            <a:r>
              <a:rPr lang="lv-LV" sz="1400" b="1"/>
              <a:t>. plkst. </a:t>
            </a:r>
            <a:r>
              <a:rPr lang="en-US" sz="1400" b="1"/>
              <a:t>23</a:t>
            </a:r>
            <a:r>
              <a:rPr lang="lv-LV" sz="1400" b="1"/>
              <a:t>:</a:t>
            </a:r>
            <a:r>
              <a:rPr lang="en-US" sz="1400" b="1"/>
              <a:t>59</a:t>
            </a:r>
            <a:endParaRPr lang="lv-LV" sz="1400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4FD6F7-F416-4805-AA50-36167293484D}"/>
              </a:ext>
            </a:extLst>
          </p:cNvPr>
          <p:cNvSpPr txBox="1"/>
          <p:nvPr/>
        </p:nvSpPr>
        <p:spPr>
          <a:xfrm>
            <a:off x="2755603" y="3898961"/>
            <a:ext cx="1692000" cy="13576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No 1</a:t>
            </a:r>
            <a:r>
              <a:rPr lang="en-US" sz="1400"/>
              <a:t>6</a:t>
            </a:r>
            <a:r>
              <a:rPr lang="lv-LV" sz="1400"/>
              <a:t>.02.202</a:t>
            </a:r>
            <a:r>
              <a:rPr lang="en-US" sz="1400"/>
              <a:t>4</a:t>
            </a:r>
            <a:r>
              <a:rPr lang="lv-LV" sz="1400"/>
              <a:t>. līdz 202</a:t>
            </a:r>
            <a:r>
              <a:rPr lang="en-US" sz="1400"/>
              <a:t>4</a:t>
            </a:r>
            <a:r>
              <a:rPr lang="lv-LV" sz="1400"/>
              <a:t>.gada aprīļa sākumam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8B6125-DC5F-49DD-A90F-B6FE133C7A0A}"/>
              </a:ext>
            </a:extLst>
          </p:cNvPr>
          <p:cNvSpPr txBox="1"/>
          <p:nvPr/>
        </p:nvSpPr>
        <p:spPr>
          <a:xfrm>
            <a:off x="4533145" y="3681029"/>
            <a:ext cx="1481375" cy="58201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 b="1"/>
              <a:t>Līdz aprīļa beigām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01EF54-85F1-4260-BF7B-B451A1234435}"/>
              </a:ext>
            </a:extLst>
          </p:cNvPr>
          <p:cNvSpPr txBox="1"/>
          <p:nvPr/>
        </p:nvSpPr>
        <p:spPr>
          <a:xfrm>
            <a:off x="6100062" y="3603209"/>
            <a:ext cx="1692000" cy="239174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Uzreiz pēc rezultātu paziņošanas</a:t>
            </a:r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1400"/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Līgums ir jānoslēdz 30 dienu laikā no rezultātu saņemšanas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0BDF49-4BA1-423B-A50B-56F38FFDCE93}"/>
              </a:ext>
            </a:extLst>
          </p:cNvPr>
          <p:cNvSpPr txBox="1"/>
          <p:nvPr/>
        </p:nvSpPr>
        <p:spPr>
          <a:xfrm>
            <a:off x="9624637" y="2924401"/>
            <a:ext cx="1692000" cy="239174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Jāiesniedz līgumā noteiktajā termiņā</a:t>
            </a:r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1400"/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Fonds izskata pārskatu</a:t>
            </a:r>
            <a:r>
              <a:rPr lang="en-US" sz="1400"/>
              <a:t>s</a:t>
            </a:r>
            <a:r>
              <a:rPr lang="lv-LV" sz="1400"/>
              <a:t> 20 darba dienu laikā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A5D23F-41A7-4376-90BC-BE38963CCC69}"/>
              </a:ext>
            </a:extLst>
          </p:cNvPr>
          <p:cNvSpPr txBox="1"/>
          <p:nvPr/>
        </p:nvSpPr>
        <p:spPr>
          <a:xfrm>
            <a:off x="7877604" y="2795135"/>
            <a:ext cx="1692000" cy="161614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No 01.05.202</a:t>
            </a:r>
            <a:r>
              <a:rPr lang="en-US" sz="1400"/>
              <a:t>4</a:t>
            </a:r>
            <a:r>
              <a:rPr lang="lv-LV" sz="1400"/>
              <a:t>.</a:t>
            </a:r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1400"/>
          </a:p>
          <a:p>
            <a:pPr marL="171450" indent="-1714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lv-LV" sz="1400"/>
              <a:t>Līdz 30.0</a:t>
            </a:r>
            <a:r>
              <a:rPr lang="en-US" sz="1400"/>
              <a:t>4</a:t>
            </a:r>
            <a:r>
              <a:rPr lang="lv-LV" sz="1400"/>
              <a:t>.202</a:t>
            </a:r>
            <a:r>
              <a:rPr lang="en-US" sz="1400"/>
              <a:t>5</a:t>
            </a:r>
            <a:r>
              <a:rPr lang="lv-LV" sz="1400"/>
              <a:t>.</a:t>
            </a:r>
            <a:br>
              <a:rPr lang="lv-LV" sz="1400"/>
            </a:br>
            <a:endParaRPr lang="lv-LV" sz="1400"/>
          </a:p>
        </p:txBody>
      </p:sp>
    </p:spTree>
    <p:extLst>
      <p:ext uri="{BB962C8B-B14F-4D97-AF65-F5344CB8AC3E}">
        <p14:creationId xmlns:p14="http://schemas.microsoft.com/office/powerpoint/2010/main" val="2470691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716" y="1184147"/>
            <a:ext cx="10019071" cy="1460729"/>
          </a:xfrm>
        </p:spPr>
        <p:txBody>
          <a:bodyPr/>
          <a:lstStyle/>
          <a:p>
            <a:r>
              <a:rPr lang="lv-LV" altLang="lv-LV" sz="4000" b="1">
                <a:latin typeface="Verdana"/>
                <a:ea typeface="Verdana"/>
              </a:rPr>
              <a:t>Veiksmīgu projektu rakstīšanu!</a:t>
            </a:r>
            <a:br>
              <a:rPr lang="lv-LV" altLang="lv-LV" sz="4000" b="1"/>
            </a:br>
            <a:br>
              <a:rPr lang="lv-LV" altLang="lv-LV" sz="4000" b="1"/>
            </a:br>
            <a:r>
              <a:rPr lang="lv-LV" altLang="lv-LV" sz="2000">
                <a:latin typeface="Verdana"/>
                <a:ea typeface="Verdana"/>
              </a:rPr>
              <a:t>Jautājumus lūdzam sūtīt uz</a:t>
            </a:r>
            <a:br>
              <a:rPr lang="lv-LV" altLang="lv-LV" sz="2000">
                <a:latin typeface="Verdana"/>
                <a:ea typeface="Verdana"/>
              </a:rPr>
            </a:br>
            <a:r>
              <a:rPr lang="lv-LV" altLang="lv-LV" sz="2000">
                <a:latin typeface="Verdana"/>
                <a:ea typeface="Verdana"/>
                <a:hlinkClick r:id="rId3"/>
              </a:rPr>
              <a:t>ance.indriksone@sif.gov.lv</a:t>
            </a:r>
            <a:r>
              <a:rPr lang="lv-LV" altLang="lv-LV" sz="2000">
                <a:latin typeface="Verdana"/>
                <a:ea typeface="Verdana"/>
              </a:rPr>
              <a:t> </a:t>
            </a:r>
            <a:br>
              <a:rPr lang="lv-LV" altLang="lv-LV" sz="2000">
                <a:latin typeface="Verdana"/>
                <a:ea typeface="Verdana"/>
              </a:rPr>
            </a:br>
            <a:r>
              <a:rPr lang="lv-LV" altLang="lv-LV" sz="2000">
                <a:latin typeface="Verdana"/>
                <a:ea typeface="Verdana"/>
                <a:hlinkClick r:id="rId4"/>
              </a:rPr>
              <a:t>eliza.lake@sif.gov.lv</a:t>
            </a:r>
            <a:r>
              <a:rPr lang="lv-LV" altLang="lv-LV" sz="2000">
                <a:latin typeface="Verdana"/>
                <a:ea typeface="Verdana"/>
              </a:rPr>
              <a:t> </a:t>
            </a:r>
            <a:br>
              <a:rPr lang="lv-LV" altLang="lv-LV" sz="2000"/>
            </a:br>
            <a:br>
              <a:rPr lang="lv-LV" altLang="lv-LV" sz="2000"/>
            </a:br>
            <a:r>
              <a:rPr lang="lv-LV" altLang="lv-LV" sz="2000">
                <a:latin typeface="Verdana"/>
                <a:ea typeface="Verdana"/>
              </a:rPr>
              <a:t> </a:t>
            </a:r>
            <a:br>
              <a:rPr lang="lv-LV" altLang="lv-LV"/>
            </a:b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0624" y="2889419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/>
              <a:t>www.sif.gov.lv</a:t>
            </a:r>
          </a:p>
          <a:p>
            <a:r>
              <a:rPr lang="en-GB"/>
              <a:t>Seko mums </a:t>
            </a:r>
            <a:endParaRPr lang="lv-LV"/>
          </a:p>
          <a:p>
            <a:r>
              <a:rPr lang="lv-LV"/>
              <a:t>            </a:t>
            </a:r>
            <a:r>
              <a:rPr lang="en-GB"/>
              <a:t>@SIFlv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/>
              <a:t>Programmas mērķis</a:t>
            </a:r>
            <a:br>
              <a:rPr lang="lv-LV"/>
            </a:br>
            <a:endParaRPr lang="en-LV" sz="22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2</a:t>
            </a:fld>
            <a:endParaRPr lang="en-LV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92F123-2D5A-A4EB-2E62-CC11BE94395B}"/>
              </a:ext>
            </a:extLst>
          </p:cNvPr>
          <p:cNvGrpSpPr/>
          <p:nvPr/>
        </p:nvGrpSpPr>
        <p:grpSpPr>
          <a:xfrm>
            <a:off x="1467466" y="2502564"/>
            <a:ext cx="8844112" cy="2049517"/>
            <a:chOff x="5593" y="4912"/>
            <a:chExt cx="8844112" cy="204951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CB60022-D35C-D665-F269-0243F5B6B3B7}"/>
                </a:ext>
              </a:extLst>
            </p:cNvPr>
            <p:cNvSpPr/>
            <p:nvPr/>
          </p:nvSpPr>
          <p:spPr>
            <a:xfrm>
              <a:off x="5593" y="4912"/>
              <a:ext cx="8844112" cy="204951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08A2AE4-1F89-2E6C-C23F-B6F3ACD63524}"/>
                </a:ext>
              </a:extLst>
            </p:cNvPr>
            <p:cNvSpPr txBox="1"/>
            <p:nvPr/>
          </p:nvSpPr>
          <p:spPr>
            <a:xfrm>
              <a:off x="5593" y="4912"/>
              <a:ext cx="8844112" cy="20495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/>
              <a:r>
                <a:rPr lang="lv-LV" sz="1800">
                  <a:solidFill>
                    <a:schemeClr val="tx1"/>
                  </a:solidFill>
                </a:rPr>
                <a:t>Stiprināt nacionālo </a:t>
              </a:r>
              <a:r>
                <a:rPr lang="lv-LV" sz="1800" err="1">
                  <a:solidFill>
                    <a:schemeClr val="tx1"/>
                  </a:solidFill>
                </a:rPr>
                <a:t>kultūrtelpu</a:t>
              </a:r>
              <a:r>
                <a:rPr lang="lv-LV" sz="1800">
                  <a:solidFill>
                    <a:schemeClr val="tx1"/>
                  </a:solidFill>
                </a:rPr>
                <a:t> latviešu valodā, atbalstot nekomerciālas, sabiedriski nozīmīgas žurnālistikas radīšanu medijos, kuras uzdevumi ir stiprināt Satversmē noteiktās vērtības, valstisko apziņu, latvisko </a:t>
              </a:r>
              <a:r>
                <a:rPr lang="lv-LV" sz="1800" err="1">
                  <a:solidFill>
                    <a:schemeClr val="tx1"/>
                  </a:solidFill>
                </a:rPr>
                <a:t>kultūrtelpu</a:t>
              </a:r>
              <a:r>
                <a:rPr lang="lv-LV" sz="1800">
                  <a:solidFill>
                    <a:schemeClr val="tx1"/>
                  </a:solidFill>
                </a:rPr>
                <a:t>, kritisko domāšanu, veicināt mediju atbildīgumu un kvalitāti, kā arī sabiedrības saliedētību uz latviešu valodas pamata</a:t>
              </a:r>
            </a:p>
          </p:txBody>
        </p:sp>
      </p:grpSp>
      <p:sp>
        <p:nvSpPr>
          <p:cNvPr id="3" name="Runas burbulis: taisnstūrveida 7">
            <a:extLst>
              <a:ext uri="{FF2B5EF4-FFF2-40B4-BE49-F238E27FC236}">
                <a16:creationId xmlns:a16="http://schemas.microsoft.com/office/drawing/2014/main" id="{1B980DB6-DC14-3A15-E75D-22E9A83AAE77}"/>
              </a:ext>
            </a:extLst>
          </p:cNvPr>
          <p:cNvSpPr/>
          <p:nvPr/>
        </p:nvSpPr>
        <p:spPr>
          <a:xfrm>
            <a:off x="6819162" y="5038713"/>
            <a:ext cx="2753746" cy="1168948"/>
          </a:xfrm>
          <a:prstGeom prst="wedgeRectCallout">
            <a:avLst>
              <a:gd name="adj1" fmla="val -48861"/>
              <a:gd name="adj2" fmla="val -10940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>
                <a:solidFill>
                  <a:schemeClr val="tx1"/>
                </a:solidFill>
              </a:rPr>
              <a:t>Pieteikuma veidlapas B 2. sadaļā skaidrot projekta atbilstību programmas mērķim</a:t>
            </a:r>
          </a:p>
        </p:txBody>
      </p:sp>
    </p:spTree>
    <p:extLst>
      <p:ext uri="{BB962C8B-B14F-4D97-AF65-F5344CB8AC3E}">
        <p14:creationId xmlns:p14="http://schemas.microsoft.com/office/powerpoint/2010/main" val="72689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DF69-AA71-4CF6-DBB2-3573AE3E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Projekta</a:t>
            </a:r>
            <a:r>
              <a:rPr lang="en-US"/>
              <a:t> </a:t>
            </a:r>
            <a:r>
              <a:rPr lang="en-US" err="1"/>
              <a:t>pieteicējs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77B6A6-A32E-E41D-3D68-1190EE73B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9514A-86AF-EDD4-6A96-975C90FB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3</a:t>
            </a:fld>
            <a:endParaRPr lang="en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3C2D282-E324-3AAC-3C3D-10456CAE52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03747"/>
              </p:ext>
            </p:extLst>
          </p:nvPr>
        </p:nvGraphicFramePr>
        <p:xfrm>
          <a:off x="995461" y="1415441"/>
          <a:ext cx="10201078" cy="4584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8892">
                  <a:extLst>
                    <a:ext uri="{9D8B030D-6E8A-4147-A177-3AD203B41FA5}">
                      <a16:colId xmlns:a16="http://schemas.microsoft.com/office/drawing/2014/main" val="2017814326"/>
                    </a:ext>
                  </a:extLst>
                </a:gridCol>
                <a:gridCol w="2488190">
                  <a:extLst>
                    <a:ext uri="{9D8B030D-6E8A-4147-A177-3AD203B41FA5}">
                      <a16:colId xmlns:a16="http://schemas.microsoft.com/office/drawing/2014/main" val="3250130359"/>
                    </a:ext>
                  </a:extLst>
                </a:gridCol>
                <a:gridCol w="6843996">
                  <a:extLst>
                    <a:ext uri="{9D8B030D-6E8A-4147-A177-3AD203B41FA5}">
                      <a16:colId xmlns:a16="http://schemas.microsoft.com/office/drawing/2014/main" val="1256194404"/>
                    </a:ext>
                  </a:extLst>
                </a:gridCol>
              </a:tblGrid>
              <a:tr h="76408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1.6.1.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Sabiedriski nozīmīgs saturs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Reģionāls audiovizuāls elektroniskais plašsaziņas līdzeklis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722763"/>
                  </a:ext>
                </a:extLst>
              </a:tr>
              <a:tr h="76408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Reģionāls </a:t>
                      </a:r>
                      <a:r>
                        <a:rPr lang="lv-LV" sz="1800" u="none" strike="noStrike" err="1">
                          <a:effectLst/>
                        </a:rPr>
                        <a:t>audiāls</a:t>
                      </a:r>
                      <a:r>
                        <a:rPr lang="lv-LV" sz="1800" u="none" strike="noStrike">
                          <a:effectLst/>
                        </a:rPr>
                        <a:t> elektroniskais plašsaziņas līdzeklis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810051"/>
                  </a:ext>
                </a:extLst>
              </a:tr>
              <a:tr h="76408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Reģionāls preses izdevums un interneta vietne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738977"/>
                  </a:ext>
                </a:extLst>
              </a:tr>
              <a:tr h="7640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1.6.2.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Latgales reģions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Latgales reģiona elektroniskais plašsaziņas līdzeklis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8070922"/>
                  </a:ext>
                </a:extLst>
              </a:tr>
              <a:tr h="76408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Latgales reģiona preses izdevums un interneta vietne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5984935"/>
                  </a:ext>
                </a:extLst>
              </a:tr>
              <a:tr h="764088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1.6.3.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Diasporas mediji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Diasporas medijs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857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62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DF69-AA71-4CF6-DBB2-3573AE3E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Projekta</a:t>
            </a:r>
            <a:r>
              <a:rPr lang="en-US"/>
              <a:t> </a:t>
            </a:r>
            <a:r>
              <a:rPr lang="en-US" err="1"/>
              <a:t>pieteicējs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77B6A6-A32E-E41D-3D68-1190EE73B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9514A-86AF-EDD4-6A96-975C90FB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4</a:t>
            </a:fld>
            <a:endParaRPr lang="en-LV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A0D96AB-5392-D137-8717-A1E2089423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574370"/>
              </p:ext>
            </p:extLst>
          </p:nvPr>
        </p:nvGraphicFramePr>
        <p:xfrm>
          <a:off x="581025" y="1429728"/>
          <a:ext cx="11029950" cy="44281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4388">
                  <a:extLst>
                    <a:ext uri="{9D8B030D-6E8A-4147-A177-3AD203B41FA5}">
                      <a16:colId xmlns:a16="http://schemas.microsoft.com/office/drawing/2014/main" val="613987767"/>
                    </a:ext>
                  </a:extLst>
                </a:gridCol>
                <a:gridCol w="2586037">
                  <a:extLst>
                    <a:ext uri="{9D8B030D-6E8A-4147-A177-3AD203B41FA5}">
                      <a16:colId xmlns:a16="http://schemas.microsoft.com/office/drawing/2014/main" val="1477135211"/>
                    </a:ext>
                  </a:extLst>
                </a:gridCol>
                <a:gridCol w="7629525">
                  <a:extLst>
                    <a:ext uri="{9D8B030D-6E8A-4147-A177-3AD203B41FA5}">
                      <a16:colId xmlns:a16="http://schemas.microsoft.com/office/drawing/2014/main" val="1673979940"/>
                    </a:ext>
                  </a:extLst>
                </a:gridCol>
              </a:tblGrid>
              <a:tr h="7200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1.6.4.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800" b="1" u="none" strike="noStrike">
                          <a:effectLst/>
                        </a:rPr>
                        <a:t>Sadarbības projekti ar reģionālajiem medijiem</a:t>
                      </a:r>
                      <a:endParaRPr lang="sv-S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Reģionāls medijs sadarbībā ar nacionāla mēroga mediju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230655"/>
                  </a:ext>
                </a:extLst>
              </a:tr>
              <a:tr h="72003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Nacionāla mēroga medijs sadarbībā ar reģionālu mediju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186224"/>
                  </a:ext>
                </a:extLst>
              </a:tr>
              <a:tr h="7200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1.6.5.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>
                          <a:effectLst/>
                        </a:rPr>
                        <a:t>Sadarbības projekti ar diasporas medijiem 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Diasporas </a:t>
                      </a:r>
                      <a:r>
                        <a:rPr lang="pt-BR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medij</a:t>
                      </a:r>
                      <a:r>
                        <a:rPr lang="pt-BR" sz="1800" u="none" strike="noStrike">
                          <a:effectLst/>
                        </a:rPr>
                        <a:t>s sadarbībā ar nacionāla mēroga mediju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897182"/>
                  </a:ext>
                </a:extLst>
              </a:tr>
              <a:tr h="72003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Nacionāla mēroga medijs sadarbībā ar diasporas mediju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4179037"/>
                  </a:ext>
                </a:extLst>
              </a:tr>
              <a:tr h="7200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1.6.6.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800" b="1" u="none" strike="noStrike">
                          <a:effectLst/>
                        </a:rPr>
                        <a:t>Sadarbības projekti ar Latgales reģiona medijiem </a:t>
                      </a:r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Latgales reģiona medijs sadarbībā ar nacionāla mēroga mediju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207635"/>
                  </a:ext>
                </a:extLst>
              </a:tr>
              <a:tr h="82798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u="none" strike="noStrike">
                          <a:effectLst/>
                        </a:rPr>
                        <a:t>Nacionāla mēroga medijs sadarbībā ar Latgales reģiona mediju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62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55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E697D-DEA2-4298-B453-3F1E15389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Projekta</a:t>
            </a:r>
            <a:r>
              <a:rPr lang="en-US"/>
              <a:t> </a:t>
            </a:r>
            <a:r>
              <a:rPr lang="en-US" err="1"/>
              <a:t>pieteicējs</a:t>
            </a:r>
            <a:r>
              <a:rPr lang="lv-LV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51147DA-E2E0-4DE4-81C3-DBC50451D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314960"/>
              </p:ext>
            </p:extLst>
          </p:nvPr>
        </p:nvGraphicFramePr>
        <p:xfrm>
          <a:off x="995363" y="2136370"/>
          <a:ext cx="10201275" cy="4116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0B94-89B8-4F2A-B880-6B819CC3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481EA-23A0-4E28-806D-DAA83C49E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3553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09A5-C3E8-46D4-B097-539DA947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938" y="456295"/>
            <a:ext cx="6624699" cy="1365148"/>
          </a:xfrm>
        </p:spPr>
        <p:txBody>
          <a:bodyPr>
            <a:normAutofit/>
          </a:bodyPr>
          <a:lstStyle/>
          <a:p>
            <a:r>
              <a:rPr lang="lv-LV" sz="3600"/>
              <a:t>Prasības </a:t>
            </a:r>
            <a:r>
              <a:rPr lang="en-US" sz="3600" err="1"/>
              <a:t>pieteicējam</a:t>
            </a:r>
            <a:r>
              <a:rPr lang="lv-LV" sz="360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6FA87-FE9D-4232-B068-E92F4C46D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100360"/>
              </p:ext>
            </p:extLst>
          </p:nvPr>
        </p:nvGraphicFramePr>
        <p:xfrm>
          <a:off x="786938" y="1821443"/>
          <a:ext cx="10226721" cy="4431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4B48F-0B79-44D4-BA9D-C444631E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C6027-1A1E-4978-997F-8B15209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08324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09A5-C3E8-46D4-B097-539DA947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/>
              <a:t>Prasības </a:t>
            </a:r>
            <a:r>
              <a:rPr lang="en-US" sz="3600" err="1"/>
              <a:t>pieteicējam</a:t>
            </a:r>
            <a:r>
              <a:rPr lang="lv-LV" sz="360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6FA87-FE9D-4232-B068-E92F4C46D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240633"/>
              </p:ext>
            </p:extLst>
          </p:nvPr>
        </p:nvGraphicFramePr>
        <p:xfrm>
          <a:off x="706582" y="1800547"/>
          <a:ext cx="10764058" cy="4452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4B48F-0B79-44D4-BA9D-C444631E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C6027-1A1E-4978-997F-8B15209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54803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09A5-C3E8-46D4-B097-539DA947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686" y="435399"/>
            <a:ext cx="6184562" cy="1365148"/>
          </a:xfrm>
        </p:spPr>
        <p:txBody>
          <a:bodyPr>
            <a:normAutofit/>
          </a:bodyPr>
          <a:lstStyle/>
          <a:p>
            <a:r>
              <a:rPr lang="lv-LV" sz="3600"/>
              <a:t>Prasības </a:t>
            </a:r>
            <a:r>
              <a:rPr lang="en-US" sz="3600" err="1"/>
              <a:t>pieteicējam</a:t>
            </a:r>
            <a:r>
              <a:rPr lang="lv-LV" sz="360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6FA87-FE9D-4232-B068-E92F4C46D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160996"/>
              </p:ext>
            </p:extLst>
          </p:nvPr>
        </p:nvGraphicFramePr>
        <p:xfrm>
          <a:off x="706582" y="1800547"/>
          <a:ext cx="10764058" cy="4452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4B48F-0B79-44D4-BA9D-C444631E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C6027-1A1E-4978-997F-8B15209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8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89501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09A5-C3E8-46D4-B097-539DA947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938" y="456295"/>
            <a:ext cx="6624699" cy="1365148"/>
          </a:xfrm>
        </p:spPr>
        <p:txBody>
          <a:bodyPr>
            <a:normAutofit/>
          </a:bodyPr>
          <a:lstStyle/>
          <a:p>
            <a:r>
              <a:rPr lang="lv-LV" sz="3600"/>
              <a:t>Prasības </a:t>
            </a:r>
            <a:r>
              <a:rPr lang="en-US" sz="3600" err="1"/>
              <a:t>pieteicējam</a:t>
            </a:r>
            <a:r>
              <a:rPr lang="lv-LV" sz="3600"/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6FA87-FE9D-4232-B068-E92F4C46D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807326"/>
              </p:ext>
            </p:extLst>
          </p:nvPr>
        </p:nvGraphicFramePr>
        <p:xfrm>
          <a:off x="786938" y="1821443"/>
          <a:ext cx="10226721" cy="4431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4B48F-0B79-44D4-BA9D-C444631E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</a:t>
            </a:r>
            <a:r>
              <a:rPr lang="lv-LV"/>
              <a:t>/0</a:t>
            </a:r>
            <a:r>
              <a:rPr lang="en-US"/>
              <a:t>1/2024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C6027-1A1E-4978-997F-8B15209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9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51673750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6a950e-521b-47c8-9256-93af7daadbc7">
      <Terms xmlns="http://schemas.microsoft.com/office/infopath/2007/PartnerControls"/>
    </lcf76f155ced4ddcb4097134ff3c332f>
    <TaxCatchAll xmlns="4f1366c2-cc76-49ad-8206-8ca383d3060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B8A6DCF348D1484F80EC7C9FC7CECE96" ma:contentTypeVersion="14" ma:contentTypeDescription="Izveidot jaunu dokumentu." ma:contentTypeScope="" ma:versionID="62136b8485e4b93bb2c679a7bf067933">
  <xsd:schema xmlns:xsd="http://www.w3.org/2001/XMLSchema" xmlns:xs="http://www.w3.org/2001/XMLSchema" xmlns:p="http://schemas.microsoft.com/office/2006/metadata/properties" xmlns:ns2="4f1366c2-cc76-49ad-8206-8ca383d3060e" xmlns:ns3="de6a950e-521b-47c8-9256-93af7daadbc7" targetNamespace="http://schemas.microsoft.com/office/2006/metadata/properties" ma:root="true" ma:fieldsID="3c23f1d208b5add2789e6e48f35c3468" ns2:_="" ns3:_="">
    <xsd:import namespace="4f1366c2-cc76-49ad-8206-8ca383d3060e"/>
    <xsd:import namespace="de6a950e-521b-47c8-9256-93af7daadb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1366c2-cc76-49ad-8206-8ca383d3060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98b4ea6-ff51-46e2-84b1-2aff27ac9ccd}" ma:internalName="TaxCatchAll" ma:showField="CatchAllData" ma:web="4f1366c2-cc76-49ad-8206-8ca383d306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a950e-521b-47c8-9256-93af7daad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ttēlu atzīmes" ma:readOnly="false" ma:fieldId="{5cf76f15-5ced-4ddc-b409-7134ff3c332f}" ma:taxonomyMulti="true" ma:sspId="2126744b-e88b-4f89-a192-53d6f0503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C4FFE6-E0F6-42A5-84DC-E623002E1E3E}">
  <ds:schemaRefs>
    <ds:schemaRef ds:uri="4f1366c2-cc76-49ad-8206-8ca383d3060e"/>
    <ds:schemaRef ds:uri="de6a950e-521b-47c8-9256-93af7daadb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A03BFC6-F870-4525-BB74-6C7F3A240B7E}">
  <ds:schemaRefs>
    <ds:schemaRef ds:uri="4f1366c2-cc76-49ad-8206-8ca383d3060e"/>
    <ds:schemaRef ds:uri="de6a950e-521b-47c8-9256-93af7daadb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E00911D-2F5C-4703-A749-624343F44B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</TotalTime>
  <Words>1225</Words>
  <Application>Microsoft Office PowerPoint</Application>
  <PresentationFormat>Widescreen</PresentationFormat>
  <Paragraphs>200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Times New Roman</vt:lpstr>
      <vt:lpstr>Urdu Typesetting</vt:lpstr>
      <vt:lpstr>Verdana</vt:lpstr>
      <vt:lpstr>Wingdings</vt:lpstr>
      <vt:lpstr>Parcel</vt:lpstr>
      <vt:lpstr> Programma    «Reģionālo, vietējo, diasporas mediju un sadarbības projektu atbalsta programma»  atklāti projektu pieteikumu konkursi  SEMINĀRS PROJEKTU PIETEICĒJIEM   2024.gada 18.janvāris</vt:lpstr>
      <vt:lpstr>Programmas mērķis </vt:lpstr>
      <vt:lpstr>Projekta pieteicējs</vt:lpstr>
      <vt:lpstr>Projekta pieteicējs</vt:lpstr>
      <vt:lpstr>Projekta pieteicējs </vt:lpstr>
      <vt:lpstr>Prasības pieteicējam </vt:lpstr>
      <vt:lpstr>Prasības pieteicējam </vt:lpstr>
      <vt:lpstr>Prasības pieteicējam </vt:lpstr>
      <vt:lpstr>Prasības pieteicējam </vt:lpstr>
      <vt:lpstr>Projekta budžets</vt:lpstr>
      <vt:lpstr>Pieteikuma cilne “Datnes”</vt:lpstr>
      <vt:lpstr>Projektu pieteikumu vērtēšana</vt:lpstr>
      <vt:lpstr>Izmaiņas atbilstības kritērijos pieteicējam</vt:lpstr>
      <vt:lpstr>Projektu kvalitātes vērtēšanas papildkritēriji</vt:lpstr>
      <vt:lpstr>Projektu virzīšana apstiprināšanai vai noraidīšanai</vt:lpstr>
      <vt:lpstr>Ieteikumi pieteikuma sagatavošanai</vt:lpstr>
      <vt:lpstr>Ieteikumi pieteikuma sagatavošanai</vt:lpstr>
      <vt:lpstr>Provizoriskais programmas laika grafiks</vt:lpstr>
      <vt:lpstr>Veiksmīgu projektu rakstīšanu!  Jautājumus lūdzam sūtīt uz ance.indriksone@sif.gov.lv  eliza.lake@sif.gov.lv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Ilze Sarkanābola</cp:lastModifiedBy>
  <cp:revision>3</cp:revision>
  <dcterms:created xsi:type="dcterms:W3CDTF">2021-05-20T18:00:25Z</dcterms:created>
  <dcterms:modified xsi:type="dcterms:W3CDTF">2024-01-19T06:57:42Z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0x010100B8A6DCF348D1484F80EC7C9FC7CECE96</vt:lpwstr>
  </property>
  <property fmtid="{D5CDD505-2E9C-101B-9397-08002B2CF9AE}" pid="3" name="Order">
    <vt:r8>761600</vt:r8>
  </property>
  <property fmtid="{D5CDD505-2E9C-101B-9397-08002B2CF9AE}" pid="4" name="MediaServiceImageTags">
    <vt:lpwstr/>
  </property>
</Properties>
</file>