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9" r:id="rId4"/>
  </p:sldMasterIdLst>
  <p:notesMasterIdLst>
    <p:notesMasterId r:id="rId10"/>
  </p:notesMasterIdLst>
  <p:sldIdLst>
    <p:sldId id="384" r:id="rId5"/>
    <p:sldId id="385" r:id="rId6"/>
    <p:sldId id="398" r:id="rId7"/>
    <p:sldId id="397" r:id="rId8"/>
    <p:sldId id="26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02C2BA2-C4D1-410C-821D-2DA1999C751B}">
          <p14:sldIdLst>
            <p14:sldId id="384"/>
            <p14:sldId id="385"/>
            <p14:sldId id="398"/>
            <p14:sldId id="397"/>
            <p14:sldId id="26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a Liepa" initials="IL" lastIdx="4" clrIdx="0">
    <p:extLst>
      <p:ext uri="{19B8F6BF-5375-455C-9EA6-DF929625EA0E}">
        <p15:presenceInfo xmlns:p15="http://schemas.microsoft.com/office/powerpoint/2012/main" userId="S::inga.liepa@sif.gov.lv::d84c561f-e789-411f-a370-09e4c19b592b" providerId="AD"/>
      </p:ext>
    </p:extLst>
  </p:cmAuthor>
  <p:cmAuthor id="2" name="Santa Barone-Upeniece" initials="SBU" lastIdx="1" clrIdx="1">
    <p:extLst>
      <p:ext uri="{19B8F6BF-5375-455C-9EA6-DF929625EA0E}">
        <p15:presenceInfo xmlns:p15="http://schemas.microsoft.com/office/powerpoint/2012/main" userId="S::santa.barone-upeniece@sif.gov.lv::1a27b4a0-cc9c-4e0c-81cf-47021761a91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5D08"/>
    <a:srgbClr val="E0B3B2"/>
    <a:srgbClr val="A80000"/>
    <a:srgbClr val="ED8B77"/>
    <a:srgbClr val="EA0043"/>
    <a:srgbClr val="E60042"/>
    <a:srgbClr val="FF054C"/>
    <a:srgbClr val="E86B52"/>
    <a:srgbClr val="8A0000"/>
    <a:srgbClr val="7C93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85A53B-4F56-4854-A82F-A696BCA85BEE}" v="32" dt="2024-01-18T07:16:28.536"/>
    <p1510:client id="{1CD061B0-62AC-44BC-8BF2-4D49240F8EB5}" v="1672" dt="2024-01-17T12:32:17.938"/>
    <p1510:client id="{C0A41BDF-0843-4AF3-930A-1ECE5680427E}" v="235" dt="2024-01-18T07:17:04.683"/>
    <p1510:client id="{F3FFA4EB-2832-454F-B29E-0DA76FBF5D25}" v="2340" vWet="2342" dt="2024-01-17T12:28:40.9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34988" autoAdjust="0"/>
  </p:normalViewPr>
  <p:slideViewPr>
    <p:cSldViewPr snapToGrid="0">
      <p:cViewPr varScale="1">
        <p:scale>
          <a:sx n="86" d="100"/>
          <a:sy n="86" d="100"/>
        </p:scale>
        <p:origin x="53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ce Indriksone" userId="22f33696-f375-45fe-b757-80ca3a18563a" providerId="ADAL" clId="{1CD061B0-62AC-44BC-8BF2-4D49240F8EB5}"/>
    <pc:docChg chg="undo custSel addSld delSld modSld modSection">
      <pc:chgData name="Ance Indriksone" userId="22f33696-f375-45fe-b757-80ca3a18563a" providerId="ADAL" clId="{1CD061B0-62AC-44BC-8BF2-4D49240F8EB5}" dt="2024-01-17T12:32:17.938" v="1665" actId="20577"/>
      <pc:docMkLst>
        <pc:docMk/>
      </pc:docMkLst>
      <pc:sldChg chg="del">
        <pc:chgData name="Ance Indriksone" userId="22f33696-f375-45fe-b757-80ca3a18563a" providerId="ADAL" clId="{1CD061B0-62AC-44BC-8BF2-4D49240F8EB5}" dt="2024-01-17T12:28:54.112" v="1599" actId="47"/>
        <pc:sldMkLst>
          <pc:docMk/>
          <pc:sldMk cId="397167103" sldId="361"/>
        </pc:sldMkLst>
      </pc:sldChg>
      <pc:sldChg chg="modSp">
        <pc:chgData name="Ance Indriksone" userId="22f33696-f375-45fe-b757-80ca3a18563a" providerId="ADAL" clId="{1CD061B0-62AC-44BC-8BF2-4D49240F8EB5}" dt="2024-01-17T12:29:37.382" v="1616"/>
        <pc:sldMkLst>
          <pc:docMk/>
          <pc:sldMk cId="929960168" sldId="364"/>
        </pc:sldMkLst>
        <pc:graphicFrameChg chg="mod">
          <ac:chgData name="Ance Indriksone" userId="22f33696-f375-45fe-b757-80ca3a18563a" providerId="ADAL" clId="{1CD061B0-62AC-44BC-8BF2-4D49240F8EB5}" dt="2024-01-17T12:29:37.382" v="1616"/>
          <ac:graphicFrameMkLst>
            <pc:docMk/>
            <pc:sldMk cId="929960168" sldId="364"/>
            <ac:graphicFrameMk id="7" creationId="{5B205CB9-5F51-4BA8-BFC4-FECB87009F4E}"/>
          </ac:graphicFrameMkLst>
        </pc:graphicFrameChg>
      </pc:sldChg>
      <pc:sldChg chg="modSp mod">
        <pc:chgData name="Ance Indriksone" userId="22f33696-f375-45fe-b757-80ca3a18563a" providerId="ADAL" clId="{1CD061B0-62AC-44BC-8BF2-4D49240F8EB5}" dt="2024-01-17T12:32:17.938" v="1665" actId="20577"/>
        <pc:sldMkLst>
          <pc:docMk/>
          <pc:sldMk cId="2470691541" sldId="366"/>
        </pc:sldMkLst>
        <pc:spChg chg="mod">
          <ac:chgData name="Ance Indriksone" userId="22f33696-f375-45fe-b757-80ca3a18563a" providerId="ADAL" clId="{1CD061B0-62AC-44BC-8BF2-4D49240F8EB5}" dt="2024-01-17T12:32:17.938" v="1665" actId="20577"/>
          <ac:spMkLst>
            <pc:docMk/>
            <pc:sldMk cId="2470691541" sldId="366"/>
            <ac:spMk id="19" creationId="{720BDF49-4BA1-423B-A50B-56F38FFDCE93}"/>
          </ac:spMkLst>
        </pc:spChg>
        <pc:graphicFrameChg chg="mod">
          <ac:chgData name="Ance Indriksone" userId="22f33696-f375-45fe-b757-80ca3a18563a" providerId="ADAL" clId="{1CD061B0-62AC-44BC-8BF2-4D49240F8EB5}" dt="2024-01-17T12:32:09.643" v="1661" actId="20577"/>
          <ac:graphicFrameMkLst>
            <pc:docMk/>
            <pc:sldMk cId="2470691541" sldId="366"/>
            <ac:graphicFrameMk id="11" creationId="{0661F144-01E6-4CBE-953D-C0A70E98D366}"/>
          </ac:graphicFrameMkLst>
        </pc:graphicFrameChg>
      </pc:sldChg>
      <pc:sldChg chg="delSp modSp del mod">
        <pc:chgData name="Ance Indriksone" userId="22f33696-f375-45fe-b757-80ca3a18563a" providerId="ADAL" clId="{1CD061B0-62AC-44BC-8BF2-4D49240F8EB5}" dt="2024-01-17T10:54:52.983" v="7" actId="47"/>
        <pc:sldMkLst>
          <pc:docMk/>
          <pc:sldMk cId="3373775840" sldId="375"/>
        </pc:sldMkLst>
        <pc:graphicFrameChg chg="del mod">
          <ac:chgData name="Ance Indriksone" userId="22f33696-f375-45fe-b757-80ca3a18563a" providerId="ADAL" clId="{1CD061B0-62AC-44BC-8BF2-4D49240F8EB5}" dt="2024-01-17T10:54:24.619" v="3" actId="478"/>
          <ac:graphicFrameMkLst>
            <pc:docMk/>
            <pc:sldMk cId="3373775840" sldId="375"/>
            <ac:graphicFrameMk id="11" creationId="{852B56A7-A519-45B5-AD46-0A8E81CC2A95}"/>
          </ac:graphicFrameMkLst>
        </pc:graphicFrameChg>
      </pc:sldChg>
      <pc:sldChg chg="addSp delSp modSp new mod modNotesTx">
        <pc:chgData name="Ance Indriksone" userId="22f33696-f375-45fe-b757-80ca3a18563a" providerId="ADAL" clId="{1CD061B0-62AC-44BC-8BF2-4D49240F8EB5}" dt="2024-01-17T12:30:15.912" v="1621" actId="403"/>
        <pc:sldMkLst>
          <pc:docMk/>
          <pc:sldMk cId="4287527829" sldId="399"/>
        </pc:sldMkLst>
        <pc:spChg chg="mod">
          <ac:chgData name="Ance Indriksone" userId="22f33696-f375-45fe-b757-80ca3a18563a" providerId="ADAL" clId="{1CD061B0-62AC-44BC-8BF2-4D49240F8EB5}" dt="2024-01-17T12:30:13.644" v="1620" actId="27636"/>
          <ac:spMkLst>
            <pc:docMk/>
            <pc:sldMk cId="4287527829" sldId="399"/>
            <ac:spMk id="2" creationId="{9ECFDE82-5ADB-89E5-B72D-F296921CCBCB}"/>
          </ac:spMkLst>
        </pc:spChg>
        <pc:spChg chg="mod">
          <ac:chgData name="Ance Indriksone" userId="22f33696-f375-45fe-b757-80ca3a18563a" providerId="ADAL" clId="{1CD061B0-62AC-44BC-8BF2-4D49240F8EB5}" dt="2024-01-17T11:09:03.404" v="1104" actId="1076"/>
          <ac:spMkLst>
            <pc:docMk/>
            <pc:sldMk cId="4287527829" sldId="399"/>
            <ac:spMk id="3" creationId="{39AB37B0-9AE7-7028-5FC8-057A4DE74B00}"/>
          </ac:spMkLst>
        </pc:spChg>
        <pc:spChg chg="mod">
          <ac:chgData name="Ance Indriksone" userId="22f33696-f375-45fe-b757-80ca3a18563a" providerId="ADAL" clId="{1CD061B0-62AC-44BC-8BF2-4D49240F8EB5}" dt="2024-01-17T11:09:13.392" v="1108" actId="1076"/>
          <ac:spMkLst>
            <pc:docMk/>
            <pc:sldMk cId="4287527829" sldId="399"/>
            <ac:spMk id="4" creationId="{A546EC8E-6ABF-8AFF-F23F-38CBB3957D87}"/>
          </ac:spMkLst>
        </pc:spChg>
        <pc:spChg chg="mod">
          <ac:chgData name="Ance Indriksone" userId="22f33696-f375-45fe-b757-80ca3a18563a" providerId="ADAL" clId="{1CD061B0-62AC-44BC-8BF2-4D49240F8EB5}" dt="2024-01-17T12:30:15.912" v="1621" actId="403"/>
          <ac:spMkLst>
            <pc:docMk/>
            <pc:sldMk cId="4287527829" sldId="399"/>
            <ac:spMk id="5" creationId="{4B0462B5-62A9-1815-5C20-83B634C85C59}"/>
          </ac:spMkLst>
        </pc:spChg>
        <pc:spChg chg="mod">
          <ac:chgData name="Ance Indriksone" userId="22f33696-f375-45fe-b757-80ca3a18563a" providerId="ADAL" clId="{1CD061B0-62AC-44BC-8BF2-4D49240F8EB5}" dt="2024-01-17T10:55:00.566" v="8"/>
          <ac:spMkLst>
            <pc:docMk/>
            <pc:sldMk cId="4287527829" sldId="399"/>
            <ac:spMk id="6" creationId="{B294D709-5AE3-C183-20F1-661AB55A9FFB}"/>
          </ac:spMkLst>
        </pc:spChg>
        <pc:spChg chg="del">
          <ac:chgData name="Ance Indriksone" userId="22f33696-f375-45fe-b757-80ca3a18563a" providerId="ADAL" clId="{1CD061B0-62AC-44BC-8BF2-4D49240F8EB5}" dt="2024-01-17T11:09:22.844" v="1110" actId="478"/>
          <ac:spMkLst>
            <pc:docMk/>
            <pc:sldMk cId="4287527829" sldId="399"/>
            <ac:spMk id="7" creationId="{22578784-BBE2-74FE-62FA-70935288CFEA}"/>
          </ac:spMkLst>
        </pc:spChg>
        <pc:spChg chg="mod">
          <ac:chgData name="Ance Indriksone" userId="22f33696-f375-45fe-b757-80ca3a18563a" providerId="ADAL" clId="{1CD061B0-62AC-44BC-8BF2-4D49240F8EB5}" dt="2024-01-17T10:54:51.126" v="6" actId="27636"/>
          <ac:spMkLst>
            <pc:docMk/>
            <pc:sldMk cId="4287527829" sldId="399"/>
            <ac:spMk id="9" creationId="{27246D95-A55D-A397-C0B6-4F90B46AD27C}"/>
          </ac:spMkLst>
        </pc:spChg>
        <pc:spChg chg="add mod">
          <ac:chgData name="Ance Indriksone" userId="22f33696-f375-45fe-b757-80ca3a18563a" providerId="ADAL" clId="{1CD061B0-62AC-44BC-8BF2-4D49240F8EB5}" dt="2024-01-17T11:09:20.042" v="1109" actId="1076"/>
          <ac:spMkLst>
            <pc:docMk/>
            <pc:sldMk cId="4287527829" sldId="399"/>
            <ac:spMk id="10" creationId="{5779625C-C5A0-D116-14F1-DC7B0E61F250}"/>
          </ac:spMkLst>
        </pc:spChg>
      </pc:sldChg>
      <pc:sldChg chg="addSp delSp modSp new mod modNotesTx">
        <pc:chgData name="Ance Indriksone" userId="22f33696-f375-45fe-b757-80ca3a18563a" providerId="ADAL" clId="{1CD061B0-62AC-44BC-8BF2-4D49240F8EB5}" dt="2024-01-17T12:29:10.085" v="1611" actId="20577"/>
        <pc:sldMkLst>
          <pc:docMk/>
          <pc:sldMk cId="1140232060" sldId="400"/>
        </pc:sldMkLst>
        <pc:spChg chg="mod">
          <ac:chgData name="Ance Indriksone" userId="22f33696-f375-45fe-b757-80ca3a18563a" providerId="ADAL" clId="{1CD061B0-62AC-44BC-8BF2-4D49240F8EB5}" dt="2024-01-17T11:13:40.608" v="1288" actId="20577"/>
          <ac:spMkLst>
            <pc:docMk/>
            <pc:sldMk cId="1140232060" sldId="400"/>
            <ac:spMk id="2" creationId="{D77C166F-4930-101C-707F-33B7BF468EC0}"/>
          </ac:spMkLst>
        </pc:spChg>
        <pc:spChg chg="mod">
          <ac:chgData name="Ance Indriksone" userId="22f33696-f375-45fe-b757-80ca3a18563a" providerId="ADAL" clId="{1CD061B0-62AC-44BC-8BF2-4D49240F8EB5}" dt="2024-01-17T11:13:21.451" v="1261"/>
          <ac:spMkLst>
            <pc:docMk/>
            <pc:sldMk cId="1140232060" sldId="400"/>
            <ac:spMk id="3" creationId="{978CFF73-6096-443D-C875-315C0439A535}"/>
          </ac:spMkLst>
        </pc:spChg>
        <pc:spChg chg="del">
          <ac:chgData name="Ance Indriksone" userId="22f33696-f375-45fe-b757-80ca3a18563a" providerId="ADAL" clId="{1CD061B0-62AC-44BC-8BF2-4D49240F8EB5}" dt="2024-01-17T11:13:23.715" v="1262" actId="478"/>
          <ac:spMkLst>
            <pc:docMk/>
            <pc:sldMk cId="1140232060" sldId="400"/>
            <ac:spMk id="4" creationId="{A063CA71-42C5-25CD-0E6F-00EF9C0162A7}"/>
          </ac:spMkLst>
        </pc:spChg>
        <pc:spChg chg="del">
          <ac:chgData name="Ance Indriksone" userId="22f33696-f375-45fe-b757-80ca3a18563a" providerId="ADAL" clId="{1CD061B0-62AC-44BC-8BF2-4D49240F8EB5}" dt="2024-01-17T11:13:00.686" v="1256" actId="478"/>
          <ac:spMkLst>
            <pc:docMk/>
            <pc:sldMk cId="1140232060" sldId="400"/>
            <ac:spMk id="6" creationId="{5F2DA556-93B0-925F-A9DA-F179D8CDFCD0}"/>
          </ac:spMkLst>
        </pc:spChg>
        <pc:spChg chg="add mod">
          <ac:chgData name="Ance Indriksone" userId="22f33696-f375-45fe-b757-80ca3a18563a" providerId="ADAL" clId="{1CD061B0-62AC-44BC-8BF2-4D49240F8EB5}" dt="2024-01-17T12:29:10.085" v="1611" actId="20577"/>
          <ac:spMkLst>
            <pc:docMk/>
            <pc:sldMk cId="1140232060" sldId="400"/>
            <ac:spMk id="9" creationId="{5A1986BA-CFDB-6D22-CB93-A188D63D00A7}"/>
          </ac:spMkLst>
        </pc:spChg>
        <pc:picChg chg="add mod">
          <ac:chgData name="Ance Indriksone" userId="22f33696-f375-45fe-b757-80ca3a18563a" providerId="ADAL" clId="{1CD061B0-62AC-44BC-8BF2-4D49240F8EB5}" dt="2024-01-17T11:13:52.685" v="1289" actId="1076"/>
          <ac:picMkLst>
            <pc:docMk/>
            <pc:sldMk cId="1140232060" sldId="400"/>
            <ac:picMk id="8" creationId="{31B94A61-4061-5CE4-5B65-11F7779E1957}"/>
          </ac:picMkLst>
        </pc:picChg>
      </pc:sldChg>
    </pc:docChg>
  </pc:docChgLst>
  <pc:docChgLst>
    <pc:chgData name="Elīza Laķe" userId="S::eliza.lake@sif.gov.lv::b0a858b5-8863-41a8-8975-fc8f8b90e6c3" providerId="AD" clId="Web-{2DE3A487-7A10-492C-874E-09260CFC0B31}"/>
    <pc:docChg chg="modSld">
      <pc:chgData name="Elīza Laķe" userId="S::eliza.lake@sif.gov.lv::b0a858b5-8863-41a8-8975-fc8f8b90e6c3" providerId="AD" clId="Web-{2DE3A487-7A10-492C-874E-09260CFC0B31}" dt="2023-02-06T14:22:15.758" v="1" actId="20577"/>
      <pc:docMkLst>
        <pc:docMk/>
      </pc:docMkLst>
      <pc:sldChg chg="modSp">
        <pc:chgData name="Elīza Laķe" userId="S::eliza.lake@sif.gov.lv::b0a858b5-8863-41a8-8975-fc8f8b90e6c3" providerId="AD" clId="Web-{2DE3A487-7A10-492C-874E-09260CFC0B31}" dt="2023-02-06T14:22:15.758" v="1" actId="20577"/>
        <pc:sldMkLst>
          <pc:docMk/>
          <pc:sldMk cId="2857624165" sldId="268"/>
        </pc:sldMkLst>
        <pc:spChg chg="mod">
          <ac:chgData name="Elīza Laķe" userId="S::eliza.lake@sif.gov.lv::b0a858b5-8863-41a8-8975-fc8f8b90e6c3" providerId="AD" clId="Web-{2DE3A487-7A10-492C-874E-09260CFC0B31}" dt="2023-02-06T14:22:15.758" v="1" actId="20577"/>
          <ac:spMkLst>
            <pc:docMk/>
            <pc:sldMk cId="2857624165" sldId="268"/>
            <ac:spMk id="2" creationId="{03010E38-542A-BF46-8379-D40FB84C6721}"/>
          </ac:spMkLst>
        </pc:spChg>
      </pc:sldChg>
    </pc:docChg>
  </pc:docChgLst>
  <pc:docChgLst>
    <pc:chgData name="Ance Indriksone" userId="22f33696-f375-45fe-b757-80ca3a18563a" providerId="ADAL" clId="{616A248B-8C25-426B-9E46-37502E73D124}"/>
    <pc:docChg chg="undo custSel addSld delSld modSld sldOrd modSection">
      <pc:chgData name="Ance Indriksone" userId="22f33696-f375-45fe-b757-80ca3a18563a" providerId="ADAL" clId="{616A248B-8C25-426B-9E46-37502E73D124}" dt="2023-02-07T14:04:08.946" v="496"/>
      <pc:docMkLst>
        <pc:docMk/>
      </pc:docMkLst>
      <pc:sldChg chg="addSp delSp modSp mod">
        <pc:chgData name="Ance Indriksone" userId="22f33696-f375-45fe-b757-80ca3a18563a" providerId="ADAL" clId="{616A248B-8C25-426B-9E46-37502E73D124}" dt="2023-02-07T13:56:17.694" v="494" actId="208"/>
        <pc:sldMkLst>
          <pc:docMk/>
          <pc:sldMk cId="726894854" sldId="257"/>
        </pc:sldMkLst>
        <pc:spChg chg="add mod">
          <ac:chgData name="Ance Indriksone" userId="22f33696-f375-45fe-b757-80ca3a18563a" providerId="ADAL" clId="{616A248B-8C25-426B-9E46-37502E73D124}" dt="2023-02-07T13:56:17.694" v="494" actId="208"/>
          <ac:spMkLst>
            <pc:docMk/>
            <pc:sldMk cId="726894854" sldId="257"/>
            <ac:spMk id="3" creationId="{D794864A-4C3D-3883-852C-DB2B8253089B}"/>
          </ac:spMkLst>
        </pc:spChg>
        <pc:graphicFrameChg chg="del mod modGraphic">
          <ac:chgData name="Ance Indriksone" userId="22f33696-f375-45fe-b757-80ca3a18563a" providerId="ADAL" clId="{616A248B-8C25-426B-9E46-37502E73D124}" dt="2023-02-06T15:18:10.563" v="12" actId="21"/>
          <ac:graphicFrameMkLst>
            <pc:docMk/>
            <pc:sldMk cId="726894854" sldId="257"/>
            <ac:graphicFrameMk id="16" creationId="{C5912010-243A-4A55-A365-4AB01E79BF0C}"/>
          </ac:graphicFrameMkLst>
        </pc:graphicFrameChg>
      </pc:sldChg>
      <pc:sldChg chg="add del ord">
        <pc:chgData name="Ance Indriksone" userId="22f33696-f375-45fe-b757-80ca3a18563a" providerId="ADAL" clId="{616A248B-8C25-426B-9E46-37502E73D124}" dt="2023-02-07T13:34:38.326" v="178" actId="47"/>
        <pc:sldMkLst>
          <pc:docMk/>
          <pc:sldMk cId="639597083" sldId="264"/>
        </pc:sldMkLst>
      </pc:sldChg>
      <pc:sldChg chg="modSp mod">
        <pc:chgData name="Ance Indriksone" userId="22f33696-f375-45fe-b757-80ca3a18563a" providerId="ADAL" clId="{616A248B-8C25-426B-9E46-37502E73D124}" dt="2023-02-07T11:55:15.744" v="44" actId="207"/>
        <pc:sldMkLst>
          <pc:docMk/>
          <pc:sldMk cId="3797734594" sldId="326"/>
        </pc:sldMkLst>
        <pc:graphicFrameChg chg="mod modGraphic">
          <ac:chgData name="Ance Indriksone" userId="22f33696-f375-45fe-b757-80ca3a18563a" providerId="ADAL" clId="{616A248B-8C25-426B-9E46-37502E73D124}" dt="2023-02-07T11:55:15.744" v="44" actId="207"/>
          <ac:graphicFrameMkLst>
            <pc:docMk/>
            <pc:sldMk cId="3797734594" sldId="326"/>
            <ac:graphicFrameMk id="8" creationId="{CA3A71D7-C003-437F-A5F0-FDA237EEBE77}"/>
          </ac:graphicFrameMkLst>
        </pc:graphicFrameChg>
      </pc:sldChg>
      <pc:sldChg chg="modSp mod">
        <pc:chgData name="Ance Indriksone" userId="22f33696-f375-45fe-b757-80ca3a18563a" providerId="ADAL" clId="{616A248B-8C25-426B-9E46-37502E73D124}" dt="2023-02-07T13:35:28.225" v="184" actId="207"/>
        <pc:sldMkLst>
          <pc:docMk/>
          <pc:sldMk cId="3083242349" sldId="346"/>
        </pc:sldMkLst>
        <pc:graphicFrameChg chg="mod modGraphic">
          <ac:chgData name="Ance Indriksone" userId="22f33696-f375-45fe-b757-80ca3a18563a" providerId="ADAL" clId="{616A248B-8C25-426B-9E46-37502E73D124}" dt="2023-02-07T13:35:28.225" v="184" actId="207"/>
          <ac:graphicFrameMkLst>
            <pc:docMk/>
            <pc:sldMk cId="3083242349" sldId="346"/>
            <ac:graphicFrameMk id="7" creationId="{4CC6FA87-FE9D-4232-B068-E92F4C46D920}"/>
          </ac:graphicFrameMkLst>
        </pc:graphicFrameChg>
      </pc:sldChg>
      <pc:sldChg chg="modSp mod">
        <pc:chgData name="Ance Indriksone" userId="22f33696-f375-45fe-b757-80ca3a18563a" providerId="ADAL" clId="{616A248B-8C25-426B-9E46-37502E73D124}" dt="2023-02-07T13:50:06.923" v="492" actId="208"/>
        <pc:sldMkLst>
          <pc:docMk/>
          <pc:sldMk cId="2354803648" sldId="348"/>
        </pc:sldMkLst>
        <pc:graphicFrameChg chg="mod modGraphic">
          <ac:chgData name="Ance Indriksone" userId="22f33696-f375-45fe-b757-80ca3a18563a" providerId="ADAL" clId="{616A248B-8C25-426B-9E46-37502E73D124}" dt="2023-02-07T13:50:06.923" v="492" actId="208"/>
          <ac:graphicFrameMkLst>
            <pc:docMk/>
            <pc:sldMk cId="2354803648" sldId="348"/>
            <ac:graphicFrameMk id="7" creationId="{4CC6FA87-FE9D-4232-B068-E92F4C46D920}"/>
          </ac:graphicFrameMkLst>
        </pc:graphicFrameChg>
      </pc:sldChg>
      <pc:sldChg chg="modSp mod">
        <pc:chgData name="Ance Indriksone" userId="22f33696-f375-45fe-b757-80ca3a18563a" providerId="ADAL" clId="{616A248B-8C25-426B-9E46-37502E73D124}" dt="2023-02-07T13:34:30.011" v="177" actId="207"/>
        <pc:sldMkLst>
          <pc:docMk/>
          <pc:sldMk cId="3764329618" sldId="349"/>
        </pc:sldMkLst>
        <pc:graphicFrameChg chg="mod modGraphic">
          <ac:chgData name="Ance Indriksone" userId="22f33696-f375-45fe-b757-80ca3a18563a" providerId="ADAL" clId="{616A248B-8C25-426B-9E46-37502E73D124}" dt="2023-02-07T13:34:30.011" v="177" actId="207"/>
          <ac:graphicFrameMkLst>
            <pc:docMk/>
            <pc:sldMk cId="3764329618" sldId="349"/>
            <ac:graphicFrameMk id="7" creationId="{BA47A017-3D92-4505-8DB0-8664E3DB72FC}"/>
          </ac:graphicFrameMkLst>
        </pc:graphicFrameChg>
      </pc:sldChg>
      <pc:sldChg chg="modSp mod">
        <pc:chgData name="Ance Indriksone" userId="22f33696-f375-45fe-b757-80ca3a18563a" providerId="ADAL" clId="{616A248B-8C25-426B-9E46-37502E73D124}" dt="2023-02-07T13:36:10.934" v="192" actId="404"/>
        <pc:sldMkLst>
          <pc:docMk/>
          <pc:sldMk cId="2428740189" sldId="351"/>
        </pc:sldMkLst>
        <pc:graphicFrameChg chg="mod modGraphic">
          <ac:chgData name="Ance Indriksone" userId="22f33696-f375-45fe-b757-80ca3a18563a" providerId="ADAL" clId="{616A248B-8C25-426B-9E46-37502E73D124}" dt="2023-02-07T13:36:10.934" v="192" actId="404"/>
          <ac:graphicFrameMkLst>
            <pc:docMk/>
            <pc:sldMk cId="2428740189" sldId="351"/>
            <ac:graphicFrameMk id="7" creationId="{82062CD6-E979-4997-85FC-0E24623C4331}"/>
          </ac:graphicFrameMkLst>
        </pc:graphicFrameChg>
      </pc:sldChg>
      <pc:sldChg chg="modSp mod">
        <pc:chgData name="Ance Indriksone" userId="22f33696-f375-45fe-b757-80ca3a18563a" providerId="ADAL" clId="{616A248B-8C25-426B-9E46-37502E73D124}" dt="2023-02-07T13:48:17.438" v="479" actId="208"/>
        <pc:sldMkLst>
          <pc:docMk/>
          <pc:sldMk cId="1720756213" sldId="352"/>
        </pc:sldMkLst>
        <pc:graphicFrameChg chg="mod modGraphic">
          <ac:chgData name="Ance Indriksone" userId="22f33696-f375-45fe-b757-80ca3a18563a" providerId="ADAL" clId="{616A248B-8C25-426B-9E46-37502E73D124}" dt="2023-02-07T13:48:17.438" v="479" actId="208"/>
          <ac:graphicFrameMkLst>
            <pc:docMk/>
            <pc:sldMk cId="1720756213" sldId="352"/>
            <ac:graphicFrameMk id="7" creationId="{08A5580B-97A5-4C6C-8831-31B56026FCEB}"/>
          </ac:graphicFrameMkLst>
        </pc:graphicFrameChg>
      </pc:sldChg>
      <pc:sldChg chg="modSp">
        <pc:chgData name="Ance Indriksone" userId="22f33696-f375-45fe-b757-80ca3a18563a" providerId="ADAL" clId="{616A248B-8C25-426B-9E46-37502E73D124}" dt="2023-02-07T14:04:08.946" v="496"/>
        <pc:sldMkLst>
          <pc:docMk/>
          <pc:sldMk cId="249499737" sldId="354"/>
        </pc:sldMkLst>
        <pc:graphicFrameChg chg="mod">
          <ac:chgData name="Ance Indriksone" userId="22f33696-f375-45fe-b757-80ca3a18563a" providerId="ADAL" clId="{616A248B-8C25-426B-9E46-37502E73D124}" dt="2023-02-07T14:04:08.946" v="496"/>
          <ac:graphicFrameMkLst>
            <pc:docMk/>
            <pc:sldMk cId="249499737" sldId="354"/>
            <ac:graphicFrameMk id="7" creationId="{FF554CDE-C081-41F0-A0DE-70E4F843CBB9}"/>
          </ac:graphicFrameMkLst>
        </pc:graphicFrameChg>
      </pc:sldChg>
      <pc:sldChg chg="modSp mod">
        <pc:chgData name="Ance Indriksone" userId="22f33696-f375-45fe-b757-80ca3a18563a" providerId="ADAL" clId="{616A248B-8C25-426B-9E46-37502E73D124}" dt="2023-02-07T13:37:48.061" v="202" actId="207"/>
        <pc:sldMkLst>
          <pc:docMk/>
          <pc:sldMk cId="3541117955" sldId="355"/>
        </pc:sldMkLst>
        <pc:spChg chg="mod">
          <ac:chgData name="Ance Indriksone" userId="22f33696-f375-45fe-b757-80ca3a18563a" providerId="ADAL" clId="{616A248B-8C25-426B-9E46-37502E73D124}" dt="2023-02-07T13:37:48.061" v="202" actId="207"/>
          <ac:spMkLst>
            <pc:docMk/>
            <pc:sldMk cId="3541117955" sldId="355"/>
            <ac:spMk id="9" creationId="{BBD647FA-65D4-42AA-BAB0-F983D884BAC3}"/>
          </ac:spMkLst>
        </pc:spChg>
        <pc:graphicFrameChg chg="mod">
          <ac:chgData name="Ance Indriksone" userId="22f33696-f375-45fe-b757-80ca3a18563a" providerId="ADAL" clId="{616A248B-8C25-426B-9E46-37502E73D124}" dt="2023-02-07T13:37:44.830" v="201" actId="207"/>
          <ac:graphicFrameMkLst>
            <pc:docMk/>
            <pc:sldMk cId="3541117955" sldId="355"/>
            <ac:graphicFrameMk id="8" creationId="{EDA12D58-56D0-463D-B9DF-01B210EE18E9}"/>
          </ac:graphicFrameMkLst>
        </pc:graphicFrameChg>
      </pc:sldChg>
      <pc:sldChg chg="addSp delSp modSp mod">
        <pc:chgData name="Ance Indriksone" userId="22f33696-f375-45fe-b757-80ca3a18563a" providerId="ADAL" clId="{616A248B-8C25-426B-9E46-37502E73D124}" dt="2023-02-07T13:49:37.838" v="491" actId="208"/>
        <pc:sldMkLst>
          <pc:docMk/>
          <pc:sldMk cId="4291250670" sldId="357"/>
        </pc:sldMkLst>
        <pc:spChg chg="add mod">
          <ac:chgData name="Ance Indriksone" userId="22f33696-f375-45fe-b757-80ca3a18563a" providerId="ADAL" clId="{616A248B-8C25-426B-9E46-37502E73D124}" dt="2023-02-07T13:46:05.467" v="477" actId="790"/>
          <ac:spMkLst>
            <pc:docMk/>
            <pc:sldMk cId="4291250670" sldId="357"/>
            <ac:spMk id="7" creationId="{0A34B33D-B77F-17C3-2899-576720B08CEB}"/>
          </ac:spMkLst>
        </pc:spChg>
        <pc:spChg chg="mod">
          <ac:chgData name="Ance Indriksone" userId="22f33696-f375-45fe-b757-80ca3a18563a" providerId="ADAL" clId="{616A248B-8C25-426B-9E46-37502E73D124}" dt="2023-02-07T13:49:37.838" v="491" actId="208"/>
          <ac:spMkLst>
            <pc:docMk/>
            <pc:sldMk cId="4291250670" sldId="357"/>
            <ac:spMk id="9" creationId="{BBD647FA-65D4-42AA-BAB0-F983D884BAC3}"/>
          </ac:spMkLst>
        </pc:spChg>
        <pc:spChg chg="mod">
          <ac:chgData name="Ance Indriksone" userId="22f33696-f375-45fe-b757-80ca3a18563a" providerId="ADAL" clId="{616A248B-8C25-426B-9E46-37502E73D124}" dt="2023-02-07T13:49:37.838" v="491" actId="208"/>
          <ac:spMkLst>
            <pc:docMk/>
            <pc:sldMk cId="4291250670" sldId="357"/>
            <ac:spMk id="10" creationId="{2365C699-FCD8-487C-AA15-86115C6DF9F1}"/>
          </ac:spMkLst>
        </pc:spChg>
        <pc:graphicFrameChg chg="add del mod modGraphic">
          <ac:chgData name="Ance Indriksone" userId="22f33696-f375-45fe-b757-80ca3a18563a" providerId="ADAL" clId="{616A248B-8C25-426B-9E46-37502E73D124}" dt="2023-02-07T13:42:23.471" v="310" actId="21"/>
          <ac:graphicFrameMkLst>
            <pc:docMk/>
            <pc:sldMk cId="4291250670" sldId="357"/>
            <ac:graphicFrameMk id="3" creationId="{969B92B6-9BDD-C72C-C18B-E913CEA4C563}"/>
          </ac:graphicFrameMkLst>
        </pc:graphicFrameChg>
        <pc:graphicFrameChg chg="add mod modGraphic">
          <ac:chgData name="Ance Indriksone" userId="22f33696-f375-45fe-b757-80ca3a18563a" providerId="ADAL" clId="{616A248B-8C25-426B-9E46-37502E73D124}" dt="2023-02-07T13:48:50.788" v="483" actId="208"/>
          <ac:graphicFrameMkLst>
            <pc:docMk/>
            <pc:sldMk cId="4291250670" sldId="357"/>
            <ac:graphicFrameMk id="5" creationId="{5959454E-98FA-CB98-5D11-5990FB7EBA96}"/>
          </ac:graphicFrameMkLst>
        </pc:graphicFrameChg>
        <pc:graphicFrameChg chg="mod">
          <ac:chgData name="Ance Indriksone" userId="22f33696-f375-45fe-b757-80ca3a18563a" providerId="ADAL" clId="{616A248B-8C25-426B-9E46-37502E73D124}" dt="2023-02-07T13:49:31.125" v="489"/>
          <ac:graphicFrameMkLst>
            <pc:docMk/>
            <pc:sldMk cId="4291250670" sldId="357"/>
            <ac:graphicFrameMk id="8" creationId="{EDA12D58-56D0-463D-B9DF-01B210EE18E9}"/>
          </ac:graphicFrameMkLst>
        </pc:graphicFrameChg>
        <pc:picChg chg="del mod">
          <ac:chgData name="Ance Indriksone" userId="22f33696-f375-45fe-b757-80ca3a18563a" providerId="ADAL" clId="{616A248B-8C25-426B-9E46-37502E73D124}" dt="2023-02-07T13:46:10.157" v="478" actId="478"/>
          <ac:picMkLst>
            <pc:docMk/>
            <pc:sldMk cId="4291250670" sldId="357"/>
            <ac:picMk id="13" creationId="{0DE15D74-26A5-2F7F-E88E-DA439CC450E1}"/>
          </ac:picMkLst>
        </pc:picChg>
      </pc:sldChg>
      <pc:sldChg chg="modSp mod">
        <pc:chgData name="Ance Indriksone" userId="22f33696-f375-45fe-b757-80ca3a18563a" providerId="ADAL" clId="{616A248B-8C25-426B-9E46-37502E73D124}" dt="2023-02-07T13:29:38.261" v="139" actId="404"/>
        <pc:sldMkLst>
          <pc:docMk/>
          <pc:sldMk cId="397167103" sldId="361"/>
        </pc:sldMkLst>
        <pc:graphicFrameChg chg="mod modGraphic">
          <ac:chgData name="Ance Indriksone" userId="22f33696-f375-45fe-b757-80ca3a18563a" providerId="ADAL" clId="{616A248B-8C25-426B-9E46-37502E73D124}" dt="2023-02-07T13:29:38.261" v="139" actId="404"/>
          <ac:graphicFrameMkLst>
            <pc:docMk/>
            <pc:sldMk cId="397167103" sldId="361"/>
            <ac:graphicFrameMk id="7" creationId="{DDE57315-8E4D-43A4-A55A-E2FB61EF3B4E}"/>
          </ac:graphicFrameMkLst>
        </pc:graphicFrameChg>
      </pc:sldChg>
      <pc:sldChg chg="modSp">
        <pc:chgData name="Ance Indriksone" userId="22f33696-f375-45fe-b757-80ca3a18563a" providerId="ADAL" clId="{616A248B-8C25-426B-9E46-37502E73D124}" dt="2023-02-07T13:27:50.097" v="123"/>
        <pc:sldMkLst>
          <pc:docMk/>
          <pc:sldMk cId="515982508" sldId="368"/>
        </pc:sldMkLst>
        <pc:graphicFrameChg chg="mod">
          <ac:chgData name="Ance Indriksone" userId="22f33696-f375-45fe-b757-80ca3a18563a" providerId="ADAL" clId="{616A248B-8C25-426B-9E46-37502E73D124}" dt="2023-02-07T13:27:50.097" v="123"/>
          <ac:graphicFrameMkLst>
            <pc:docMk/>
            <pc:sldMk cId="515982508" sldId="368"/>
            <ac:graphicFrameMk id="7" creationId="{EC311DC9-C6B0-41D4-B785-A19826E7C185}"/>
          </ac:graphicFrameMkLst>
        </pc:graphicFrameChg>
      </pc:sldChg>
      <pc:sldChg chg="modSp">
        <pc:chgData name="Ance Indriksone" userId="22f33696-f375-45fe-b757-80ca3a18563a" providerId="ADAL" clId="{616A248B-8C25-426B-9E46-37502E73D124}" dt="2023-02-07T12:33:28.852" v="105" actId="12269"/>
        <pc:sldMkLst>
          <pc:docMk/>
          <pc:sldMk cId="2392593155" sldId="370"/>
        </pc:sldMkLst>
        <pc:graphicFrameChg chg="mod">
          <ac:chgData name="Ance Indriksone" userId="22f33696-f375-45fe-b757-80ca3a18563a" providerId="ADAL" clId="{616A248B-8C25-426B-9E46-37502E73D124}" dt="2023-02-07T12:33:28.852" v="105" actId="12269"/>
          <ac:graphicFrameMkLst>
            <pc:docMk/>
            <pc:sldMk cId="2392593155" sldId="370"/>
            <ac:graphicFrameMk id="7" creationId="{7D3F70A0-BCFD-4B65-B469-267C32B963BC}"/>
          </ac:graphicFrameMkLst>
        </pc:graphicFrameChg>
      </pc:sldChg>
      <pc:sldChg chg="modSp mod">
        <pc:chgData name="Ance Indriksone" userId="22f33696-f375-45fe-b757-80ca3a18563a" providerId="ADAL" clId="{616A248B-8C25-426B-9E46-37502E73D124}" dt="2023-02-07T13:48:35.003" v="480" actId="208"/>
        <pc:sldMkLst>
          <pc:docMk/>
          <pc:sldMk cId="4049943875" sldId="371"/>
        </pc:sldMkLst>
        <pc:graphicFrameChg chg="mod modGraphic">
          <ac:chgData name="Ance Indriksone" userId="22f33696-f375-45fe-b757-80ca3a18563a" providerId="ADAL" clId="{616A248B-8C25-426B-9E46-37502E73D124}" dt="2023-02-07T13:48:35.003" v="480" actId="208"/>
          <ac:graphicFrameMkLst>
            <pc:docMk/>
            <pc:sldMk cId="4049943875" sldId="371"/>
            <ac:graphicFrameMk id="8" creationId="{7AEEA221-77C8-4382-9599-0BC034530A9F}"/>
          </ac:graphicFrameMkLst>
        </pc:graphicFrameChg>
      </pc:sldChg>
      <pc:sldChg chg="modSp mod">
        <pc:chgData name="Ance Indriksone" userId="22f33696-f375-45fe-b757-80ca3a18563a" providerId="ADAL" clId="{616A248B-8C25-426B-9E46-37502E73D124}" dt="2023-02-07T12:34:28.439" v="110" actId="1076"/>
        <pc:sldMkLst>
          <pc:docMk/>
          <pc:sldMk cId="2308349387" sldId="373"/>
        </pc:sldMkLst>
        <pc:spChg chg="mod">
          <ac:chgData name="Ance Indriksone" userId="22f33696-f375-45fe-b757-80ca3a18563a" providerId="ADAL" clId="{616A248B-8C25-426B-9E46-37502E73D124}" dt="2023-02-07T12:34:28.439" v="110" actId="1076"/>
          <ac:spMkLst>
            <pc:docMk/>
            <pc:sldMk cId="2308349387" sldId="373"/>
            <ac:spMk id="3" creationId="{6C4E8003-B016-B2E1-2FEE-8F2D46941A22}"/>
          </ac:spMkLst>
        </pc:spChg>
        <pc:graphicFrameChg chg="mod modGraphic">
          <ac:chgData name="Ance Indriksone" userId="22f33696-f375-45fe-b757-80ca3a18563a" providerId="ADAL" clId="{616A248B-8C25-426B-9E46-37502E73D124}" dt="2023-02-07T12:31:36.406" v="101"/>
          <ac:graphicFrameMkLst>
            <pc:docMk/>
            <pc:sldMk cId="2308349387" sldId="373"/>
            <ac:graphicFrameMk id="7" creationId="{EC311DC9-C6B0-41D4-B785-A19826E7C185}"/>
          </ac:graphicFrameMkLst>
        </pc:graphicFrameChg>
      </pc:sldChg>
      <pc:sldChg chg="modSp del">
        <pc:chgData name="Ance Indriksone" userId="22f33696-f375-45fe-b757-80ca3a18563a" providerId="ADAL" clId="{616A248B-8C25-426B-9E46-37502E73D124}" dt="2023-02-07T13:27:38.031" v="121" actId="47"/>
        <pc:sldMkLst>
          <pc:docMk/>
          <pc:sldMk cId="1709617207" sldId="374"/>
        </pc:sldMkLst>
        <pc:graphicFrameChg chg="mod">
          <ac:chgData name="Ance Indriksone" userId="22f33696-f375-45fe-b757-80ca3a18563a" providerId="ADAL" clId="{616A248B-8C25-426B-9E46-37502E73D124}" dt="2023-02-07T12:23:11.441" v="61" actId="207"/>
          <ac:graphicFrameMkLst>
            <pc:docMk/>
            <pc:sldMk cId="1709617207" sldId="374"/>
            <ac:graphicFrameMk id="9" creationId="{413A5E4E-9569-4BEF-BD00-0B0BE4A3AA71}"/>
          </ac:graphicFrameMkLst>
        </pc:graphicFrameChg>
      </pc:sldChg>
      <pc:sldChg chg="modSp mod">
        <pc:chgData name="Ance Indriksone" userId="22f33696-f375-45fe-b757-80ca3a18563a" providerId="ADAL" clId="{616A248B-8C25-426B-9E46-37502E73D124}" dt="2023-02-07T12:32:13.183" v="104" actId="113"/>
        <pc:sldMkLst>
          <pc:docMk/>
          <pc:sldMk cId="3228027423" sldId="377"/>
        </pc:sldMkLst>
        <pc:graphicFrameChg chg="mod modGraphic">
          <ac:chgData name="Ance Indriksone" userId="22f33696-f375-45fe-b757-80ca3a18563a" providerId="ADAL" clId="{616A248B-8C25-426B-9E46-37502E73D124}" dt="2023-02-07T12:32:13.183" v="104" actId="113"/>
          <ac:graphicFrameMkLst>
            <pc:docMk/>
            <pc:sldMk cId="3228027423" sldId="377"/>
            <ac:graphicFrameMk id="7" creationId="{DE6E01DB-BEFC-4303-AAF5-00EBF1A5D3C6}"/>
          </ac:graphicFrameMkLst>
        </pc:graphicFrameChg>
      </pc:sldChg>
      <pc:sldChg chg="modSp mod">
        <pc:chgData name="Ance Indriksone" userId="22f33696-f375-45fe-b757-80ca3a18563a" providerId="ADAL" clId="{616A248B-8C25-426B-9E46-37502E73D124}" dt="2023-02-07T13:35:59.585" v="190" actId="207"/>
        <pc:sldMkLst>
          <pc:docMk/>
          <pc:sldMk cId="3895010221" sldId="379"/>
        </pc:sldMkLst>
        <pc:graphicFrameChg chg="mod modGraphic">
          <ac:chgData name="Ance Indriksone" userId="22f33696-f375-45fe-b757-80ca3a18563a" providerId="ADAL" clId="{616A248B-8C25-426B-9E46-37502E73D124}" dt="2023-02-07T13:35:59.585" v="190" actId="207"/>
          <ac:graphicFrameMkLst>
            <pc:docMk/>
            <pc:sldMk cId="3895010221" sldId="379"/>
            <ac:graphicFrameMk id="7" creationId="{4CC6FA87-FE9D-4232-B068-E92F4C46D920}"/>
          </ac:graphicFrameMkLst>
        </pc:graphicFrameChg>
      </pc:sldChg>
      <pc:sldChg chg="modSp mod">
        <pc:chgData name="Ance Indriksone" userId="22f33696-f375-45fe-b757-80ca3a18563a" providerId="ADAL" clId="{616A248B-8C25-426B-9E46-37502E73D124}" dt="2023-02-06T14:13:36.129" v="2" actId="20577"/>
        <pc:sldMkLst>
          <pc:docMk/>
          <pc:sldMk cId="3664092245" sldId="380"/>
        </pc:sldMkLst>
        <pc:spChg chg="mod">
          <ac:chgData name="Ance Indriksone" userId="22f33696-f375-45fe-b757-80ca3a18563a" providerId="ADAL" clId="{616A248B-8C25-426B-9E46-37502E73D124}" dt="2023-02-06T14:13:36.129" v="2" actId="20577"/>
          <ac:spMkLst>
            <pc:docMk/>
            <pc:sldMk cId="3664092245" sldId="380"/>
            <ac:spMk id="3" creationId="{CCAEFBBC-A5BC-024C-D249-B263D46968DF}"/>
          </ac:spMkLst>
        </pc:spChg>
      </pc:sldChg>
      <pc:sldChg chg="modSp mod">
        <pc:chgData name="Ance Indriksone" userId="22f33696-f375-45fe-b757-80ca3a18563a" providerId="ADAL" clId="{616A248B-8C25-426B-9E46-37502E73D124}" dt="2023-02-07T13:27:09.837" v="120" actId="20577"/>
        <pc:sldMkLst>
          <pc:docMk/>
          <pc:sldMk cId="3278790069" sldId="381"/>
        </pc:sldMkLst>
        <pc:spChg chg="mod">
          <ac:chgData name="Ance Indriksone" userId="22f33696-f375-45fe-b757-80ca3a18563a" providerId="ADAL" clId="{616A248B-8C25-426B-9E46-37502E73D124}" dt="2023-02-07T12:24:56.964" v="88" actId="207"/>
          <ac:spMkLst>
            <pc:docMk/>
            <pc:sldMk cId="3278790069" sldId="381"/>
            <ac:spMk id="2" creationId="{4E93B9A7-6AB9-2C4D-A4A1-26DE674AE843}"/>
          </ac:spMkLst>
        </pc:spChg>
        <pc:spChg chg="mod">
          <ac:chgData name="Ance Indriksone" userId="22f33696-f375-45fe-b757-80ca3a18563a" providerId="ADAL" clId="{616A248B-8C25-426B-9E46-37502E73D124}" dt="2023-02-07T12:24:43.388" v="86" actId="20577"/>
          <ac:spMkLst>
            <pc:docMk/>
            <pc:sldMk cId="3278790069" sldId="381"/>
            <ac:spMk id="4" creationId="{ECDBC015-2E6F-3041-B1B5-5A6FCBF4C54D}"/>
          </ac:spMkLst>
        </pc:spChg>
        <pc:spChg chg="mod">
          <ac:chgData name="Ance Indriksone" userId="22f33696-f375-45fe-b757-80ca3a18563a" providerId="ADAL" clId="{616A248B-8C25-426B-9E46-37502E73D124}" dt="2023-02-07T13:27:09.837" v="120" actId="20577"/>
          <ac:spMkLst>
            <pc:docMk/>
            <pc:sldMk cId="3278790069" sldId="381"/>
            <ac:spMk id="7" creationId="{59BEFD0E-BD66-4D7B-A8C3-DFC263C9FDB8}"/>
          </ac:spMkLst>
        </pc:spChg>
      </pc:sldChg>
    </pc:docChg>
  </pc:docChgLst>
  <pc:docChgLst>
    <pc:chgData name="Ance Indriksone" userId="22f33696-f375-45fe-b757-80ca3a18563a" providerId="ADAL" clId="{14372ED4-5C22-442F-849F-B70C3AD85257}"/>
    <pc:docChg chg="undo custSel addSld delSld modSld sldOrd modSection">
      <pc:chgData name="Ance Indriksone" userId="22f33696-f375-45fe-b757-80ca3a18563a" providerId="ADAL" clId="{14372ED4-5C22-442F-849F-B70C3AD85257}" dt="2024-01-17T10:03:26.581" v="6990" actId="47"/>
      <pc:docMkLst>
        <pc:docMk/>
      </pc:docMkLst>
      <pc:sldChg chg="addSp delSp modSp mod ord modNotesTx">
        <pc:chgData name="Ance Indriksone" userId="22f33696-f375-45fe-b757-80ca3a18563a" providerId="ADAL" clId="{14372ED4-5C22-442F-849F-B70C3AD85257}" dt="2024-01-17T08:03:09.674" v="6626" actId="20577"/>
        <pc:sldMkLst>
          <pc:docMk/>
          <pc:sldMk cId="726894854" sldId="257"/>
        </pc:sldMkLst>
        <pc:spChg chg="del mod">
          <ac:chgData name="Ance Indriksone" userId="22f33696-f375-45fe-b757-80ca3a18563a" providerId="ADAL" clId="{14372ED4-5C22-442F-849F-B70C3AD85257}" dt="2024-01-16T20:18:41.511" v="336" actId="478"/>
          <ac:spMkLst>
            <pc:docMk/>
            <pc:sldMk cId="726894854" sldId="257"/>
            <ac:spMk id="3" creationId="{D794864A-4C3D-3883-852C-DB2B8253089B}"/>
          </ac:spMkLst>
        </pc:spChg>
        <pc:spChg chg="mod">
          <ac:chgData name="Ance Indriksone" userId="22f33696-f375-45fe-b757-80ca3a18563a" providerId="ADAL" clId="{14372ED4-5C22-442F-849F-B70C3AD85257}" dt="2024-01-16T18:42:57.951" v="36"/>
          <ac:spMkLst>
            <pc:docMk/>
            <pc:sldMk cId="726894854" sldId="257"/>
            <ac:spMk id="4" creationId="{ECDBC015-2E6F-3041-B1B5-5A6FCBF4C54D}"/>
          </ac:spMkLst>
        </pc:spChg>
        <pc:spChg chg="add mod">
          <ac:chgData name="Ance Indriksone" userId="22f33696-f375-45fe-b757-80ca3a18563a" providerId="ADAL" clId="{14372ED4-5C22-442F-849F-B70C3AD85257}" dt="2024-01-16T20:18:35.456" v="334"/>
          <ac:spMkLst>
            <pc:docMk/>
            <pc:sldMk cId="726894854" sldId="257"/>
            <ac:spMk id="7" creationId="{7CB60022-D35C-D665-F269-0243F5B6B3B7}"/>
          </ac:spMkLst>
        </pc:spChg>
        <pc:spChg chg="add mod">
          <ac:chgData name="Ance Indriksone" userId="22f33696-f375-45fe-b757-80ca3a18563a" providerId="ADAL" clId="{14372ED4-5C22-442F-849F-B70C3AD85257}" dt="2024-01-17T07:33:41.212" v="5894" actId="207"/>
          <ac:spMkLst>
            <pc:docMk/>
            <pc:sldMk cId="726894854" sldId="257"/>
            <ac:spMk id="8" creationId="{D08A2AE4-1F89-2E6C-C23F-B6F3ACD63524}"/>
          </ac:spMkLst>
        </pc:spChg>
        <pc:grpChg chg="add mod">
          <ac:chgData name="Ance Indriksone" userId="22f33696-f375-45fe-b757-80ca3a18563a" providerId="ADAL" clId="{14372ED4-5C22-442F-849F-B70C3AD85257}" dt="2024-01-16T20:18:46.107" v="337" actId="1076"/>
          <ac:grpSpMkLst>
            <pc:docMk/>
            <pc:sldMk cId="726894854" sldId="257"/>
            <ac:grpSpMk id="5" creationId="{AA92F123-2D5A-A4EB-2E62-CC11BE94395B}"/>
          </ac:grpSpMkLst>
        </pc:grpChg>
      </pc:sldChg>
      <pc:sldChg chg="modSp del mod ord">
        <pc:chgData name="Ance Indriksone" userId="22f33696-f375-45fe-b757-80ca3a18563a" providerId="ADAL" clId="{14372ED4-5C22-442F-849F-B70C3AD85257}" dt="2024-01-17T10:03:26.581" v="6990" actId="47"/>
        <pc:sldMkLst>
          <pc:docMk/>
          <pc:sldMk cId="3140550482" sldId="267"/>
        </pc:sldMkLst>
        <pc:spChg chg="mod">
          <ac:chgData name="Ance Indriksone" userId="22f33696-f375-45fe-b757-80ca3a18563a" providerId="ADAL" clId="{14372ED4-5C22-442F-849F-B70C3AD85257}" dt="2024-01-16T19:50:33.642" v="199" actId="27636"/>
          <ac:spMkLst>
            <pc:docMk/>
            <pc:sldMk cId="3140550482" sldId="267"/>
            <ac:spMk id="2" creationId="{88B0EFC6-5A9E-B54C-ABB4-A013046ACD30}"/>
          </ac:spMkLst>
        </pc:spChg>
        <pc:spChg chg="mod">
          <ac:chgData name="Ance Indriksone" userId="22f33696-f375-45fe-b757-80ca3a18563a" providerId="ADAL" clId="{14372ED4-5C22-442F-849F-B70C3AD85257}" dt="2024-01-16T19:51:21.662" v="205" actId="20577"/>
          <ac:spMkLst>
            <pc:docMk/>
            <pc:sldMk cId="3140550482" sldId="267"/>
            <ac:spMk id="3" creationId="{035F0F37-9C6D-B84E-A4D1-15B38701CC50}"/>
          </ac:spMkLst>
        </pc:spChg>
        <pc:spChg chg="mod">
          <ac:chgData name="Ance Indriksone" userId="22f33696-f375-45fe-b757-80ca3a18563a" providerId="ADAL" clId="{14372ED4-5C22-442F-849F-B70C3AD85257}" dt="2024-01-16T08:56:32.324" v="34" actId="20577"/>
          <ac:spMkLst>
            <pc:docMk/>
            <pc:sldMk cId="3140550482" sldId="267"/>
            <ac:spMk id="4" creationId="{F2A0233E-3DDC-1642-9FF5-F985DE3CC09A}"/>
          </ac:spMkLst>
        </pc:spChg>
      </pc:sldChg>
      <pc:sldChg chg="del">
        <pc:chgData name="Ance Indriksone" userId="22f33696-f375-45fe-b757-80ca3a18563a" providerId="ADAL" clId="{14372ED4-5C22-442F-849F-B70C3AD85257}" dt="2024-01-16T18:48:04.670" v="93" actId="47"/>
        <pc:sldMkLst>
          <pc:docMk/>
          <pc:sldMk cId="228660504" sldId="306"/>
        </pc:sldMkLst>
      </pc:sldChg>
      <pc:sldChg chg="modSp del mod modNotesTx">
        <pc:chgData name="Ance Indriksone" userId="22f33696-f375-45fe-b757-80ca3a18563a" providerId="ADAL" clId="{14372ED4-5C22-442F-849F-B70C3AD85257}" dt="2024-01-17T09:22:25.693" v="6950" actId="47"/>
        <pc:sldMkLst>
          <pc:docMk/>
          <pc:sldMk cId="3797734594" sldId="326"/>
        </pc:sldMkLst>
        <pc:spChg chg="mod">
          <ac:chgData name="Ance Indriksone" userId="22f33696-f375-45fe-b757-80ca3a18563a" providerId="ADAL" clId="{14372ED4-5C22-442F-849F-B70C3AD85257}" dt="2024-01-16T22:11:16.255" v="4625"/>
          <ac:spMkLst>
            <pc:docMk/>
            <pc:sldMk cId="3797734594" sldId="326"/>
            <ac:spMk id="4" creationId="{ECDBC015-2E6F-3041-B1B5-5A6FCBF4C54D}"/>
          </ac:spMkLst>
        </pc:spChg>
        <pc:graphicFrameChg chg="mod modGraphic">
          <ac:chgData name="Ance Indriksone" userId="22f33696-f375-45fe-b757-80ca3a18563a" providerId="ADAL" clId="{14372ED4-5C22-442F-849F-B70C3AD85257}" dt="2024-01-17T07:59:47.176" v="6529" actId="403"/>
          <ac:graphicFrameMkLst>
            <pc:docMk/>
            <pc:sldMk cId="3797734594" sldId="326"/>
            <ac:graphicFrameMk id="8" creationId="{CA3A71D7-C003-437F-A5F0-FDA237EEBE77}"/>
          </ac:graphicFrameMkLst>
        </pc:graphicFrameChg>
      </pc:sldChg>
      <pc:sldChg chg="modSp del mod">
        <pc:chgData name="Ance Indriksone" userId="22f33696-f375-45fe-b757-80ca3a18563a" providerId="ADAL" clId="{14372ED4-5C22-442F-849F-B70C3AD85257}" dt="2024-01-16T21:14:22.631" v="1940" actId="47"/>
        <pc:sldMkLst>
          <pc:docMk/>
          <pc:sldMk cId="3473331656" sldId="342"/>
        </pc:sldMkLst>
        <pc:spChg chg="mod">
          <ac:chgData name="Ance Indriksone" userId="22f33696-f375-45fe-b757-80ca3a18563a" providerId="ADAL" clId="{14372ED4-5C22-442F-849F-B70C3AD85257}" dt="2024-01-16T18:48:37.240" v="113" actId="20577"/>
          <ac:spMkLst>
            <pc:docMk/>
            <pc:sldMk cId="3473331656" sldId="342"/>
            <ac:spMk id="2" creationId="{4E93B9A7-6AB9-2C4D-A4A1-26DE674AE843}"/>
          </ac:spMkLst>
        </pc:spChg>
        <pc:graphicFrameChg chg="mod">
          <ac:chgData name="Ance Indriksone" userId="22f33696-f375-45fe-b757-80ca3a18563a" providerId="ADAL" clId="{14372ED4-5C22-442F-849F-B70C3AD85257}" dt="2024-01-16T18:48:54.680" v="119" actId="1037"/>
          <ac:graphicFrameMkLst>
            <pc:docMk/>
            <pc:sldMk cId="3473331656" sldId="342"/>
            <ac:graphicFrameMk id="8" creationId="{16CDD4A0-E574-4B5D-8C50-FBE656D2546E}"/>
          </ac:graphicFrameMkLst>
        </pc:graphicFrameChg>
      </pc:sldChg>
      <pc:sldChg chg="modSp add del mod modNotesTx">
        <pc:chgData name="Ance Indriksone" userId="22f33696-f375-45fe-b757-80ca3a18563a" providerId="ADAL" clId="{14372ED4-5C22-442F-849F-B70C3AD85257}" dt="2024-01-17T08:07:51.797" v="6681"/>
        <pc:sldMkLst>
          <pc:docMk/>
          <pc:sldMk cId="3735535152" sldId="343"/>
        </pc:sldMkLst>
        <pc:spChg chg="mod">
          <ac:chgData name="Ance Indriksone" userId="22f33696-f375-45fe-b757-80ca3a18563a" providerId="ADAL" clId="{14372ED4-5C22-442F-849F-B70C3AD85257}" dt="2024-01-17T07:37:26.032" v="5914" actId="20577"/>
          <ac:spMkLst>
            <pc:docMk/>
            <pc:sldMk cId="3735535152" sldId="343"/>
            <ac:spMk id="2" creationId="{FE1E697D-DEA2-4298-B453-3F1E15389CD2}"/>
          </ac:spMkLst>
        </pc:spChg>
        <pc:spChg chg="mod">
          <ac:chgData name="Ance Indriksone" userId="22f33696-f375-45fe-b757-80ca3a18563a" providerId="ADAL" clId="{14372ED4-5C22-442F-849F-B70C3AD85257}" dt="2024-01-16T22:30:14.993" v="5824"/>
          <ac:spMkLst>
            <pc:docMk/>
            <pc:sldMk cId="3735535152" sldId="343"/>
            <ac:spMk id="4" creationId="{5B8F0B94-89B8-4F2A-B880-6B819CC3BD25}"/>
          </ac:spMkLst>
        </pc:spChg>
        <pc:graphicFrameChg chg="mod">
          <ac:chgData name="Ance Indriksone" userId="22f33696-f375-45fe-b757-80ca3a18563a" providerId="ADAL" clId="{14372ED4-5C22-442F-849F-B70C3AD85257}" dt="2024-01-17T08:07:51.797" v="6681"/>
          <ac:graphicFrameMkLst>
            <pc:docMk/>
            <pc:sldMk cId="3735535152" sldId="343"/>
            <ac:graphicFrameMk id="7" creationId="{C51147DA-E2E0-4DE4-81C3-DBC50451D2B4}"/>
          </ac:graphicFrameMkLst>
        </pc:graphicFrameChg>
      </pc:sldChg>
      <pc:sldChg chg="del">
        <pc:chgData name="Ance Indriksone" userId="22f33696-f375-45fe-b757-80ca3a18563a" providerId="ADAL" clId="{14372ED4-5C22-442F-849F-B70C3AD85257}" dt="2024-01-16T21:16:15.482" v="1973" actId="47"/>
        <pc:sldMkLst>
          <pc:docMk/>
          <pc:sldMk cId="1881859016" sldId="345"/>
        </pc:sldMkLst>
      </pc:sldChg>
      <pc:sldChg chg="modSp mod">
        <pc:chgData name="Ance Indriksone" userId="22f33696-f375-45fe-b757-80ca3a18563a" providerId="ADAL" clId="{14372ED4-5C22-442F-849F-B70C3AD85257}" dt="2024-01-17T07:37:21.708" v="5911" actId="20577"/>
        <pc:sldMkLst>
          <pc:docMk/>
          <pc:sldMk cId="3083242349" sldId="346"/>
        </pc:sldMkLst>
        <pc:spChg chg="mod">
          <ac:chgData name="Ance Indriksone" userId="22f33696-f375-45fe-b757-80ca3a18563a" providerId="ADAL" clId="{14372ED4-5C22-442F-849F-B70C3AD85257}" dt="2024-01-17T07:37:21.708" v="5911" actId="20577"/>
          <ac:spMkLst>
            <pc:docMk/>
            <pc:sldMk cId="3083242349" sldId="346"/>
            <ac:spMk id="2" creationId="{3D7009A5-C3E8-46D4-B097-539DA9478233}"/>
          </ac:spMkLst>
        </pc:spChg>
        <pc:spChg chg="mod">
          <ac:chgData name="Ance Indriksone" userId="22f33696-f375-45fe-b757-80ca3a18563a" providerId="ADAL" clId="{14372ED4-5C22-442F-849F-B70C3AD85257}" dt="2024-01-16T22:10:57.912" v="4619"/>
          <ac:spMkLst>
            <pc:docMk/>
            <pc:sldMk cId="3083242349" sldId="346"/>
            <ac:spMk id="4" creationId="{C764B48F-0B79-44D4-BA9D-C444631E9015}"/>
          </ac:spMkLst>
        </pc:spChg>
        <pc:graphicFrameChg chg="mod modGraphic">
          <ac:chgData name="Ance Indriksone" userId="22f33696-f375-45fe-b757-80ca3a18563a" providerId="ADAL" clId="{14372ED4-5C22-442F-849F-B70C3AD85257}" dt="2024-01-17T07:33:35.739" v="5892" actId="207"/>
          <ac:graphicFrameMkLst>
            <pc:docMk/>
            <pc:sldMk cId="3083242349" sldId="346"/>
            <ac:graphicFrameMk id="7" creationId="{4CC6FA87-FE9D-4232-B068-E92F4C46D920}"/>
          </ac:graphicFrameMkLst>
        </pc:graphicFrameChg>
      </pc:sldChg>
      <pc:sldChg chg="modSp mod">
        <pc:chgData name="Ance Indriksone" userId="22f33696-f375-45fe-b757-80ca3a18563a" providerId="ADAL" clId="{14372ED4-5C22-442F-849F-B70C3AD85257}" dt="2024-01-17T07:38:11.998" v="5915" actId="404"/>
        <pc:sldMkLst>
          <pc:docMk/>
          <pc:sldMk cId="2354803648" sldId="348"/>
        </pc:sldMkLst>
        <pc:spChg chg="mod">
          <ac:chgData name="Ance Indriksone" userId="22f33696-f375-45fe-b757-80ca3a18563a" providerId="ADAL" clId="{14372ED4-5C22-442F-849F-B70C3AD85257}" dt="2024-01-17T07:38:11.998" v="5915" actId="404"/>
          <ac:spMkLst>
            <pc:docMk/>
            <pc:sldMk cId="2354803648" sldId="348"/>
            <ac:spMk id="2" creationId="{3D7009A5-C3E8-46D4-B097-539DA9478233}"/>
          </ac:spMkLst>
        </pc:spChg>
        <pc:spChg chg="mod">
          <ac:chgData name="Ance Indriksone" userId="22f33696-f375-45fe-b757-80ca3a18563a" providerId="ADAL" clId="{14372ED4-5C22-442F-849F-B70C3AD85257}" dt="2024-01-16T22:11:01.038" v="4620"/>
          <ac:spMkLst>
            <pc:docMk/>
            <pc:sldMk cId="2354803648" sldId="348"/>
            <ac:spMk id="4" creationId="{C764B48F-0B79-44D4-BA9D-C444631E9015}"/>
          </ac:spMkLst>
        </pc:spChg>
        <pc:graphicFrameChg chg="mod modGraphic">
          <ac:chgData name="Ance Indriksone" userId="22f33696-f375-45fe-b757-80ca3a18563a" providerId="ADAL" clId="{14372ED4-5C22-442F-849F-B70C3AD85257}" dt="2024-01-17T07:33:35.142" v="5891" actId="207"/>
          <ac:graphicFrameMkLst>
            <pc:docMk/>
            <pc:sldMk cId="2354803648" sldId="348"/>
            <ac:graphicFrameMk id="7" creationId="{4CC6FA87-FE9D-4232-B068-E92F4C46D920}"/>
          </ac:graphicFrameMkLst>
        </pc:graphicFrameChg>
      </pc:sldChg>
      <pc:sldChg chg="modSp del mod ord modNotesTx">
        <pc:chgData name="Ance Indriksone" userId="22f33696-f375-45fe-b757-80ca3a18563a" providerId="ADAL" clId="{14372ED4-5C22-442F-849F-B70C3AD85257}" dt="2024-01-17T09:11:42.908" v="6945" actId="47"/>
        <pc:sldMkLst>
          <pc:docMk/>
          <pc:sldMk cId="3764329618" sldId="349"/>
        </pc:sldMkLst>
        <pc:spChg chg="mod">
          <ac:chgData name="Ance Indriksone" userId="22f33696-f375-45fe-b757-80ca3a18563a" providerId="ADAL" clId="{14372ED4-5C22-442F-849F-B70C3AD85257}" dt="2024-01-16T22:10:53.231" v="4618"/>
          <ac:spMkLst>
            <pc:docMk/>
            <pc:sldMk cId="3764329618" sldId="349"/>
            <ac:spMk id="4" creationId="{24D9E3A6-B212-4DEF-AF07-666A24FD859B}"/>
          </ac:spMkLst>
        </pc:spChg>
        <pc:graphicFrameChg chg="mod">
          <ac:chgData name="Ance Indriksone" userId="22f33696-f375-45fe-b757-80ca3a18563a" providerId="ADAL" clId="{14372ED4-5C22-442F-849F-B70C3AD85257}" dt="2024-01-16T21:17:14.562" v="2050" actId="20577"/>
          <ac:graphicFrameMkLst>
            <pc:docMk/>
            <pc:sldMk cId="3764329618" sldId="349"/>
            <ac:graphicFrameMk id="7" creationId="{BA47A017-3D92-4505-8DB0-8664E3DB72FC}"/>
          </ac:graphicFrameMkLst>
        </pc:graphicFrameChg>
      </pc:sldChg>
      <pc:sldChg chg="modSp del mod">
        <pc:chgData name="Ance Indriksone" userId="22f33696-f375-45fe-b757-80ca3a18563a" providerId="ADAL" clId="{14372ED4-5C22-442F-849F-B70C3AD85257}" dt="2024-01-16T22:05:01.140" v="4499" actId="47"/>
        <pc:sldMkLst>
          <pc:docMk/>
          <pc:sldMk cId="2428740189" sldId="351"/>
        </pc:sldMkLst>
        <pc:spChg chg="mod">
          <ac:chgData name="Ance Indriksone" userId="22f33696-f375-45fe-b757-80ca3a18563a" providerId="ADAL" clId="{14372ED4-5C22-442F-849F-B70C3AD85257}" dt="2024-01-16T22:00:26.101" v="4218" actId="20577"/>
          <ac:spMkLst>
            <pc:docMk/>
            <pc:sldMk cId="2428740189" sldId="351"/>
            <ac:spMk id="2" creationId="{8155E2BD-80E1-4F20-AF1B-F6EF6613313A}"/>
          </ac:spMkLst>
        </pc:spChg>
        <pc:graphicFrameChg chg="mod">
          <ac:chgData name="Ance Indriksone" userId="22f33696-f375-45fe-b757-80ca3a18563a" providerId="ADAL" clId="{14372ED4-5C22-442F-849F-B70C3AD85257}" dt="2024-01-16T22:00:35.294" v="4229" actId="20577"/>
          <ac:graphicFrameMkLst>
            <pc:docMk/>
            <pc:sldMk cId="2428740189" sldId="351"/>
            <ac:graphicFrameMk id="7" creationId="{82062CD6-E979-4997-85FC-0E24623C4331}"/>
          </ac:graphicFrameMkLst>
        </pc:graphicFrameChg>
      </pc:sldChg>
      <pc:sldChg chg="modSp del mod ord">
        <pc:chgData name="Ance Indriksone" userId="22f33696-f375-45fe-b757-80ca3a18563a" providerId="ADAL" clId="{14372ED4-5C22-442F-849F-B70C3AD85257}" dt="2024-01-16T22:07:45.099" v="4613" actId="47"/>
        <pc:sldMkLst>
          <pc:docMk/>
          <pc:sldMk cId="1720756213" sldId="352"/>
        </pc:sldMkLst>
        <pc:spChg chg="mod">
          <ac:chgData name="Ance Indriksone" userId="22f33696-f375-45fe-b757-80ca3a18563a" providerId="ADAL" clId="{14372ED4-5C22-442F-849F-B70C3AD85257}" dt="2024-01-16T21:54:08.164" v="3998" actId="20577"/>
          <ac:spMkLst>
            <pc:docMk/>
            <pc:sldMk cId="1720756213" sldId="352"/>
            <ac:spMk id="2" creationId="{2C754BE1-A5F7-4F5B-94EE-927DB00ADAF5}"/>
          </ac:spMkLst>
        </pc:spChg>
        <pc:graphicFrameChg chg="mod">
          <ac:chgData name="Ance Indriksone" userId="22f33696-f375-45fe-b757-80ca3a18563a" providerId="ADAL" clId="{14372ED4-5C22-442F-849F-B70C3AD85257}" dt="2024-01-16T21:54:45.480" v="4029" actId="20577"/>
          <ac:graphicFrameMkLst>
            <pc:docMk/>
            <pc:sldMk cId="1720756213" sldId="352"/>
            <ac:graphicFrameMk id="7" creationId="{08A5580B-97A5-4C6C-8831-31B56026FCEB}"/>
          </ac:graphicFrameMkLst>
        </pc:graphicFrameChg>
      </pc:sldChg>
      <pc:sldChg chg="modSp del">
        <pc:chgData name="Ance Indriksone" userId="22f33696-f375-45fe-b757-80ca3a18563a" providerId="ADAL" clId="{14372ED4-5C22-442F-849F-B70C3AD85257}" dt="2024-01-16T21:50:41.586" v="3851" actId="47"/>
        <pc:sldMkLst>
          <pc:docMk/>
          <pc:sldMk cId="249499737" sldId="354"/>
        </pc:sldMkLst>
        <pc:graphicFrameChg chg="mod">
          <ac:chgData name="Ance Indriksone" userId="22f33696-f375-45fe-b757-80ca3a18563a" providerId="ADAL" clId="{14372ED4-5C22-442F-849F-B70C3AD85257}" dt="2024-01-16T21:14:33.482" v="1959" actId="20577"/>
          <ac:graphicFrameMkLst>
            <pc:docMk/>
            <pc:sldMk cId="249499737" sldId="354"/>
            <ac:graphicFrameMk id="7" creationId="{FF554CDE-C081-41F0-A0DE-70E4F843CBB9}"/>
          </ac:graphicFrameMkLst>
        </pc:graphicFrameChg>
      </pc:sldChg>
      <pc:sldChg chg="del">
        <pc:chgData name="Ance Indriksone" userId="22f33696-f375-45fe-b757-80ca3a18563a" providerId="ADAL" clId="{14372ED4-5C22-442F-849F-B70C3AD85257}" dt="2024-01-16T22:05:37.051" v="4502" actId="47"/>
        <pc:sldMkLst>
          <pc:docMk/>
          <pc:sldMk cId="3541117955" sldId="355"/>
        </pc:sldMkLst>
      </pc:sldChg>
      <pc:sldChg chg="del">
        <pc:chgData name="Ance Indriksone" userId="22f33696-f375-45fe-b757-80ca3a18563a" providerId="ADAL" clId="{14372ED4-5C22-442F-849F-B70C3AD85257}" dt="2024-01-16T22:05:40.607" v="4503" actId="47"/>
        <pc:sldMkLst>
          <pc:docMk/>
          <pc:sldMk cId="4291250670" sldId="357"/>
        </pc:sldMkLst>
      </pc:sldChg>
      <pc:sldChg chg="modSp del mod">
        <pc:chgData name="Ance Indriksone" userId="22f33696-f375-45fe-b757-80ca3a18563a" providerId="ADAL" clId="{14372ED4-5C22-442F-849F-B70C3AD85257}" dt="2024-01-17T09:23:44.134" v="6951" actId="47"/>
        <pc:sldMkLst>
          <pc:docMk/>
          <pc:sldMk cId="754080319" sldId="358"/>
        </pc:sldMkLst>
        <pc:spChg chg="mod">
          <ac:chgData name="Ance Indriksone" userId="22f33696-f375-45fe-b757-80ca3a18563a" providerId="ADAL" clId="{14372ED4-5C22-442F-849F-B70C3AD85257}" dt="2024-01-16T22:11:18.990" v="4626"/>
          <ac:spMkLst>
            <pc:docMk/>
            <pc:sldMk cId="754080319" sldId="358"/>
            <ac:spMk id="4" creationId="{4B84D078-7731-4D9A-88E1-DBA285BAB5EF}"/>
          </ac:spMkLst>
        </pc:spChg>
        <pc:spChg chg="mod">
          <ac:chgData name="Ance Indriksone" userId="22f33696-f375-45fe-b757-80ca3a18563a" providerId="ADAL" clId="{14372ED4-5C22-442F-849F-B70C3AD85257}" dt="2024-01-16T18:45:17.683" v="48" actId="20577"/>
          <ac:spMkLst>
            <pc:docMk/>
            <pc:sldMk cId="754080319" sldId="358"/>
            <ac:spMk id="12" creationId="{C0280BEB-F335-40F4-A6B0-B4465100DF95}"/>
          </ac:spMkLst>
        </pc:spChg>
      </pc:sldChg>
      <pc:sldChg chg="modSp mod modNotesTx">
        <pc:chgData name="Ance Indriksone" userId="22f33696-f375-45fe-b757-80ca3a18563a" providerId="ADAL" clId="{14372ED4-5C22-442F-849F-B70C3AD85257}" dt="2024-01-17T08:01:54.421" v="6617" actId="20577"/>
        <pc:sldMkLst>
          <pc:docMk/>
          <pc:sldMk cId="397167103" sldId="361"/>
        </pc:sldMkLst>
        <pc:spChg chg="mod">
          <ac:chgData name="Ance Indriksone" userId="22f33696-f375-45fe-b757-80ca3a18563a" providerId="ADAL" clId="{14372ED4-5C22-442F-849F-B70C3AD85257}" dt="2024-01-17T07:37:07.719" v="5897" actId="20577"/>
          <ac:spMkLst>
            <pc:docMk/>
            <pc:sldMk cId="397167103" sldId="361"/>
            <ac:spMk id="2" creationId="{E677D777-188D-4ED7-A224-D1015FECE9CA}"/>
          </ac:spMkLst>
        </pc:spChg>
        <pc:spChg chg="mod">
          <ac:chgData name="Ance Indriksone" userId="22f33696-f375-45fe-b757-80ca3a18563a" providerId="ADAL" clId="{14372ED4-5C22-442F-849F-B70C3AD85257}" dt="2024-01-16T22:16:58.254" v="4645"/>
          <ac:spMkLst>
            <pc:docMk/>
            <pc:sldMk cId="397167103" sldId="361"/>
            <ac:spMk id="3" creationId="{423BAD50-CBC9-428F-BB90-BC8C380DD01E}"/>
          </ac:spMkLst>
        </pc:spChg>
        <pc:graphicFrameChg chg="mod">
          <ac:chgData name="Ance Indriksone" userId="22f33696-f375-45fe-b757-80ca3a18563a" providerId="ADAL" clId="{14372ED4-5C22-442F-849F-B70C3AD85257}" dt="2024-01-16T21:47:35.271" v="3714" actId="20577"/>
          <ac:graphicFrameMkLst>
            <pc:docMk/>
            <pc:sldMk cId="397167103" sldId="361"/>
            <ac:graphicFrameMk id="7" creationId="{DDE57315-8E4D-43A4-A55A-E2FB61EF3B4E}"/>
          </ac:graphicFrameMkLst>
        </pc:graphicFrameChg>
      </pc:sldChg>
      <pc:sldChg chg="modSp mod">
        <pc:chgData name="Ance Indriksone" userId="22f33696-f375-45fe-b757-80ca3a18563a" providerId="ADAL" clId="{14372ED4-5C22-442F-849F-B70C3AD85257}" dt="2024-01-16T22:17:01.437" v="4646"/>
        <pc:sldMkLst>
          <pc:docMk/>
          <pc:sldMk cId="929960168" sldId="364"/>
        </pc:sldMkLst>
        <pc:spChg chg="mod">
          <ac:chgData name="Ance Indriksone" userId="22f33696-f375-45fe-b757-80ca3a18563a" providerId="ADAL" clId="{14372ED4-5C22-442F-849F-B70C3AD85257}" dt="2024-01-16T22:06:01.872" v="4554" actId="20577"/>
          <ac:spMkLst>
            <pc:docMk/>
            <pc:sldMk cId="929960168" sldId="364"/>
            <ac:spMk id="2" creationId="{AA7718C8-717B-4E14-BB79-11D34B5977A4}"/>
          </ac:spMkLst>
        </pc:spChg>
        <pc:spChg chg="mod">
          <ac:chgData name="Ance Indriksone" userId="22f33696-f375-45fe-b757-80ca3a18563a" providerId="ADAL" clId="{14372ED4-5C22-442F-849F-B70C3AD85257}" dt="2024-01-16T22:17:01.437" v="4646"/>
          <ac:spMkLst>
            <pc:docMk/>
            <pc:sldMk cId="929960168" sldId="364"/>
            <ac:spMk id="4" creationId="{561F7EDE-33ED-4520-9B57-BF385B87883F}"/>
          </ac:spMkLst>
        </pc:spChg>
        <pc:graphicFrameChg chg="mod">
          <ac:chgData name="Ance Indriksone" userId="22f33696-f375-45fe-b757-80ca3a18563a" providerId="ADAL" clId="{14372ED4-5C22-442F-849F-B70C3AD85257}" dt="2024-01-16T22:06:31.858" v="4606" actId="20577"/>
          <ac:graphicFrameMkLst>
            <pc:docMk/>
            <pc:sldMk cId="929960168" sldId="364"/>
            <ac:graphicFrameMk id="7" creationId="{5B205CB9-5F51-4BA8-BFC4-FECB87009F4E}"/>
          </ac:graphicFrameMkLst>
        </pc:graphicFrameChg>
      </pc:sldChg>
      <pc:sldChg chg="modSp mod">
        <pc:chgData name="Ance Indriksone" userId="22f33696-f375-45fe-b757-80ca3a18563a" providerId="ADAL" clId="{14372ED4-5C22-442F-849F-B70C3AD85257}" dt="2024-01-16T22:11:26.825" v="4629"/>
        <pc:sldMkLst>
          <pc:docMk/>
          <pc:sldMk cId="2470691541" sldId="366"/>
        </pc:sldMkLst>
        <pc:spChg chg="mod">
          <ac:chgData name="Ance Indriksone" userId="22f33696-f375-45fe-b757-80ca3a18563a" providerId="ADAL" clId="{14372ED4-5C22-442F-849F-B70C3AD85257}" dt="2024-01-16T22:11:26.825" v="4629"/>
          <ac:spMkLst>
            <pc:docMk/>
            <pc:sldMk cId="2470691541" sldId="366"/>
            <ac:spMk id="4" creationId="{ECDBC015-2E6F-3041-B1B5-5A6FCBF4C54D}"/>
          </ac:spMkLst>
        </pc:spChg>
        <pc:spChg chg="mod">
          <ac:chgData name="Ance Indriksone" userId="22f33696-f375-45fe-b757-80ca3a18563a" providerId="ADAL" clId="{14372ED4-5C22-442F-849F-B70C3AD85257}" dt="2024-01-16T19:42:53.469" v="120" actId="1076"/>
          <ac:spMkLst>
            <pc:docMk/>
            <pc:sldMk cId="2470691541" sldId="366"/>
            <ac:spMk id="12" creationId="{4612C6BA-D2EF-4E46-89B0-B4465AC9CF76}"/>
          </ac:spMkLst>
        </pc:spChg>
        <pc:spChg chg="mod">
          <ac:chgData name="Ance Indriksone" userId="22f33696-f375-45fe-b757-80ca3a18563a" providerId="ADAL" clId="{14372ED4-5C22-442F-849F-B70C3AD85257}" dt="2024-01-16T18:48:01.190" v="92" actId="20577"/>
          <ac:spMkLst>
            <pc:docMk/>
            <pc:sldMk cId="2470691541" sldId="366"/>
            <ac:spMk id="13" creationId="{14A5D23F-41A7-4376-90BC-BE38963CCC69}"/>
          </ac:spMkLst>
        </pc:spChg>
        <pc:spChg chg="mod">
          <ac:chgData name="Ance Indriksone" userId="22f33696-f375-45fe-b757-80ca3a18563a" providerId="ADAL" clId="{14372ED4-5C22-442F-849F-B70C3AD85257}" dt="2024-01-16T18:45:49.150" v="74" actId="20577"/>
          <ac:spMkLst>
            <pc:docMk/>
            <pc:sldMk cId="2470691541" sldId="366"/>
            <ac:spMk id="15" creationId="{184FD6F7-F416-4805-AA50-36167293484D}"/>
          </ac:spMkLst>
        </pc:spChg>
        <pc:graphicFrameChg chg="mod">
          <ac:chgData name="Ance Indriksone" userId="22f33696-f375-45fe-b757-80ca3a18563a" providerId="ADAL" clId="{14372ED4-5C22-442F-849F-B70C3AD85257}" dt="2024-01-16T18:45:37.851" v="68" actId="20577"/>
          <ac:graphicFrameMkLst>
            <pc:docMk/>
            <pc:sldMk cId="2470691541" sldId="366"/>
            <ac:graphicFrameMk id="11" creationId="{0661F144-01E6-4CBE-953D-C0A70E98D366}"/>
          </ac:graphicFrameMkLst>
        </pc:graphicFrameChg>
      </pc:sldChg>
      <pc:sldChg chg="modSp del mod">
        <pc:chgData name="Ance Indriksone" userId="22f33696-f375-45fe-b757-80ca3a18563a" providerId="ADAL" clId="{14372ED4-5C22-442F-849F-B70C3AD85257}" dt="2024-01-17T07:41:12.165" v="6055" actId="2696"/>
        <pc:sldMkLst>
          <pc:docMk/>
          <pc:sldMk cId="515982508" sldId="368"/>
        </pc:sldMkLst>
        <pc:spChg chg="mod">
          <ac:chgData name="Ance Indriksone" userId="22f33696-f375-45fe-b757-80ca3a18563a" providerId="ADAL" clId="{14372ED4-5C22-442F-849F-B70C3AD85257}" dt="2024-01-16T22:17:07.797" v="4648"/>
          <ac:spMkLst>
            <pc:docMk/>
            <pc:sldMk cId="515982508" sldId="368"/>
            <ac:spMk id="4" creationId="{DCF51C6F-7516-49A6-ADFD-1ED34CB71703}"/>
          </ac:spMkLst>
        </pc:spChg>
        <pc:graphicFrameChg chg="mod">
          <ac:chgData name="Ance Indriksone" userId="22f33696-f375-45fe-b757-80ca3a18563a" providerId="ADAL" clId="{14372ED4-5C22-442F-849F-B70C3AD85257}" dt="2024-01-16T21:32:13.703" v="3166" actId="20577"/>
          <ac:graphicFrameMkLst>
            <pc:docMk/>
            <pc:sldMk cId="515982508" sldId="368"/>
            <ac:graphicFrameMk id="7" creationId="{EC311DC9-C6B0-41D4-B785-A19826E7C185}"/>
          </ac:graphicFrameMkLst>
        </pc:graphicFrameChg>
      </pc:sldChg>
      <pc:sldChg chg="modSp mod modNotesTx">
        <pc:chgData name="Ance Indriksone" userId="22f33696-f375-45fe-b757-80ca3a18563a" providerId="ADAL" clId="{14372ED4-5C22-442F-849F-B70C3AD85257}" dt="2024-01-17T08:34:06.370" v="6944" actId="20577"/>
        <pc:sldMkLst>
          <pc:docMk/>
          <pc:sldMk cId="2392593155" sldId="370"/>
        </pc:sldMkLst>
        <pc:spChg chg="mod">
          <ac:chgData name="Ance Indriksone" userId="22f33696-f375-45fe-b757-80ca3a18563a" providerId="ADAL" clId="{14372ED4-5C22-442F-849F-B70C3AD85257}" dt="2024-01-17T08:34:06.370" v="6944" actId="20577"/>
          <ac:spMkLst>
            <pc:docMk/>
            <pc:sldMk cId="2392593155" sldId="370"/>
            <ac:spMk id="2" creationId="{0FF2588B-C98C-4C7D-AC72-4098019B23AD}"/>
          </ac:spMkLst>
        </pc:spChg>
        <pc:spChg chg="mod">
          <ac:chgData name="Ance Indriksone" userId="22f33696-f375-45fe-b757-80ca3a18563a" providerId="ADAL" clId="{14372ED4-5C22-442F-849F-B70C3AD85257}" dt="2024-01-16T22:17:05.326" v="4647"/>
          <ac:spMkLst>
            <pc:docMk/>
            <pc:sldMk cId="2392593155" sldId="370"/>
            <ac:spMk id="4" creationId="{1A9220C0-8451-4E8C-97BF-96C30DC6D451}"/>
          </ac:spMkLst>
        </pc:spChg>
      </pc:sldChg>
      <pc:sldChg chg="modSp del mod modNotesTx">
        <pc:chgData name="Ance Indriksone" userId="22f33696-f375-45fe-b757-80ca3a18563a" providerId="ADAL" clId="{14372ED4-5C22-442F-849F-B70C3AD85257}" dt="2024-01-17T09:14:38.479" v="6949" actId="47"/>
        <pc:sldMkLst>
          <pc:docMk/>
          <pc:sldMk cId="4049943875" sldId="371"/>
        </pc:sldMkLst>
        <pc:spChg chg="mod">
          <ac:chgData name="Ance Indriksone" userId="22f33696-f375-45fe-b757-80ca3a18563a" providerId="ADAL" clId="{14372ED4-5C22-442F-849F-B70C3AD85257}" dt="2024-01-16T22:00:43.699" v="4244" actId="27636"/>
          <ac:spMkLst>
            <pc:docMk/>
            <pc:sldMk cId="4049943875" sldId="371"/>
            <ac:spMk id="2" creationId="{D0E8F6E1-AC19-4644-B3CF-3534182F2E22}"/>
          </ac:spMkLst>
        </pc:spChg>
        <pc:spChg chg="mod">
          <ac:chgData name="Ance Indriksone" userId="22f33696-f375-45fe-b757-80ca3a18563a" providerId="ADAL" clId="{14372ED4-5C22-442F-849F-B70C3AD85257}" dt="2024-01-16T22:11:08.089" v="4623"/>
          <ac:spMkLst>
            <pc:docMk/>
            <pc:sldMk cId="4049943875" sldId="371"/>
            <ac:spMk id="4" creationId="{C94B4D20-34FC-49AC-AC67-A1CAD0004FEA}"/>
          </ac:spMkLst>
        </pc:spChg>
        <pc:graphicFrameChg chg="mod">
          <ac:chgData name="Ance Indriksone" userId="22f33696-f375-45fe-b757-80ca3a18563a" providerId="ADAL" clId="{14372ED4-5C22-442F-849F-B70C3AD85257}" dt="2024-01-16T22:15:20.715" v="4643" actId="20577"/>
          <ac:graphicFrameMkLst>
            <pc:docMk/>
            <pc:sldMk cId="4049943875" sldId="371"/>
            <ac:graphicFrameMk id="8" creationId="{7AEEA221-77C8-4382-9599-0BC034530A9F}"/>
          </ac:graphicFrameMkLst>
        </pc:graphicFrameChg>
      </pc:sldChg>
      <pc:sldChg chg="modSp del mod">
        <pc:chgData name="Ance Indriksone" userId="22f33696-f375-45fe-b757-80ca3a18563a" providerId="ADAL" clId="{14372ED4-5C22-442F-849F-B70C3AD85257}" dt="2024-01-16T22:05:19.181" v="4501" actId="47"/>
        <pc:sldMkLst>
          <pc:docMk/>
          <pc:sldMk cId="230070423" sldId="372"/>
        </pc:sldMkLst>
        <pc:spChg chg="mod">
          <ac:chgData name="Ance Indriksone" userId="22f33696-f375-45fe-b757-80ca3a18563a" providerId="ADAL" clId="{14372ED4-5C22-442F-849F-B70C3AD85257}" dt="2024-01-16T22:00:48.761" v="4257" actId="27636"/>
          <ac:spMkLst>
            <pc:docMk/>
            <pc:sldMk cId="230070423" sldId="372"/>
            <ac:spMk id="2" creationId="{0CE7EADC-93BB-4901-8A4F-9551613EB0C7}"/>
          </ac:spMkLst>
        </pc:spChg>
      </pc:sldChg>
      <pc:sldChg chg="modSp del mod">
        <pc:chgData name="Ance Indriksone" userId="22f33696-f375-45fe-b757-80ca3a18563a" providerId="ADAL" clId="{14372ED4-5C22-442F-849F-B70C3AD85257}" dt="2024-01-17T07:44:27.105" v="6102" actId="47"/>
        <pc:sldMkLst>
          <pc:docMk/>
          <pc:sldMk cId="2308349387" sldId="373"/>
        </pc:sldMkLst>
        <pc:spChg chg="mod">
          <ac:chgData name="Ance Indriksone" userId="22f33696-f375-45fe-b757-80ca3a18563a" providerId="ADAL" clId="{14372ED4-5C22-442F-849F-B70C3AD85257}" dt="2024-01-16T22:17:15.275" v="4650"/>
          <ac:spMkLst>
            <pc:docMk/>
            <pc:sldMk cId="2308349387" sldId="373"/>
            <ac:spMk id="4" creationId="{DCF51C6F-7516-49A6-ADFD-1ED34CB71703}"/>
          </ac:spMkLst>
        </pc:spChg>
        <pc:graphicFrameChg chg="mod">
          <ac:chgData name="Ance Indriksone" userId="22f33696-f375-45fe-b757-80ca3a18563a" providerId="ADAL" clId="{14372ED4-5C22-442F-849F-B70C3AD85257}" dt="2024-01-16T21:33:46.127" v="3260"/>
          <ac:graphicFrameMkLst>
            <pc:docMk/>
            <pc:sldMk cId="2308349387" sldId="373"/>
            <ac:graphicFrameMk id="7" creationId="{EC311DC9-C6B0-41D4-B785-A19826E7C185}"/>
          </ac:graphicFrameMkLst>
        </pc:graphicFrameChg>
      </pc:sldChg>
      <pc:sldChg chg="modSp mod modNotesTx">
        <pc:chgData name="Ance Indriksone" userId="22f33696-f375-45fe-b757-80ca3a18563a" providerId="ADAL" clId="{14372ED4-5C22-442F-849F-B70C3AD85257}" dt="2024-01-16T22:11:14.301" v="4624"/>
        <pc:sldMkLst>
          <pc:docMk/>
          <pc:sldMk cId="3373775840" sldId="375"/>
        </pc:sldMkLst>
        <pc:spChg chg="mod">
          <ac:chgData name="Ance Indriksone" userId="22f33696-f375-45fe-b757-80ca3a18563a" providerId="ADAL" clId="{14372ED4-5C22-442F-849F-B70C3AD85257}" dt="2024-01-16T22:11:14.301" v="4624"/>
          <ac:spMkLst>
            <pc:docMk/>
            <pc:sldMk cId="3373775840" sldId="375"/>
            <ac:spMk id="3" creationId="{423BAD50-CBC9-428F-BB90-BC8C380DD01E}"/>
          </ac:spMkLst>
        </pc:spChg>
        <pc:graphicFrameChg chg="mod">
          <ac:chgData name="Ance Indriksone" userId="22f33696-f375-45fe-b757-80ca3a18563a" providerId="ADAL" clId="{14372ED4-5C22-442F-849F-B70C3AD85257}" dt="2024-01-16T21:27:44.998" v="3073"/>
          <ac:graphicFrameMkLst>
            <pc:docMk/>
            <pc:sldMk cId="3373775840" sldId="375"/>
            <ac:graphicFrameMk id="11" creationId="{852B56A7-A519-45B5-AD46-0A8E81CC2A95}"/>
          </ac:graphicFrameMkLst>
        </pc:graphicFrameChg>
      </pc:sldChg>
      <pc:sldChg chg="del">
        <pc:chgData name="Ance Indriksone" userId="22f33696-f375-45fe-b757-80ca3a18563a" providerId="ADAL" clId="{14372ED4-5C22-442F-849F-B70C3AD85257}" dt="2024-01-16T21:42:01.361" v="3689" actId="2696"/>
        <pc:sldMkLst>
          <pc:docMk/>
          <pc:sldMk cId="1111073181" sldId="376"/>
        </pc:sldMkLst>
      </pc:sldChg>
      <pc:sldChg chg="del">
        <pc:chgData name="Ance Indriksone" userId="22f33696-f375-45fe-b757-80ca3a18563a" providerId="ADAL" clId="{14372ED4-5C22-442F-849F-B70C3AD85257}" dt="2024-01-16T21:41:24.469" v="3668" actId="47"/>
        <pc:sldMkLst>
          <pc:docMk/>
          <pc:sldMk cId="3228027423" sldId="377"/>
        </pc:sldMkLst>
      </pc:sldChg>
      <pc:sldChg chg="modSp add del mod">
        <pc:chgData name="Ance Indriksone" userId="22f33696-f375-45fe-b757-80ca3a18563a" providerId="ADAL" clId="{14372ED4-5C22-442F-849F-B70C3AD85257}" dt="2024-01-17T09:24:01.381" v="6952" actId="47"/>
        <pc:sldMkLst>
          <pc:docMk/>
          <pc:sldMk cId="3857057412" sldId="378"/>
        </pc:sldMkLst>
        <pc:spChg chg="mod">
          <ac:chgData name="Ance Indriksone" userId="22f33696-f375-45fe-b757-80ca3a18563a" providerId="ADAL" clId="{14372ED4-5C22-442F-849F-B70C3AD85257}" dt="2024-01-16T22:11:21.694" v="4627"/>
          <ac:spMkLst>
            <pc:docMk/>
            <pc:sldMk cId="3857057412" sldId="378"/>
            <ac:spMk id="3" creationId="{423BAD50-CBC9-428F-BB90-BC8C380DD01E}"/>
          </ac:spMkLst>
        </pc:spChg>
        <pc:graphicFrameChg chg="mod">
          <ac:chgData name="Ance Indriksone" userId="22f33696-f375-45fe-b757-80ca3a18563a" providerId="ADAL" clId="{14372ED4-5C22-442F-849F-B70C3AD85257}" dt="2024-01-16T22:34:40.814" v="5854" actId="20577"/>
          <ac:graphicFrameMkLst>
            <pc:docMk/>
            <pc:sldMk cId="3857057412" sldId="378"/>
            <ac:graphicFrameMk id="7" creationId="{591AFB24-D066-42EA-8CBF-79C9D1DBF530}"/>
          </ac:graphicFrameMkLst>
        </pc:graphicFrameChg>
      </pc:sldChg>
      <pc:sldChg chg="modSp mod">
        <pc:chgData name="Ance Indriksone" userId="22f33696-f375-45fe-b757-80ca3a18563a" providerId="ADAL" clId="{14372ED4-5C22-442F-849F-B70C3AD85257}" dt="2024-01-17T07:38:27.685" v="5917" actId="1076"/>
        <pc:sldMkLst>
          <pc:docMk/>
          <pc:sldMk cId="3895010221" sldId="379"/>
        </pc:sldMkLst>
        <pc:spChg chg="mod">
          <ac:chgData name="Ance Indriksone" userId="22f33696-f375-45fe-b757-80ca3a18563a" providerId="ADAL" clId="{14372ED4-5C22-442F-849F-B70C3AD85257}" dt="2024-01-17T07:38:27.685" v="5917" actId="1076"/>
          <ac:spMkLst>
            <pc:docMk/>
            <pc:sldMk cId="3895010221" sldId="379"/>
            <ac:spMk id="2" creationId="{3D7009A5-C3E8-46D4-B097-539DA9478233}"/>
          </ac:spMkLst>
        </pc:spChg>
        <pc:spChg chg="mod">
          <ac:chgData name="Ance Indriksone" userId="22f33696-f375-45fe-b757-80ca3a18563a" providerId="ADAL" clId="{14372ED4-5C22-442F-849F-B70C3AD85257}" dt="2024-01-16T22:11:03.514" v="4621"/>
          <ac:spMkLst>
            <pc:docMk/>
            <pc:sldMk cId="3895010221" sldId="379"/>
            <ac:spMk id="4" creationId="{C764B48F-0B79-44D4-BA9D-C444631E9015}"/>
          </ac:spMkLst>
        </pc:spChg>
      </pc:sldChg>
      <pc:sldChg chg="modSp mod modNotesTx">
        <pc:chgData name="Ance Indriksone" userId="22f33696-f375-45fe-b757-80ca3a18563a" providerId="ADAL" clId="{14372ED4-5C22-442F-849F-B70C3AD85257}" dt="2024-01-17T07:48:12.132" v="6269" actId="114"/>
        <pc:sldMkLst>
          <pc:docMk/>
          <pc:sldMk cId="3278790069" sldId="381"/>
        </pc:sldMkLst>
        <pc:spChg chg="mod">
          <ac:chgData name="Ance Indriksone" userId="22f33696-f375-45fe-b757-80ca3a18563a" providerId="ADAL" clId="{14372ED4-5C22-442F-849F-B70C3AD85257}" dt="2024-01-16T21:34:23.686" v="3271" actId="1076"/>
          <ac:spMkLst>
            <pc:docMk/>
            <pc:sldMk cId="3278790069" sldId="381"/>
            <ac:spMk id="2" creationId="{4E93B9A7-6AB9-2C4D-A4A1-26DE674AE843}"/>
          </ac:spMkLst>
        </pc:spChg>
        <pc:spChg chg="mod">
          <ac:chgData name="Ance Indriksone" userId="22f33696-f375-45fe-b757-80ca3a18563a" providerId="ADAL" clId="{14372ED4-5C22-442F-849F-B70C3AD85257}" dt="2024-01-16T22:17:18.722" v="4651"/>
          <ac:spMkLst>
            <pc:docMk/>
            <pc:sldMk cId="3278790069" sldId="381"/>
            <ac:spMk id="4" creationId="{ECDBC015-2E6F-3041-B1B5-5A6FCBF4C54D}"/>
          </ac:spMkLst>
        </pc:spChg>
        <pc:spChg chg="mod">
          <ac:chgData name="Ance Indriksone" userId="22f33696-f375-45fe-b757-80ca3a18563a" providerId="ADAL" clId="{14372ED4-5C22-442F-849F-B70C3AD85257}" dt="2024-01-17T07:47:19.521" v="6249" actId="20577"/>
          <ac:spMkLst>
            <pc:docMk/>
            <pc:sldMk cId="3278790069" sldId="381"/>
            <ac:spMk id="7" creationId="{59BEFD0E-BD66-4D7B-A8C3-DFC263C9FDB8}"/>
          </ac:spMkLst>
        </pc:spChg>
      </pc:sldChg>
      <pc:sldChg chg="modSp mod">
        <pc:chgData name="Ance Indriksone" userId="22f33696-f375-45fe-b757-80ca3a18563a" providerId="ADAL" clId="{14372ED4-5C22-442F-849F-B70C3AD85257}" dt="2024-01-16T22:11:24.588" v="4628"/>
        <pc:sldMkLst>
          <pc:docMk/>
          <pc:sldMk cId="3025912620" sldId="382"/>
        </pc:sldMkLst>
        <pc:spChg chg="mod">
          <ac:chgData name="Ance Indriksone" userId="22f33696-f375-45fe-b757-80ca3a18563a" providerId="ADAL" clId="{14372ED4-5C22-442F-849F-B70C3AD85257}" dt="2024-01-16T22:11:24.588" v="4628"/>
          <ac:spMkLst>
            <pc:docMk/>
            <pc:sldMk cId="3025912620" sldId="382"/>
            <ac:spMk id="6" creationId="{ED797BB1-258A-4371-A32A-EF508278523C}"/>
          </ac:spMkLst>
        </pc:spChg>
        <pc:graphicFrameChg chg="mod">
          <ac:chgData name="Ance Indriksone" userId="22f33696-f375-45fe-b757-80ca3a18563a" providerId="ADAL" clId="{14372ED4-5C22-442F-849F-B70C3AD85257}" dt="2024-01-16T21:20:17.933" v="2352" actId="20577"/>
          <ac:graphicFrameMkLst>
            <pc:docMk/>
            <pc:sldMk cId="3025912620" sldId="382"/>
            <ac:graphicFrameMk id="19" creationId="{F7786787-F5D8-478D-AB75-F9DE63B120F0}"/>
          </ac:graphicFrameMkLst>
        </pc:graphicFrameChg>
      </pc:sldChg>
      <pc:sldChg chg="modSp add mod">
        <pc:chgData name="Ance Indriksone" userId="22f33696-f375-45fe-b757-80ca3a18563a" providerId="ADAL" clId="{14372ED4-5C22-442F-849F-B70C3AD85257}" dt="2024-01-16T19:57:41.428" v="288" actId="20577"/>
        <pc:sldMkLst>
          <pc:docMk/>
          <pc:sldMk cId="2177935234" sldId="383"/>
        </pc:sldMkLst>
        <pc:spChg chg="mod">
          <ac:chgData name="Ance Indriksone" userId="22f33696-f375-45fe-b757-80ca3a18563a" providerId="ADAL" clId="{14372ED4-5C22-442F-849F-B70C3AD85257}" dt="2024-01-16T19:57:41.428" v="288" actId="20577"/>
          <ac:spMkLst>
            <pc:docMk/>
            <pc:sldMk cId="2177935234" sldId="383"/>
            <ac:spMk id="3" creationId="{035F0F37-9C6D-B84E-A4D1-15B38701CC50}"/>
          </ac:spMkLst>
        </pc:spChg>
      </pc:sldChg>
      <pc:sldChg chg="modSp add mod ord">
        <pc:chgData name="Ance Indriksone" userId="22f33696-f375-45fe-b757-80ca3a18563a" providerId="ADAL" clId="{14372ED4-5C22-442F-849F-B70C3AD85257}" dt="2024-01-17T10:01:19.664" v="6984"/>
        <pc:sldMkLst>
          <pc:docMk/>
          <pc:sldMk cId="1852272898" sldId="384"/>
        </pc:sldMkLst>
        <pc:spChg chg="mod">
          <ac:chgData name="Ance Indriksone" userId="22f33696-f375-45fe-b757-80ca3a18563a" providerId="ADAL" clId="{14372ED4-5C22-442F-849F-B70C3AD85257}" dt="2024-01-16T19:57:00.857" v="282"/>
          <ac:spMkLst>
            <pc:docMk/>
            <pc:sldMk cId="1852272898" sldId="384"/>
            <ac:spMk id="3" creationId="{035F0F37-9C6D-B84E-A4D1-15B38701CC50}"/>
          </ac:spMkLst>
        </pc:spChg>
      </pc:sldChg>
      <pc:sldChg chg="addSp delSp modSp add mod ord">
        <pc:chgData name="Ance Indriksone" userId="22f33696-f375-45fe-b757-80ca3a18563a" providerId="ADAL" clId="{14372ED4-5C22-442F-849F-B70C3AD85257}" dt="2024-01-17T10:01:39.081" v="6989" actId="2085"/>
        <pc:sldMkLst>
          <pc:docMk/>
          <pc:sldMk cId="989424812" sldId="385"/>
        </pc:sldMkLst>
        <pc:spChg chg="del mod">
          <ac:chgData name="Ance Indriksone" userId="22f33696-f375-45fe-b757-80ca3a18563a" providerId="ADAL" clId="{14372ED4-5C22-442F-849F-B70C3AD85257}" dt="2024-01-16T20:00:09.782" v="317" actId="478"/>
          <ac:spMkLst>
            <pc:docMk/>
            <pc:sldMk cId="989424812" sldId="385"/>
            <ac:spMk id="3" creationId="{D794864A-4C3D-3883-852C-DB2B8253089B}"/>
          </ac:spMkLst>
        </pc:spChg>
        <pc:graphicFrameChg chg="add mod modGraphic">
          <ac:chgData name="Ance Indriksone" userId="22f33696-f375-45fe-b757-80ca3a18563a" providerId="ADAL" clId="{14372ED4-5C22-442F-849F-B70C3AD85257}" dt="2024-01-17T10:01:39.081" v="6989" actId="2085"/>
          <ac:graphicFrameMkLst>
            <pc:docMk/>
            <pc:sldMk cId="989424812" sldId="385"/>
            <ac:graphicFrameMk id="5" creationId="{E7DD1203-AFD0-5624-5040-B6D59E31A82F}"/>
          </ac:graphicFrameMkLst>
        </pc:graphicFrameChg>
      </pc:sldChg>
      <pc:sldChg chg="modSp add del mod modNotesTx">
        <pc:chgData name="Ance Indriksone" userId="22f33696-f375-45fe-b757-80ca3a18563a" providerId="ADAL" clId="{14372ED4-5C22-442F-849F-B70C3AD85257}" dt="2024-01-17T10:01:13.703" v="6982" actId="47"/>
        <pc:sldMkLst>
          <pc:docMk/>
          <pc:sldMk cId="544465026" sldId="386"/>
        </pc:sldMkLst>
        <pc:spChg chg="mod">
          <ac:chgData name="Ance Indriksone" userId="22f33696-f375-45fe-b757-80ca3a18563a" providerId="ADAL" clId="{14372ED4-5C22-442F-849F-B70C3AD85257}" dt="2024-01-16T20:21:52.491" v="379" actId="20577"/>
          <ac:spMkLst>
            <pc:docMk/>
            <pc:sldMk cId="544465026" sldId="386"/>
            <ac:spMk id="2" creationId="{FC107CF2-5432-4D6E-A0FA-1B2E56BF4810}"/>
          </ac:spMkLst>
        </pc:spChg>
        <pc:spChg chg="mod">
          <ac:chgData name="Ance Indriksone" userId="22f33696-f375-45fe-b757-80ca3a18563a" providerId="ADAL" clId="{14372ED4-5C22-442F-849F-B70C3AD85257}" dt="2024-01-16T22:10:45.861" v="4615"/>
          <ac:spMkLst>
            <pc:docMk/>
            <pc:sldMk cId="544465026" sldId="386"/>
            <ac:spMk id="4" creationId="{24D9E3A6-B212-4DEF-AF07-666A24FD859B}"/>
          </ac:spMkLst>
        </pc:spChg>
        <pc:graphicFrameChg chg="mod">
          <ac:chgData name="Ance Indriksone" userId="22f33696-f375-45fe-b757-80ca3a18563a" providerId="ADAL" clId="{14372ED4-5C22-442F-849F-B70C3AD85257}" dt="2024-01-17T07:30:38.309" v="5878" actId="207"/>
          <ac:graphicFrameMkLst>
            <pc:docMk/>
            <pc:sldMk cId="544465026" sldId="386"/>
            <ac:graphicFrameMk id="7" creationId="{BA47A017-3D92-4505-8DB0-8664E3DB72FC}"/>
          </ac:graphicFrameMkLst>
        </pc:graphicFrameChg>
      </pc:sldChg>
      <pc:sldChg chg="new del">
        <pc:chgData name="Ance Indriksone" userId="22f33696-f375-45fe-b757-80ca3a18563a" providerId="ADAL" clId="{14372ED4-5C22-442F-849F-B70C3AD85257}" dt="2024-01-16T21:49:47.602" v="3716" actId="47"/>
        <pc:sldMkLst>
          <pc:docMk/>
          <pc:sldMk cId="1481777350" sldId="387"/>
        </pc:sldMkLst>
      </pc:sldChg>
      <pc:sldChg chg="new del">
        <pc:chgData name="Ance Indriksone" userId="22f33696-f375-45fe-b757-80ca3a18563a" providerId="ADAL" clId="{14372ED4-5C22-442F-849F-B70C3AD85257}" dt="2024-01-16T20:26:39.181" v="435" actId="47"/>
        <pc:sldMkLst>
          <pc:docMk/>
          <pc:sldMk cId="2450796087" sldId="387"/>
        </pc:sldMkLst>
      </pc:sldChg>
      <pc:sldChg chg="modSp new del mod ord modNotesTx">
        <pc:chgData name="Ance Indriksone" userId="22f33696-f375-45fe-b757-80ca3a18563a" providerId="ADAL" clId="{14372ED4-5C22-442F-849F-B70C3AD85257}" dt="2024-01-17T09:24:45.848" v="6953" actId="47"/>
        <pc:sldMkLst>
          <pc:docMk/>
          <pc:sldMk cId="2831702513" sldId="388"/>
        </pc:sldMkLst>
        <pc:spChg chg="mod">
          <ac:chgData name="Ance Indriksone" userId="22f33696-f375-45fe-b757-80ca3a18563a" providerId="ADAL" clId="{14372ED4-5C22-442F-849F-B70C3AD85257}" dt="2024-01-16T20:32:47.353" v="786" actId="20577"/>
          <ac:spMkLst>
            <pc:docMk/>
            <pc:sldMk cId="2831702513" sldId="388"/>
            <ac:spMk id="2" creationId="{627250A1-404A-E54F-7B09-4DCB153F7B6E}"/>
          </ac:spMkLst>
        </pc:spChg>
        <pc:spChg chg="mod">
          <ac:chgData name="Ance Indriksone" userId="22f33696-f375-45fe-b757-80ca3a18563a" providerId="ADAL" clId="{14372ED4-5C22-442F-849F-B70C3AD85257}" dt="2024-01-16T20:33:45.485" v="823" actId="403"/>
          <ac:spMkLst>
            <pc:docMk/>
            <pc:sldMk cId="2831702513" sldId="388"/>
            <ac:spMk id="3" creationId="{BA31C0C5-554E-E6F4-AAFB-D99AFE3FF5F7}"/>
          </ac:spMkLst>
        </pc:spChg>
        <pc:spChg chg="mod">
          <ac:chgData name="Ance Indriksone" userId="22f33696-f375-45fe-b757-80ca3a18563a" providerId="ADAL" clId="{14372ED4-5C22-442F-849F-B70C3AD85257}" dt="2024-01-16T22:11:30.792" v="4630"/>
          <ac:spMkLst>
            <pc:docMk/>
            <pc:sldMk cId="2831702513" sldId="388"/>
            <ac:spMk id="4" creationId="{91347592-49F9-CDF7-CB74-E9392AD33DE6}"/>
          </ac:spMkLst>
        </pc:spChg>
      </pc:sldChg>
      <pc:sldChg chg="addSp delSp modSp new del mod">
        <pc:chgData name="Ance Indriksone" userId="22f33696-f375-45fe-b757-80ca3a18563a" providerId="ADAL" clId="{14372ED4-5C22-442F-849F-B70C3AD85257}" dt="2024-01-16T20:43:30.250" v="1075" actId="2696"/>
        <pc:sldMkLst>
          <pc:docMk/>
          <pc:sldMk cId="590122" sldId="389"/>
        </pc:sldMkLst>
        <pc:spChg chg="del">
          <ac:chgData name="Ance Indriksone" userId="22f33696-f375-45fe-b757-80ca3a18563a" providerId="ADAL" clId="{14372ED4-5C22-442F-849F-B70C3AD85257}" dt="2024-01-16T20:41:48.085" v="1032"/>
          <ac:spMkLst>
            <pc:docMk/>
            <pc:sldMk cId="590122" sldId="389"/>
            <ac:spMk id="3" creationId="{F50816F8-919F-B693-577B-D7B72807E5C2}"/>
          </ac:spMkLst>
        </pc:spChg>
        <pc:graphicFrameChg chg="add mod modGraphic">
          <ac:chgData name="Ance Indriksone" userId="22f33696-f375-45fe-b757-80ca3a18563a" providerId="ADAL" clId="{14372ED4-5C22-442F-849F-B70C3AD85257}" dt="2024-01-16T20:42:12.668" v="1041" actId="14734"/>
          <ac:graphicFrameMkLst>
            <pc:docMk/>
            <pc:sldMk cId="590122" sldId="389"/>
            <ac:graphicFrameMk id="7" creationId="{5F55A8F8-79C9-D936-6BB8-03E931A96686}"/>
          </ac:graphicFrameMkLst>
        </pc:graphicFrameChg>
      </pc:sldChg>
      <pc:sldChg chg="modSp new del mod">
        <pc:chgData name="Ance Indriksone" userId="22f33696-f375-45fe-b757-80ca3a18563a" providerId="ADAL" clId="{14372ED4-5C22-442F-849F-B70C3AD85257}" dt="2024-01-16T20:42:28.696" v="1045" actId="2696"/>
        <pc:sldMkLst>
          <pc:docMk/>
          <pc:sldMk cId="463880135" sldId="390"/>
        </pc:sldMkLst>
        <pc:spChg chg="mod">
          <ac:chgData name="Ance Indriksone" userId="22f33696-f375-45fe-b757-80ca3a18563a" providerId="ADAL" clId="{14372ED4-5C22-442F-849F-B70C3AD85257}" dt="2024-01-16T20:42:24.292" v="1044" actId="20577"/>
          <ac:spMkLst>
            <pc:docMk/>
            <pc:sldMk cId="463880135" sldId="390"/>
            <ac:spMk id="3" creationId="{082E0C15-7D04-AA96-3571-5FA0419A920F}"/>
          </ac:spMkLst>
        </pc:spChg>
      </pc:sldChg>
      <pc:sldChg chg="addSp delSp modSp new del mod">
        <pc:chgData name="Ance Indriksone" userId="22f33696-f375-45fe-b757-80ca3a18563a" providerId="ADAL" clId="{14372ED4-5C22-442F-849F-B70C3AD85257}" dt="2024-01-16T20:48:47.482" v="1157" actId="2696"/>
        <pc:sldMkLst>
          <pc:docMk/>
          <pc:sldMk cId="1480824847" sldId="390"/>
        </pc:sldMkLst>
        <pc:spChg chg="mod">
          <ac:chgData name="Ance Indriksone" userId="22f33696-f375-45fe-b757-80ca3a18563a" providerId="ADAL" clId="{14372ED4-5C22-442F-849F-B70C3AD85257}" dt="2024-01-16T20:45:13.141" v="1118" actId="1076"/>
          <ac:spMkLst>
            <pc:docMk/>
            <pc:sldMk cId="1480824847" sldId="390"/>
            <ac:spMk id="2" creationId="{64185954-8878-1E5F-6435-2F5DD27A9E02}"/>
          </ac:spMkLst>
        </pc:spChg>
        <pc:spChg chg="del mod">
          <ac:chgData name="Ance Indriksone" userId="22f33696-f375-45fe-b757-80ca3a18563a" providerId="ADAL" clId="{14372ED4-5C22-442F-849F-B70C3AD85257}" dt="2024-01-16T20:42:50.093" v="1051" actId="21"/>
          <ac:spMkLst>
            <pc:docMk/>
            <pc:sldMk cId="1480824847" sldId="390"/>
            <ac:spMk id="6" creationId="{C5EC75C7-48B4-E823-D87E-FD5DA7A98BCF}"/>
          </ac:spMkLst>
        </pc:spChg>
        <pc:graphicFrameChg chg="add del mod modGraphic">
          <ac:chgData name="Ance Indriksone" userId="22f33696-f375-45fe-b757-80ca3a18563a" providerId="ADAL" clId="{14372ED4-5C22-442F-849F-B70C3AD85257}" dt="2024-01-16T20:44:30.521" v="1103" actId="21"/>
          <ac:graphicFrameMkLst>
            <pc:docMk/>
            <pc:sldMk cId="1480824847" sldId="390"/>
            <ac:graphicFrameMk id="7" creationId="{770AFBE4-D303-2990-42BC-001812128223}"/>
          </ac:graphicFrameMkLst>
        </pc:graphicFrameChg>
        <pc:graphicFrameChg chg="add mod modGraphic">
          <ac:chgData name="Ance Indriksone" userId="22f33696-f375-45fe-b757-80ca3a18563a" providerId="ADAL" clId="{14372ED4-5C22-442F-849F-B70C3AD85257}" dt="2024-01-16T20:45:20.667" v="1126" actId="404"/>
          <ac:graphicFrameMkLst>
            <pc:docMk/>
            <pc:sldMk cId="1480824847" sldId="390"/>
            <ac:graphicFrameMk id="8" creationId="{4EA46EF0-8F63-63B2-E6E3-8914A077E0FC}"/>
          </ac:graphicFrameMkLst>
        </pc:graphicFrameChg>
      </pc:sldChg>
      <pc:sldChg chg="addSp delSp modSp new mod modNotesTx">
        <pc:chgData name="Ance Indriksone" userId="22f33696-f375-45fe-b757-80ca3a18563a" providerId="ADAL" clId="{14372ED4-5C22-442F-849F-B70C3AD85257}" dt="2024-01-17T10:01:04.961" v="6981" actId="20577"/>
        <pc:sldMkLst>
          <pc:docMk/>
          <pc:sldMk cId="2441622715" sldId="391"/>
        </pc:sldMkLst>
        <pc:spChg chg="mod">
          <ac:chgData name="Ance Indriksone" userId="22f33696-f375-45fe-b757-80ca3a18563a" providerId="ADAL" clId="{14372ED4-5C22-442F-849F-B70C3AD85257}" dt="2024-01-16T20:43:38.173" v="1097" actId="20577"/>
          <ac:spMkLst>
            <pc:docMk/>
            <pc:sldMk cId="2441622715" sldId="391"/>
            <ac:spMk id="2" creationId="{DA7BDF69-AA71-4CF6-DBB2-3573AE3E9E88}"/>
          </ac:spMkLst>
        </pc:spChg>
        <pc:spChg chg="mod">
          <ac:chgData name="Ance Indriksone" userId="22f33696-f375-45fe-b757-80ca3a18563a" providerId="ADAL" clId="{14372ED4-5C22-442F-849F-B70C3AD85257}" dt="2024-01-16T22:10:47.957" v="4616"/>
          <ac:spMkLst>
            <pc:docMk/>
            <pc:sldMk cId="2441622715" sldId="391"/>
            <ac:spMk id="3" creationId="{9E77B6A6-A32E-E41D-3D68-1190EE73BA13}"/>
          </ac:spMkLst>
        </pc:spChg>
        <pc:spChg chg="del">
          <ac:chgData name="Ance Indriksone" userId="22f33696-f375-45fe-b757-80ca3a18563a" providerId="ADAL" clId="{14372ED4-5C22-442F-849F-B70C3AD85257}" dt="2024-01-17T07:16:32.049" v="5874" actId="478"/>
          <ac:spMkLst>
            <pc:docMk/>
            <pc:sldMk cId="2441622715" sldId="391"/>
            <ac:spMk id="4" creationId="{105A2A19-4645-7969-42F2-05343DEEC8CD}"/>
          </ac:spMkLst>
        </pc:spChg>
        <pc:spChg chg="del">
          <ac:chgData name="Ance Indriksone" userId="22f33696-f375-45fe-b757-80ca3a18563a" providerId="ADAL" clId="{14372ED4-5C22-442F-849F-B70C3AD85257}" dt="2024-01-16T20:43:44.925" v="1098"/>
          <ac:spMkLst>
            <pc:docMk/>
            <pc:sldMk cId="2441622715" sldId="391"/>
            <ac:spMk id="6" creationId="{C8078FC7-032A-1F70-B964-BE7E0F91C6D1}"/>
          </ac:spMkLst>
        </pc:spChg>
        <pc:graphicFrameChg chg="add mod modGraphic">
          <ac:chgData name="Ance Indriksone" userId="22f33696-f375-45fe-b757-80ca3a18563a" providerId="ADAL" clId="{14372ED4-5C22-442F-849F-B70C3AD85257}" dt="2024-01-16T21:15:12.461" v="1964" actId="113"/>
          <ac:graphicFrameMkLst>
            <pc:docMk/>
            <pc:sldMk cId="2441622715" sldId="391"/>
            <ac:graphicFrameMk id="7" creationId="{03C2D282-E324-3AAC-3C3D-10456CAE529D}"/>
          </ac:graphicFrameMkLst>
        </pc:graphicFrameChg>
      </pc:sldChg>
      <pc:sldChg chg="addSp delSp modSp add mod modNotesTx">
        <pc:chgData name="Ance Indriksone" userId="22f33696-f375-45fe-b757-80ca3a18563a" providerId="ADAL" clId="{14372ED4-5C22-442F-849F-B70C3AD85257}" dt="2024-01-17T10:00:35.857" v="6958"/>
        <pc:sldMkLst>
          <pc:docMk/>
          <pc:sldMk cId="3226558294" sldId="392"/>
        </pc:sldMkLst>
        <pc:spChg chg="mod">
          <ac:chgData name="Ance Indriksone" userId="22f33696-f375-45fe-b757-80ca3a18563a" providerId="ADAL" clId="{14372ED4-5C22-442F-849F-B70C3AD85257}" dt="2024-01-16T22:10:50.667" v="4617"/>
          <ac:spMkLst>
            <pc:docMk/>
            <pc:sldMk cId="3226558294" sldId="392"/>
            <ac:spMk id="3" creationId="{9E77B6A6-A32E-E41D-3D68-1190EE73BA13}"/>
          </ac:spMkLst>
        </pc:spChg>
        <pc:spChg chg="del mod">
          <ac:chgData name="Ance Indriksone" userId="22f33696-f375-45fe-b757-80ca3a18563a" providerId="ADAL" clId="{14372ED4-5C22-442F-849F-B70C3AD85257}" dt="2024-01-17T07:16:26.971" v="5873" actId="478"/>
          <ac:spMkLst>
            <pc:docMk/>
            <pc:sldMk cId="3226558294" sldId="392"/>
            <ac:spMk id="4" creationId="{105A2A19-4645-7969-42F2-05343DEEC8CD}"/>
          </ac:spMkLst>
        </pc:spChg>
        <pc:spChg chg="add del mod">
          <ac:chgData name="Ance Indriksone" userId="22f33696-f375-45fe-b757-80ca3a18563a" providerId="ADAL" clId="{14372ED4-5C22-442F-849F-B70C3AD85257}" dt="2024-01-16T20:46:04.099" v="1139"/>
          <ac:spMkLst>
            <pc:docMk/>
            <pc:sldMk cId="3226558294" sldId="392"/>
            <ac:spMk id="8" creationId="{B419412E-BAF9-95AC-C87A-9A054E1B99EE}"/>
          </ac:spMkLst>
        </pc:spChg>
        <pc:graphicFrameChg chg="del">
          <ac:chgData name="Ance Indriksone" userId="22f33696-f375-45fe-b757-80ca3a18563a" providerId="ADAL" clId="{14372ED4-5C22-442F-849F-B70C3AD85257}" dt="2024-01-16T20:46:01.009" v="1138" actId="21"/>
          <ac:graphicFrameMkLst>
            <pc:docMk/>
            <pc:sldMk cId="3226558294" sldId="392"/>
            <ac:graphicFrameMk id="7" creationId="{03C2D282-E324-3AAC-3C3D-10456CAE529D}"/>
          </ac:graphicFrameMkLst>
        </pc:graphicFrameChg>
        <pc:graphicFrameChg chg="add mod modGraphic">
          <ac:chgData name="Ance Indriksone" userId="22f33696-f375-45fe-b757-80ca3a18563a" providerId="ADAL" clId="{14372ED4-5C22-442F-849F-B70C3AD85257}" dt="2024-01-17T07:13:40.061" v="5865" actId="1076"/>
          <ac:graphicFrameMkLst>
            <pc:docMk/>
            <pc:sldMk cId="3226558294" sldId="392"/>
            <ac:graphicFrameMk id="9" creationId="{2A0D96AB-5392-D137-8717-A1E208942307}"/>
          </ac:graphicFrameMkLst>
        </pc:graphicFrameChg>
      </pc:sldChg>
      <pc:sldChg chg="new del">
        <pc:chgData name="Ance Indriksone" userId="22f33696-f375-45fe-b757-80ca3a18563a" providerId="ADAL" clId="{14372ED4-5C22-442F-849F-B70C3AD85257}" dt="2024-01-16T21:13:28.261" v="1938" actId="47"/>
        <pc:sldMkLst>
          <pc:docMk/>
          <pc:sldMk cId="759690781" sldId="393"/>
        </pc:sldMkLst>
      </pc:sldChg>
      <pc:sldChg chg="new del">
        <pc:chgData name="Ance Indriksone" userId="22f33696-f375-45fe-b757-80ca3a18563a" providerId="ADAL" clId="{14372ED4-5C22-442F-849F-B70C3AD85257}" dt="2024-01-16T21:49:42.534" v="3715" actId="47"/>
        <pc:sldMkLst>
          <pc:docMk/>
          <pc:sldMk cId="1025866904" sldId="393"/>
        </pc:sldMkLst>
      </pc:sldChg>
      <pc:sldChg chg="modSp add mod ord">
        <pc:chgData name="Ance Indriksone" userId="22f33696-f375-45fe-b757-80ca3a18563a" providerId="ADAL" clId="{14372ED4-5C22-442F-849F-B70C3AD85257}" dt="2024-01-16T22:17:10.488" v="4649"/>
        <pc:sldMkLst>
          <pc:docMk/>
          <pc:sldMk cId="4128948135" sldId="394"/>
        </pc:sldMkLst>
        <pc:spChg chg="mod">
          <ac:chgData name="Ance Indriksone" userId="22f33696-f375-45fe-b757-80ca3a18563a" providerId="ADAL" clId="{14372ED4-5C22-442F-849F-B70C3AD85257}" dt="2024-01-16T22:17:10.488" v="4649"/>
          <ac:spMkLst>
            <pc:docMk/>
            <pc:sldMk cId="4128948135" sldId="394"/>
            <ac:spMk id="3" creationId="{423BAD50-CBC9-428F-BB90-BC8C380DD01E}"/>
          </ac:spMkLst>
        </pc:spChg>
        <pc:spChg chg="mod">
          <ac:chgData name="Ance Indriksone" userId="22f33696-f375-45fe-b757-80ca3a18563a" providerId="ADAL" clId="{14372ED4-5C22-442F-849F-B70C3AD85257}" dt="2024-01-16T21:55:17.300" v="4035" actId="20577"/>
          <ac:spMkLst>
            <pc:docMk/>
            <pc:sldMk cId="4128948135" sldId="394"/>
            <ac:spMk id="5" creationId="{D95869D4-3C3F-4136-B59A-FC7EE6A7D8CB}"/>
          </ac:spMkLst>
        </pc:spChg>
      </pc:sldChg>
      <pc:sldChg chg="modSp add del mod ord">
        <pc:chgData name="Ance Indriksone" userId="22f33696-f375-45fe-b757-80ca3a18563a" providerId="ADAL" clId="{14372ED4-5C22-442F-849F-B70C3AD85257}" dt="2024-01-16T22:07:49.037" v="4614" actId="47"/>
        <pc:sldMkLst>
          <pc:docMk/>
          <pc:sldMk cId="917517230" sldId="395"/>
        </pc:sldMkLst>
        <pc:spChg chg="mod">
          <ac:chgData name="Ance Indriksone" userId="22f33696-f375-45fe-b757-80ca3a18563a" providerId="ADAL" clId="{14372ED4-5C22-442F-849F-B70C3AD85257}" dt="2024-01-16T21:54:13.297" v="3999"/>
          <ac:spMkLst>
            <pc:docMk/>
            <pc:sldMk cId="917517230" sldId="395"/>
            <ac:spMk id="2" creationId="{2C754BE1-A5F7-4F5B-94EE-927DB00ADAF5}"/>
          </ac:spMkLst>
        </pc:spChg>
        <pc:graphicFrameChg chg="mod">
          <ac:chgData name="Ance Indriksone" userId="22f33696-f375-45fe-b757-80ca3a18563a" providerId="ADAL" clId="{14372ED4-5C22-442F-849F-B70C3AD85257}" dt="2024-01-16T21:53:48.784" v="3975" actId="14100"/>
          <ac:graphicFrameMkLst>
            <pc:docMk/>
            <pc:sldMk cId="917517230" sldId="395"/>
            <ac:graphicFrameMk id="7" creationId="{08A5580B-97A5-4C6C-8831-31B56026FCEB}"/>
          </ac:graphicFrameMkLst>
        </pc:graphicFrameChg>
      </pc:sldChg>
      <pc:sldChg chg="modSp add mod ord modNotesTx">
        <pc:chgData name="Ance Indriksone" userId="22f33696-f375-45fe-b757-80ca3a18563a" providerId="ADAL" clId="{14372ED4-5C22-442F-849F-B70C3AD85257}" dt="2024-01-17T08:33:56.237" v="6941" actId="20577"/>
        <pc:sldMkLst>
          <pc:docMk/>
          <pc:sldMk cId="516737504" sldId="396"/>
        </pc:sldMkLst>
        <pc:spChg chg="mod">
          <ac:chgData name="Ance Indriksone" userId="22f33696-f375-45fe-b757-80ca3a18563a" providerId="ADAL" clId="{14372ED4-5C22-442F-849F-B70C3AD85257}" dt="2024-01-17T07:38:35.941" v="5918" actId="1076"/>
          <ac:spMkLst>
            <pc:docMk/>
            <pc:sldMk cId="516737504" sldId="396"/>
            <ac:spMk id="2" creationId="{3D7009A5-C3E8-46D4-B097-539DA9478233}"/>
          </ac:spMkLst>
        </pc:spChg>
        <pc:spChg chg="mod">
          <ac:chgData name="Ance Indriksone" userId="22f33696-f375-45fe-b757-80ca3a18563a" providerId="ADAL" clId="{14372ED4-5C22-442F-849F-B70C3AD85257}" dt="2024-01-16T22:11:06.200" v="4622"/>
          <ac:spMkLst>
            <pc:docMk/>
            <pc:sldMk cId="516737504" sldId="396"/>
            <ac:spMk id="4" creationId="{C764B48F-0B79-44D4-BA9D-C444631E9015}"/>
          </ac:spMkLst>
        </pc:spChg>
        <pc:graphicFrameChg chg="mod">
          <ac:chgData name="Ance Indriksone" userId="22f33696-f375-45fe-b757-80ca3a18563a" providerId="ADAL" clId="{14372ED4-5C22-442F-849F-B70C3AD85257}" dt="2024-01-16T22:04:43.152" v="4498" actId="20577"/>
          <ac:graphicFrameMkLst>
            <pc:docMk/>
            <pc:sldMk cId="516737504" sldId="396"/>
            <ac:graphicFrameMk id="7" creationId="{4CC6FA87-FE9D-4232-B068-E92F4C46D920}"/>
          </ac:graphicFrameMkLst>
        </pc:graphicFrameChg>
      </pc:sldChg>
    </pc:docChg>
  </pc:docChgLst>
  <pc:docChgLst>
    <pc:chgData name="Ance Indriksone" userId="22f33696-f375-45fe-b757-80ca3a18563a" providerId="ADAL" clId="{C0A41BDF-0843-4AF3-930A-1ECE5680427E}"/>
    <pc:docChg chg="undo redo custSel addSld delSld modSld modSection">
      <pc:chgData name="Ance Indriksone" userId="22f33696-f375-45fe-b757-80ca3a18563a" providerId="ADAL" clId="{C0A41BDF-0843-4AF3-930A-1ECE5680427E}" dt="2024-01-18T11:53:42.723" v="281" actId="20577"/>
      <pc:docMkLst>
        <pc:docMk/>
      </pc:docMkLst>
      <pc:sldChg chg="add del modNotesTx">
        <pc:chgData name="Ance Indriksone" userId="22f33696-f375-45fe-b757-80ca3a18563a" providerId="ADAL" clId="{C0A41BDF-0843-4AF3-930A-1ECE5680427E}" dt="2024-01-18T11:52:45.546" v="266" actId="5793"/>
        <pc:sldMkLst>
          <pc:docMk/>
          <pc:sldMk cId="726894854" sldId="257"/>
        </pc:sldMkLst>
      </pc:sldChg>
      <pc:sldChg chg="modNotesTx">
        <pc:chgData name="Ance Indriksone" userId="22f33696-f375-45fe-b757-80ca3a18563a" providerId="ADAL" clId="{C0A41BDF-0843-4AF3-930A-1ECE5680427E}" dt="2024-01-18T11:53:00.668" v="269" actId="20577"/>
        <pc:sldMkLst>
          <pc:docMk/>
          <pc:sldMk cId="3735535152" sldId="343"/>
        </pc:sldMkLst>
      </pc:sldChg>
      <pc:sldChg chg="modNotesTx">
        <pc:chgData name="Ance Indriksone" userId="22f33696-f375-45fe-b757-80ca3a18563a" providerId="ADAL" clId="{C0A41BDF-0843-4AF3-930A-1ECE5680427E}" dt="2024-01-18T11:53:24.740" v="278" actId="400"/>
        <pc:sldMkLst>
          <pc:docMk/>
          <pc:sldMk cId="2470691541" sldId="366"/>
        </pc:sldMkLst>
      </pc:sldChg>
      <pc:sldChg chg="modNotesTx">
        <pc:chgData name="Ance Indriksone" userId="22f33696-f375-45fe-b757-80ca3a18563a" providerId="ADAL" clId="{C0A41BDF-0843-4AF3-930A-1ECE5680427E}" dt="2024-01-18T11:53:10.731" v="272" actId="20577"/>
        <pc:sldMkLst>
          <pc:docMk/>
          <pc:sldMk cId="2392593155" sldId="370"/>
        </pc:sldMkLst>
      </pc:sldChg>
      <pc:sldChg chg="delSp mod modNotesTx">
        <pc:chgData name="Ance Indriksone" userId="22f33696-f375-45fe-b757-80ca3a18563a" providerId="ADAL" clId="{C0A41BDF-0843-4AF3-930A-1ECE5680427E}" dt="2024-01-18T11:53:13.877" v="273" actId="20577"/>
        <pc:sldMkLst>
          <pc:docMk/>
          <pc:sldMk cId="3278790069" sldId="381"/>
        </pc:sldMkLst>
        <pc:spChg chg="del">
          <ac:chgData name="Ance Indriksone" userId="22f33696-f375-45fe-b757-80ca3a18563a" providerId="ADAL" clId="{C0A41BDF-0843-4AF3-930A-1ECE5680427E}" dt="2024-01-18T07:02:42.903" v="0" actId="478"/>
          <ac:spMkLst>
            <pc:docMk/>
            <pc:sldMk cId="3278790069" sldId="381"/>
            <ac:spMk id="5" creationId="{79960988-7357-264B-96CF-4BD21FE5423A}"/>
          </ac:spMkLst>
        </pc:spChg>
      </pc:sldChg>
      <pc:sldChg chg="modNotesTx">
        <pc:chgData name="Ance Indriksone" userId="22f33696-f375-45fe-b757-80ca3a18563a" providerId="ADAL" clId="{C0A41BDF-0843-4AF3-930A-1ECE5680427E}" dt="2024-01-18T11:53:18.939" v="275" actId="20577"/>
        <pc:sldMkLst>
          <pc:docMk/>
          <pc:sldMk cId="3025912620" sldId="382"/>
        </pc:sldMkLst>
      </pc:sldChg>
      <pc:sldChg chg="modNotesTx">
        <pc:chgData name="Ance Indriksone" userId="22f33696-f375-45fe-b757-80ca3a18563a" providerId="ADAL" clId="{C0A41BDF-0843-4AF3-930A-1ECE5680427E}" dt="2024-01-18T11:52:42.670" v="264" actId="20577"/>
        <pc:sldMkLst>
          <pc:docMk/>
          <pc:sldMk cId="2177935234" sldId="383"/>
        </pc:sldMkLst>
      </pc:sldChg>
      <pc:sldChg chg="modNotesTx">
        <pc:chgData name="Ance Indriksone" userId="22f33696-f375-45fe-b757-80ca3a18563a" providerId="ADAL" clId="{C0A41BDF-0843-4AF3-930A-1ECE5680427E}" dt="2024-01-18T11:52:36.339" v="261" actId="20577"/>
        <pc:sldMkLst>
          <pc:docMk/>
          <pc:sldMk cId="1852272898" sldId="384"/>
        </pc:sldMkLst>
      </pc:sldChg>
      <pc:sldChg chg="modNotesTx">
        <pc:chgData name="Ance Indriksone" userId="22f33696-f375-45fe-b757-80ca3a18563a" providerId="ADAL" clId="{C0A41BDF-0843-4AF3-930A-1ECE5680427E}" dt="2024-01-18T11:52:37.605" v="262" actId="20577"/>
        <pc:sldMkLst>
          <pc:docMk/>
          <pc:sldMk cId="989424812" sldId="385"/>
        </pc:sldMkLst>
      </pc:sldChg>
      <pc:sldChg chg="add del modNotesTx">
        <pc:chgData name="Ance Indriksone" userId="22f33696-f375-45fe-b757-80ca3a18563a" providerId="ADAL" clId="{C0A41BDF-0843-4AF3-930A-1ECE5680427E}" dt="2024-01-18T11:52:47.859" v="267" actId="20577"/>
        <pc:sldMkLst>
          <pc:docMk/>
          <pc:sldMk cId="2441622715" sldId="391"/>
        </pc:sldMkLst>
      </pc:sldChg>
      <pc:sldChg chg="modNotesTx">
        <pc:chgData name="Ance Indriksone" userId="22f33696-f375-45fe-b757-80ca3a18563a" providerId="ADAL" clId="{C0A41BDF-0843-4AF3-930A-1ECE5680427E}" dt="2024-01-18T11:52:57.690" v="268" actId="20577"/>
        <pc:sldMkLst>
          <pc:docMk/>
          <pc:sldMk cId="3226558294" sldId="392"/>
        </pc:sldMkLst>
      </pc:sldChg>
      <pc:sldChg chg="modSp mod">
        <pc:chgData name="Ance Indriksone" userId="22f33696-f375-45fe-b757-80ca3a18563a" providerId="ADAL" clId="{C0A41BDF-0843-4AF3-930A-1ECE5680427E}" dt="2024-01-18T07:17:04.683" v="234" actId="27636"/>
        <pc:sldMkLst>
          <pc:docMk/>
          <pc:sldMk cId="4128948135" sldId="394"/>
        </pc:sldMkLst>
        <pc:spChg chg="mod">
          <ac:chgData name="Ance Indriksone" userId="22f33696-f375-45fe-b757-80ca3a18563a" providerId="ADAL" clId="{C0A41BDF-0843-4AF3-930A-1ECE5680427E}" dt="2024-01-18T07:17:04.683" v="234" actId="27636"/>
          <ac:spMkLst>
            <pc:docMk/>
            <pc:sldMk cId="4128948135" sldId="394"/>
            <ac:spMk id="2" creationId="{E677D777-188D-4ED7-A224-D1015FECE9CA}"/>
          </ac:spMkLst>
        </pc:spChg>
        <pc:spChg chg="mod">
          <ac:chgData name="Ance Indriksone" userId="22f33696-f375-45fe-b757-80ca3a18563a" providerId="ADAL" clId="{C0A41BDF-0843-4AF3-930A-1ECE5680427E}" dt="2024-01-18T07:16:54.159" v="221" actId="14100"/>
          <ac:spMkLst>
            <pc:docMk/>
            <pc:sldMk cId="4128948135" sldId="394"/>
            <ac:spMk id="8" creationId="{FD9C3A28-2B7E-27E9-D3D4-80B7393A7A2E}"/>
          </ac:spMkLst>
        </pc:spChg>
      </pc:sldChg>
      <pc:sldChg chg="modNotesTx">
        <pc:chgData name="Ance Indriksone" userId="22f33696-f375-45fe-b757-80ca3a18563a" providerId="ADAL" clId="{C0A41BDF-0843-4AF3-930A-1ECE5680427E}" dt="2024-01-18T11:53:05.872" v="270" actId="20577"/>
        <pc:sldMkLst>
          <pc:docMk/>
          <pc:sldMk cId="516737504" sldId="396"/>
        </pc:sldMkLst>
      </pc:sldChg>
      <pc:sldChg chg="modSp mod modNotesTx">
        <pc:chgData name="Ance Indriksone" userId="22f33696-f375-45fe-b757-80ca3a18563a" providerId="ADAL" clId="{C0A41BDF-0843-4AF3-930A-1ECE5680427E}" dt="2024-01-18T11:52:40.469" v="263" actId="400"/>
        <pc:sldMkLst>
          <pc:docMk/>
          <pc:sldMk cId="1968033411" sldId="397"/>
        </pc:sldMkLst>
        <pc:spChg chg="mod">
          <ac:chgData name="Ance Indriksone" userId="22f33696-f375-45fe-b757-80ca3a18563a" providerId="ADAL" clId="{C0A41BDF-0843-4AF3-930A-1ECE5680427E}" dt="2024-01-18T07:06:15.174" v="2" actId="20577"/>
          <ac:spMkLst>
            <pc:docMk/>
            <pc:sldMk cId="1968033411" sldId="397"/>
            <ac:spMk id="16" creationId="{EB8B6125-DC5F-49DD-A90F-B6FE133C7A0A}"/>
          </ac:spMkLst>
        </pc:spChg>
      </pc:sldChg>
      <pc:sldChg chg="modNotesTx">
        <pc:chgData name="Ance Indriksone" userId="22f33696-f375-45fe-b757-80ca3a18563a" providerId="ADAL" clId="{C0A41BDF-0843-4AF3-930A-1ECE5680427E}" dt="2024-01-18T11:53:16.554" v="274" actId="20577"/>
        <pc:sldMkLst>
          <pc:docMk/>
          <pc:sldMk cId="4287527829" sldId="399"/>
        </pc:sldMkLst>
      </pc:sldChg>
      <pc:sldChg chg="modNotesTx">
        <pc:chgData name="Ance Indriksone" userId="22f33696-f375-45fe-b757-80ca3a18563a" providerId="ADAL" clId="{C0A41BDF-0843-4AF3-930A-1ECE5680427E}" dt="2024-01-18T11:53:42.723" v="281" actId="20577"/>
        <pc:sldMkLst>
          <pc:docMk/>
          <pc:sldMk cId="1140232060" sldId="400"/>
        </pc:sldMkLst>
      </pc:sldChg>
      <pc:sldChg chg="modNotesTx">
        <pc:chgData name="Ance Indriksone" userId="22f33696-f375-45fe-b757-80ca3a18563a" providerId="ADAL" clId="{C0A41BDF-0843-4AF3-930A-1ECE5680427E}" dt="2024-01-18T11:53:21.569" v="277" actId="5793"/>
        <pc:sldMkLst>
          <pc:docMk/>
          <pc:sldMk cId="2715631967" sldId="401"/>
        </pc:sldMkLst>
      </pc:sldChg>
    </pc:docChg>
  </pc:docChgLst>
  <pc:docChgLst>
    <pc:chgData name="Elīza Laķe" userId="b0a858b5-8863-41a8-8975-fc8f8b90e6c3" providerId="ADAL" clId="{F3FFA4EB-2832-454F-B29E-0DA76FBF5D25}"/>
    <pc:docChg chg="undo custSel addSld modSld modSection">
      <pc:chgData name="Elīza Laķe" userId="b0a858b5-8863-41a8-8975-fc8f8b90e6c3" providerId="ADAL" clId="{F3FFA4EB-2832-454F-B29E-0DA76FBF5D25}" dt="2024-01-17T11:39:52.235" v="2520" actId="20577"/>
      <pc:docMkLst>
        <pc:docMk/>
      </pc:docMkLst>
      <pc:sldChg chg="addSp modSp mod modNotesTx">
        <pc:chgData name="Elīza Laķe" userId="b0a858b5-8863-41a8-8975-fc8f8b90e6c3" providerId="ADAL" clId="{F3FFA4EB-2832-454F-B29E-0DA76FBF5D25}" dt="2024-01-17T10:45:05.507" v="1019" actId="20577"/>
        <pc:sldMkLst>
          <pc:docMk/>
          <pc:sldMk cId="726894854" sldId="257"/>
        </pc:sldMkLst>
        <pc:spChg chg="add mod">
          <ac:chgData name="Elīza Laķe" userId="b0a858b5-8863-41a8-8975-fc8f8b90e6c3" providerId="ADAL" clId="{F3FFA4EB-2832-454F-B29E-0DA76FBF5D25}" dt="2024-01-17T10:45:05.507" v="1019" actId="20577"/>
          <ac:spMkLst>
            <pc:docMk/>
            <pc:sldMk cId="726894854" sldId="257"/>
            <ac:spMk id="3" creationId="{1B980DB6-DC14-3A15-E75D-22E9A83AAE77}"/>
          </ac:spMkLst>
        </pc:spChg>
        <pc:grpChg chg="mod">
          <ac:chgData name="Elīza Laķe" userId="b0a858b5-8863-41a8-8975-fc8f8b90e6c3" providerId="ADAL" clId="{F3FFA4EB-2832-454F-B29E-0DA76FBF5D25}" dt="2024-01-17T10:43:55.691" v="921" actId="1076"/>
          <ac:grpSpMkLst>
            <pc:docMk/>
            <pc:sldMk cId="726894854" sldId="257"/>
            <ac:grpSpMk id="5" creationId="{AA92F123-2D5A-A4EB-2E62-CC11BE94395B}"/>
          </ac:grpSpMkLst>
        </pc:grpChg>
      </pc:sldChg>
      <pc:sldChg chg="modSp mod modNotesTx">
        <pc:chgData name="Elīza Laķe" userId="b0a858b5-8863-41a8-8975-fc8f8b90e6c3" providerId="ADAL" clId="{F3FFA4EB-2832-454F-B29E-0DA76FBF5D25}" dt="2024-01-17T11:27:42.403" v="1813" actId="1076"/>
        <pc:sldMkLst>
          <pc:docMk/>
          <pc:sldMk cId="3025912620" sldId="382"/>
        </pc:sldMkLst>
        <pc:spChg chg="mod">
          <ac:chgData name="Elīza Laķe" userId="b0a858b5-8863-41a8-8975-fc8f8b90e6c3" providerId="ADAL" clId="{F3FFA4EB-2832-454F-B29E-0DA76FBF5D25}" dt="2024-01-17T11:27:42.403" v="1813" actId="1076"/>
          <ac:spMkLst>
            <pc:docMk/>
            <pc:sldMk cId="3025912620" sldId="382"/>
            <ac:spMk id="17" creationId="{BDF54DC3-73B1-431D-BA2C-E2D5D911D6BB}"/>
          </ac:spMkLst>
        </pc:spChg>
        <pc:graphicFrameChg chg="mod">
          <ac:chgData name="Elīza Laķe" userId="b0a858b5-8863-41a8-8975-fc8f8b90e6c3" providerId="ADAL" clId="{F3FFA4EB-2832-454F-B29E-0DA76FBF5D25}" dt="2024-01-17T11:27:37.700" v="1811" actId="1076"/>
          <ac:graphicFrameMkLst>
            <pc:docMk/>
            <pc:sldMk cId="3025912620" sldId="382"/>
            <ac:graphicFrameMk id="19" creationId="{F7786787-F5D8-478D-AB75-F9DE63B120F0}"/>
          </ac:graphicFrameMkLst>
        </pc:graphicFrameChg>
      </pc:sldChg>
      <pc:sldChg chg="modSp add mod">
        <pc:chgData name="Elīza Laķe" userId="b0a858b5-8863-41a8-8975-fc8f8b90e6c3" providerId="ADAL" clId="{F3FFA4EB-2832-454F-B29E-0DA76FBF5D25}" dt="2024-01-17T10:22:10.325" v="64" actId="20577"/>
        <pc:sldMkLst>
          <pc:docMk/>
          <pc:sldMk cId="1968033411" sldId="397"/>
        </pc:sldMkLst>
        <pc:spChg chg="mod">
          <ac:chgData name="Elīza Laķe" userId="b0a858b5-8863-41a8-8975-fc8f8b90e6c3" providerId="ADAL" clId="{F3FFA4EB-2832-454F-B29E-0DA76FBF5D25}" dt="2024-01-17T10:19:47.907" v="4" actId="20577"/>
          <ac:spMkLst>
            <pc:docMk/>
            <pc:sldMk cId="1968033411" sldId="397"/>
            <ac:spMk id="12" creationId="{4612C6BA-D2EF-4E46-89B0-B4465AC9CF76}"/>
          </ac:spMkLst>
        </pc:spChg>
        <pc:spChg chg="mod">
          <ac:chgData name="Elīza Laķe" userId="b0a858b5-8863-41a8-8975-fc8f8b90e6c3" providerId="ADAL" clId="{F3FFA4EB-2832-454F-B29E-0DA76FBF5D25}" dt="2024-01-17T10:22:10.325" v="64" actId="20577"/>
          <ac:spMkLst>
            <pc:docMk/>
            <pc:sldMk cId="1968033411" sldId="397"/>
            <ac:spMk id="13" creationId="{14A5D23F-41A7-4376-90BC-BE38963CCC69}"/>
          </ac:spMkLst>
        </pc:spChg>
        <pc:spChg chg="mod">
          <ac:chgData name="Elīza Laķe" userId="b0a858b5-8863-41a8-8975-fc8f8b90e6c3" providerId="ADAL" clId="{F3FFA4EB-2832-454F-B29E-0DA76FBF5D25}" dt="2024-01-17T10:21:26.626" v="36" actId="20577"/>
          <ac:spMkLst>
            <pc:docMk/>
            <pc:sldMk cId="1968033411" sldId="397"/>
            <ac:spMk id="15" creationId="{184FD6F7-F416-4805-AA50-36167293484D}"/>
          </ac:spMkLst>
        </pc:spChg>
        <pc:spChg chg="mod">
          <ac:chgData name="Elīza Laķe" userId="b0a858b5-8863-41a8-8975-fc8f8b90e6c3" providerId="ADAL" clId="{F3FFA4EB-2832-454F-B29E-0DA76FBF5D25}" dt="2024-01-17T10:21:48.879" v="58" actId="20577"/>
          <ac:spMkLst>
            <pc:docMk/>
            <pc:sldMk cId="1968033411" sldId="397"/>
            <ac:spMk id="16" creationId="{EB8B6125-DC5F-49DD-A90F-B6FE133C7A0A}"/>
          </ac:spMkLst>
        </pc:spChg>
      </pc:sldChg>
      <pc:sldChg chg="addSp delSp modSp new mod modClrScheme chgLayout">
        <pc:chgData name="Elīza Laķe" userId="b0a858b5-8863-41a8-8975-fc8f8b90e6c3" providerId="ADAL" clId="{F3FFA4EB-2832-454F-B29E-0DA76FBF5D25}" dt="2024-01-17T10:33:53.176" v="197" actId="20577"/>
        <pc:sldMkLst>
          <pc:docMk/>
          <pc:sldMk cId="2572065741" sldId="398"/>
        </pc:sldMkLst>
        <pc:spChg chg="del mod ord">
          <ac:chgData name="Elīza Laķe" userId="b0a858b5-8863-41a8-8975-fc8f8b90e6c3" providerId="ADAL" clId="{F3FFA4EB-2832-454F-B29E-0DA76FBF5D25}" dt="2024-01-17T10:23:11.474" v="66" actId="700"/>
          <ac:spMkLst>
            <pc:docMk/>
            <pc:sldMk cId="2572065741" sldId="398"/>
            <ac:spMk id="2" creationId="{793CF6AE-89AF-5685-C16B-81E4D1D16108}"/>
          </ac:spMkLst>
        </pc:spChg>
        <pc:spChg chg="del mod ord">
          <ac:chgData name="Elīza Laķe" userId="b0a858b5-8863-41a8-8975-fc8f8b90e6c3" providerId="ADAL" clId="{F3FFA4EB-2832-454F-B29E-0DA76FBF5D25}" dt="2024-01-17T10:23:11.474" v="66" actId="700"/>
          <ac:spMkLst>
            <pc:docMk/>
            <pc:sldMk cId="2572065741" sldId="398"/>
            <ac:spMk id="3" creationId="{CB1D504F-FCD2-57A3-4538-D23B9898CAD6}"/>
          </ac:spMkLst>
        </pc:spChg>
        <pc:spChg chg="mod ord">
          <ac:chgData name="Elīza Laķe" userId="b0a858b5-8863-41a8-8975-fc8f8b90e6c3" providerId="ADAL" clId="{F3FFA4EB-2832-454F-B29E-0DA76FBF5D25}" dt="2024-01-17T10:26:45.723" v="140" actId="20577"/>
          <ac:spMkLst>
            <pc:docMk/>
            <pc:sldMk cId="2572065741" sldId="398"/>
            <ac:spMk id="4" creationId="{ACC4801D-2F21-ADB2-2022-FD3C42BB8A2F}"/>
          </ac:spMkLst>
        </pc:spChg>
        <pc:spChg chg="mod ord">
          <ac:chgData name="Elīza Laķe" userId="b0a858b5-8863-41a8-8975-fc8f8b90e6c3" providerId="ADAL" clId="{F3FFA4EB-2832-454F-B29E-0DA76FBF5D25}" dt="2024-01-17T10:23:11.474" v="66" actId="700"/>
          <ac:spMkLst>
            <pc:docMk/>
            <pc:sldMk cId="2572065741" sldId="398"/>
            <ac:spMk id="5" creationId="{F9A670C6-9709-1142-1183-BD411BF077BA}"/>
          </ac:spMkLst>
        </pc:spChg>
        <pc:spChg chg="mod ord">
          <ac:chgData name="Elīza Laķe" userId="b0a858b5-8863-41a8-8975-fc8f8b90e6c3" providerId="ADAL" clId="{F3FFA4EB-2832-454F-B29E-0DA76FBF5D25}" dt="2024-01-17T10:23:11.474" v="66" actId="700"/>
          <ac:spMkLst>
            <pc:docMk/>
            <pc:sldMk cId="2572065741" sldId="398"/>
            <ac:spMk id="6" creationId="{838B2AD3-0D53-E7F4-CB16-714D64ECDB10}"/>
          </ac:spMkLst>
        </pc:spChg>
        <pc:spChg chg="add mod ord">
          <ac:chgData name="Elīza Laķe" userId="b0a858b5-8863-41a8-8975-fc8f8b90e6c3" providerId="ADAL" clId="{F3FFA4EB-2832-454F-B29E-0DA76FBF5D25}" dt="2024-01-17T10:23:17.688" v="85" actId="20577"/>
          <ac:spMkLst>
            <pc:docMk/>
            <pc:sldMk cId="2572065741" sldId="398"/>
            <ac:spMk id="7" creationId="{29183AFB-066A-E6DC-71D6-43ECCB9863A8}"/>
          </ac:spMkLst>
        </pc:spChg>
        <pc:spChg chg="add mod ord">
          <ac:chgData name="Elīza Laķe" userId="b0a858b5-8863-41a8-8975-fc8f8b90e6c3" providerId="ADAL" clId="{F3FFA4EB-2832-454F-B29E-0DA76FBF5D25}" dt="2024-01-17T10:33:53.176" v="197" actId="20577"/>
          <ac:spMkLst>
            <pc:docMk/>
            <pc:sldMk cId="2572065741" sldId="398"/>
            <ac:spMk id="8" creationId="{A838DFB3-92A4-F25F-F32B-8256634F560C}"/>
          </ac:spMkLst>
        </pc:spChg>
      </pc:sldChg>
      <pc:sldChg chg="addSp delSp modSp add mod modNotesTx">
        <pc:chgData name="Elīza Laķe" userId="b0a858b5-8863-41a8-8975-fc8f8b90e6c3" providerId="ADAL" clId="{F3FFA4EB-2832-454F-B29E-0DA76FBF5D25}" dt="2024-01-17T11:39:52.235" v="2520" actId="20577"/>
        <pc:sldMkLst>
          <pc:docMk/>
          <pc:sldMk cId="2715631967" sldId="401"/>
        </pc:sldMkLst>
        <pc:spChg chg="add del mod">
          <ac:chgData name="Elīza Laķe" userId="b0a858b5-8863-41a8-8975-fc8f8b90e6c3" providerId="ADAL" clId="{F3FFA4EB-2832-454F-B29E-0DA76FBF5D25}" dt="2024-01-17T11:25:16.084" v="1725" actId="478"/>
          <ac:spMkLst>
            <pc:docMk/>
            <pc:sldMk cId="2715631967" sldId="401"/>
            <ac:spMk id="3" creationId="{41E5A816-144F-C6A9-FD82-DBA27072F4E6}"/>
          </ac:spMkLst>
        </pc:spChg>
        <pc:graphicFrameChg chg="add del mod">
          <ac:chgData name="Elīza Laķe" userId="b0a858b5-8863-41a8-8975-fc8f8b90e6c3" providerId="ADAL" clId="{F3FFA4EB-2832-454F-B29E-0DA76FBF5D25}" dt="2024-01-17T11:38:05.074" v="2304" actId="113"/>
          <ac:graphicFrameMkLst>
            <pc:docMk/>
            <pc:sldMk cId="2715631967" sldId="401"/>
            <ac:graphicFrameMk id="19" creationId="{F7786787-F5D8-478D-AB75-F9DE63B120F0}"/>
          </ac:graphicFrameMkLst>
        </pc:graphicFrameChg>
      </pc:sldChg>
    </pc:docChg>
  </pc:docChgLst>
  <pc:docChgLst>
    <pc:chgData name="Elīza Laķe" userId="b0a858b5-8863-41a8-8975-fc8f8b90e6c3" providerId="ADAL" clId="{1385A53B-4F56-4854-A82F-A696BCA85BEE}"/>
    <pc:docChg chg="undo custSel modSld">
      <pc:chgData name="Elīza Laķe" userId="b0a858b5-8863-41a8-8975-fc8f8b90e6c3" providerId="ADAL" clId="{1385A53B-4F56-4854-A82F-A696BCA85BEE}" dt="2024-01-18T07:16:28.536" v="153" actId="20577"/>
      <pc:docMkLst>
        <pc:docMk/>
      </pc:docMkLst>
      <pc:sldChg chg="modSp mod">
        <pc:chgData name="Elīza Laķe" userId="b0a858b5-8863-41a8-8975-fc8f8b90e6c3" providerId="ADAL" clId="{1385A53B-4F56-4854-A82F-A696BCA85BEE}" dt="2024-01-17T18:39:51.830" v="10" actId="20577"/>
        <pc:sldMkLst>
          <pc:docMk/>
          <pc:sldMk cId="2857624165" sldId="268"/>
        </pc:sldMkLst>
        <pc:spChg chg="mod">
          <ac:chgData name="Elīza Laķe" userId="b0a858b5-8863-41a8-8975-fc8f8b90e6c3" providerId="ADAL" clId="{1385A53B-4F56-4854-A82F-A696BCA85BEE}" dt="2024-01-17T18:39:51.830" v="10" actId="20577"/>
          <ac:spMkLst>
            <pc:docMk/>
            <pc:sldMk cId="2857624165" sldId="268"/>
            <ac:spMk id="2" creationId="{03010E38-542A-BF46-8379-D40FB84C6721}"/>
          </ac:spMkLst>
        </pc:spChg>
      </pc:sldChg>
      <pc:sldChg chg="modNotesTx">
        <pc:chgData name="Elīza Laķe" userId="b0a858b5-8863-41a8-8975-fc8f8b90e6c3" providerId="ADAL" clId="{1385A53B-4F56-4854-A82F-A696BCA85BEE}" dt="2024-01-17T19:16:48.791" v="46" actId="20577"/>
        <pc:sldMkLst>
          <pc:docMk/>
          <pc:sldMk cId="3735535152" sldId="343"/>
        </pc:sldMkLst>
      </pc:sldChg>
      <pc:sldChg chg="modNotesTx">
        <pc:chgData name="Elīza Laķe" userId="b0a858b5-8863-41a8-8975-fc8f8b90e6c3" providerId="ADAL" clId="{1385A53B-4F56-4854-A82F-A696BCA85BEE}" dt="2024-01-17T19:26:31.843" v="124" actId="20577"/>
        <pc:sldMkLst>
          <pc:docMk/>
          <pc:sldMk cId="2392593155" sldId="370"/>
        </pc:sldMkLst>
      </pc:sldChg>
      <pc:sldChg chg="modSp mod">
        <pc:chgData name="Elīza Laķe" userId="b0a858b5-8863-41a8-8975-fc8f8b90e6c3" providerId="ADAL" clId="{1385A53B-4F56-4854-A82F-A696BCA85BEE}" dt="2024-01-17T19:00:14.674" v="17" actId="790"/>
        <pc:sldMkLst>
          <pc:docMk/>
          <pc:sldMk cId="1852272898" sldId="384"/>
        </pc:sldMkLst>
        <pc:spChg chg="mod">
          <ac:chgData name="Elīza Laķe" userId="b0a858b5-8863-41a8-8975-fc8f8b90e6c3" providerId="ADAL" clId="{1385A53B-4F56-4854-A82F-A696BCA85BEE}" dt="2024-01-17T19:00:14.674" v="17" actId="790"/>
          <ac:spMkLst>
            <pc:docMk/>
            <pc:sldMk cId="1852272898" sldId="384"/>
            <ac:spMk id="3" creationId="{035F0F37-9C6D-B84E-A4D1-15B38701CC50}"/>
          </ac:spMkLst>
        </pc:spChg>
      </pc:sldChg>
      <pc:sldChg chg="modNotesTx">
        <pc:chgData name="Elīza Laķe" userId="b0a858b5-8863-41a8-8975-fc8f8b90e6c3" providerId="ADAL" clId="{1385A53B-4F56-4854-A82F-A696BCA85BEE}" dt="2024-01-18T07:08:38.560" v="149" actId="20577"/>
        <pc:sldMkLst>
          <pc:docMk/>
          <pc:sldMk cId="989424812" sldId="385"/>
        </pc:sldMkLst>
      </pc:sldChg>
      <pc:sldChg chg="modNotesTx">
        <pc:chgData name="Elīza Laķe" userId="b0a858b5-8863-41a8-8975-fc8f8b90e6c3" providerId="ADAL" clId="{1385A53B-4F56-4854-A82F-A696BCA85BEE}" dt="2024-01-18T07:16:28.536" v="153" actId="20577"/>
        <pc:sldMkLst>
          <pc:docMk/>
          <pc:sldMk cId="2441622715" sldId="391"/>
        </pc:sldMkLst>
      </pc:sldChg>
      <pc:sldChg chg="modNotesTx">
        <pc:chgData name="Elīza Laķe" userId="b0a858b5-8863-41a8-8975-fc8f8b90e6c3" providerId="ADAL" clId="{1385A53B-4F56-4854-A82F-A696BCA85BEE}" dt="2024-01-17T19:12:13.333" v="44" actId="20577"/>
        <pc:sldMkLst>
          <pc:docMk/>
          <pc:sldMk cId="3226558294" sldId="392"/>
        </pc:sldMkLst>
      </pc:sldChg>
      <pc:sldChg chg="modSp mod">
        <pc:chgData name="Elīza Laķe" userId="b0a858b5-8863-41a8-8975-fc8f8b90e6c3" providerId="ADAL" clId="{1385A53B-4F56-4854-A82F-A696BCA85BEE}" dt="2024-01-17T18:59:47.808" v="15" actId="1076"/>
        <pc:sldMkLst>
          <pc:docMk/>
          <pc:sldMk cId="4287527829" sldId="399"/>
        </pc:sldMkLst>
        <pc:spChg chg="mod">
          <ac:chgData name="Elīza Laķe" userId="b0a858b5-8863-41a8-8975-fc8f8b90e6c3" providerId="ADAL" clId="{1385A53B-4F56-4854-A82F-A696BCA85BEE}" dt="2024-01-17T18:40:35.534" v="13" actId="790"/>
          <ac:spMkLst>
            <pc:docMk/>
            <pc:sldMk cId="4287527829" sldId="399"/>
            <ac:spMk id="2" creationId="{9ECFDE82-5ADB-89E5-B72D-F296921CCBCB}"/>
          </ac:spMkLst>
        </pc:spChg>
        <pc:spChg chg="mod">
          <ac:chgData name="Elīza Laķe" userId="b0a858b5-8863-41a8-8975-fc8f8b90e6c3" providerId="ADAL" clId="{1385A53B-4F56-4854-A82F-A696BCA85BEE}" dt="2024-01-17T18:40:17.341" v="11" actId="790"/>
          <ac:spMkLst>
            <pc:docMk/>
            <pc:sldMk cId="4287527829" sldId="399"/>
            <ac:spMk id="3" creationId="{39AB37B0-9AE7-7028-5FC8-057A4DE74B00}"/>
          </ac:spMkLst>
        </pc:spChg>
        <pc:spChg chg="mod">
          <ac:chgData name="Elīza Laķe" userId="b0a858b5-8863-41a8-8975-fc8f8b90e6c3" providerId="ADAL" clId="{1385A53B-4F56-4854-A82F-A696BCA85BEE}" dt="2024-01-17T18:40:25.386" v="12" actId="790"/>
          <ac:spMkLst>
            <pc:docMk/>
            <pc:sldMk cId="4287527829" sldId="399"/>
            <ac:spMk id="4" creationId="{A546EC8E-6ABF-8AFF-F23F-38CBB3957D87}"/>
          </ac:spMkLst>
        </pc:spChg>
        <pc:spChg chg="mod">
          <ac:chgData name="Elīza Laķe" userId="b0a858b5-8863-41a8-8975-fc8f8b90e6c3" providerId="ADAL" clId="{1385A53B-4F56-4854-A82F-A696BCA85BEE}" dt="2024-01-17T18:40:40.734" v="14" actId="790"/>
          <ac:spMkLst>
            <pc:docMk/>
            <pc:sldMk cId="4287527829" sldId="399"/>
            <ac:spMk id="5" creationId="{4B0462B5-62A9-1815-5C20-83B634C85C59}"/>
          </ac:spMkLst>
        </pc:spChg>
        <pc:spChg chg="mod">
          <ac:chgData name="Elīza Laķe" userId="b0a858b5-8863-41a8-8975-fc8f8b90e6c3" providerId="ADAL" clId="{1385A53B-4F56-4854-A82F-A696BCA85BEE}" dt="2024-01-17T18:59:47.808" v="15" actId="1076"/>
          <ac:spMkLst>
            <pc:docMk/>
            <pc:sldMk cId="4287527829" sldId="399"/>
            <ac:spMk id="9" creationId="{27246D95-A55D-A397-C0B6-4F90B46AD27C}"/>
          </ac:spMkLst>
        </pc:spChg>
      </pc:sldChg>
    </pc:docChg>
  </pc:docChgLst>
  <pc:docChgLst>
    <pc:chgData name="Ieva Plūme" userId="7738b998-e9f0-42d0-a9d7-68268d45d4ad" providerId="ADAL" clId="{5CBF04AB-88ED-4ED2-8C81-62DB0065DD13}"/>
    <pc:docChg chg="modSld">
      <pc:chgData name="Ieva Plūme" userId="7738b998-e9f0-42d0-a9d7-68268d45d4ad" providerId="ADAL" clId="{5CBF04AB-88ED-4ED2-8C81-62DB0065DD13}" dt="2023-02-07T12:53:18.790" v="1" actId="20577"/>
      <pc:docMkLst>
        <pc:docMk/>
      </pc:docMkLst>
      <pc:sldChg chg="modSp">
        <pc:chgData name="Ieva Plūme" userId="7738b998-e9f0-42d0-a9d7-68268d45d4ad" providerId="ADAL" clId="{5CBF04AB-88ED-4ED2-8C81-62DB0065DD13}" dt="2023-02-07T12:53:10.917" v="0" actId="20577"/>
        <pc:sldMkLst>
          <pc:docMk/>
          <pc:sldMk cId="1709617207" sldId="374"/>
        </pc:sldMkLst>
        <pc:graphicFrameChg chg="mod">
          <ac:chgData name="Ieva Plūme" userId="7738b998-e9f0-42d0-a9d7-68268d45d4ad" providerId="ADAL" clId="{5CBF04AB-88ED-4ED2-8C81-62DB0065DD13}" dt="2023-02-07T12:53:10.917" v="0" actId="20577"/>
          <ac:graphicFrameMkLst>
            <pc:docMk/>
            <pc:sldMk cId="1709617207" sldId="374"/>
            <ac:graphicFrameMk id="9" creationId="{413A5E4E-9569-4BEF-BD00-0B0BE4A3AA71}"/>
          </ac:graphicFrameMkLst>
        </pc:graphicFrameChg>
      </pc:sldChg>
      <pc:sldChg chg="modSp mod">
        <pc:chgData name="Ieva Plūme" userId="7738b998-e9f0-42d0-a9d7-68268d45d4ad" providerId="ADAL" clId="{5CBF04AB-88ED-4ED2-8C81-62DB0065DD13}" dt="2023-02-07T12:53:18.790" v="1" actId="20577"/>
        <pc:sldMkLst>
          <pc:docMk/>
          <pc:sldMk cId="3278790069" sldId="381"/>
        </pc:sldMkLst>
        <pc:spChg chg="mod">
          <ac:chgData name="Ieva Plūme" userId="7738b998-e9f0-42d0-a9d7-68268d45d4ad" providerId="ADAL" clId="{5CBF04AB-88ED-4ED2-8C81-62DB0065DD13}" dt="2023-02-07T12:53:18.790" v="1" actId="20577"/>
          <ac:spMkLst>
            <pc:docMk/>
            <pc:sldMk cId="3278790069" sldId="381"/>
            <ac:spMk id="7" creationId="{59BEFD0E-BD66-4D7B-A8C3-DFC263C9FDB8}"/>
          </ac:spMkLst>
        </pc:spChg>
      </pc:sldChg>
    </pc:docChg>
  </pc:docChgLst>
  <pc:docChgLst>
    <pc:chgData name="Ance Indriksone" userId="22f33696-f375-45fe-b757-80ca3a18563a" providerId="ADAL" clId="{A452C4ED-705F-40DA-9E32-F8209B41B21D}"/>
    <pc:docChg chg="undo redo custSel addSld delSld modSld sldOrd modSection">
      <pc:chgData name="Ance Indriksone" userId="22f33696-f375-45fe-b757-80ca3a18563a" providerId="ADAL" clId="{A452C4ED-705F-40DA-9E32-F8209B41B21D}" dt="2023-02-06T08:55:52.983" v="1622" actId="1032"/>
      <pc:docMkLst>
        <pc:docMk/>
      </pc:docMkLst>
      <pc:sldChg chg="modSp mod">
        <pc:chgData name="Ance Indriksone" userId="22f33696-f375-45fe-b757-80ca3a18563a" providerId="ADAL" clId="{A452C4ED-705F-40DA-9E32-F8209B41B21D}" dt="2023-02-05T18:47:07.360" v="934" actId="20577"/>
        <pc:sldMkLst>
          <pc:docMk/>
          <pc:sldMk cId="3797734594" sldId="326"/>
        </pc:sldMkLst>
        <pc:spChg chg="mod">
          <ac:chgData name="Ance Indriksone" userId="22f33696-f375-45fe-b757-80ca3a18563a" providerId="ADAL" clId="{A452C4ED-705F-40DA-9E32-F8209B41B21D}" dt="2023-02-05T18:47:07.360" v="934" actId="20577"/>
          <ac:spMkLst>
            <pc:docMk/>
            <pc:sldMk cId="3797734594" sldId="326"/>
            <ac:spMk id="4" creationId="{ECDBC015-2E6F-3041-B1B5-5A6FCBF4C54D}"/>
          </ac:spMkLst>
        </pc:spChg>
        <pc:graphicFrameChg chg="mod">
          <ac:chgData name="Ance Indriksone" userId="22f33696-f375-45fe-b757-80ca3a18563a" providerId="ADAL" clId="{A452C4ED-705F-40DA-9E32-F8209B41B21D}" dt="2023-02-05T18:47:02.801" v="930"/>
          <ac:graphicFrameMkLst>
            <pc:docMk/>
            <pc:sldMk cId="3797734594" sldId="326"/>
            <ac:graphicFrameMk id="8" creationId="{CA3A71D7-C003-437F-A5F0-FDA237EEBE77}"/>
          </ac:graphicFrameMkLst>
        </pc:graphicFrameChg>
      </pc:sldChg>
      <pc:sldChg chg="modSp mod">
        <pc:chgData name="Ance Indriksone" userId="22f33696-f375-45fe-b757-80ca3a18563a" providerId="ADAL" clId="{A452C4ED-705F-40DA-9E32-F8209B41B21D}" dt="2023-02-06T08:36:00.165" v="1463" actId="20577"/>
        <pc:sldMkLst>
          <pc:docMk/>
          <pc:sldMk cId="3627595895" sldId="332"/>
        </pc:sldMkLst>
        <pc:spChg chg="mod">
          <ac:chgData name="Ance Indriksone" userId="22f33696-f375-45fe-b757-80ca3a18563a" providerId="ADAL" clId="{A452C4ED-705F-40DA-9E32-F8209B41B21D}" dt="2023-02-06T08:36:00.165" v="1463" actId="20577"/>
          <ac:spMkLst>
            <pc:docMk/>
            <pc:sldMk cId="3627595895" sldId="332"/>
            <ac:spMk id="2" creationId="{E677D777-188D-4ED7-A224-D1015FECE9CA}"/>
          </ac:spMkLst>
        </pc:spChg>
        <pc:spChg chg="mod">
          <ac:chgData name="Ance Indriksone" userId="22f33696-f375-45fe-b757-80ca3a18563a" providerId="ADAL" clId="{A452C4ED-705F-40DA-9E32-F8209B41B21D}" dt="2023-02-05T18:15:27.561" v="599" actId="20577"/>
          <ac:spMkLst>
            <pc:docMk/>
            <pc:sldMk cId="3627595895" sldId="332"/>
            <ac:spMk id="3" creationId="{423BAD50-CBC9-428F-BB90-BC8C380DD01E}"/>
          </ac:spMkLst>
        </pc:spChg>
      </pc:sldChg>
      <pc:sldChg chg="modSp mod">
        <pc:chgData name="Ance Indriksone" userId="22f33696-f375-45fe-b757-80ca3a18563a" providerId="ADAL" clId="{A452C4ED-705F-40DA-9E32-F8209B41B21D}" dt="2023-02-05T19:18:37.448" v="999" actId="20577"/>
        <pc:sldMkLst>
          <pc:docMk/>
          <pc:sldMk cId="2996128251" sldId="337"/>
        </pc:sldMkLst>
        <pc:spChg chg="mod">
          <ac:chgData name="Ance Indriksone" userId="22f33696-f375-45fe-b757-80ca3a18563a" providerId="ADAL" clId="{A452C4ED-705F-40DA-9E32-F8209B41B21D}" dt="2023-02-05T19:17:14.369" v="948" actId="20577"/>
          <ac:spMkLst>
            <pc:docMk/>
            <pc:sldMk cId="2996128251" sldId="337"/>
            <ac:spMk id="2" creationId="{E677D777-188D-4ED7-A224-D1015FECE9CA}"/>
          </ac:spMkLst>
        </pc:spChg>
        <pc:spChg chg="mod">
          <ac:chgData name="Ance Indriksone" userId="22f33696-f375-45fe-b757-80ca3a18563a" providerId="ADAL" clId="{A452C4ED-705F-40DA-9E32-F8209B41B21D}" dt="2023-02-05T19:18:37.448" v="999" actId="20577"/>
          <ac:spMkLst>
            <pc:docMk/>
            <pc:sldMk cId="2996128251" sldId="337"/>
            <ac:spMk id="3" creationId="{423BAD50-CBC9-428F-BB90-BC8C380DD01E}"/>
          </ac:spMkLst>
        </pc:spChg>
        <pc:graphicFrameChg chg="mod">
          <ac:chgData name="Ance Indriksone" userId="22f33696-f375-45fe-b757-80ca3a18563a" providerId="ADAL" clId="{A452C4ED-705F-40DA-9E32-F8209B41B21D}" dt="2023-02-05T19:16:49.863" v="939" actId="20577"/>
          <ac:graphicFrameMkLst>
            <pc:docMk/>
            <pc:sldMk cId="2996128251" sldId="337"/>
            <ac:graphicFrameMk id="9" creationId="{413A5E4E-9569-4BEF-BD00-0B0BE4A3AA71}"/>
          </ac:graphicFrameMkLst>
        </pc:graphicFrameChg>
      </pc:sldChg>
      <pc:sldChg chg="addSp delSp modSp del mod">
        <pc:chgData name="Ance Indriksone" userId="22f33696-f375-45fe-b757-80ca3a18563a" providerId="ADAL" clId="{A452C4ED-705F-40DA-9E32-F8209B41B21D}" dt="2023-02-06T08:46:33.128" v="1591" actId="2696"/>
        <pc:sldMkLst>
          <pc:docMk/>
          <pc:sldMk cId="1861182492" sldId="338"/>
        </pc:sldMkLst>
        <pc:spChg chg="mod">
          <ac:chgData name="Ance Indriksone" userId="22f33696-f375-45fe-b757-80ca3a18563a" providerId="ADAL" clId="{A452C4ED-705F-40DA-9E32-F8209B41B21D}" dt="2023-02-05T19:28:02.084" v="1190" actId="404"/>
          <ac:spMkLst>
            <pc:docMk/>
            <pc:sldMk cId="1861182492" sldId="338"/>
            <ac:spMk id="2" creationId="{E677D777-188D-4ED7-A224-D1015FECE9CA}"/>
          </ac:spMkLst>
        </pc:spChg>
        <pc:spChg chg="mod">
          <ac:chgData name="Ance Indriksone" userId="22f33696-f375-45fe-b757-80ca3a18563a" providerId="ADAL" clId="{A452C4ED-705F-40DA-9E32-F8209B41B21D}" dt="2023-02-05T19:27:18.529" v="1180" actId="20577"/>
          <ac:spMkLst>
            <pc:docMk/>
            <pc:sldMk cId="1861182492" sldId="338"/>
            <ac:spMk id="3" creationId="{423BAD50-CBC9-428F-BB90-BC8C380DD01E}"/>
          </ac:spMkLst>
        </pc:spChg>
        <pc:graphicFrameChg chg="add del mod modGraphic">
          <ac:chgData name="Ance Indriksone" userId="22f33696-f375-45fe-b757-80ca3a18563a" providerId="ADAL" clId="{A452C4ED-705F-40DA-9E32-F8209B41B21D}" dt="2023-02-06T08:44:14.036" v="1561"/>
          <ac:graphicFrameMkLst>
            <pc:docMk/>
            <pc:sldMk cId="1861182492" sldId="338"/>
            <ac:graphicFrameMk id="9" creationId="{413A5E4E-9569-4BEF-BD00-0B0BE4A3AA71}"/>
          </ac:graphicFrameMkLst>
        </pc:graphicFrameChg>
      </pc:sldChg>
      <pc:sldChg chg="addSp delSp modSp mod">
        <pc:chgData name="Ance Indriksone" userId="22f33696-f375-45fe-b757-80ca3a18563a" providerId="ADAL" clId="{A452C4ED-705F-40DA-9E32-F8209B41B21D}" dt="2023-02-06T07:59:12.245" v="1411" actId="20577"/>
        <pc:sldMkLst>
          <pc:docMk/>
          <pc:sldMk cId="3735535152" sldId="343"/>
        </pc:sldMkLst>
        <pc:spChg chg="mod">
          <ac:chgData name="Ance Indriksone" userId="22f33696-f375-45fe-b757-80ca3a18563a" providerId="ADAL" clId="{A452C4ED-705F-40DA-9E32-F8209B41B21D}" dt="2023-02-05T19:40:41.291" v="1351" actId="20577"/>
          <ac:spMkLst>
            <pc:docMk/>
            <pc:sldMk cId="3735535152" sldId="343"/>
            <ac:spMk id="4" creationId="{5B8F0B94-89B8-4F2A-B880-6B819CC3BD25}"/>
          </ac:spMkLst>
        </pc:spChg>
        <pc:spChg chg="add del">
          <ac:chgData name="Ance Indriksone" userId="22f33696-f375-45fe-b757-80ca3a18563a" providerId="ADAL" clId="{A452C4ED-705F-40DA-9E32-F8209B41B21D}" dt="2023-02-03T08:32:12.307" v="279" actId="21"/>
          <ac:spMkLst>
            <pc:docMk/>
            <pc:sldMk cId="3735535152" sldId="343"/>
            <ac:spMk id="5" creationId="{2B818D34-9142-425C-9EC6-BB60E97D69C7}"/>
          </ac:spMkLst>
        </pc:spChg>
        <pc:graphicFrameChg chg="mod">
          <ac:chgData name="Ance Indriksone" userId="22f33696-f375-45fe-b757-80ca3a18563a" providerId="ADAL" clId="{A452C4ED-705F-40DA-9E32-F8209B41B21D}" dt="2023-02-06T07:59:12.245" v="1411" actId="20577"/>
          <ac:graphicFrameMkLst>
            <pc:docMk/>
            <pc:sldMk cId="3735535152" sldId="343"/>
            <ac:graphicFrameMk id="7" creationId="{C51147DA-E2E0-4DE4-81C3-DBC50451D2B4}"/>
          </ac:graphicFrameMkLst>
        </pc:graphicFrameChg>
      </pc:sldChg>
      <pc:sldChg chg="addSp delSp modSp mod">
        <pc:chgData name="Ance Indriksone" userId="22f33696-f375-45fe-b757-80ca3a18563a" providerId="ADAL" clId="{A452C4ED-705F-40DA-9E32-F8209B41B21D}" dt="2023-02-05T19:42:34.293" v="1373" actId="20577"/>
        <pc:sldMkLst>
          <pc:docMk/>
          <pc:sldMk cId="1881859016" sldId="345"/>
        </pc:sldMkLst>
        <pc:spChg chg="mod">
          <ac:chgData name="Ance Indriksone" userId="22f33696-f375-45fe-b757-80ca3a18563a" providerId="ADAL" clId="{A452C4ED-705F-40DA-9E32-F8209B41B21D}" dt="2023-02-05T19:42:08.720" v="1372" actId="20577"/>
          <ac:spMkLst>
            <pc:docMk/>
            <pc:sldMk cId="1881859016" sldId="345"/>
            <ac:spMk id="4" creationId="{CFDD54C4-028A-43A7-9283-3D421D6D98B1}"/>
          </ac:spMkLst>
        </pc:spChg>
        <pc:spChg chg="add del">
          <ac:chgData name="Ance Indriksone" userId="22f33696-f375-45fe-b757-80ca3a18563a" providerId="ADAL" clId="{A452C4ED-705F-40DA-9E32-F8209B41B21D}" dt="2023-02-03T08:32:08.298" v="278" actId="21"/>
          <ac:spMkLst>
            <pc:docMk/>
            <pc:sldMk cId="1881859016" sldId="345"/>
            <ac:spMk id="5" creationId="{4AB30749-F75B-424B-833B-B8709B8EC5DF}"/>
          </ac:spMkLst>
        </pc:spChg>
        <pc:graphicFrameChg chg="mod">
          <ac:chgData name="Ance Indriksone" userId="22f33696-f375-45fe-b757-80ca3a18563a" providerId="ADAL" clId="{A452C4ED-705F-40DA-9E32-F8209B41B21D}" dt="2023-02-05T19:42:34.293" v="1373" actId="20577"/>
          <ac:graphicFrameMkLst>
            <pc:docMk/>
            <pc:sldMk cId="1881859016" sldId="345"/>
            <ac:graphicFrameMk id="7" creationId="{BF015CF9-9C10-4E6A-83B2-F670921EFE31}"/>
          </ac:graphicFrameMkLst>
        </pc:graphicFrameChg>
      </pc:sldChg>
      <pc:sldChg chg="addSp delSp modSp mod">
        <pc:chgData name="Ance Indriksone" userId="22f33696-f375-45fe-b757-80ca3a18563a" providerId="ADAL" clId="{A452C4ED-705F-40DA-9E32-F8209B41B21D}" dt="2023-02-03T08:32:00.618" v="276" actId="21"/>
        <pc:sldMkLst>
          <pc:docMk/>
          <pc:sldMk cId="3083242349" sldId="346"/>
        </pc:sldMkLst>
        <pc:spChg chg="mod">
          <ac:chgData name="Ance Indriksone" userId="22f33696-f375-45fe-b757-80ca3a18563a" providerId="ADAL" clId="{A452C4ED-705F-40DA-9E32-F8209B41B21D}" dt="2023-02-03T08:08:35.386" v="19" actId="20577"/>
          <ac:spMkLst>
            <pc:docMk/>
            <pc:sldMk cId="3083242349" sldId="346"/>
            <ac:spMk id="4" creationId="{C764B48F-0B79-44D4-BA9D-C444631E9015}"/>
          </ac:spMkLst>
        </pc:spChg>
        <pc:spChg chg="add del">
          <ac:chgData name="Ance Indriksone" userId="22f33696-f375-45fe-b757-80ca3a18563a" providerId="ADAL" clId="{A452C4ED-705F-40DA-9E32-F8209B41B21D}" dt="2023-02-03T08:32:00.618" v="276" actId="21"/>
          <ac:spMkLst>
            <pc:docMk/>
            <pc:sldMk cId="3083242349" sldId="346"/>
            <ac:spMk id="5" creationId="{31D5E768-41B3-4D35-9DC7-4486F698A14A}"/>
          </ac:spMkLst>
        </pc:spChg>
        <pc:graphicFrameChg chg="mod modGraphic">
          <ac:chgData name="Ance Indriksone" userId="22f33696-f375-45fe-b757-80ca3a18563a" providerId="ADAL" clId="{A452C4ED-705F-40DA-9E32-F8209B41B21D}" dt="2023-02-03T08:13:23.542" v="118" actId="403"/>
          <ac:graphicFrameMkLst>
            <pc:docMk/>
            <pc:sldMk cId="3083242349" sldId="346"/>
            <ac:graphicFrameMk id="7" creationId="{4CC6FA87-FE9D-4232-B068-E92F4C46D920}"/>
          </ac:graphicFrameMkLst>
        </pc:graphicFrameChg>
      </pc:sldChg>
      <pc:sldChg chg="addSp delSp modSp mod">
        <pc:chgData name="Ance Indriksone" userId="22f33696-f375-45fe-b757-80ca3a18563a" providerId="ADAL" clId="{A452C4ED-705F-40DA-9E32-F8209B41B21D}" dt="2023-02-03T08:31:56.669" v="275" actId="21"/>
        <pc:sldMkLst>
          <pc:docMk/>
          <pc:sldMk cId="2354803648" sldId="348"/>
        </pc:sldMkLst>
        <pc:spChg chg="mod">
          <ac:chgData name="Ance Indriksone" userId="22f33696-f375-45fe-b757-80ca3a18563a" providerId="ADAL" clId="{A452C4ED-705F-40DA-9E32-F8209B41B21D}" dt="2023-02-03T08:14:28.034" v="121" actId="20577"/>
          <ac:spMkLst>
            <pc:docMk/>
            <pc:sldMk cId="2354803648" sldId="348"/>
            <ac:spMk id="4" creationId="{C764B48F-0B79-44D4-BA9D-C444631E9015}"/>
          </ac:spMkLst>
        </pc:spChg>
        <pc:spChg chg="add del">
          <ac:chgData name="Ance Indriksone" userId="22f33696-f375-45fe-b757-80ca3a18563a" providerId="ADAL" clId="{A452C4ED-705F-40DA-9E32-F8209B41B21D}" dt="2023-02-03T08:31:56.669" v="275" actId="21"/>
          <ac:spMkLst>
            <pc:docMk/>
            <pc:sldMk cId="2354803648" sldId="348"/>
            <ac:spMk id="5" creationId="{31D5E768-41B3-4D35-9DC7-4486F698A14A}"/>
          </ac:spMkLst>
        </pc:spChg>
        <pc:graphicFrameChg chg="mod modGraphic">
          <ac:chgData name="Ance Indriksone" userId="22f33696-f375-45fe-b757-80ca3a18563a" providerId="ADAL" clId="{A452C4ED-705F-40DA-9E32-F8209B41B21D}" dt="2023-02-03T08:17:51.592" v="167" actId="20577"/>
          <ac:graphicFrameMkLst>
            <pc:docMk/>
            <pc:sldMk cId="2354803648" sldId="348"/>
            <ac:graphicFrameMk id="7" creationId="{4CC6FA87-FE9D-4232-B068-E92F4C46D920}"/>
          </ac:graphicFrameMkLst>
        </pc:graphicFrameChg>
      </pc:sldChg>
      <pc:sldChg chg="addSp delSp modSp mod">
        <pc:chgData name="Ance Indriksone" userId="22f33696-f375-45fe-b757-80ca3a18563a" providerId="ADAL" clId="{A452C4ED-705F-40DA-9E32-F8209B41B21D}" dt="2023-02-06T08:26:31.280" v="1412" actId="20577"/>
        <pc:sldMkLst>
          <pc:docMk/>
          <pc:sldMk cId="3764329618" sldId="349"/>
        </pc:sldMkLst>
        <pc:spChg chg="mod">
          <ac:chgData name="Ance Indriksone" userId="22f33696-f375-45fe-b757-80ca3a18563a" providerId="ADAL" clId="{A452C4ED-705F-40DA-9E32-F8209B41B21D}" dt="2023-02-05T19:42:49.960" v="1375" actId="20577"/>
          <ac:spMkLst>
            <pc:docMk/>
            <pc:sldMk cId="3764329618" sldId="349"/>
            <ac:spMk id="4" creationId="{24D9E3A6-B212-4DEF-AF07-666A24FD859B}"/>
          </ac:spMkLst>
        </pc:spChg>
        <pc:spChg chg="add del">
          <ac:chgData name="Ance Indriksone" userId="22f33696-f375-45fe-b757-80ca3a18563a" providerId="ADAL" clId="{A452C4ED-705F-40DA-9E32-F8209B41B21D}" dt="2023-02-03T08:32:04.417" v="277" actId="21"/>
          <ac:spMkLst>
            <pc:docMk/>
            <pc:sldMk cId="3764329618" sldId="349"/>
            <ac:spMk id="5" creationId="{F320D697-26CC-4A6D-87BC-EA91CF70B17C}"/>
          </ac:spMkLst>
        </pc:spChg>
        <pc:graphicFrameChg chg="mod">
          <ac:chgData name="Ance Indriksone" userId="22f33696-f375-45fe-b757-80ca3a18563a" providerId="ADAL" clId="{A452C4ED-705F-40DA-9E32-F8209B41B21D}" dt="2023-02-06T08:26:31.280" v="1412" actId="20577"/>
          <ac:graphicFrameMkLst>
            <pc:docMk/>
            <pc:sldMk cId="3764329618" sldId="349"/>
            <ac:graphicFrameMk id="7" creationId="{BA47A017-3D92-4505-8DB0-8664E3DB72FC}"/>
          </ac:graphicFrameMkLst>
        </pc:graphicFrameChg>
      </pc:sldChg>
      <pc:sldChg chg="delSp modSp mod">
        <pc:chgData name="Ance Indriksone" userId="22f33696-f375-45fe-b757-80ca3a18563a" providerId="ADAL" clId="{A452C4ED-705F-40DA-9E32-F8209B41B21D}" dt="2023-02-06T08:33:05.215" v="1444" actId="20577"/>
        <pc:sldMkLst>
          <pc:docMk/>
          <pc:sldMk cId="2428740189" sldId="351"/>
        </pc:sldMkLst>
        <pc:spChg chg="mod">
          <ac:chgData name="Ance Indriksone" userId="22f33696-f375-45fe-b757-80ca3a18563a" providerId="ADAL" clId="{A452C4ED-705F-40DA-9E32-F8209B41B21D}" dt="2023-02-03T08:26:40.665" v="213" actId="1076"/>
          <ac:spMkLst>
            <pc:docMk/>
            <pc:sldMk cId="2428740189" sldId="351"/>
            <ac:spMk id="2" creationId="{8155E2BD-80E1-4F20-AF1B-F6EF6613313A}"/>
          </ac:spMkLst>
        </pc:spChg>
        <pc:spChg chg="mod">
          <ac:chgData name="Ance Indriksone" userId="22f33696-f375-45fe-b757-80ca3a18563a" providerId="ADAL" clId="{A452C4ED-705F-40DA-9E32-F8209B41B21D}" dt="2023-02-03T08:25:38.255" v="209" actId="20577"/>
          <ac:spMkLst>
            <pc:docMk/>
            <pc:sldMk cId="2428740189" sldId="351"/>
            <ac:spMk id="4" creationId="{A2443AF0-EAAE-42CD-9BD0-65081711726B}"/>
          </ac:spMkLst>
        </pc:spChg>
        <pc:spChg chg="del">
          <ac:chgData name="Ance Indriksone" userId="22f33696-f375-45fe-b757-80ca3a18563a" providerId="ADAL" clId="{A452C4ED-705F-40DA-9E32-F8209B41B21D}" dt="2023-02-03T08:31:49.466" v="273" actId="21"/>
          <ac:spMkLst>
            <pc:docMk/>
            <pc:sldMk cId="2428740189" sldId="351"/>
            <ac:spMk id="5" creationId="{4B217AF6-E706-417F-815B-6B7D11615529}"/>
          </ac:spMkLst>
        </pc:spChg>
        <pc:graphicFrameChg chg="mod">
          <ac:chgData name="Ance Indriksone" userId="22f33696-f375-45fe-b757-80ca3a18563a" providerId="ADAL" clId="{A452C4ED-705F-40DA-9E32-F8209B41B21D}" dt="2023-02-06T08:33:05.215" v="1444" actId="20577"/>
          <ac:graphicFrameMkLst>
            <pc:docMk/>
            <pc:sldMk cId="2428740189" sldId="351"/>
            <ac:graphicFrameMk id="7" creationId="{82062CD6-E979-4997-85FC-0E24623C4331}"/>
          </ac:graphicFrameMkLst>
        </pc:graphicFrameChg>
      </pc:sldChg>
      <pc:sldChg chg="addSp delSp mod">
        <pc:chgData name="Ance Indriksone" userId="22f33696-f375-45fe-b757-80ca3a18563a" providerId="ADAL" clId="{A452C4ED-705F-40DA-9E32-F8209B41B21D}" dt="2023-02-03T08:32:15.939" v="280" actId="21"/>
        <pc:sldMkLst>
          <pc:docMk/>
          <pc:sldMk cId="1720756213" sldId="352"/>
        </pc:sldMkLst>
        <pc:spChg chg="add del">
          <ac:chgData name="Ance Indriksone" userId="22f33696-f375-45fe-b757-80ca3a18563a" providerId="ADAL" clId="{A452C4ED-705F-40DA-9E32-F8209B41B21D}" dt="2023-02-03T08:32:15.939" v="280" actId="21"/>
          <ac:spMkLst>
            <pc:docMk/>
            <pc:sldMk cId="1720756213" sldId="352"/>
            <ac:spMk id="5" creationId="{0E6CF6B3-4AE3-4C93-90B4-2DFCBC162089}"/>
          </ac:spMkLst>
        </pc:spChg>
      </pc:sldChg>
      <pc:sldChg chg="modSp mod">
        <pc:chgData name="Ance Indriksone" userId="22f33696-f375-45fe-b757-80ca3a18563a" providerId="ADAL" clId="{A452C4ED-705F-40DA-9E32-F8209B41B21D}" dt="2023-02-03T10:38:28.297" v="303" actId="20577"/>
        <pc:sldMkLst>
          <pc:docMk/>
          <pc:sldMk cId="249499737" sldId="354"/>
        </pc:sldMkLst>
        <pc:spChg chg="mod">
          <ac:chgData name="Ance Indriksone" userId="22f33696-f375-45fe-b757-80ca3a18563a" providerId="ADAL" clId="{A452C4ED-705F-40DA-9E32-F8209B41B21D}" dt="2023-02-03T10:38:28.297" v="303" actId="20577"/>
          <ac:spMkLst>
            <pc:docMk/>
            <pc:sldMk cId="249499737" sldId="354"/>
            <ac:spMk id="3" creationId="{423BAD50-CBC9-428F-BB90-BC8C380DD01E}"/>
          </ac:spMkLst>
        </pc:spChg>
        <pc:graphicFrameChg chg="mod">
          <ac:chgData name="Ance Indriksone" userId="22f33696-f375-45fe-b757-80ca3a18563a" providerId="ADAL" clId="{A452C4ED-705F-40DA-9E32-F8209B41B21D}" dt="2023-02-03T10:38:17.310" v="301" actId="20577"/>
          <ac:graphicFrameMkLst>
            <pc:docMk/>
            <pc:sldMk cId="249499737" sldId="354"/>
            <ac:graphicFrameMk id="7" creationId="{FF554CDE-C081-41F0-A0DE-70E4F843CBB9}"/>
          </ac:graphicFrameMkLst>
        </pc:graphicFrameChg>
      </pc:sldChg>
      <pc:sldChg chg="delSp modSp mod">
        <pc:chgData name="Ance Indriksone" userId="22f33696-f375-45fe-b757-80ca3a18563a" providerId="ADAL" clId="{A452C4ED-705F-40DA-9E32-F8209B41B21D}" dt="2023-02-03T10:40:05.783" v="339" actId="20577"/>
        <pc:sldMkLst>
          <pc:docMk/>
          <pc:sldMk cId="3541117955" sldId="355"/>
        </pc:sldMkLst>
        <pc:spChg chg="mod">
          <ac:chgData name="Ance Indriksone" userId="22f33696-f375-45fe-b757-80ca3a18563a" providerId="ADAL" clId="{A452C4ED-705F-40DA-9E32-F8209B41B21D}" dt="2023-02-03T10:40:05.783" v="339" actId="20577"/>
          <ac:spMkLst>
            <pc:docMk/>
            <pc:sldMk cId="3541117955" sldId="355"/>
            <ac:spMk id="4" creationId="{CC73CCEA-0CCD-4132-AC23-87F9ED11C6AA}"/>
          </ac:spMkLst>
        </pc:spChg>
        <pc:spChg chg="del">
          <ac:chgData name="Ance Indriksone" userId="22f33696-f375-45fe-b757-80ca3a18563a" providerId="ADAL" clId="{A452C4ED-705F-40DA-9E32-F8209B41B21D}" dt="2023-02-03T08:31:37.316" v="270" actId="21"/>
          <ac:spMkLst>
            <pc:docMk/>
            <pc:sldMk cId="3541117955" sldId="355"/>
            <ac:spMk id="5" creationId="{ED796BC2-123F-4170-BD7D-9302CF7CE6C1}"/>
          </ac:spMkLst>
        </pc:spChg>
        <pc:graphicFrameChg chg="mod">
          <ac:chgData name="Ance Indriksone" userId="22f33696-f375-45fe-b757-80ca3a18563a" providerId="ADAL" clId="{A452C4ED-705F-40DA-9E32-F8209B41B21D}" dt="2023-02-03T10:39:53.573" v="337" actId="20577"/>
          <ac:graphicFrameMkLst>
            <pc:docMk/>
            <pc:sldMk cId="3541117955" sldId="355"/>
            <ac:graphicFrameMk id="8" creationId="{EDA12D58-56D0-463D-B9DF-01B210EE18E9}"/>
          </ac:graphicFrameMkLst>
        </pc:graphicFrameChg>
      </pc:sldChg>
      <pc:sldChg chg="addSp delSp modSp mod">
        <pc:chgData name="Ance Indriksone" userId="22f33696-f375-45fe-b757-80ca3a18563a" providerId="ADAL" clId="{A452C4ED-705F-40DA-9E32-F8209B41B21D}" dt="2023-02-06T08:35:03.291" v="1457" actId="20577"/>
        <pc:sldMkLst>
          <pc:docMk/>
          <pc:sldMk cId="4291250670" sldId="357"/>
        </pc:sldMkLst>
        <pc:spChg chg="mod">
          <ac:chgData name="Ance Indriksone" userId="22f33696-f375-45fe-b757-80ca3a18563a" providerId="ADAL" clId="{A452C4ED-705F-40DA-9E32-F8209B41B21D}" dt="2023-02-03T10:47:25.411" v="374" actId="20577"/>
          <ac:spMkLst>
            <pc:docMk/>
            <pc:sldMk cId="4291250670" sldId="357"/>
            <ac:spMk id="4" creationId="{CC73CCEA-0CCD-4132-AC23-87F9ED11C6AA}"/>
          </ac:spMkLst>
        </pc:spChg>
        <pc:spChg chg="del">
          <ac:chgData name="Ance Indriksone" userId="22f33696-f375-45fe-b757-80ca3a18563a" providerId="ADAL" clId="{A452C4ED-705F-40DA-9E32-F8209B41B21D}" dt="2023-02-03T08:31:33.103" v="269" actId="21"/>
          <ac:spMkLst>
            <pc:docMk/>
            <pc:sldMk cId="4291250670" sldId="357"/>
            <ac:spMk id="5" creationId="{ED796BC2-123F-4170-BD7D-9302CF7CE6C1}"/>
          </ac:spMkLst>
        </pc:spChg>
        <pc:spChg chg="add mod">
          <ac:chgData name="Ance Indriksone" userId="22f33696-f375-45fe-b757-80ca3a18563a" providerId="ADAL" clId="{A452C4ED-705F-40DA-9E32-F8209B41B21D}" dt="2023-02-03T10:50:19.917" v="455"/>
          <ac:spMkLst>
            <pc:docMk/>
            <pc:sldMk cId="4291250670" sldId="357"/>
            <ac:spMk id="7" creationId="{06AE7977-4B18-8FD0-E6EC-B4BAA4356B8C}"/>
          </ac:spMkLst>
        </pc:spChg>
        <pc:spChg chg="mod">
          <ac:chgData name="Ance Indriksone" userId="22f33696-f375-45fe-b757-80ca3a18563a" providerId="ADAL" clId="{A452C4ED-705F-40DA-9E32-F8209B41B21D}" dt="2023-02-05T17:58:13.316" v="516" actId="1076"/>
          <ac:spMkLst>
            <pc:docMk/>
            <pc:sldMk cId="4291250670" sldId="357"/>
            <ac:spMk id="9" creationId="{BBD647FA-65D4-42AA-BAB0-F983D884BAC3}"/>
          </ac:spMkLst>
        </pc:spChg>
        <pc:spChg chg="mod">
          <ac:chgData name="Ance Indriksone" userId="22f33696-f375-45fe-b757-80ca3a18563a" providerId="ADAL" clId="{A452C4ED-705F-40DA-9E32-F8209B41B21D}" dt="2023-02-05T17:57:38.175" v="515" actId="1076"/>
          <ac:spMkLst>
            <pc:docMk/>
            <pc:sldMk cId="4291250670" sldId="357"/>
            <ac:spMk id="10" creationId="{2365C699-FCD8-487C-AA15-86115C6DF9F1}"/>
          </ac:spMkLst>
        </pc:spChg>
        <pc:spChg chg="add mod">
          <ac:chgData name="Ance Indriksone" userId="22f33696-f375-45fe-b757-80ca3a18563a" providerId="ADAL" clId="{A452C4ED-705F-40DA-9E32-F8209B41B21D}" dt="2023-02-03T10:50:19.917" v="455"/>
          <ac:spMkLst>
            <pc:docMk/>
            <pc:sldMk cId="4291250670" sldId="357"/>
            <ac:spMk id="11" creationId="{F78DBD52-2D8F-3B5D-3F79-540D641F75AA}"/>
          </ac:spMkLst>
        </pc:spChg>
        <pc:spChg chg="add del mod">
          <ac:chgData name="Ance Indriksone" userId="22f33696-f375-45fe-b757-80ca3a18563a" providerId="ADAL" clId="{A452C4ED-705F-40DA-9E32-F8209B41B21D}" dt="2023-02-03T10:50:18.390" v="453" actId="21"/>
          <ac:spMkLst>
            <pc:docMk/>
            <pc:sldMk cId="4291250670" sldId="357"/>
            <ac:spMk id="13" creationId="{417C2AEE-EF9B-B8A4-96E6-CE74E7C20E97}"/>
          </ac:spMkLst>
        </pc:spChg>
        <pc:grpChg chg="add mod">
          <ac:chgData name="Ance Indriksone" userId="22f33696-f375-45fe-b757-80ca3a18563a" providerId="ADAL" clId="{A452C4ED-705F-40DA-9E32-F8209B41B21D}" dt="2023-02-03T10:50:19.917" v="455"/>
          <ac:grpSpMkLst>
            <pc:docMk/>
            <pc:sldMk cId="4291250670" sldId="357"/>
            <ac:grpSpMk id="3" creationId="{D0B0EE08-25BB-5837-2846-8794510DCE47}"/>
          </ac:grpSpMkLst>
        </pc:grpChg>
        <pc:graphicFrameChg chg="add del mod modGraphic">
          <ac:chgData name="Ance Indriksone" userId="22f33696-f375-45fe-b757-80ca3a18563a" providerId="ADAL" clId="{A452C4ED-705F-40DA-9E32-F8209B41B21D}" dt="2023-02-06T08:35:03.291" v="1457" actId="20577"/>
          <ac:graphicFrameMkLst>
            <pc:docMk/>
            <pc:sldMk cId="4291250670" sldId="357"/>
            <ac:graphicFrameMk id="8" creationId="{EDA12D58-56D0-463D-B9DF-01B210EE18E9}"/>
          </ac:graphicFrameMkLst>
        </pc:graphicFrameChg>
        <pc:graphicFrameChg chg="add del mod">
          <ac:chgData name="Ance Indriksone" userId="22f33696-f375-45fe-b757-80ca3a18563a" providerId="ADAL" clId="{A452C4ED-705F-40DA-9E32-F8209B41B21D}" dt="2023-02-03T10:50:37.076" v="459"/>
          <ac:graphicFrameMkLst>
            <pc:docMk/>
            <pc:sldMk cId="4291250670" sldId="357"/>
            <ac:graphicFrameMk id="14" creationId="{FBF40058-6852-E130-151F-5B81F4D5859A}"/>
          </ac:graphicFrameMkLst>
        </pc:graphicFrameChg>
        <pc:graphicFrameChg chg="add del mod">
          <ac:chgData name="Ance Indriksone" userId="22f33696-f375-45fe-b757-80ca3a18563a" providerId="ADAL" clId="{A452C4ED-705F-40DA-9E32-F8209B41B21D}" dt="2023-02-03T10:57:41.372" v="500"/>
          <ac:graphicFrameMkLst>
            <pc:docMk/>
            <pc:sldMk cId="4291250670" sldId="357"/>
            <ac:graphicFrameMk id="15" creationId="{B60A849B-C77F-0A0F-6C6D-741DBC0DAA7A}"/>
          </ac:graphicFrameMkLst>
        </pc:graphicFrameChg>
        <pc:picChg chg="add del mod">
          <ac:chgData name="Ance Indriksone" userId="22f33696-f375-45fe-b757-80ca3a18563a" providerId="ADAL" clId="{A452C4ED-705F-40DA-9E32-F8209B41B21D}" dt="2023-02-05T18:03:32.506" v="574" actId="478"/>
          <ac:picMkLst>
            <pc:docMk/>
            <pc:sldMk cId="4291250670" sldId="357"/>
            <ac:picMk id="5" creationId="{77CA8912-58ED-3D43-B74F-D5793DFBF4A9}"/>
          </ac:picMkLst>
        </pc:picChg>
        <pc:picChg chg="add del mod modCrop">
          <ac:chgData name="Ance Indriksone" userId="22f33696-f375-45fe-b757-80ca3a18563a" providerId="ADAL" clId="{A452C4ED-705F-40DA-9E32-F8209B41B21D}" dt="2023-02-05T18:02:58.735" v="556" actId="22"/>
          <ac:picMkLst>
            <pc:docMk/>
            <pc:sldMk cId="4291250670" sldId="357"/>
            <ac:picMk id="11" creationId="{1879BB08-75E1-09C1-B8BE-B6CE232255E8}"/>
          </ac:picMkLst>
        </pc:picChg>
        <pc:picChg chg="add mod">
          <ac:chgData name="Ance Indriksone" userId="22f33696-f375-45fe-b757-80ca3a18563a" providerId="ADAL" clId="{A452C4ED-705F-40DA-9E32-F8209B41B21D}" dt="2023-02-05T18:05:16.267" v="584" actId="14100"/>
          <ac:picMkLst>
            <pc:docMk/>
            <pc:sldMk cId="4291250670" sldId="357"/>
            <ac:picMk id="13" creationId="{0DE15D74-26A5-2F7F-E88E-DA439CC450E1}"/>
          </ac:picMkLst>
        </pc:picChg>
      </pc:sldChg>
      <pc:sldChg chg="delSp modSp mod">
        <pc:chgData name="Ance Indriksone" userId="22f33696-f375-45fe-b757-80ca3a18563a" providerId="ADAL" clId="{A452C4ED-705F-40DA-9E32-F8209B41B21D}" dt="2023-02-05T18:14:14.768" v="596" actId="20577"/>
        <pc:sldMkLst>
          <pc:docMk/>
          <pc:sldMk cId="754080319" sldId="358"/>
        </pc:sldMkLst>
        <pc:spChg chg="mod">
          <ac:chgData name="Ance Indriksone" userId="22f33696-f375-45fe-b757-80ca3a18563a" providerId="ADAL" clId="{A452C4ED-705F-40DA-9E32-F8209B41B21D}" dt="2023-02-05T18:14:14.768" v="596" actId="20577"/>
          <ac:spMkLst>
            <pc:docMk/>
            <pc:sldMk cId="754080319" sldId="358"/>
            <ac:spMk id="4" creationId="{4B84D078-7731-4D9A-88E1-DBA285BAB5EF}"/>
          </ac:spMkLst>
        </pc:spChg>
        <pc:spChg chg="del">
          <ac:chgData name="Ance Indriksone" userId="22f33696-f375-45fe-b757-80ca3a18563a" providerId="ADAL" clId="{A452C4ED-705F-40DA-9E32-F8209B41B21D}" dt="2023-02-03T08:31:28.658" v="268" actId="21"/>
          <ac:spMkLst>
            <pc:docMk/>
            <pc:sldMk cId="754080319" sldId="358"/>
            <ac:spMk id="5" creationId="{6DCDB7FA-9029-4F20-A16E-CFED69CE517D}"/>
          </ac:spMkLst>
        </pc:spChg>
        <pc:spChg chg="mod">
          <ac:chgData name="Ance Indriksone" userId="22f33696-f375-45fe-b757-80ca3a18563a" providerId="ADAL" clId="{A452C4ED-705F-40DA-9E32-F8209B41B21D}" dt="2023-02-05T18:13:37.758" v="593" actId="114"/>
          <ac:spMkLst>
            <pc:docMk/>
            <pc:sldMk cId="754080319" sldId="358"/>
            <ac:spMk id="12" creationId="{C0280BEB-F335-40F4-A6B0-B4465100DF95}"/>
          </ac:spMkLst>
        </pc:spChg>
      </pc:sldChg>
      <pc:sldChg chg="modSp mod">
        <pc:chgData name="Ance Indriksone" userId="22f33696-f375-45fe-b757-80ca3a18563a" providerId="ADAL" clId="{A452C4ED-705F-40DA-9E32-F8209B41B21D}" dt="2023-02-06T08:36:03.873" v="1469" actId="20577"/>
        <pc:sldMkLst>
          <pc:docMk/>
          <pc:sldMk cId="397167103" sldId="361"/>
        </pc:sldMkLst>
        <pc:spChg chg="mod">
          <ac:chgData name="Ance Indriksone" userId="22f33696-f375-45fe-b757-80ca3a18563a" providerId="ADAL" clId="{A452C4ED-705F-40DA-9E32-F8209B41B21D}" dt="2023-02-06T08:36:03.873" v="1469" actId="20577"/>
          <ac:spMkLst>
            <pc:docMk/>
            <pc:sldMk cId="397167103" sldId="361"/>
            <ac:spMk id="2" creationId="{E677D777-188D-4ED7-A224-D1015FECE9CA}"/>
          </ac:spMkLst>
        </pc:spChg>
        <pc:spChg chg="mod">
          <ac:chgData name="Ance Indriksone" userId="22f33696-f375-45fe-b757-80ca3a18563a" providerId="ADAL" clId="{A452C4ED-705F-40DA-9E32-F8209B41B21D}" dt="2023-02-05T18:31:41.144" v="603" actId="20577"/>
          <ac:spMkLst>
            <pc:docMk/>
            <pc:sldMk cId="397167103" sldId="361"/>
            <ac:spMk id="3" creationId="{423BAD50-CBC9-428F-BB90-BC8C380DD01E}"/>
          </ac:spMkLst>
        </pc:spChg>
        <pc:graphicFrameChg chg="mod">
          <ac:chgData name="Ance Indriksone" userId="22f33696-f375-45fe-b757-80ca3a18563a" providerId="ADAL" clId="{A452C4ED-705F-40DA-9E32-F8209B41B21D}" dt="2023-02-05T18:31:36.006" v="600" actId="20577"/>
          <ac:graphicFrameMkLst>
            <pc:docMk/>
            <pc:sldMk cId="397167103" sldId="361"/>
            <ac:graphicFrameMk id="7" creationId="{DDE57315-8E4D-43A4-A55A-E2FB61EF3B4E}"/>
          </ac:graphicFrameMkLst>
        </pc:graphicFrameChg>
      </pc:sldChg>
      <pc:sldChg chg="addSp delSp modSp mod">
        <pc:chgData name="Ance Indriksone" userId="22f33696-f375-45fe-b757-80ca3a18563a" providerId="ADAL" clId="{A452C4ED-705F-40DA-9E32-F8209B41B21D}" dt="2023-02-06T08:46:20.694" v="1590" actId="20577"/>
        <pc:sldMkLst>
          <pc:docMk/>
          <pc:sldMk cId="2121904307" sldId="362"/>
        </pc:sldMkLst>
        <pc:spChg chg="mod">
          <ac:chgData name="Ance Indriksone" userId="22f33696-f375-45fe-b757-80ca3a18563a" providerId="ADAL" clId="{A452C4ED-705F-40DA-9E32-F8209B41B21D}" dt="2023-02-05T19:27:35.234" v="1181" actId="20577"/>
          <ac:spMkLst>
            <pc:docMk/>
            <pc:sldMk cId="2121904307" sldId="362"/>
            <ac:spMk id="2" creationId="{E677D777-188D-4ED7-A224-D1015FECE9CA}"/>
          </ac:spMkLst>
        </pc:spChg>
        <pc:spChg chg="mod">
          <ac:chgData name="Ance Indriksone" userId="22f33696-f375-45fe-b757-80ca3a18563a" providerId="ADAL" clId="{A452C4ED-705F-40DA-9E32-F8209B41B21D}" dt="2023-02-05T19:18:43.308" v="1002" actId="20577"/>
          <ac:spMkLst>
            <pc:docMk/>
            <pc:sldMk cId="2121904307" sldId="362"/>
            <ac:spMk id="3" creationId="{423BAD50-CBC9-428F-BB90-BC8C380DD01E}"/>
          </ac:spMkLst>
        </pc:spChg>
        <pc:spChg chg="add mod">
          <ac:chgData name="Ance Indriksone" userId="22f33696-f375-45fe-b757-80ca3a18563a" providerId="ADAL" clId="{A452C4ED-705F-40DA-9E32-F8209B41B21D}" dt="2023-02-06T08:46:20.694" v="1590" actId="20577"/>
          <ac:spMkLst>
            <pc:docMk/>
            <pc:sldMk cId="2121904307" sldId="362"/>
            <ac:spMk id="4" creationId="{15039581-5633-3AF2-1CF9-A0B3CE73E7F6}"/>
          </ac:spMkLst>
        </pc:spChg>
        <pc:spChg chg="add del mod">
          <ac:chgData name="Ance Indriksone" userId="22f33696-f375-45fe-b757-80ca3a18563a" providerId="ADAL" clId="{A452C4ED-705F-40DA-9E32-F8209B41B21D}" dt="2023-02-06T08:46:13.106" v="1588" actId="478"/>
          <ac:spMkLst>
            <pc:docMk/>
            <pc:sldMk cId="2121904307" sldId="362"/>
            <ac:spMk id="5" creationId="{89185681-D386-0961-832C-DE5554CD77FD}"/>
          </ac:spMkLst>
        </pc:spChg>
        <pc:graphicFrameChg chg="mod modGraphic">
          <ac:chgData name="Ance Indriksone" userId="22f33696-f375-45fe-b757-80ca3a18563a" providerId="ADAL" clId="{A452C4ED-705F-40DA-9E32-F8209B41B21D}" dt="2023-02-06T08:42:48.805" v="1524"/>
          <ac:graphicFrameMkLst>
            <pc:docMk/>
            <pc:sldMk cId="2121904307" sldId="362"/>
            <ac:graphicFrameMk id="9" creationId="{413A5E4E-9569-4BEF-BD00-0B0BE4A3AA71}"/>
          </ac:graphicFrameMkLst>
        </pc:graphicFrameChg>
      </pc:sldChg>
      <pc:sldChg chg="delSp modSp mod">
        <pc:chgData name="Ance Indriksone" userId="22f33696-f375-45fe-b757-80ca3a18563a" providerId="ADAL" clId="{A452C4ED-705F-40DA-9E32-F8209B41B21D}" dt="2023-02-05T18:35:59.406" v="658" actId="20577"/>
        <pc:sldMkLst>
          <pc:docMk/>
          <pc:sldMk cId="929960168" sldId="364"/>
        </pc:sldMkLst>
        <pc:spChg chg="mod">
          <ac:chgData name="Ance Indriksone" userId="22f33696-f375-45fe-b757-80ca3a18563a" providerId="ADAL" clId="{A452C4ED-705F-40DA-9E32-F8209B41B21D}" dt="2023-02-05T18:35:59.406" v="658" actId="20577"/>
          <ac:spMkLst>
            <pc:docMk/>
            <pc:sldMk cId="929960168" sldId="364"/>
            <ac:spMk id="4" creationId="{561F7EDE-33ED-4520-9B57-BF385B87883F}"/>
          </ac:spMkLst>
        </pc:spChg>
        <pc:spChg chg="del">
          <ac:chgData name="Ance Indriksone" userId="22f33696-f375-45fe-b757-80ca3a18563a" providerId="ADAL" clId="{A452C4ED-705F-40DA-9E32-F8209B41B21D}" dt="2023-02-03T08:31:15.170" v="266" actId="21"/>
          <ac:spMkLst>
            <pc:docMk/>
            <pc:sldMk cId="929960168" sldId="364"/>
            <ac:spMk id="5" creationId="{67C2D76C-D3AF-40A4-8B47-FE2124486D77}"/>
          </ac:spMkLst>
        </pc:spChg>
        <pc:graphicFrameChg chg="mod">
          <ac:chgData name="Ance Indriksone" userId="22f33696-f375-45fe-b757-80ca3a18563a" providerId="ADAL" clId="{A452C4ED-705F-40DA-9E32-F8209B41B21D}" dt="2023-02-05T18:35:46.514" v="655" actId="20577"/>
          <ac:graphicFrameMkLst>
            <pc:docMk/>
            <pc:sldMk cId="929960168" sldId="364"/>
            <ac:graphicFrameMk id="7" creationId="{5B205CB9-5F51-4BA8-BFC4-FECB87009F4E}"/>
          </ac:graphicFrameMkLst>
        </pc:graphicFrameChg>
      </pc:sldChg>
      <pc:sldChg chg="delSp modSp mod">
        <pc:chgData name="Ance Indriksone" userId="22f33696-f375-45fe-b757-80ca3a18563a" providerId="ADAL" clId="{A452C4ED-705F-40DA-9E32-F8209B41B21D}" dt="2023-02-06T08:37:39.417" v="1499" actId="20577"/>
        <pc:sldMkLst>
          <pc:docMk/>
          <pc:sldMk cId="515982508" sldId="368"/>
        </pc:sldMkLst>
        <pc:spChg chg="mod">
          <ac:chgData name="Ance Indriksone" userId="22f33696-f375-45fe-b757-80ca3a18563a" providerId="ADAL" clId="{A452C4ED-705F-40DA-9E32-F8209B41B21D}" dt="2023-02-05T18:44:29.293" v="913" actId="14100"/>
          <ac:spMkLst>
            <pc:docMk/>
            <pc:sldMk cId="515982508" sldId="368"/>
            <ac:spMk id="2" creationId="{996CA9F2-5832-4045-A33A-0D0DD0D749C7}"/>
          </ac:spMkLst>
        </pc:spChg>
        <pc:spChg chg="mod">
          <ac:chgData name="Ance Indriksone" userId="22f33696-f375-45fe-b757-80ca3a18563a" providerId="ADAL" clId="{A452C4ED-705F-40DA-9E32-F8209B41B21D}" dt="2023-02-05T18:38:13.757" v="805" actId="20577"/>
          <ac:spMkLst>
            <pc:docMk/>
            <pc:sldMk cId="515982508" sldId="368"/>
            <ac:spMk id="4" creationId="{DCF51C6F-7516-49A6-ADFD-1ED34CB71703}"/>
          </ac:spMkLst>
        </pc:spChg>
        <pc:spChg chg="del">
          <ac:chgData name="Ance Indriksone" userId="22f33696-f375-45fe-b757-80ca3a18563a" providerId="ADAL" clId="{A452C4ED-705F-40DA-9E32-F8209B41B21D}" dt="2023-02-03T08:31:01.900" v="263" actId="21"/>
          <ac:spMkLst>
            <pc:docMk/>
            <pc:sldMk cId="515982508" sldId="368"/>
            <ac:spMk id="5" creationId="{F6A76507-F0DF-4C4B-87AC-A4729C7783EE}"/>
          </ac:spMkLst>
        </pc:spChg>
        <pc:graphicFrameChg chg="mod">
          <ac:chgData name="Ance Indriksone" userId="22f33696-f375-45fe-b757-80ca3a18563a" providerId="ADAL" clId="{A452C4ED-705F-40DA-9E32-F8209B41B21D}" dt="2023-02-06T08:37:39.417" v="1499" actId="20577"/>
          <ac:graphicFrameMkLst>
            <pc:docMk/>
            <pc:sldMk cId="515982508" sldId="368"/>
            <ac:graphicFrameMk id="7" creationId="{EC311DC9-C6B0-41D4-B785-A19826E7C185}"/>
          </ac:graphicFrameMkLst>
        </pc:graphicFrameChg>
      </pc:sldChg>
      <pc:sldChg chg="delSp modSp mod">
        <pc:chgData name="Ance Indriksone" userId="22f33696-f375-45fe-b757-80ca3a18563a" providerId="ADAL" clId="{A452C4ED-705F-40DA-9E32-F8209B41B21D}" dt="2023-02-05T18:37:57.977" v="800" actId="20577"/>
        <pc:sldMkLst>
          <pc:docMk/>
          <pc:sldMk cId="2392593155" sldId="370"/>
        </pc:sldMkLst>
        <pc:spChg chg="mod">
          <ac:chgData name="Ance Indriksone" userId="22f33696-f375-45fe-b757-80ca3a18563a" providerId="ADAL" clId="{A452C4ED-705F-40DA-9E32-F8209B41B21D}" dt="2023-02-05T18:37:57.977" v="800" actId="20577"/>
          <ac:spMkLst>
            <pc:docMk/>
            <pc:sldMk cId="2392593155" sldId="370"/>
            <ac:spMk id="4" creationId="{1A9220C0-8451-4E8C-97BF-96C30DC6D451}"/>
          </ac:spMkLst>
        </pc:spChg>
        <pc:spChg chg="del">
          <ac:chgData name="Ance Indriksone" userId="22f33696-f375-45fe-b757-80ca3a18563a" providerId="ADAL" clId="{A452C4ED-705F-40DA-9E32-F8209B41B21D}" dt="2023-02-03T08:31:06.731" v="264" actId="21"/>
          <ac:spMkLst>
            <pc:docMk/>
            <pc:sldMk cId="2392593155" sldId="370"/>
            <ac:spMk id="5" creationId="{4D70622C-3B03-49CF-8120-2C99DFF89AB4}"/>
          </ac:spMkLst>
        </pc:spChg>
      </pc:sldChg>
      <pc:sldChg chg="delSp modSp mod">
        <pc:chgData name="Ance Indriksone" userId="22f33696-f375-45fe-b757-80ca3a18563a" providerId="ADAL" clId="{A452C4ED-705F-40DA-9E32-F8209B41B21D}" dt="2023-02-05T19:44:56.186" v="1390" actId="20577"/>
        <pc:sldMkLst>
          <pc:docMk/>
          <pc:sldMk cId="4049943875" sldId="371"/>
        </pc:sldMkLst>
        <pc:spChg chg="mod">
          <ac:chgData name="Ance Indriksone" userId="22f33696-f375-45fe-b757-80ca3a18563a" providerId="ADAL" clId="{A452C4ED-705F-40DA-9E32-F8209B41B21D}" dt="2023-02-05T19:44:56.186" v="1390" actId="20577"/>
          <ac:spMkLst>
            <pc:docMk/>
            <pc:sldMk cId="4049943875" sldId="371"/>
            <ac:spMk id="4" creationId="{C94B4D20-34FC-49AC-AC67-A1CAD0004FEA}"/>
          </ac:spMkLst>
        </pc:spChg>
        <pc:spChg chg="del">
          <ac:chgData name="Ance Indriksone" userId="22f33696-f375-45fe-b757-80ca3a18563a" providerId="ADAL" clId="{A452C4ED-705F-40DA-9E32-F8209B41B21D}" dt="2023-02-03T08:31:45.625" v="272" actId="21"/>
          <ac:spMkLst>
            <pc:docMk/>
            <pc:sldMk cId="4049943875" sldId="371"/>
            <ac:spMk id="5" creationId="{C2A01E88-D6CB-403C-A6DF-A5B3949A0FD4}"/>
          </ac:spMkLst>
        </pc:spChg>
      </pc:sldChg>
      <pc:sldChg chg="addSp delSp modSp mod">
        <pc:chgData name="Ance Indriksone" userId="22f33696-f375-45fe-b757-80ca3a18563a" providerId="ADAL" clId="{A452C4ED-705F-40DA-9E32-F8209B41B21D}" dt="2023-02-05T19:45:56.368" v="1395" actId="20577"/>
        <pc:sldMkLst>
          <pc:docMk/>
          <pc:sldMk cId="230070423" sldId="372"/>
        </pc:sldMkLst>
        <pc:spChg chg="mod">
          <ac:chgData name="Ance Indriksone" userId="22f33696-f375-45fe-b757-80ca3a18563a" providerId="ADAL" clId="{A452C4ED-705F-40DA-9E32-F8209B41B21D}" dt="2023-02-05T19:45:56.368" v="1395" actId="20577"/>
          <ac:spMkLst>
            <pc:docMk/>
            <pc:sldMk cId="230070423" sldId="372"/>
            <ac:spMk id="3" creationId="{DC8C0F35-9661-48C8-849A-3F2B1B4A95E7}"/>
          </ac:spMkLst>
        </pc:spChg>
        <pc:spChg chg="mod">
          <ac:chgData name="Ance Indriksone" userId="22f33696-f375-45fe-b757-80ca3a18563a" providerId="ADAL" clId="{A452C4ED-705F-40DA-9E32-F8209B41B21D}" dt="2023-02-05T19:45:05.516" v="1392" actId="20577"/>
          <ac:spMkLst>
            <pc:docMk/>
            <pc:sldMk cId="230070423" sldId="372"/>
            <ac:spMk id="4" creationId="{08883F8E-EDB0-467E-9E43-C121F61E9E98}"/>
          </ac:spMkLst>
        </pc:spChg>
        <pc:spChg chg="add del">
          <ac:chgData name="Ance Indriksone" userId="22f33696-f375-45fe-b757-80ca3a18563a" providerId="ADAL" clId="{A452C4ED-705F-40DA-9E32-F8209B41B21D}" dt="2023-02-03T08:31:41.715" v="271" actId="21"/>
          <ac:spMkLst>
            <pc:docMk/>
            <pc:sldMk cId="230070423" sldId="372"/>
            <ac:spMk id="5" creationId="{839D09CB-EDF4-4DDA-9BE3-AC1CBDC0D4E7}"/>
          </ac:spMkLst>
        </pc:spChg>
      </pc:sldChg>
      <pc:sldChg chg="delSp modSp mod">
        <pc:chgData name="Ance Indriksone" userId="22f33696-f375-45fe-b757-80ca3a18563a" providerId="ADAL" clId="{A452C4ED-705F-40DA-9E32-F8209B41B21D}" dt="2023-02-06T08:39:44.545" v="1515" actId="20577"/>
        <pc:sldMkLst>
          <pc:docMk/>
          <pc:sldMk cId="2308349387" sldId="373"/>
        </pc:sldMkLst>
        <pc:spChg chg="mod">
          <ac:chgData name="Ance Indriksone" userId="22f33696-f375-45fe-b757-80ca3a18563a" providerId="ADAL" clId="{A452C4ED-705F-40DA-9E32-F8209B41B21D}" dt="2023-02-05T18:44:43.627" v="914" actId="14100"/>
          <ac:spMkLst>
            <pc:docMk/>
            <pc:sldMk cId="2308349387" sldId="373"/>
            <ac:spMk id="2" creationId="{996CA9F2-5832-4045-A33A-0D0DD0D749C7}"/>
          </ac:spMkLst>
        </pc:spChg>
        <pc:spChg chg="mod">
          <ac:chgData name="Ance Indriksone" userId="22f33696-f375-45fe-b757-80ca3a18563a" providerId="ADAL" clId="{A452C4ED-705F-40DA-9E32-F8209B41B21D}" dt="2023-02-05T19:46:31.920" v="1397" actId="20577"/>
          <ac:spMkLst>
            <pc:docMk/>
            <pc:sldMk cId="2308349387" sldId="373"/>
            <ac:spMk id="4" creationId="{DCF51C6F-7516-49A6-ADFD-1ED34CB71703}"/>
          </ac:spMkLst>
        </pc:spChg>
        <pc:spChg chg="del">
          <ac:chgData name="Ance Indriksone" userId="22f33696-f375-45fe-b757-80ca3a18563a" providerId="ADAL" clId="{A452C4ED-705F-40DA-9E32-F8209B41B21D}" dt="2023-02-03T08:30:58.625" v="262" actId="21"/>
          <ac:spMkLst>
            <pc:docMk/>
            <pc:sldMk cId="2308349387" sldId="373"/>
            <ac:spMk id="5" creationId="{F6A76507-F0DF-4C4B-87AC-A4729C7783EE}"/>
          </ac:spMkLst>
        </pc:spChg>
        <pc:graphicFrameChg chg="mod modGraphic">
          <ac:chgData name="Ance Indriksone" userId="22f33696-f375-45fe-b757-80ca3a18563a" providerId="ADAL" clId="{A452C4ED-705F-40DA-9E32-F8209B41B21D}" dt="2023-02-06T08:39:44.545" v="1515" actId="20577"/>
          <ac:graphicFrameMkLst>
            <pc:docMk/>
            <pc:sldMk cId="2308349387" sldId="373"/>
            <ac:graphicFrameMk id="7" creationId="{EC311DC9-C6B0-41D4-B785-A19826E7C185}"/>
          </ac:graphicFrameMkLst>
        </pc:graphicFrameChg>
      </pc:sldChg>
      <pc:sldChg chg="modSp mod">
        <pc:chgData name="Ance Indriksone" userId="22f33696-f375-45fe-b757-80ca3a18563a" providerId="ADAL" clId="{A452C4ED-705F-40DA-9E32-F8209B41B21D}" dt="2023-02-05T19:30:17.038" v="1336" actId="20577"/>
        <pc:sldMkLst>
          <pc:docMk/>
          <pc:sldMk cId="1709617207" sldId="374"/>
        </pc:sldMkLst>
        <pc:spChg chg="mod">
          <ac:chgData name="Ance Indriksone" userId="22f33696-f375-45fe-b757-80ca3a18563a" providerId="ADAL" clId="{A452C4ED-705F-40DA-9E32-F8209B41B21D}" dt="2023-02-05T19:30:17.038" v="1336" actId="20577"/>
          <ac:spMkLst>
            <pc:docMk/>
            <pc:sldMk cId="1709617207" sldId="374"/>
            <ac:spMk id="2" creationId="{E677D777-188D-4ED7-A224-D1015FECE9CA}"/>
          </ac:spMkLst>
        </pc:spChg>
        <pc:spChg chg="mod">
          <ac:chgData name="Ance Indriksone" userId="22f33696-f375-45fe-b757-80ca3a18563a" providerId="ADAL" clId="{A452C4ED-705F-40DA-9E32-F8209B41B21D}" dt="2023-02-05T19:30:09.763" v="1327" actId="20577"/>
          <ac:spMkLst>
            <pc:docMk/>
            <pc:sldMk cId="1709617207" sldId="374"/>
            <ac:spMk id="3" creationId="{423BAD50-CBC9-428F-BB90-BC8C380DD01E}"/>
          </ac:spMkLst>
        </pc:spChg>
        <pc:graphicFrameChg chg="mod">
          <ac:chgData name="Ance Indriksone" userId="22f33696-f375-45fe-b757-80ca3a18563a" providerId="ADAL" clId="{A452C4ED-705F-40DA-9E32-F8209B41B21D}" dt="2023-02-05T19:29:50.063" v="1322" actId="20577"/>
          <ac:graphicFrameMkLst>
            <pc:docMk/>
            <pc:sldMk cId="1709617207" sldId="374"/>
            <ac:graphicFrameMk id="9" creationId="{413A5E4E-9569-4BEF-BD00-0B0BE4A3AA71}"/>
          </ac:graphicFrameMkLst>
        </pc:graphicFrameChg>
      </pc:sldChg>
      <pc:sldChg chg="modSp mod">
        <pc:chgData name="Ance Indriksone" userId="22f33696-f375-45fe-b757-80ca3a18563a" providerId="ADAL" clId="{A452C4ED-705F-40DA-9E32-F8209B41B21D}" dt="2023-02-05T19:31:06.262" v="1341" actId="20577"/>
        <pc:sldMkLst>
          <pc:docMk/>
          <pc:sldMk cId="3373775840" sldId="375"/>
        </pc:sldMkLst>
        <pc:spChg chg="mod">
          <ac:chgData name="Ance Indriksone" userId="22f33696-f375-45fe-b757-80ca3a18563a" providerId="ADAL" clId="{A452C4ED-705F-40DA-9E32-F8209B41B21D}" dt="2023-02-05T19:31:06.262" v="1341" actId="20577"/>
          <ac:spMkLst>
            <pc:docMk/>
            <pc:sldMk cId="3373775840" sldId="375"/>
            <ac:spMk id="3" creationId="{423BAD50-CBC9-428F-BB90-BC8C380DD01E}"/>
          </ac:spMkLst>
        </pc:spChg>
      </pc:sldChg>
      <pc:sldChg chg="addSp delSp modSp mod">
        <pc:chgData name="Ance Indriksone" userId="22f33696-f375-45fe-b757-80ca3a18563a" providerId="ADAL" clId="{A452C4ED-705F-40DA-9E32-F8209B41B21D}" dt="2023-02-05T18:33:44.559" v="626" actId="20577"/>
        <pc:sldMkLst>
          <pc:docMk/>
          <pc:sldMk cId="1111073181" sldId="376"/>
        </pc:sldMkLst>
        <pc:spChg chg="mod">
          <ac:chgData name="Ance Indriksone" userId="22f33696-f375-45fe-b757-80ca3a18563a" providerId="ADAL" clId="{A452C4ED-705F-40DA-9E32-F8209B41B21D}" dt="2023-02-05T18:33:44.559" v="626" actId="20577"/>
          <ac:spMkLst>
            <pc:docMk/>
            <pc:sldMk cId="1111073181" sldId="376"/>
            <ac:spMk id="4" creationId="{34E703EB-749D-406C-B02B-F9C43E5EA6E5}"/>
          </ac:spMkLst>
        </pc:spChg>
        <pc:spChg chg="add del mod">
          <ac:chgData name="Ance Indriksone" userId="22f33696-f375-45fe-b757-80ca3a18563a" providerId="ADAL" clId="{A452C4ED-705F-40DA-9E32-F8209B41B21D}" dt="2023-02-05T18:32:33.063" v="605" actId="22"/>
          <ac:spMkLst>
            <pc:docMk/>
            <pc:sldMk cId="1111073181" sldId="376"/>
            <ac:spMk id="5" creationId="{A42B5A47-BBA0-B454-70F3-2FEDCFD3C508}"/>
          </ac:spMkLst>
        </pc:spChg>
        <pc:spChg chg="del">
          <ac:chgData name="Ance Indriksone" userId="22f33696-f375-45fe-b757-80ca3a18563a" providerId="ADAL" clId="{A452C4ED-705F-40DA-9E32-F8209B41B21D}" dt="2023-02-03T08:31:19.159" v="267" actId="21"/>
          <ac:spMkLst>
            <pc:docMk/>
            <pc:sldMk cId="1111073181" sldId="376"/>
            <ac:spMk id="5" creationId="{C857BFFA-C981-492D-BD62-C2DB802FF0C7}"/>
          </ac:spMkLst>
        </pc:spChg>
        <pc:picChg chg="del">
          <ac:chgData name="Ance Indriksone" userId="22f33696-f375-45fe-b757-80ca3a18563a" providerId="ADAL" clId="{A452C4ED-705F-40DA-9E32-F8209B41B21D}" dt="2023-02-05T18:32:31.698" v="604" actId="478"/>
          <ac:picMkLst>
            <pc:docMk/>
            <pc:sldMk cId="1111073181" sldId="376"/>
            <ac:picMk id="9" creationId="{436DCD4D-07F7-4A28-A17F-121FEFC24171}"/>
          </ac:picMkLst>
        </pc:picChg>
        <pc:picChg chg="add del">
          <ac:chgData name="Ance Indriksone" userId="22f33696-f375-45fe-b757-80ca3a18563a" providerId="ADAL" clId="{A452C4ED-705F-40DA-9E32-F8209B41B21D}" dt="2023-02-05T18:33:18.495" v="611" actId="478"/>
          <ac:picMkLst>
            <pc:docMk/>
            <pc:sldMk cId="1111073181" sldId="376"/>
            <ac:picMk id="11" creationId="{A1FFE1F1-62BB-4713-BB7A-9FF691F6D7C9}"/>
          </ac:picMkLst>
        </pc:picChg>
        <pc:picChg chg="add mod ord">
          <ac:chgData name="Ance Indriksone" userId="22f33696-f375-45fe-b757-80ca3a18563a" providerId="ADAL" clId="{A452C4ED-705F-40DA-9E32-F8209B41B21D}" dt="2023-02-05T18:33:31.374" v="618" actId="1076"/>
          <ac:picMkLst>
            <pc:docMk/>
            <pc:sldMk cId="1111073181" sldId="376"/>
            <ac:picMk id="12" creationId="{D93074EF-2EF9-F75F-4FC3-9B81FD9A7E57}"/>
          </ac:picMkLst>
        </pc:picChg>
        <pc:picChg chg="add mod">
          <ac:chgData name="Ance Indriksone" userId="22f33696-f375-45fe-b757-80ca3a18563a" providerId="ADAL" clId="{A452C4ED-705F-40DA-9E32-F8209B41B21D}" dt="2023-02-05T18:33:33.400" v="619" actId="1076"/>
          <ac:picMkLst>
            <pc:docMk/>
            <pc:sldMk cId="1111073181" sldId="376"/>
            <ac:picMk id="14" creationId="{2E7E24E0-7F63-27FC-11F4-985C4D98C816}"/>
          </ac:picMkLst>
        </pc:picChg>
      </pc:sldChg>
      <pc:sldChg chg="delSp modSp mod">
        <pc:chgData name="Ance Indriksone" userId="22f33696-f375-45fe-b757-80ca3a18563a" providerId="ADAL" clId="{A452C4ED-705F-40DA-9E32-F8209B41B21D}" dt="2023-02-06T08:37:22.059" v="1498" actId="20577"/>
        <pc:sldMkLst>
          <pc:docMk/>
          <pc:sldMk cId="3228027423" sldId="377"/>
        </pc:sldMkLst>
        <pc:spChg chg="mod">
          <ac:chgData name="Ance Indriksone" userId="22f33696-f375-45fe-b757-80ca3a18563a" providerId="ADAL" clId="{A452C4ED-705F-40DA-9E32-F8209B41B21D}" dt="2023-02-05T18:37:41.670" v="795" actId="20577"/>
          <ac:spMkLst>
            <pc:docMk/>
            <pc:sldMk cId="3228027423" sldId="377"/>
            <ac:spMk id="4" creationId="{380321C5-AF5F-41A4-BBC2-71C5F55EA245}"/>
          </ac:spMkLst>
        </pc:spChg>
        <pc:spChg chg="del">
          <ac:chgData name="Ance Indriksone" userId="22f33696-f375-45fe-b757-80ca3a18563a" providerId="ADAL" clId="{A452C4ED-705F-40DA-9E32-F8209B41B21D}" dt="2023-02-03T08:31:11.311" v="265" actId="21"/>
          <ac:spMkLst>
            <pc:docMk/>
            <pc:sldMk cId="3228027423" sldId="377"/>
            <ac:spMk id="5" creationId="{B8E0285D-B391-454E-986D-A3737928E95B}"/>
          </ac:spMkLst>
        </pc:spChg>
        <pc:graphicFrameChg chg="mod">
          <ac:chgData name="Ance Indriksone" userId="22f33696-f375-45fe-b757-80ca3a18563a" providerId="ADAL" clId="{A452C4ED-705F-40DA-9E32-F8209B41B21D}" dt="2023-02-06T08:37:22.059" v="1498" actId="20577"/>
          <ac:graphicFrameMkLst>
            <pc:docMk/>
            <pc:sldMk cId="3228027423" sldId="377"/>
            <ac:graphicFrameMk id="7" creationId="{DE6E01DB-BEFC-4303-AAF5-00EBF1A5D3C6}"/>
          </ac:graphicFrameMkLst>
        </pc:graphicFrameChg>
      </pc:sldChg>
      <pc:sldChg chg="modSp mod">
        <pc:chgData name="Ance Indriksone" userId="22f33696-f375-45fe-b757-80ca3a18563a" providerId="ADAL" clId="{A452C4ED-705F-40DA-9E32-F8209B41B21D}" dt="2023-02-05T18:45:06.391" v="919" actId="20577"/>
        <pc:sldMkLst>
          <pc:docMk/>
          <pc:sldMk cId="3857057412" sldId="378"/>
        </pc:sldMkLst>
        <pc:spChg chg="mod">
          <ac:chgData name="Ance Indriksone" userId="22f33696-f375-45fe-b757-80ca3a18563a" providerId="ADAL" clId="{A452C4ED-705F-40DA-9E32-F8209B41B21D}" dt="2023-02-05T18:45:06.391" v="919" actId="20577"/>
          <ac:spMkLst>
            <pc:docMk/>
            <pc:sldMk cId="3857057412" sldId="378"/>
            <ac:spMk id="3" creationId="{423BAD50-CBC9-428F-BB90-BC8C380DD01E}"/>
          </ac:spMkLst>
        </pc:spChg>
      </pc:sldChg>
      <pc:sldChg chg="new del">
        <pc:chgData name="Ance Indriksone" userId="22f33696-f375-45fe-b757-80ca3a18563a" providerId="ADAL" clId="{A452C4ED-705F-40DA-9E32-F8209B41B21D}" dt="2023-02-03T08:14:39.966" v="123" actId="680"/>
        <pc:sldMkLst>
          <pc:docMk/>
          <pc:sldMk cId="2645903787" sldId="379"/>
        </pc:sldMkLst>
      </pc:sldChg>
      <pc:sldChg chg="delSp modSp add mod">
        <pc:chgData name="Ance Indriksone" userId="22f33696-f375-45fe-b757-80ca3a18563a" providerId="ADAL" clId="{A452C4ED-705F-40DA-9E32-F8209B41B21D}" dt="2023-02-03T08:31:53.119" v="274" actId="21"/>
        <pc:sldMkLst>
          <pc:docMk/>
          <pc:sldMk cId="3895010221" sldId="379"/>
        </pc:sldMkLst>
        <pc:spChg chg="del">
          <ac:chgData name="Ance Indriksone" userId="22f33696-f375-45fe-b757-80ca3a18563a" providerId="ADAL" clId="{A452C4ED-705F-40DA-9E32-F8209B41B21D}" dt="2023-02-03T08:31:53.119" v="274" actId="21"/>
          <ac:spMkLst>
            <pc:docMk/>
            <pc:sldMk cId="3895010221" sldId="379"/>
            <ac:spMk id="5" creationId="{31D5E768-41B3-4D35-9DC7-4486F698A14A}"/>
          </ac:spMkLst>
        </pc:spChg>
        <pc:graphicFrameChg chg="mod modGraphic">
          <ac:chgData name="Ance Indriksone" userId="22f33696-f375-45fe-b757-80ca3a18563a" providerId="ADAL" clId="{A452C4ED-705F-40DA-9E32-F8209B41B21D}" dt="2023-02-03T08:16:50.190" v="166" actId="20577"/>
          <ac:graphicFrameMkLst>
            <pc:docMk/>
            <pc:sldMk cId="3895010221" sldId="379"/>
            <ac:graphicFrameMk id="7" creationId="{4CC6FA87-FE9D-4232-B068-E92F4C46D920}"/>
          </ac:graphicFrameMkLst>
        </pc:graphicFrameChg>
      </pc:sldChg>
      <pc:sldChg chg="addSp delSp modSp add mod ord">
        <pc:chgData name="Ance Indriksone" userId="22f33696-f375-45fe-b757-80ca3a18563a" providerId="ADAL" clId="{A452C4ED-705F-40DA-9E32-F8209B41B21D}" dt="2023-02-06T08:55:52.983" v="1622" actId="1032"/>
        <pc:sldMkLst>
          <pc:docMk/>
          <pc:sldMk cId="746550744" sldId="380"/>
        </pc:sldMkLst>
        <pc:spChg chg="add del mod">
          <ac:chgData name="Ance Indriksone" userId="22f33696-f375-45fe-b757-80ca3a18563a" providerId="ADAL" clId="{A452C4ED-705F-40DA-9E32-F8209B41B21D}" dt="2023-02-05T18:04:51.449" v="581" actId="1076"/>
          <ac:spMkLst>
            <pc:docMk/>
            <pc:sldMk cId="746550744" sldId="380"/>
            <ac:spMk id="9" creationId="{BBD647FA-65D4-42AA-BAB0-F983D884BAC3}"/>
          </ac:spMkLst>
        </pc:spChg>
        <pc:graphicFrameChg chg="add del mod modGraphic">
          <ac:chgData name="Ance Indriksone" userId="22f33696-f375-45fe-b757-80ca3a18563a" providerId="ADAL" clId="{A452C4ED-705F-40DA-9E32-F8209B41B21D}" dt="2023-02-06T08:55:52.983" v="1622" actId="1032"/>
          <ac:graphicFrameMkLst>
            <pc:docMk/>
            <pc:sldMk cId="746550744" sldId="380"/>
            <ac:graphicFrameMk id="3" creationId="{D53EC7A3-AF4A-B4CB-3ABB-5F674166C17A}"/>
          </ac:graphicFrameMkLst>
        </pc:graphicFrameChg>
        <pc:graphicFrameChg chg="mod modGraphic">
          <ac:chgData name="Ance Indriksone" userId="22f33696-f375-45fe-b757-80ca3a18563a" providerId="ADAL" clId="{A452C4ED-705F-40DA-9E32-F8209B41B21D}" dt="2023-02-06T08:55:12.652" v="1598"/>
          <ac:graphicFrameMkLst>
            <pc:docMk/>
            <pc:sldMk cId="746550744" sldId="380"/>
            <ac:graphicFrameMk id="8" creationId="{EDA12D58-56D0-463D-B9DF-01B210EE18E9}"/>
          </ac:graphicFrameMkLst>
        </pc:graphicFrameChg>
      </pc:sldChg>
    </pc:docChg>
  </pc:docChgLst>
  <pc:docChgLst>
    <pc:chgData name="Elīza Laķe" userId="b0a858b5-8863-41a8-8975-fc8f8b90e6c3" providerId="ADAL" clId="{0767BC36-19C7-4FFA-872C-221357C0E731}"/>
    <pc:docChg chg="undo custSel addSld delSld modSld sldOrd modSection">
      <pc:chgData name="Elīza Laķe" userId="b0a858b5-8863-41a8-8975-fc8f8b90e6c3" providerId="ADAL" clId="{0767BC36-19C7-4FFA-872C-221357C0E731}" dt="2023-02-08T10:38:27.855" v="2229" actId="20577"/>
      <pc:docMkLst>
        <pc:docMk/>
      </pc:docMkLst>
      <pc:sldChg chg="modSp">
        <pc:chgData name="Elīza Laķe" userId="b0a858b5-8863-41a8-8975-fc8f8b90e6c3" providerId="ADAL" clId="{0767BC36-19C7-4FFA-872C-221357C0E731}" dt="2023-02-06T11:12:26.372" v="1"/>
        <pc:sldMkLst>
          <pc:docMk/>
          <pc:sldMk cId="726894854" sldId="257"/>
        </pc:sldMkLst>
        <pc:graphicFrameChg chg="mod">
          <ac:chgData name="Elīza Laķe" userId="b0a858b5-8863-41a8-8975-fc8f8b90e6c3" providerId="ADAL" clId="{0767BC36-19C7-4FFA-872C-221357C0E731}" dt="2023-02-06T11:12:26.372" v="1"/>
          <ac:graphicFrameMkLst>
            <pc:docMk/>
            <pc:sldMk cId="726894854" sldId="257"/>
            <ac:graphicFrameMk id="16" creationId="{C5912010-243A-4A55-A365-4AB01E79BF0C}"/>
          </ac:graphicFrameMkLst>
        </pc:graphicFrameChg>
      </pc:sldChg>
      <pc:sldChg chg="modNotesTx">
        <pc:chgData name="Elīza Laķe" userId="b0a858b5-8863-41a8-8975-fc8f8b90e6c3" providerId="ADAL" clId="{0767BC36-19C7-4FFA-872C-221357C0E731}" dt="2023-02-07T17:14:48.422" v="1863" actId="20577"/>
        <pc:sldMkLst>
          <pc:docMk/>
          <pc:sldMk cId="3140550482" sldId="267"/>
        </pc:sldMkLst>
      </pc:sldChg>
      <pc:sldChg chg="modSp mod">
        <pc:chgData name="Elīza Laķe" userId="b0a858b5-8863-41a8-8975-fc8f8b90e6c3" providerId="ADAL" clId="{0767BC36-19C7-4FFA-872C-221357C0E731}" dt="2023-02-06T14:01:29.635" v="1681" actId="20577"/>
        <pc:sldMkLst>
          <pc:docMk/>
          <pc:sldMk cId="2857624165" sldId="268"/>
        </pc:sldMkLst>
        <pc:spChg chg="mod">
          <ac:chgData name="Elīza Laķe" userId="b0a858b5-8863-41a8-8975-fc8f8b90e6c3" providerId="ADAL" clId="{0767BC36-19C7-4FFA-872C-221357C0E731}" dt="2023-02-06T14:01:29.635" v="1681" actId="20577"/>
          <ac:spMkLst>
            <pc:docMk/>
            <pc:sldMk cId="2857624165" sldId="268"/>
            <ac:spMk id="2" creationId="{03010E38-542A-BF46-8379-D40FB84C6721}"/>
          </ac:spMkLst>
        </pc:spChg>
        <pc:spChg chg="mod">
          <ac:chgData name="Elīza Laķe" userId="b0a858b5-8863-41a8-8975-fc8f8b90e6c3" providerId="ADAL" clId="{0767BC36-19C7-4FFA-872C-221357C0E731}" dt="2023-02-06T14:00:32.164" v="1677" actId="1076"/>
          <ac:spMkLst>
            <pc:docMk/>
            <pc:sldMk cId="2857624165" sldId="268"/>
            <ac:spMk id="3" creationId="{ADB04DF7-583C-2B4A-B6E2-FB7BD3BA1EB6}"/>
          </ac:spMkLst>
        </pc:spChg>
      </pc:sldChg>
      <pc:sldChg chg="modSp mod modNotesTx">
        <pc:chgData name="Elīza Laķe" userId="b0a858b5-8863-41a8-8975-fc8f8b90e6c3" providerId="ADAL" clId="{0767BC36-19C7-4FFA-872C-221357C0E731}" dt="2023-02-06T13:59:31.746" v="1669" actId="20577"/>
        <pc:sldMkLst>
          <pc:docMk/>
          <pc:sldMk cId="3797734594" sldId="326"/>
        </pc:sldMkLst>
        <pc:graphicFrameChg chg="mod modGraphic">
          <ac:chgData name="Elīza Laķe" userId="b0a858b5-8863-41a8-8975-fc8f8b90e6c3" providerId="ADAL" clId="{0767BC36-19C7-4FFA-872C-221357C0E731}" dt="2023-02-06T13:50:39.250" v="1362"/>
          <ac:graphicFrameMkLst>
            <pc:docMk/>
            <pc:sldMk cId="3797734594" sldId="326"/>
            <ac:graphicFrameMk id="8" creationId="{CA3A71D7-C003-437F-A5F0-FDA237EEBE77}"/>
          </ac:graphicFrameMkLst>
        </pc:graphicFrameChg>
      </pc:sldChg>
      <pc:sldChg chg="modSp del mod delCm">
        <pc:chgData name="Elīza Laķe" userId="b0a858b5-8863-41a8-8975-fc8f8b90e6c3" providerId="ADAL" clId="{0767BC36-19C7-4FFA-872C-221357C0E731}" dt="2023-02-07T18:47:17.338" v="1877" actId="47"/>
        <pc:sldMkLst>
          <pc:docMk/>
          <pc:sldMk cId="3627595895" sldId="332"/>
        </pc:sldMkLst>
        <pc:spChg chg="mod">
          <ac:chgData name="Elīza Laķe" userId="b0a858b5-8863-41a8-8975-fc8f8b90e6c3" providerId="ADAL" clId="{0767BC36-19C7-4FFA-872C-221357C0E731}" dt="2023-02-06T13:11:57.775" v="268" actId="20577"/>
          <ac:spMkLst>
            <pc:docMk/>
            <pc:sldMk cId="3627595895" sldId="332"/>
            <ac:spMk id="2" creationId="{E677D777-188D-4ED7-A224-D1015FECE9CA}"/>
          </ac:spMkLst>
        </pc:spChg>
      </pc:sldChg>
      <pc:sldChg chg="del">
        <pc:chgData name="Elīza Laķe" userId="b0a858b5-8863-41a8-8975-fc8f8b90e6c3" providerId="ADAL" clId="{0767BC36-19C7-4FFA-872C-221357C0E731}" dt="2023-02-06T13:43:56.169" v="1237" actId="47"/>
        <pc:sldMkLst>
          <pc:docMk/>
          <pc:sldMk cId="2996128251" sldId="337"/>
        </pc:sldMkLst>
      </pc:sldChg>
      <pc:sldChg chg="modSp modNotesTx">
        <pc:chgData name="Elīza Laķe" userId="b0a858b5-8863-41a8-8975-fc8f8b90e6c3" providerId="ADAL" clId="{0767BC36-19C7-4FFA-872C-221357C0E731}" dt="2023-02-07T17:13:10.834" v="1808" actId="20577"/>
        <pc:sldMkLst>
          <pc:docMk/>
          <pc:sldMk cId="3735535152" sldId="343"/>
        </pc:sldMkLst>
        <pc:graphicFrameChg chg="mod">
          <ac:chgData name="Elīza Laķe" userId="b0a858b5-8863-41a8-8975-fc8f8b90e6c3" providerId="ADAL" clId="{0767BC36-19C7-4FFA-872C-221357C0E731}" dt="2023-02-06T11:17:05.532" v="47" actId="20577"/>
          <ac:graphicFrameMkLst>
            <pc:docMk/>
            <pc:sldMk cId="3735535152" sldId="343"/>
            <ac:graphicFrameMk id="7" creationId="{C51147DA-E2E0-4DE4-81C3-DBC50451D2B4}"/>
          </ac:graphicFrameMkLst>
        </pc:graphicFrameChg>
      </pc:sldChg>
      <pc:sldChg chg="modSp">
        <pc:chgData name="Elīza Laķe" userId="b0a858b5-8863-41a8-8975-fc8f8b90e6c3" providerId="ADAL" clId="{0767BC36-19C7-4FFA-872C-221357C0E731}" dt="2023-02-06T12:52:51.971" v="108" actId="115"/>
        <pc:sldMkLst>
          <pc:docMk/>
          <pc:sldMk cId="2354803648" sldId="348"/>
        </pc:sldMkLst>
        <pc:graphicFrameChg chg="mod">
          <ac:chgData name="Elīza Laķe" userId="b0a858b5-8863-41a8-8975-fc8f8b90e6c3" providerId="ADAL" clId="{0767BC36-19C7-4FFA-872C-221357C0E731}" dt="2023-02-06T12:52:51.971" v="108" actId="115"/>
          <ac:graphicFrameMkLst>
            <pc:docMk/>
            <pc:sldMk cId="2354803648" sldId="348"/>
            <ac:graphicFrameMk id="7" creationId="{4CC6FA87-FE9D-4232-B068-E92F4C46D920}"/>
          </ac:graphicFrameMkLst>
        </pc:graphicFrameChg>
      </pc:sldChg>
      <pc:sldChg chg="modNotesTx">
        <pc:chgData name="Elīza Laķe" userId="b0a858b5-8863-41a8-8975-fc8f8b90e6c3" providerId="ADAL" clId="{0767BC36-19C7-4FFA-872C-221357C0E731}" dt="2023-02-06T11:22:15.975" v="92" actId="20577"/>
        <pc:sldMkLst>
          <pc:docMk/>
          <pc:sldMk cId="3764329618" sldId="349"/>
        </pc:sldMkLst>
      </pc:sldChg>
      <pc:sldChg chg="modSp modNotesTx">
        <pc:chgData name="Elīza Laķe" userId="b0a858b5-8863-41a8-8975-fc8f8b90e6c3" providerId="ADAL" clId="{0767BC36-19C7-4FFA-872C-221357C0E731}" dt="2023-02-08T10:32:31.426" v="2074" actId="20577"/>
        <pc:sldMkLst>
          <pc:docMk/>
          <pc:sldMk cId="2428740189" sldId="351"/>
        </pc:sldMkLst>
        <pc:graphicFrameChg chg="mod">
          <ac:chgData name="Elīza Laķe" userId="b0a858b5-8863-41a8-8975-fc8f8b90e6c3" providerId="ADAL" clId="{0767BC36-19C7-4FFA-872C-221357C0E731}" dt="2023-02-06T13:09:55.075" v="263" actId="20577"/>
          <ac:graphicFrameMkLst>
            <pc:docMk/>
            <pc:sldMk cId="2428740189" sldId="351"/>
            <ac:graphicFrameMk id="7" creationId="{82062CD6-E979-4997-85FC-0E24623C4331}"/>
          </ac:graphicFrameMkLst>
        </pc:graphicFrameChg>
      </pc:sldChg>
      <pc:sldChg chg="modSp">
        <pc:chgData name="Elīza Laķe" userId="b0a858b5-8863-41a8-8975-fc8f8b90e6c3" providerId="ADAL" clId="{0767BC36-19C7-4FFA-872C-221357C0E731}" dt="2023-02-06T13:07:47.490" v="244" actId="113"/>
        <pc:sldMkLst>
          <pc:docMk/>
          <pc:sldMk cId="1720756213" sldId="352"/>
        </pc:sldMkLst>
        <pc:graphicFrameChg chg="mod">
          <ac:chgData name="Elīza Laķe" userId="b0a858b5-8863-41a8-8975-fc8f8b90e6c3" providerId="ADAL" clId="{0767BC36-19C7-4FFA-872C-221357C0E731}" dt="2023-02-06T13:07:47.490" v="244" actId="113"/>
          <ac:graphicFrameMkLst>
            <pc:docMk/>
            <pc:sldMk cId="1720756213" sldId="352"/>
            <ac:graphicFrameMk id="7" creationId="{08A5580B-97A5-4C6C-8831-31B56026FCEB}"/>
          </ac:graphicFrameMkLst>
        </pc:graphicFrameChg>
      </pc:sldChg>
      <pc:sldChg chg="addSp delSp modSp mod ord modNotesTx">
        <pc:chgData name="Elīza Laķe" userId="b0a858b5-8863-41a8-8975-fc8f8b90e6c3" providerId="ADAL" clId="{0767BC36-19C7-4FFA-872C-221357C0E731}" dt="2023-02-06T12:59:50.921" v="141" actId="14100"/>
        <pc:sldMkLst>
          <pc:docMk/>
          <pc:sldMk cId="249499737" sldId="354"/>
        </pc:sldMkLst>
        <pc:spChg chg="del">
          <ac:chgData name="Elīza Laķe" userId="b0a858b5-8863-41a8-8975-fc8f8b90e6c3" providerId="ADAL" clId="{0767BC36-19C7-4FFA-872C-221357C0E731}" dt="2023-02-06T12:59:26.034" v="136" actId="478"/>
          <ac:spMkLst>
            <pc:docMk/>
            <pc:sldMk cId="249499737" sldId="354"/>
            <ac:spMk id="2" creationId="{E677D777-188D-4ED7-A224-D1015FECE9CA}"/>
          </ac:spMkLst>
        </pc:spChg>
        <pc:spChg chg="add del mod">
          <ac:chgData name="Elīza Laķe" userId="b0a858b5-8863-41a8-8975-fc8f8b90e6c3" providerId="ADAL" clId="{0767BC36-19C7-4FFA-872C-221357C0E731}" dt="2023-02-06T12:59:38.456" v="139" actId="478"/>
          <ac:spMkLst>
            <pc:docMk/>
            <pc:sldMk cId="249499737" sldId="354"/>
            <ac:spMk id="5" creationId="{9A1E84E2-E201-5669-DCF8-18A245182DAE}"/>
          </ac:spMkLst>
        </pc:spChg>
        <pc:graphicFrameChg chg="mod">
          <ac:chgData name="Elīza Laķe" userId="b0a858b5-8863-41a8-8975-fc8f8b90e6c3" providerId="ADAL" clId="{0767BC36-19C7-4FFA-872C-221357C0E731}" dt="2023-02-06T12:59:50.921" v="141" actId="14100"/>
          <ac:graphicFrameMkLst>
            <pc:docMk/>
            <pc:sldMk cId="249499737" sldId="354"/>
            <ac:graphicFrameMk id="7" creationId="{FF554CDE-C081-41F0-A0DE-70E4F843CBB9}"/>
          </ac:graphicFrameMkLst>
        </pc:graphicFrameChg>
      </pc:sldChg>
      <pc:sldChg chg="modSp modNotesTx">
        <pc:chgData name="Elīza Laķe" userId="b0a858b5-8863-41a8-8975-fc8f8b90e6c3" providerId="ADAL" clId="{0767BC36-19C7-4FFA-872C-221357C0E731}" dt="2023-02-06T13:06:37.958" v="240" actId="20577"/>
        <pc:sldMkLst>
          <pc:docMk/>
          <pc:sldMk cId="3541117955" sldId="355"/>
        </pc:sldMkLst>
        <pc:graphicFrameChg chg="mod">
          <ac:chgData name="Elīza Laķe" userId="b0a858b5-8863-41a8-8975-fc8f8b90e6c3" providerId="ADAL" clId="{0767BC36-19C7-4FFA-872C-221357C0E731}" dt="2023-02-06T13:01:25.053" v="142"/>
          <ac:graphicFrameMkLst>
            <pc:docMk/>
            <pc:sldMk cId="3541117955" sldId="355"/>
            <ac:graphicFrameMk id="8" creationId="{EDA12D58-56D0-463D-B9DF-01B210EE18E9}"/>
          </ac:graphicFrameMkLst>
        </pc:graphicFrameChg>
      </pc:sldChg>
      <pc:sldChg chg="modSp mod ord">
        <pc:chgData name="Elīza Laķe" userId="b0a858b5-8863-41a8-8975-fc8f8b90e6c3" providerId="ADAL" clId="{0767BC36-19C7-4FFA-872C-221357C0E731}" dt="2023-02-08T10:36:47.892" v="2077" actId="27636"/>
        <pc:sldMkLst>
          <pc:docMk/>
          <pc:sldMk cId="754080319" sldId="358"/>
        </pc:sldMkLst>
        <pc:spChg chg="mod">
          <ac:chgData name="Elīza Laķe" userId="b0a858b5-8863-41a8-8975-fc8f8b90e6c3" providerId="ADAL" clId="{0767BC36-19C7-4FFA-872C-221357C0E731}" dt="2023-02-08T10:36:47.892" v="2077" actId="27636"/>
          <ac:spMkLst>
            <pc:docMk/>
            <pc:sldMk cId="754080319" sldId="358"/>
            <ac:spMk id="12" creationId="{C0280BEB-F335-40F4-A6B0-B4465100DF95}"/>
          </ac:spMkLst>
        </pc:spChg>
      </pc:sldChg>
      <pc:sldChg chg="modSp mod modNotesTx">
        <pc:chgData name="Elīza Laķe" userId="b0a858b5-8863-41a8-8975-fc8f8b90e6c3" providerId="ADAL" clId="{0767BC36-19C7-4FFA-872C-221357C0E731}" dt="2023-02-08T10:38:27.855" v="2229" actId="20577"/>
        <pc:sldMkLst>
          <pc:docMk/>
          <pc:sldMk cId="397167103" sldId="361"/>
        </pc:sldMkLst>
        <pc:spChg chg="mod">
          <ac:chgData name="Elīza Laķe" userId="b0a858b5-8863-41a8-8975-fc8f8b90e6c3" providerId="ADAL" clId="{0767BC36-19C7-4FFA-872C-221357C0E731}" dt="2023-02-07T18:47:22.147" v="1880" actId="20577"/>
          <ac:spMkLst>
            <pc:docMk/>
            <pc:sldMk cId="397167103" sldId="361"/>
            <ac:spMk id="2" creationId="{E677D777-188D-4ED7-A224-D1015FECE9CA}"/>
          </ac:spMkLst>
        </pc:spChg>
        <pc:graphicFrameChg chg="mod modGraphic">
          <ac:chgData name="Elīza Laķe" userId="b0a858b5-8863-41a8-8975-fc8f8b90e6c3" providerId="ADAL" clId="{0767BC36-19C7-4FFA-872C-221357C0E731}" dt="2023-02-06T13:20:59.795" v="376" actId="404"/>
          <ac:graphicFrameMkLst>
            <pc:docMk/>
            <pc:sldMk cId="397167103" sldId="361"/>
            <ac:graphicFrameMk id="7" creationId="{DDE57315-8E4D-43A4-A55A-E2FB61EF3B4E}"/>
          </ac:graphicFrameMkLst>
        </pc:graphicFrameChg>
      </pc:sldChg>
      <pc:sldChg chg="del">
        <pc:chgData name="Elīza Laķe" userId="b0a858b5-8863-41a8-8975-fc8f8b90e6c3" providerId="ADAL" clId="{0767BC36-19C7-4FFA-872C-221357C0E731}" dt="2023-02-06T13:45:27.731" v="1247" actId="47"/>
        <pc:sldMkLst>
          <pc:docMk/>
          <pc:sldMk cId="2121904307" sldId="362"/>
        </pc:sldMkLst>
      </pc:sldChg>
      <pc:sldChg chg="modSp">
        <pc:chgData name="Elīza Laķe" userId="b0a858b5-8863-41a8-8975-fc8f8b90e6c3" providerId="ADAL" clId="{0767BC36-19C7-4FFA-872C-221357C0E731}" dt="2023-02-06T13:24:38.604" v="645"/>
        <pc:sldMkLst>
          <pc:docMk/>
          <pc:sldMk cId="929960168" sldId="364"/>
        </pc:sldMkLst>
        <pc:graphicFrameChg chg="mod">
          <ac:chgData name="Elīza Laķe" userId="b0a858b5-8863-41a8-8975-fc8f8b90e6c3" providerId="ADAL" clId="{0767BC36-19C7-4FFA-872C-221357C0E731}" dt="2023-02-06T13:24:38.604" v="645"/>
          <ac:graphicFrameMkLst>
            <pc:docMk/>
            <pc:sldMk cId="929960168" sldId="364"/>
            <ac:graphicFrameMk id="7" creationId="{5B205CB9-5F51-4BA8-BFC4-FECB87009F4E}"/>
          </ac:graphicFrameMkLst>
        </pc:graphicFrameChg>
      </pc:sldChg>
      <pc:sldChg chg="modSp add del mod modNotesTx">
        <pc:chgData name="Elīza Laķe" userId="b0a858b5-8863-41a8-8975-fc8f8b90e6c3" providerId="ADAL" clId="{0767BC36-19C7-4FFA-872C-221357C0E731}" dt="2023-02-07T18:58:43.029" v="2041" actId="20577"/>
        <pc:sldMkLst>
          <pc:docMk/>
          <pc:sldMk cId="2470691541" sldId="366"/>
        </pc:sldMkLst>
        <pc:spChg chg="mod">
          <ac:chgData name="Elīza Laķe" userId="b0a858b5-8863-41a8-8975-fc8f8b90e6c3" providerId="ADAL" clId="{0767BC36-19C7-4FFA-872C-221357C0E731}" dt="2023-02-07T18:57:51.842" v="2030"/>
          <ac:spMkLst>
            <pc:docMk/>
            <pc:sldMk cId="2470691541" sldId="366"/>
            <ac:spMk id="4" creationId="{ECDBC015-2E6F-3041-B1B5-5A6FCBF4C54D}"/>
          </ac:spMkLst>
        </pc:spChg>
        <pc:spChg chg="mod">
          <ac:chgData name="Elīza Laķe" userId="b0a858b5-8863-41a8-8975-fc8f8b90e6c3" providerId="ADAL" clId="{0767BC36-19C7-4FFA-872C-221357C0E731}" dt="2023-02-07T18:53:58.449" v="1927" actId="20577"/>
          <ac:spMkLst>
            <pc:docMk/>
            <pc:sldMk cId="2470691541" sldId="366"/>
            <ac:spMk id="12" creationId="{4612C6BA-D2EF-4E46-89B0-B4465AC9CF76}"/>
          </ac:spMkLst>
        </pc:spChg>
        <pc:spChg chg="mod">
          <ac:chgData name="Elīza Laķe" userId="b0a858b5-8863-41a8-8975-fc8f8b90e6c3" providerId="ADAL" clId="{0767BC36-19C7-4FFA-872C-221357C0E731}" dt="2023-02-07T18:58:43.029" v="2041" actId="20577"/>
          <ac:spMkLst>
            <pc:docMk/>
            <pc:sldMk cId="2470691541" sldId="366"/>
            <ac:spMk id="13" creationId="{14A5D23F-41A7-4376-90BC-BE38963CCC69}"/>
          </ac:spMkLst>
        </pc:spChg>
        <pc:spChg chg="mod">
          <ac:chgData name="Elīza Laķe" userId="b0a858b5-8863-41a8-8975-fc8f8b90e6c3" providerId="ADAL" clId="{0767BC36-19C7-4FFA-872C-221357C0E731}" dt="2023-02-07T18:56:39.351" v="1956" actId="20577"/>
          <ac:spMkLst>
            <pc:docMk/>
            <pc:sldMk cId="2470691541" sldId="366"/>
            <ac:spMk id="15" creationId="{184FD6F7-F416-4805-AA50-36167293484D}"/>
          </ac:spMkLst>
        </pc:spChg>
        <pc:spChg chg="mod">
          <ac:chgData name="Elīza Laķe" userId="b0a858b5-8863-41a8-8975-fc8f8b90e6c3" providerId="ADAL" clId="{0767BC36-19C7-4FFA-872C-221357C0E731}" dt="2023-02-07T18:57:18.762" v="2028" actId="20577"/>
          <ac:spMkLst>
            <pc:docMk/>
            <pc:sldMk cId="2470691541" sldId="366"/>
            <ac:spMk id="16" creationId="{EB8B6125-DC5F-49DD-A90F-B6FE133C7A0A}"/>
          </ac:spMkLst>
        </pc:spChg>
      </pc:sldChg>
      <pc:sldChg chg="modSp modNotesTx">
        <pc:chgData name="Elīza Laķe" userId="b0a858b5-8863-41a8-8975-fc8f8b90e6c3" providerId="ADAL" clId="{0767BC36-19C7-4FFA-872C-221357C0E731}" dt="2023-02-06T13:38:06.811" v="1125" actId="113"/>
        <pc:sldMkLst>
          <pc:docMk/>
          <pc:sldMk cId="515982508" sldId="368"/>
        </pc:sldMkLst>
        <pc:graphicFrameChg chg="mod">
          <ac:chgData name="Elīza Laķe" userId="b0a858b5-8863-41a8-8975-fc8f8b90e6c3" providerId="ADAL" clId="{0767BC36-19C7-4FFA-872C-221357C0E731}" dt="2023-02-06T13:38:06.811" v="1125" actId="113"/>
          <ac:graphicFrameMkLst>
            <pc:docMk/>
            <pc:sldMk cId="515982508" sldId="368"/>
            <ac:graphicFrameMk id="7" creationId="{EC311DC9-C6B0-41D4-B785-A19826E7C185}"/>
          </ac:graphicFrameMkLst>
        </pc:graphicFrameChg>
      </pc:sldChg>
      <pc:sldChg chg="modSp modNotesTx">
        <pc:chgData name="Elīza Laķe" userId="b0a858b5-8863-41a8-8975-fc8f8b90e6c3" providerId="ADAL" clId="{0767BC36-19C7-4FFA-872C-221357C0E731}" dt="2023-02-06T13:30:54.144" v="879" actId="20577"/>
        <pc:sldMkLst>
          <pc:docMk/>
          <pc:sldMk cId="2392593155" sldId="370"/>
        </pc:sldMkLst>
        <pc:graphicFrameChg chg="mod">
          <ac:chgData name="Elīza Laķe" userId="b0a858b5-8863-41a8-8975-fc8f8b90e6c3" providerId="ADAL" clId="{0767BC36-19C7-4FFA-872C-221357C0E731}" dt="2023-02-06T13:29:57.066" v="750" actId="12269"/>
          <ac:graphicFrameMkLst>
            <pc:docMk/>
            <pc:sldMk cId="2392593155" sldId="370"/>
            <ac:graphicFrameMk id="7" creationId="{7D3F70A0-BCFD-4B65-B469-267C32B963BC}"/>
          </ac:graphicFrameMkLst>
        </pc:graphicFrameChg>
      </pc:sldChg>
      <pc:sldChg chg="modSp mod modNotesTx">
        <pc:chgData name="Elīza Laķe" userId="b0a858b5-8863-41a8-8975-fc8f8b90e6c3" providerId="ADAL" clId="{0767BC36-19C7-4FFA-872C-221357C0E731}" dt="2023-02-06T13:47:17.579" v="1328" actId="1076"/>
        <pc:sldMkLst>
          <pc:docMk/>
          <pc:sldMk cId="4049943875" sldId="371"/>
        </pc:sldMkLst>
        <pc:graphicFrameChg chg="mod modGraphic">
          <ac:chgData name="Elīza Laķe" userId="b0a858b5-8863-41a8-8975-fc8f8b90e6c3" providerId="ADAL" clId="{0767BC36-19C7-4FFA-872C-221357C0E731}" dt="2023-02-06T13:47:17.579" v="1328" actId="1076"/>
          <ac:graphicFrameMkLst>
            <pc:docMk/>
            <pc:sldMk cId="4049943875" sldId="371"/>
            <ac:graphicFrameMk id="8" creationId="{7AEEA221-77C8-4382-9599-0BC034530A9F}"/>
          </ac:graphicFrameMkLst>
        </pc:graphicFrameChg>
      </pc:sldChg>
      <pc:sldChg chg="addSp modSp mod modNotesTx">
        <pc:chgData name="Elīza Laķe" userId="b0a858b5-8863-41a8-8975-fc8f8b90e6c3" providerId="ADAL" clId="{0767BC36-19C7-4FFA-872C-221357C0E731}" dt="2023-02-06T13:47:33.945" v="1329" actId="14100"/>
        <pc:sldMkLst>
          <pc:docMk/>
          <pc:sldMk cId="2308349387" sldId="373"/>
        </pc:sldMkLst>
        <pc:spChg chg="add mod">
          <ac:chgData name="Elīza Laķe" userId="b0a858b5-8863-41a8-8975-fc8f8b90e6c3" providerId="ADAL" clId="{0767BC36-19C7-4FFA-872C-221357C0E731}" dt="2023-02-06T13:45:06.711" v="1246" actId="1076"/>
          <ac:spMkLst>
            <pc:docMk/>
            <pc:sldMk cId="2308349387" sldId="373"/>
            <ac:spMk id="3" creationId="{6C4E8003-B016-B2E1-2FEE-8F2D46941A22}"/>
          </ac:spMkLst>
        </pc:spChg>
        <pc:graphicFrameChg chg="mod">
          <ac:chgData name="Elīza Laķe" userId="b0a858b5-8863-41a8-8975-fc8f8b90e6c3" providerId="ADAL" clId="{0767BC36-19C7-4FFA-872C-221357C0E731}" dt="2023-02-06T13:47:33.945" v="1329" actId="14100"/>
          <ac:graphicFrameMkLst>
            <pc:docMk/>
            <pc:sldMk cId="2308349387" sldId="373"/>
            <ac:graphicFrameMk id="7" creationId="{EC311DC9-C6B0-41D4-B785-A19826E7C185}"/>
          </ac:graphicFrameMkLst>
        </pc:graphicFrameChg>
      </pc:sldChg>
      <pc:sldChg chg="modSp mod">
        <pc:chgData name="Elīza Laķe" userId="b0a858b5-8863-41a8-8975-fc8f8b90e6c3" providerId="ADAL" clId="{0767BC36-19C7-4FFA-872C-221357C0E731}" dt="2023-02-06T13:45:41.157" v="1248" actId="20577"/>
        <pc:sldMkLst>
          <pc:docMk/>
          <pc:sldMk cId="1709617207" sldId="374"/>
        </pc:sldMkLst>
        <pc:spChg chg="mod">
          <ac:chgData name="Elīza Laķe" userId="b0a858b5-8863-41a8-8975-fc8f8b90e6c3" providerId="ADAL" clId="{0767BC36-19C7-4FFA-872C-221357C0E731}" dt="2023-02-06T13:45:41.157" v="1248" actId="20577"/>
          <ac:spMkLst>
            <pc:docMk/>
            <pc:sldMk cId="1709617207" sldId="374"/>
            <ac:spMk id="2" creationId="{E677D777-188D-4ED7-A224-D1015FECE9CA}"/>
          </ac:spMkLst>
        </pc:spChg>
      </pc:sldChg>
      <pc:sldChg chg="modSp modNotesTx">
        <pc:chgData name="Elīza Laķe" userId="b0a858b5-8863-41a8-8975-fc8f8b90e6c3" providerId="ADAL" clId="{0767BC36-19C7-4FFA-872C-221357C0E731}" dt="2023-02-06T13:49:59.491" v="1360"/>
        <pc:sldMkLst>
          <pc:docMk/>
          <pc:sldMk cId="3373775840" sldId="375"/>
        </pc:sldMkLst>
        <pc:graphicFrameChg chg="mod">
          <ac:chgData name="Elīza Laķe" userId="b0a858b5-8863-41a8-8975-fc8f8b90e6c3" providerId="ADAL" clId="{0767BC36-19C7-4FFA-872C-221357C0E731}" dt="2023-02-06T13:49:27.792" v="1359" actId="478"/>
          <ac:graphicFrameMkLst>
            <pc:docMk/>
            <pc:sldMk cId="3373775840" sldId="375"/>
            <ac:graphicFrameMk id="11" creationId="{852B56A7-A519-45B5-AD46-0A8E81CC2A95}"/>
          </ac:graphicFrameMkLst>
        </pc:graphicFrameChg>
      </pc:sldChg>
      <pc:sldChg chg="modNotesTx">
        <pc:chgData name="Elīza Laķe" userId="b0a858b5-8863-41a8-8975-fc8f8b90e6c3" providerId="ADAL" clId="{0767BC36-19C7-4FFA-872C-221357C0E731}" dt="2023-02-06T13:22:55.810" v="588" actId="20577"/>
        <pc:sldMkLst>
          <pc:docMk/>
          <pc:sldMk cId="1111073181" sldId="376"/>
        </pc:sldMkLst>
      </pc:sldChg>
      <pc:sldChg chg="modNotesTx">
        <pc:chgData name="Elīza Laķe" userId="b0a858b5-8863-41a8-8975-fc8f8b90e6c3" providerId="ADAL" clId="{0767BC36-19C7-4FFA-872C-221357C0E731}" dt="2023-02-06T13:26:51.335" v="749" actId="20577"/>
        <pc:sldMkLst>
          <pc:docMk/>
          <pc:sldMk cId="3228027423" sldId="377"/>
        </pc:sldMkLst>
      </pc:sldChg>
      <pc:sldChg chg="modSp add del">
        <pc:chgData name="Elīza Laķe" userId="b0a858b5-8863-41a8-8975-fc8f8b90e6c3" providerId="ADAL" clId="{0767BC36-19C7-4FFA-872C-221357C0E731}" dt="2023-02-07T18:59:09.018" v="2042" actId="20577"/>
        <pc:sldMkLst>
          <pc:docMk/>
          <pc:sldMk cId="3857057412" sldId="378"/>
        </pc:sldMkLst>
        <pc:graphicFrameChg chg="mod">
          <ac:chgData name="Elīza Laķe" userId="b0a858b5-8863-41a8-8975-fc8f8b90e6c3" providerId="ADAL" clId="{0767BC36-19C7-4FFA-872C-221357C0E731}" dt="2023-02-07T18:59:09.018" v="2042" actId="20577"/>
          <ac:graphicFrameMkLst>
            <pc:docMk/>
            <pc:sldMk cId="3857057412" sldId="378"/>
            <ac:graphicFrameMk id="7" creationId="{591AFB24-D066-42EA-8CBF-79C9D1DBF530}"/>
          </ac:graphicFrameMkLst>
        </pc:graphicFrameChg>
      </pc:sldChg>
      <pc:sldChg chg="del">
        <pc:chgData name="Elīza Laķe" userId="b0a858b5-8863-41a8-8975-fc8f8b90e6c3" providerId="ADAL" clId="{0767BC36-19C7-4FFA-872C-221357C0E731}" dt="2023-02-06T13:07:00.125" v="241" actId="47"/>
        <pc:sldMkLst>
          <pc:docMk/>
          <pc:sldMk cId="746550744" sldId="380"/>
        </pc:sldMkLst>
      </pc:sldChg>
      <pc:sldChg chg="addSp delSp modSp new del mod">
        <pc:chgData name="Elīza Laķe" userId="b0a858b5-8863-41a8-8975-fc8f8b90e6c3" providerId="ADAL" clId="{0767BC36-19C7-4FFA-872C-221357C0E731}" dt="2023-02-08T09:42:18.451" v="2043" actId="47"/>
        <pc:sldMkLst>
          <pc:docMk/>
          <pc:sldMk cId="3664092245" sldId="380"/>
        </pc:sldMkLst>
        <pc:spChg chg="mod">
          <ac:chgData name="Elīza Laķe" userId="b0a858b5-8863-41a8-8975-fc8f8b90e6c3" providerId="ADAL" clId="{0767BC36-19C7-4FFA-872C-221357C0E731}" dt="2023-02-06T13:54:07.275" v="1381" actId="20577"/>
          <ac:spMkLst>
            <pc:docMk/>
            <pc:sldMk cId="3664092245" sldId="380"/>
            <ac:spMk id="2" creationId="{8A116C53-2AA9-B6EB-89C4-21DF437A25F2}"/>
          </ac:spMkLst>
        </pc:spChg>
        <pc:spChg chg="mod">
          <ac:chgData name="Elīza Laķe" userId="b0a858b5-8863-41a8-8975-fc8f8b90e6c3" providerId="ADAL" clId="{0767BC36-19C7-4FFA-872C-221357C0E731}" dt="2023-02-06T13:57:01.693" v="1426" actId="1076"/>
          <ac:spMkLst>
            <pc:docMk/>
            <pc:sldMk cId="3664092245" sldId="380"/>
            <ac:spMk id="3" creationId="{CCAEFBBC-A5BC-024C-D249-B263D46968DF}"/>
          </ac:spMkLst>
        </pc:spChg>
        <pc:spChg chg="del">
          <ac:chgData name="Elīza Laķe" userId="b0a858b5-8863-41a8-8975-fc8f8b90e6c3" providerId="ADAL" clId="{0767BC36-19C7-4FFA-872C-221357C0E731}" dt="2023-02-06T13:56:10.597" v="1420" actId="478"/>
          <ac:spMkLst>
            <pc:docMk/>
            <pc:sldMk cId="3664092245" sldId="380"/>
            <ac:spMk id="4" creationId="{B7CF6F0C-9017-5015-F397-456AD3DE017D}"/>
          </ac:spMkLst>
        </pc:spChg>
        <pc:spChg chg="add mod">
          <ac:chgData name="Elīza Laķe" userId="b0a858b5-8863-41a8-8975-fc8f8b90e6c3" providerId="ADAL" clId="{0767BC36-19C7-4FFA-872C-221357C0E731}" dt="2023-02-06T13:56:10.894" v="1421"/>
          <ac:spMkLst>
            <pc:docMk/>
            <pc:sldMk cId="3664092245" sldId="380"/>
            <ac:spMk id="7" creationId="{B7FB17BB-8E5A-845D-A7CD-E1C3FBC71EBE}"/>
          </ac:spMkLst>
        </pc:spChg>
      </pc:sldChg>
      <pc:sldChg chg="modSp add del mod">
        <pc:chgData name="Elīza Laķe" userId="b0a858b5-8863-41a8-8975-fc8f8b90e6c3" providerId="ADAL" clId="{0767BC36-19C7-4FFA-872C-221357C0E731}" dt="2023-02-07T18:57:46.115" v="2029"/>
        <pc:sldMkLst>
          <pc:docMk/>
          <pc:sldMk cId="3025912620" sldId="382"/>
        </pc:sldMkLst>
        <pc:spChg chg="mod">
          <ac:chgData name="Elīza Laķe" userId="b0a858b5-8863-41a8-8975-fc8f8b90e6c3" providerId="ADAL" clId="{0767BC36-19C7-4FFA-872C-221357C0E731}" dt="2023-02-07T18:57:46.115" v="2029"/>
          <ac:spMkLst>
            <pc:docMk/>
            <pc:sldMk cId="3025912620" sldId="382"/>
            <ac:spMk id="6" creationId="{ED797BB1-258A-4371-A32A-EF508278523C}"/>
          </ac:spMkLst>
        </pc:spChg>
        <pc:graphicFrameChg chg="mod">
          <ac:chgData name="Elīza Laķe" userId="b0a858b5-8863-41a8-8975-fc8f8b90e6c3" providerId="ADAL" clId="{0767BC36-19C7-4FFA-872C-221357C0E731}" dt="2023-02-07T18:52:08.766" v="1892"/>
          <ac:graphicFrameMkLst>
            <pc:docMk/>
            <pc:sldMk cId="3025912620" sldId="382"/>
            <ac:graphicFrameMk id="19" creationId="{F7786787-F5D8-478D-AB75-F9DE63B120F0}"/>
          </ac:graphicFrameMkLst>
        </pc:graphicFrameChg>
      </pc:sldChg>
    </pc:docChg>
  </pc:docChgLst>
  <pc:docChgLst>
    <pc:chgData name="Ance Indriksone" userId="22f33696-f375-45fe-b757-80ca3a18563a" providerId="ADAL" clId="{F305B8DD-1D8E-487B-B20E-697A7DE4CC93}"/>
    <pc:docChg chg="undo custSel addSld delSld modSld modSection">
      <pc:chgData name="Ance Indriksone" userId="22f33696-f375-45fe-b757-80ca3a18563a" providerId="ADAL" clId="{F305B8DD-1D8E-487B-B20E-697A7DE4CC93}" dt="2023-02-03T08:00:13.830" v="173" actId="20577"/>
      <pc:docMkLst>
        <pc:docMk/>
      </pc:docMkLst>
      <pc:sldChg chg="modSp mod">
        <pc:chgData name="Ance Indriksone" userId="22f33696-f375-45fe-b757-80ca3a18563a" providerId="ADAL" clId="{F305B8DD-1D8E-487B-B20E-697A7DE4CC93}" dt="2023-02-03T07:46:37.166" v="44" actId="20577"/>
        <pc:sldMkLst>
          <pc:docMk/>
          <pc:sldMk cId="726894854" sldId="257"/>
        </pc:sldMkLst>
        <pc:spChg chg="mod">
          <ac:chgData name="Ance Indriksone" userId="22f33696-f375-45fe-b757-80ca3a18563a" providerId="ADAL" clId="{F305B8DD-1D8E-487B-B20E-697A7DE4CC93}" dt="2023-02-03T07:46:37.166" v="44" actId="20577"/>
          <ac:spMkLst>
            <pc:docMk/>
            <pc:sldMk cId="726894854" sldId="257"/>
            <ac:spMk id="4" creationId="{ECDBC015-2E6F-3041-B1B5-5A6FCBF4C54D}"/>
          </ac:spMkLst>
        </pc:spChg>
        <pc:graphicFrameChg chg="mod">
          <ac:chgData name="Ance Indriksone" userId="22f33696-f375-45fe-b757-80ca3a18563a" providerId="ADAL" clId="{F305B8DD-1D8E-487B-B20E-697A7DE4CC93}" dt="2023-02-03T07:46:08.809" v="42" actId="20577"/>
          <ac:graphicFrameMkLst>
            <pc:docMk/>
            <pc:sldMk cId="726894854" sldId="257"/>
            <ac:graphicFrameMk id="16" creationId="{C5912010-243A-4A55-A365-4AB01E79BF0C}"/>
          </ac:graphicFrameMkLst>
        </pc:graphicFrameChg>
      </pc:sldChg>
      <pc:sldChg chg="modSp mod">
        <pc:chgData name="Ance Indriksone" userId="22f33696-f375-45fe-b757-80ca3a18563a" providerId="ADAL" clId="{F305B8DD-1D8E-487B-B20E-697A7DE4CC93}" dt="2023-02-03T07:42:10.258" v="37" actId="20577"/>
        <pc:sldMkLst>
          <pc:docMk/>
          <pc:sldMk cId="3140550482" sldId="267"/>
        </pc:sldMkLst>
        <pc:spChg chg="mod">
          <ac:chgData name="Ance Indriksone" userId="22f33696-f375-45fe-b757-80ca3a18563a" providerId="ADAL" clId="{F305B8DD-1D8E-487B-B20E-697A7DE4CC93}" dt="2023-02-03T07:41:46.348" v="35" actId="20577"/>
          <ac:spMkLst>
            <pc:docMk/>
            <pc:sldMk cId="3140550482" sldId="267"/>
            <ac:spMk id="2" creationId="{88B0EFC6-5A9E-B54C-ABB4-A013046ACD30}"/>
          </ac:spMkLst>
        </pc:spChg>
        <pc:spChg chg="mod">
          <ac:chgData name="Ance Indriksone" userId="22f33696-f375-45fe-b757-80ca3a18563a" providerId="ADAL" clId="{F305B8DD-1D8E-487B-B20E-697A7DE4CC93}" dt="2023-02-03T07:41:31.383" v="7" actId="20577"/>
          <ac:spMkLst>
            <pc:docMk/>
            <pc:sldMk cId="3140550482" sldId="267"/>
            <ac:spMk id="3" creationId="{035F0F37-9C6D-B84E-A4D1-15B38701CC50}"/>
          </ac:spMkLst>
        </pc:spChg>
        <pc:spChg chg="mod">
          <ac:chgData name="Ance Indriksone" userId="22f33696-f375-45fe-b757-80ca3a18563a" providerId="ADAL" clId="{F305B8DD-1D8E-487B-B20E-697A7DE4CC93}" dt="2023-02-03T07:42:10.258" v="37" actId="20577"/>
          <ac:spMkLst>
            <pc:docMk/>
            <pc:sldMk cId="3140550482" sldId="267"/>
            <ac:spMk id="4" creationId="{F2A0233E-3DDC-1642-9FF5-F985DE3CC09A}"/>
          </ac:spMkLst>
        </pc:spChg>
      </pc:sldChg>
      <pc:sldChg chg="modSp mod">
        <pc:chgData name="Ance Indriksone" userId="22f33696-f375-45fe-b757-80ca3a18563a" providerId="ADAL" clId="{F305B8DD-1D8E-487B-B20E-697A7DE4CC93}" dt="2023-02-03T07:45:30.427" v="40" actId="20577"/>
        <pc:sldMkLst>
          <pc:docMk/>
          <pc:sldMk cId="228660504" sldId="306"/>
        </pc:sldMkLst>
        <pc:spChg chg="mod">
          <ac:chgData name="Ance Indriksone" userId="22f33696-f375-45fe-b757-80ca3a18563a" providerId="ADAL" clId="{F305B8DD-1D8E-487B-B20E-697A7DE4CC93}" dt="2023-02-03T07:45:30.427" v="40" actId="20577"/>
          <ac:spMkLst>
            <pc:docMk/>
            <pc:sldMk cId="228660504" sldId="306"/>
            <ac:spMk id="3" creationId="{423BAD50-CBC9-428F-BB90-BC8C380DD01E}"/>
          </ac:spMkLst>
        </pc:spChg>
      </pc:sldChg>
      <pc:sldChg chg="modSp mod">
        <pc:chgData name="Ance Indriksone" userId="22f33696-f375-45fe-b757-80ca3a18563a" providerId="ADAL" clId="{F305B8DD-1D8E-487B-B20E-697A7DE4CC93}" dt="2023-02-03T08:00:13.830" v="173" actId="20577"/>
        <pc:sldMkLst>
          <pc:docMk/>
          <pc:sldMk cId="1720756213" sldId="352"/>
        </pc:sldMkLst>
        <pc:spChg chg="mod">
          <ac:chgData name="Ance Indriksone" userId="22f33696-f375-45fe-b757-80ca3a18563a" providerId="ADAL" clId="{F305B8DD-1D8E-487B-B20E-697A7DE4CC93}" dt="2023-02-03T08:00:13.830" v="173" actId="20577"/>
          <ac:spMkLst>
            <pc:docMk/>
            <pc:sldMk cId="1720756213" sldId="352"/>
            <ac:spMk id="4" creationId="{CBC6D1E0-495D-445C-BE33-623C7A8F7EB4}"/>
          </ac:spMkLst>
        </pc:spChg>
        <pc:graphicFrameChg chg="mod modGraphic">
          <ac:chgData name="Ance Indriksone" userId="22f33696-f375-45fe-b757-80ca3a18563a" providerId="ADAL" clId="{F305B8DD-1D8E-487B-B20E-697A7DE4CC93}" dt="2023-02-03T08:00:02.045" v="171"/>
          <ac:graphicFrameMkLst>
            <pc:docMk/>
            <pc:sldMk cId="1720756213" sldId="352"/>
            <ac:graphicFrameMk id="7" creationId="{08A5580B-97A5-4C6C-8831-31B56026FCEB}"/>
          </ac:graphicFrameMkLst>
        </pc:graphicFrameChg>
      </pc:sldChg>
      <pc:sldChg chg="addSp delSp modSp new del mod">
        <pc:chgData name="Ance Indriksone" userId="22f33696-f375-45fe-b757-80ca3a18563a" providerId="ADAL" clId="{F305B8DD-1D8E-487B-B20E-697A7DE4CC93}" dt="2023-02-03T07:55:27.534" v="105" actId="2696"/>
        <pc:sldMkLst>
          <pc:docMk/>
          <pc:sldMk cId="3565782835" sldId="379"/>
        </pc:sldMkLst>
        <pc:spChg chg="mod">
          <ac:chgData name="Ance Indriksone" userId="22f33696-f375-45fe-b757-80ca3a18563a" providerId="ADAL" clId="{F305B8DD-1D8E-487B-B20E-697A7DE4CC93}" dt="2023-02-03T07:53:20.919" v="80"/>
          <ac:spMkLst>
            <pc:docMk/>
            <pc:sldMk cId="3565782835" sldId="379"/>
            <ac:spMk id="2" creationId="{E1447949-9B82-F12B-DF87-71B88F3E25B4}"/>
          </ac:spMkLst>
        </pc:spChg>
        <pc:spChg chg="del">
          <ac:chgData name="Ance Indriksone" userId="22f33696-f375-45fe-b757-80ca3a18563a" providerId="ADAL" clId="{F305B8DD-1D8E-487B-B20E-697A7DE4CC93}" dt="2023-02-03T07:54:30.661" v="81" actId="1032"/>
          <ac:spMkLst>
            <pc:docMk/>
            <pc:sldMk cId="3565782835" sldId="379"/>
            <ac:spMk id="3" creationId="{F5A40BE6-18A9-F4F5-6F2C-975DCCB92F78}"/>
          </ac:spMkLst>
        </pc:spChg>
        <pc:graphicFrameChg chg="add mod modGraphic">
          <ac:chgData name="Ance Indriksone" userId="22f33696-f375-45fe-b757-80ca3a18563a" providerId="ADAL" clId="{F305B8DD-1D8E-487B-B20E-697A7DE4CC93}" dt="2023-02-03T07:55:20.881" v="104"/>
          <ac:graphicFrameMkLst>
            <pc:docMk/>
            <pc:sldMk cId="3565782835" sldId="379"/>
            <ac:graphicFrameMk id="7" creationId="{8B13DFA8-0734-54FA-8F09-8BAC45A401CD}"/>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0"/>
          <c:order val="0"/>
          <c:tx>
            <c:strRef>
              <c:f>Sheet1!$B$1</c:f>
              <c:strCache>
                <c:ptCount val="1"/>
                <c:pt idx="0">
                  <c:v>Series 1</c:v>
                </c:pt>
              </c:strCache>
            </c:strRef>
          </c:tx>
          <c:spPr>
            <a:solidFill>
              <a:srgbClr val="DAE1E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759-4720-A8AA-2E733E86794A}"/>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B759-4720-A8AA-2E733E86794A}"/>
            </c:ext>
          </c:extLst>
        </c:ser>
        <c:ser>
          <c:idx val="2"/>
          <c:order val="2"/>
          <c:tx>
            <c:strRef>
              <c:f>Sheet1!$D$1</c:f>
              <c:strCache>
                <c:ptCount val="1"/>
                <c:pt idx="0">
                  <c:v>Series 3</c:v>
                </c:pt>
              </c:strCache>
            </c:strRef>
          </c:tx>
          <c:spPr>
            <a:solidFill>
              <a:srgbClr val="800024"/>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B759-4720-A8AA-2E733E86794A}"/>
            </c:ext>
          </c:extLst>
        </c:ser>
        <c:dLbls>
          <c:showLegendKey val="0"/>
          <c:showVal val="0"/>
          <c:showCatName val="0"/>
          <c:showSerName val="0"/>
          <c:showPercent val="0"/>
          <c:showBubbleSize val="0"/>
        </c:dLbls>
        <c:gapWidth val="182"/>
        <c:axId val="1698978111"/>
        <c:axId val="1698978943"/>
      </c:barChart>
      <c:catAx>
        <c:axId val="169897811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mn-ea"/>
                <a:cs typeface="+mn-cs"/>
              </a:defRPr>
            </a:pPr>
            <a:endParaRPr lang="lv-LV"/>
          </a:p>
        </c:txPr>
        <c:crossAx val="1698978943"/>
        <c:crosses val="autoZero"/>
        <c:auto val="1"/>
        <c:lblAlgn val="ctr"/>
        <c:lblOffset val="100"/>
        <c:noMultiLvlLbl val="0"/>
      </c:catAx>
      <c:valAx>
        <c:axId val="169897894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1698978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BD0509-C327-427C-BD11-50DFD45DC9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0D436EEF-1AB3-4B2F-B3BB-EF8F71CD4873}">
      <dgm:prSet phldrT="[Text]" phldr="1"/>
      <dgm:spPr>
        <a:solidFill>
          <a:srgbClr val="800024"/>
        </a:solidFill>
      </dgm:spPr>
      <dgm:t>
        <a:bodyPr/>
        <a:lstStyle/>
        <a:p>
          <a:endParaRPr lang="lv-LV">
            <a:latin typeface="Verdana" panose="020B0604030504040204" pitchFamily="34" charset="0"/>
            <a:ea typeface="Verdana" panose="020B0604030504040204" pitchFamily="34" charset="0"/>
            <a:cs typeface="Urdu Typesetting" panose="03020402040406030203" pitchFamily="66" charset="-78"/>
          </a:endParaRPr>
        </a:p>
      </dgm:t>
    </dgm:pt>
    <dgm:pt modelId="{CC5F3B86-18CF-40B9-9718-4F59176A21B2}" type="parTrans" cxnId="{6A53DC10-68F9-4531-B73A-1024C48B5E40}">
      <dgm:prSet/>
      <dgm:spPr/>
      <dgm:t>
        <a:bodyPr/>
        <a:lstStyle/>
        <a:p>
          <a:endParaRPr lang="lv-LV"/>
        </a:p>
      </dgm:t>
    </dgm:pt>
    <dgm:pt modelId="{CF4E05E0-1EF0-44E2-B3C5-431700E968B9}" type="sibTrans" cxnId="{6A53DC10-68F9-4531-B73A-1024C48B5E40}">
      <dgm:prSet/>
      <dgm:spPr/>
      <dgm:t>
        <a:bodyPr/>
        <a:lstStyle/>
        <a:p>
          <a:endParaRPr lang="lv-LV"/>
        </a:p>
      </dgm:t>
    </dgm:pt>
    <dgm:pt modelId="{246061A8-1BC5-4A57-A91C-7DB7B7E88A6C}">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715E2C2C-BD20-432E-A573-91BA8F095BC6}" type="parTrans" cxnId="{A8A55C05-7952-43E1-996F-45D1EC7CE506}">
      <dgm:prSet/>
      <dgm:spPr/>
      <dgm:t>
        <a:bodyPr/>
        <a:lstStyle/>
        <a:p>
          <a:endParaRPr lang="lv-LV"/>
        </a:p>
      </dgm:t>
    </dgm:pt>
    <dgm:pt modelId="{8732A1C3-B38B-423F-A36D-27C7CAE63237}" type="sibTrans" cxnId="{A8A55C05-7952-43E1-996F-45D1EC7CE506}">
      <dgm:prSet/>
      <dgm:spPr/>
      <dgm:t>
        <a:bodyPr/>
        <a:lstStyle/>
        <a:p>
          <a:endParaRPr lang="lv-LV"/>
        </a:p>
      </dgm:t>
    </dgm:pt>
    <dgm:pt modelId="{A4B037DE-8BFA-419F-9834-FD998C885329}">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24AF22C1-0164-4DD4-BF64-D82AA841CED7}" type="parTrans" cxnId="{E4A91334-7943-40B8-AF7F-5B4BF3099D36}">
      <dgm:prSet/>
      <dgm:spPr/>
      <dgm:t>
        <a:bodyPr/>
        <a:lstStyle/>
        <a:p>
          <a:endParaRPr lang="lv-LV"/>
        </a:p>
      </dgm:t>
    </dgm:pt>
    <dgm:pt modelId="{63C94C42-4A8E-4060-BB35-179DEC653393}" type="sibTrans" cxnId="{E4A91334-7943-40B8-AF7F-5B4BF3099D36}">
      <dgm:prSet/>
      <dgm:spPr/>
      <dgm:t>
        <a:bodyPr/>
        <a:lstStyle/>
        <a:p>
          <a:endParaRPr lang="lv-LV"/>
        </a:p>
      </dgm:t>
    </dgm:pt>
    <dgm:pt modelId="{A6C49A90-DD37-4E24-8AFD-F7BC16C329BC}">
      <dgm:prSet phldrT="[Text]" phldr="1"/>
      <dgm:spPr>
        <a:solidFill>
          <a:srgbClr val="800024"/>
        </a:solidFill>
      </dgm:spPr>
      <dgm:t>
        <a:bodyPr/>
        <a:lstStyle/>
        <a:p>
          <a:endParaRPr lang="lv-LV">
            <a:latin typeface="Urdu Typesetting" panose="020B0604020202020204" pitchFamily="66" charset="-78"/>
            <a:ea typeface="Verdana" panose="020B0604030504040204" pitchFamily="34" charset="0"/>
            <a:cs typeface="Urdu Typesetting" panose="020B0604020202020204" pitchFamily="66" charset="-78"/>
          </a:endParaRPr>
        </a:p>
      </dgm:t>
    </dgm:pt>
    <dgm:pt modelId="{6C520024-B9FA-4846-BDA8-45A461010134}" type="parTrans" cxnId="{C80F5E96-274C-474D-8B86-0EE2372F9AAB}">
      <dgm:prSet/>
      <dgm:spPr/>
      <dgm:t>
        <a:bodyPr/>
        <a:lstStyle/>
        <a:p>
          <a:endParaRPr lang="lv-LV"/>
        </a:p>
      </dgm:t>
    </dgm:pt>
    <dgm:pt modelId="{B5534562-B3C5-4770-8B82-2304F1479621}" type="sibTrans" cxnId="{C80F5E96-274C-474D-8B86-0EE2372F9AAB}">
      <dgm:prSet/>
      <dgm:spPr/>
      <dgm:t>
        <a:bodyPr/>
        <a:lstStyle/>
        <a:p>
          <a:endParaRPr lang="lv-LV"/>
        </a:p>
      </dgm:t>
    </dgm:pt>
    <dgm:pt modelId="{F732E3C6-9AA3-4BBB-9357-AF67019861FB}">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632E120B-714A-43B7-9429-BC778941EB73}" type="parTrans" cxnId="{7CD3AF02-C673-4035-A886-266B766C5A8C}">
      <dgm:prSet/>
      <dgm:spPr/>
      <dgm:t>
        <a:bodyPr/>
        <a:lstStyle/>
        <a:p>
          <a:endParaRPr lang="lv-LV"/>
        </a:p>
      </dgm:t>
    </dgm:pt>
    <dgm:pt modelId="{89253044-EDB4-41B4-9DC9-059AC33E1AB0}" type="sibTrans" cxnId="{7CD3AF02-C673-4035-A886-266B766C5A8C}">
      <dgm:prSet/>
      <dgm:spPr/>
      <dgm:t>
        <a:bodyPr/>
        <a:lstStyle/>
        <a:p>
          <a:endParaRPr lang="lv-LV"/>
        </a:p>
      </dgm:t>
    </dgm:pt>
    <dgm:pt modelId="{D81FC688-5158-4D9C-9D7B-D0BD36CE6F12}">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F6E10024-6364-4A52-9201-F401C0716D99}" type="parTrans" cxnId="{81E70D99-2EF3-4EF3-95D6-12B2F54DCCF7}">
      <dgm:prSet/>
      <dgm:spPr/>
      <dgm:t>
        <a:bodyPr/>
        <a:lstStyle/>
        <a:p>
          <a:endParaRPr lang="lv-LV"/>
        </a:p>
      </dgm:t>
    </dgm:pt>
    <dgm:pt modelId="{FA139BCD-99C0-4EE1-900B-5B249A46858C}" type="sibTrans" cxnId="{81E70D99-2EF3-4EF3-95D6-12B2F54DCCF7}">
      <dgm:prSet/>
      <dgm:spPr/>
      <dgm:t>
        <a:bodyPr/>
        <a:lstStyle/>
        <a:p>
          <a:endParaRPr lang="lv-LV"/>
        </a:p>
      </dgm:t>
    </dgm:pt>
    <dgm:pt modelId="{9E090033-8803-4C19-A92A-B5DC425A0527}" type="pres">
      <dgm:prSet presAssocID="{70BD0509-C327-427C-BD11-50DFD45DC9CF}" presName="diagram" presStyleCnt="0">
        <dgm:presLayoutVars>
          <dgm:dir/>
          <dgm:resizeHandles val="exact"/>
        </dgm:presLayoutVars>
      </dgm:prSet>
      <dgm:spPr/>
    </dgm:pt>
    <dgm:pt modelId="{8C8ED52D-6C0D-4C20-8E45-C08555F8DB1F}" type="pres">
      <dgm:prSet presAssocID="{0D436EEF-1AB3-4B2F-B3BB-EF8F71CD4873}" presName="node" presStyleLbl="node1" presStyleIdx="0" presStyleCnt="6">
        <dgm:presLayoutVars>
          <dgm:bulletEnabled val="1"/>
        </dgm:presLayoutVars>
      </dgm:prSet>
      <dgm:spPr/>
    </dgm:pt>
    <dgm:pt modelId="{757316BB-6584-43F2-9FF2-1BA950188DAA}" type="pres">
      <dgm:prSet presAssocID="{CF4E05E0-1EF0-44E2-B3C5-431700E968B9}" presName="sibTrans" presStyleCnt="0"/>
      <dgm:spPr/>
    </dgm:pt>
    <dgm:pt modelId="{C1E861DA-E51F-4484-B4DF-F375B853F3E2}" type="pres">
      <dgm:prSet presAssocID="{246061A8-1BC5-4A57-A91C-7DB7B7E88A6C}" presName="node" presStyleLbl="node1" presStyleIdx="1" presStyleCnt="6">
        <dgm:presLayoutVars>
          <dgm:bulletEnabled val="1"/>
        </dgm:presLayoutVars>
      </dgm:prSet>
      <dgm:spPr/>
    </dgm:pt>
    <dgm:pt modelId="{51920395-ABBA-44BB-BB5F-65BDCDD93E0A}" type="pres">
      <dgm:prSet presAssocID="{8732A1C3-B38B-423F-A36D-27C7CAE63237}" presName="sibTrans" presStyleCnt="0"/>
      <dgm:spPr/>
    </dgm:pt>
    <dgm:pt modelId="{0B3FED2C-B031-4B6D-9D12-32F8CE813E44}" type="pres">
      <dgm:prSet presAssocID="{A4B037DE-8BFA-419F-9834-FD998C885329}" presName="node" presStyleLbl="node1" presStyleIdx="2" presStyleCnt="6">
        <dgm:presLayoutVars>
          <dgm:bulletEnabled val="1"/>
        </dgm:presLayoutVars>
      </dgm:prSet>
      <dgm:spPr/>
    </dgm:pt>
    <dgm:pt modelId="{D65A40C7-49F6-487C-B69F-F6C23820871C}" type="pres">
      <dgm:prSet presAssocID="{63C94C42-4A8E-4060-BB35-179DEC653393}" presName="sibTrans" presStyleCnt="0"/>
      <dgm:spPr/>
    </dgm:pt>
    <dgm:pt modelId="{0D36605E-7DD3-495D-AF92-D449F67D1459}" type="pres">
      <dgm:prSet presAssocID="{A6C49A90-DD37-4E24-8AFD-F7BC16C329BC}" presName="node" presStyleLbl="node1" presStyleIdx="3" presStyleCnt="6">
        <dgm:presLayoutVars>
          <dgm:bulletEnabled val="1"/>
        </dgm:presLayoutVars>
      </dgm:prSet>
      <dgm:spPr/>
    </dgm:pt>
    <dgm:pt modelId="{3F1AE98B-785B-4E87-A14D-9EE92B8F53D7}" type="pres">
      <dgm:prSet presAssocID="{B5534562-B3C5-4770-8B82-2304F1479621}" presName="sibTrans" presStyleCnt="0"/>
      <dgm:spPr/>
    </dgm:pt>
    <dgm:pt modelId="{39E5910C-763A-421E-ACFA-BF54B7B66C18}" type="pres">
      <dgm:prSet presAssocID="{F732E3C6-9AA3-4BBB-9357-AF67019861FB}" presName="node" presStyleLbl="node1" presStyleIdx="4" presStyleCnt="6">
        <dgm:presLayoutVars>
          <dgm:bulletEnabled val="1"/>
        </dgm:presLayoutVars>
      </dgm:prSet>
      <dgm:spPr/>
    </dgm:pt>
    <dgm:pt modelId="{A76A2483-69C7-4898-B30E-BD018E5543A3}" type="pres">
      <dgm:prSet presAssocID="{89253044-EDB4-41B4-9DC9-059AC33E1AB0}" presName="sibTrans" presStyleCnt="0"/>
      <dgm:spPr/>
    </dgm:pt>
    <dgm:pt modelId="{69F337AE-96F2-4929-AFBF-3C05B751C3F0}" type="pres">
      <dgm:prSet presAssocID="{D81FC688-5158-4D9C-9D7B-D0BD36CE6F12}" presName="node" presStyleLbl="node1" presStyleIdx="5" presStyleCnt="6">
        <dgm:presLayoutVars>
          <dgm:bulletEnabled val="1"/>
        </dgm:presLayoutVars>
      </dgm:prSet>
      <dgm:spPr/>
    </dgm:pt>
  </dgm:ptLst>
  <dgm:cxnLst>
    <dgm:cxn modelId="{7CD3AF02-C673-4035-A886-266B766C5A8C}" srcId="{70BD0509-C327-427C-BD11-50DFD45DC9CF}" destId="{F732E3C6-9AA3-4BBB-9357-AF67019861FB}" srcOrd="4" destOrd="0" parTransId="{632E120B-714A-43B7-9429-BC778941EB73}" sibTransId="{89253044-EDB4-41B4-9DC9-059AC33E1AB0}"/>
    <dgm:cxn modelId="{A8A55C05-7952-43E1-996F-45D1EC7CE506}" srcId="{70BD0509-C327-427C-BD11-50DFD45DC9CF}" destId="{246061A8-1BC5-4A57-A91C-7DB7B7E88A6C}" srcOrd="1" destOrd="0" parTransId="{715E2C2C-BD20-432E-A573-91BA8F095BC6}" sibTransId="{8732A1C3-B38B-423F-A36D-27C7CAE63237}"/>
    <dgm:cxn modelId="{6A53DC10-68F9-4531-B73A-1024C48B5E40}" srcId="{70BD0509-C327-427C-BD11-50DFD45DC9CF}" destId="{0D436EEF-1AB3-4B2F-B3BB-EF8F71CD4873}" srcOrd="0" destOrd="0" parTransId="{CC5F3B86-18CF-40B9-9718-4F59176A21B2}" sibTransId="{CF4E05E0-1EF0-44E2-B3C5-431700E968B9}"/>
    <dgm:cxn modelId="{8FB7E92E-3FC2-4CEF-AEC7-AABE8A5B048F}" type="presOf" srcId="{70BD0509-C327-427C-BD11-50DFD45DC9CF}" destId="{9E090033-8803-4C19-A92A-B5DC425A0527}" srcOrd="0" destOrd="0" presId="urn:microsoft.com/office/officeart/2005/8/layout/default"/>
    <dgm:cxn modelId="{E4A91334-7943-40B8-AF7F-5B4BF3099D36}" srcId="{70BD0509-C327-427C-BD11-50DFD45DC9CF}" destId="{A4B037DE-8BFA-419F-9834-FD998C885329}" srcOrd="2" destOrd="0" parTransId="{24AF22C1-0164-4DD4-BF64-D82AA841CED7}" sibTransId="{63C94C42-4A8E-4060-BB35-179DEC653393}"/>
    <dgm:cxn modelId="{C88C313E-6C21-4F2C-AF67-8957B9058D51}" type="presOf" srcId="{D81FC688-5158-4D9C-9D7B-D0BD36CE6F12}" destId="{69F337AE-96F2-4929-AFBF-3C05B751C3F0}" srcOrd="0" destOrd="0" presId="urn:microsoft.com/office/officeart/2005/8/layout/default"/>
    <dgm:cxn modelId="{0F53B547-AD52-45AF-9779-23A9A600F34F}" type="presOf" srcId="{A4B037DE-8BFA-419F-9834-FD998C885329}" destId="{0B3FED2C-B031-4B6D-9D12-32F8CE813E44}" srcOrd="0" destOrd="0" presId="urn:microsoft.com/office/officeart/2005/8/layout/default"/>
    <dgm:cxn modelId="{E83F976C-C11B-44C4-9F68-0DC782287B7A}" type="presOf" srcId="{246061A8-1BC5-4A57-A91C-7DB7B7E88A6C}" destId="{C1E861DA-E51F-4484-B4DF-F375B853F3E2}" srcOrd="0" destOrd="0" presId="urn:microsoft.com/office/officeart/2005/8/layout/default"/>
    <dgm:cxn modelId="{F8F04E8E-53EA-48DE-B956-252FA6E1F63F}" type="presOf" srcId="{A6C49A90-DD37-4E24-8AFD-F7BC16C329BC}" destId="{0D36605E-7DD3-495D-AF92-D449F67D1459}" srcOrd="0" destOrd="0" presId="urn:microsoft.com/office/officeart/2005/8/layout/default"/>
    <dgm:cxn modelId="{C80F5E96-274C-474D-8B86-0EE2372F9AAB}" srcId="{70BD0509-C327-427C-BD11-50DFD45DC9CF}" destId="{A6C49A90-DD37-4E24-8AFD-F7BC16C329BC}" srcOrd="3" destOrd="0" parTransId="{6C520024-B9FA-4846-BDA8-45A461010134}" sibTransId="{B5534562-B3C5-4770-8B82-2304F1479621}"/>
    <dgm:cxn modelId="{81E70D99-2EF3-4EF3-95D6-12B2F54DCCF7}" srcId="{70BD0509-C327-427C-BD11-50DFD45DC9CF}" destId="{D81FC688-5158-4D9C-9D7B-D0BD36CE6F12}" srcOrd="5" destOrd="0" parTransId="{F6E10024-6364-4A52-9201-F401C0716D99}" sibTransId="{FA139BCD-99C0-4EE1-900B-5B249A46858C}"/>
    <dgm:cxn modelId="{AAC54A9D-D1BA-4C08-9C6A-28EAE74F1117}" type="presOf" srcId="{F732E3C6-9AA3-4BBB-9357-AF67019861FB}" destId="{39E5910C-763A-421E-ACFA-BF54B7B66C18}" srcOrd="0" destOrd="0" presId="urn:microsoft.com/office/officeart/2005/8/layout/default"/>
    <dgm:cxn modelId="{C85386E4-42A1-4744-9CF2-60BD75B41732}" type="presOf" srcId="{0D436EEF-1AB3-4B2F-B3BB-EF8F71CD4873}" destId="{8C8ED52D-6C0D-4C20-8E45-C08555F8DB1F}" srcOrd="0" destOrd="0" presId="urn:microsoft.com/office/officeart/2005/8/layout/default"/>
    <dgm:cxn modelId="{BD551B20-5B99-4318-A983-BEC0FEC50509}" type="presParOf" srcId="{9E090033-8803-4C19-A92A-B5DC425A0527}" destId="{8C8ED52D-6C0D-4C20-8E45-C08555F8DB1F}" srcOrd="0" destOrd="0" presId="urn:microsoft.com/office/officeart/2005/8/layout/default"/>
    <dgm:cxn modelId="{A28E9D5A-8ADB-40D2-A10E-C83AF9F36EB2}" type="presParOf" srcId="{9E090033-8803-4C19-A92A-B5DC425A0527}" destId="{757316BB-6584-43F2-9FF2-1BA950188DAA}" srcOrd="1" destOrd="0" presId="urn:microsoft.com/office/officeart/2005/8/layout/default"/>
    <dgm:cxn modelId="{7D734BA3-8309-4387-96D3-141ADD5A3B9B}" type="presParOf" srcId="{9E090033-8803-4C19-A92A-B5DC425A0527}" destId="{C1E861DA-E51F-4484-B4DF-F375B853F3E2}" srcOrd="2" destOrd="0" presId="urn:microsoft.com/office/officeart/2005/8/layout/default"/>
    <dgm:cxn modelId="{7CA63578-C48C-4654-8EC0-D7F66D44EAC5}" type="presParOf" srcId="{9E090033-8803-4C19-A92A-B5DC425A0527}" destId="{51920395-ABBA-44BB-BB5F-65BDCDD93E0A}" srcOrd="3" destOrd="0" presId="urn:microsoft.com/office/officeart/2005/8/layout/default"/>
    <dgm:cxn modelId="{8E28F3F6-9B8E-4FA2-9541-9B7509563005}" type="presParOf" srcId="{9E090033-8803-4C19-A92A-B5DC425A0527}" destId="{0B3FED2C-B031-4B6D-9D12-32F8CE813E44}" srcOrd="4" destOrd="0" presId="urn:microsoft.com/office/officeart/2005/8/layout/default"/>
    <dgm:cxn modelId="{9FAD61DC-90BA-425F-A0A6-2144BC05CF5A}" type="presParOf" srcId="{9E090033-8803-4C19-A92A-B5DC425A0527}" destId="{D65A40C7-49F6-487C-B69F-F6C23820871C}" srcOrd="5" destOrd="0" presId="urn:microsoft.com/office/officeart/2005/8/layout/default"/>
    <dgm:cxn modelId="{56BDD181-082C-45BC-BE6E-64A9AE1A037B}" type="presParOf" srcId="{9E090033-8803-4C19-A92A-B5DC425A0527}" destId="{0D36605E-7DD3-495D-AF92-D449F67D1459}" srcOrd="6" destOrd="0" presId="urn:microsoft.com/office/officeart/2005/8/layout/default"/>
    <dgm:cxn modelId="{5C0F2C5A-5662-4168-B7C6-936AC01649F9}" type="presParOf" srcId="{9E090033-8803-4C19-A92A-B5DC425A0527}" destId="{3F1AE98B-785B-4E87-A14D-9EE92B8F53D7}" srcOrd="7" destOrd="0" presId="urn:microsoft.com/office/officeart/2005/8/layout/default"/>
    <dgm:cxn modelId="{7CC82A8F-F42F-4780-B060-76A69D799CE1}" type="presParOf" srcId="{9E090033-8803-4C19-A92A-B5DC425A0527}" destId="{39E5910C-763A-421E-ACFA-BF54B7B66C18}" srcOrd="8" destOrd="0" presId="urn:microsoft.com/office/officeart/2005/8/layout/default"/>
    <dgm:cxn modelId="{14208553-004C-403E-BEE3-A488075D261D}" type="presParOf" srcId="{9E090033-8803-4C19-A92A-B5DC425A0527}" destId="{A76A2483-69C7-4898-B30E-BD018E5543A3}" srcOrd="9" destOrd="0" presId="urn:microsoft.com/office/officeart/2005/8/layout/default"/>
    <dgm:cxn modelId="{CA160C39-9FDC-4CB7-94AD-1E5CB18FA324}" type="presParOf" srcId="{9E090033-8803-4C19-A92A-B5DC425A0527}" destId="{69F337AE-96F2-4929-AFBF-3C05B751C3F0}"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0BD0509-C327-427C-BD11-50DFD45DC9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0D436EEF-1AB3-4B2F-B3BB-EF8F71CD4873}">
      <dgm:prSet phldrT="[Text]" phldr="1"/>
      <dgm:spPr>
        <a:solidFill>
          <a:srgbClr val="800024"/>
        </a:solidFill>
      </dgm:spPr>
      <dgm:t>
        <a:bodyPr/>
        <a:lstStyle/>
        <a:p>
          <a:endParaRPr lang="lv-LV">
            <a:latin typeface="Verdana" panose="020B0604030504040204" pitchFamily="34" charset="0"/>
            <a:ea typeface="Verdana" panose="020B0604030504040204" pitchFamily="34" charset="0"/>
            <a:cs typeface="Urdu Typesetting" panose="03020402040406030203" pitchFamily="66" charset="-78"/>
          </a:endParaRPr>
        </a:p>
      </dgm:t>
    </dgm:pt>
    <dgm:pt modelId="{CC5F3B86-18CF-40B9-9718-4F59176A21B2}" type="parTrans" cxnId="{6A53DC10-68F9-4531-B73A-1024C48B5E40}">
      <dgm:prSet/>
      <dgm:spPr/>
      <dgm:t>
        <a:bodyPr/>
        <a:lstStyle/>
        <a:p>
          <a:endParaRPr lang="lv-LV"/>
        </a:p>
      </dgm:t>
    </dgm:pt>
    <dgm:pt modelId="{CF4E05E0-1EF0-44E2-B3C5-431700E968B9}" type="sibTrans" cxnId="{6A53DC10-68F9-4531-B73A-1024C48B5E40}">
      <dgm:prSet/>
      <dgm:spPr/>
      <dgm:t>
        <a:bodyPr/>
        <a:lstStyle/>
        <a:p>
          <a:endParaRPr lang="lv-LV"/>
        </a:p>
      </dgm:t>
    </dgm:pt>
    <dgm:pt modelId="{246061A8-1BC5-4A57-A91C-7DB7B7E88A6C}">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715E2C2C-BD20-432E-A573-91BA8F095BC6}" type="parTrans" cxnId="{A8A55C05-7952-43E1-996F-45D1EC7CE506}">
      <dgm:prSet/>
      <dgm:spPr/>
      <dgm:t>
        <a:bodyPr/>
        <a:lstStyle/>
        <a:p>
          <a:endParaRPr lang="lv-LV"/>
        </a:p>
      </dgm:t>
    </dgm:pt>
    <dgm:pt modelId="{8732A1C3-B38B-423F-A36D-27C7CAE63237}" type="sibTrans" cxnId="{A8A55C05-7952-43E1-996F-45D1EC7CE506}">
      <dgm:prSet/>
      <dgm:spPr/>
      <dgm:t>
        <a:bodyPr/>
        <a:lstStyle/>
        <a:p>
          <a:endParaRPr lang="lv-LV"/>
        </a:p>
      </dgm:t>
    </dgm:pt>
    <dgm:pt modelId="{A4B037DE-8BFA-419F-9834-FD998C885329}">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24AF22C1-0164-4DD4-BF64-D82AA841CED7}" type="parTrans" cxnId="{E4A91334-7943-40B8-AF7F-5B4BF3099D36}">
      <dgm:prSet/>
      <dgm:spPr/>
      <dgm:t>
        <a:bodyPr/>
        <a:lstStyle/>
        <a:p>
          <a:endParaRPr lang="lv-LV"/>
        </a:p>
      </dgm:t>
    </dgm:pt>
    <dgm:pt modelId="{63C94C42-4A8E-4060-BB35-179DEC653393}" type="sibTrans" cxnId="{E4A91334-7943-40B8-AF7F-5B4BF3099D36}">
      <dgm:prSet/>
      <dgm:spPr/>
      <dgm:t>
        <a:bodyPr/>
        <a:lstStyle/>
        <a:p>
          <a:endParaRPr lang="lv-LV"/>
        </a:p>
      </dgm:t>
    </dgm:pt>
    <dgm:pt modelId="{A6C49A90-DD37-4E24-8AFD-F7BC16C329BC}">
      <dgm:prSet phldrT="[Text]" phldr="1"/>
      <dgm:spPr>
        <a:solidFill>
          <a:srgbClr val="800024"/>
        </a:solidFill>
      </dgm:spPr>
      <dgm:t>
        <a:bodyPr/>
        <a:lstStyle/>
        <a:p>
          <a:endParaRPr lang="lv-LV">
            <a:latin typeface="Urdu Typesetting" panose="020B0604020202020204" pitchFamily="66" charset="-78"/>
            <a:ea typeface="Verdana" panose="020B0604030504040204" pitchFamily="34" charset="0"/>
            <a:cs typeface="Urdu Typesetting" panose="020B0604020202020204" pitchFamily="66" charset="-78"/>
          </a:endParaRPr>
        </a:p>
      </dgm:t>
    </dgm:pt>
    <dgm:pt modelId="{6C520024-B9FA-4846-BDA8-45A461010134}" type="parTrans" cxnId="{C80F5E96-274C-474D-8B86-0EE2372F9AAB}">
      <dgm:prSet/>
      <dgm:spPr/>
      <dgm:t>
        <a:bodyPr/>
        <a:lstStyle/>
        <a:p>
          <a:endParaRPr lang="lv-LV"/>
        </a:p>
      </dgm:t>
    </dgm:pt>
    <dgm:pt modelId="{B5534562-B3C5-4770-8B82-2304F1479621}" type="sibTrans" cxnId="{C80F5E96-274C-474D-8B86-0EE2372F9AAB}">
      <dgm:prSet/>
      <dgm:spPr/>
      <dgm:t>
        <a:bodyPr/>
        <a:lstStyle/>
        <a:p>
          <a:endParaRPr lang="lv-LV"/>
        </a:p>
      </dgm:t>
    </dgm:pt>
    <dgm:pt modelId="{F732E3C6-9AA3-4BBB-9357-AF67019861FB}">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632E120B-714A-43B7-9429-BC778941EB73}" type="parTrans" cxnId="{7CD3AF02-C673-4035-A886-266B766C5A8C}">
      <dgm:prSet/>
      <dgm:spPr/>
      <dgm:t>
        <a:bodyPr/>
        <a:lstStyle/>
        <a:p>
          <a:endParaRPr lang="lv-LV"/>
        </a:p>
      </dgm:t>
    </dgm:pt>
    <dgm:pt modelId="{89253044-EDB4-41B4-9DC9-059AC33E1AB0}" type="sibTrans" cxnId="{7CD3AF02-C673-4035-A886-266B766C5A8C}">
      <dgm:prSet/>
      <dgm:spPr/>
      <dgm:t>
        <a:bodyPr/>
        <a:lstStyle/>
        <a:p>
          <a:endParaRPr lang="lv-LV"/>
        </a:p>
      </dgm:t>
    </dgm:pt>
    <dgm:pt modelId="{D81FC688-5158-4D9C-9D7B-D0BD36CE6F12}">
      <dgm:prSet phldrT="[Text]" phldr="1"/>
      <dgm:spPr>
        <a:solidFill>
          <a:srgbClr val="800024"/>
        </a:solidFill>
      </dgm:spPr>
      <dgm:t>
        <a:bodyPr/>
        <a:lstStyle/>
        <a:p>
          <a:endParaRPr lang="lv-LV">
            <a:latin typeface="Verdana" panose="020B0604030504040204" pitchFamily="34" charset="0"/>
            <a:ea typeface="Verdana" panose="020B0604030504040204" pitchFamily="34" charset="0"/>
          </a:endParaRPr>
        </a:p>
      </dgm:t>
    </dgm:pt>
    <dgm:pt modelId="{F6E10024-6364-4A52-9201-F401C0716D99}" type="parTrans" cxnId="{81E70D99-2EF3-4EF3-95D6-12B2F54DCCF7}">
      <dgm:prSet/>
      <dgm:spPr/>
      <dgm:t>
        <a:bodyPr/>
        <a:lstStyle/>
        <a:p>
          <a:endParaRPr lang="lv-LV"/>
        </a:p>
      </dgm:t>
    </dgm:pt>
    <dgm:pt modelId="{FA139BCD-99C0-4EE1-900B-5B249A46858C}" type="sibTrans" cxnId="{81E70D99-2EF3-4EF3-95D6-12B2F54DCCF7}">
      <dgm:prSet/>
      <dgm:spPr/>
      <dgm:t>
        <a:bodyPr/>
        <a:lstStyle/>
        <a:p>
          <a:endParaRPr lang="lv-LV"/>
        </a:p>
      </dgm:t>
    </dgm:pt>
    <dgm:pt modelId="{9E090033-8803-4C19-A92A-B5DC425A0527}" type="pres">
      <dgm:prSet presAssocID="{70BD0509-C327-427C-BD11-50DFD45DC9CF}" presName="diagram" presStyleCnt="0">
        <dgm:presLayoutVars>
          <dgm:dir/>
          <dgm:resizeHandles val="exact"/>
        </dgm:presLayoutVars>
      </dgm:prSet>
      <dgm:spPr/>
    </dgm:pt>
    <dgm:pt modelId="{8C8ED52D-6C0D-4C20-8E45-C08555F8DB1F}" type="pres">
      <dgm:prSet presAssocID="{0D436EEF-1AB3-4B2F-B3BB-EF8F71CD4873}" presName="node" presStyleLbl="node1" presStyleIdx="0" presStyleCnt="6">
        <dgm:presLayoutVars>
          <dgm:bulletEnabled val="1"/>
        </dgm:presLayoutVars>
      </dgm:prSet>
      <dgm:spPr/>
    </dgm:pt>
    <dgm:pt modelId="{757316BB-6584-43F2-9FF2-1BA950188DAA}" type="pres">
      <dgm:prSet presAssocID="{CF4E05E0-1EF0-44E2-B3C5-431700E968B9}" presName="sibTrans" presStyleCnt="0"/>
      <dgm:spPr/>
    </dgm:pt>
    <dgm:pt modelId="{C1E861DA-E51F-4484-B4DF-F375B853F3E2}" type="pres">
      <dgm:prSet presAssocID="{246061A8-1BC5-4A57-A91C-7DB7B7E88A6C}" presName="node" presStyleLbl="node1" presStyleIdx="1" presStyleCnt="6">
        <dgm:presLayoutVars>
          <dgm:bulletEnabled val="1"/>
        </dgm:presLayoutVars>
      </dgm:prSet>
      <dgm:spPr/>
    </dgm:pt>
    <dgm:pt modelId="{51920395-ABBA-44BB-BB5F-65BDCDD93E0A}" type="pres">
      <dgm:prSet presAssocID="{8732A1C3-B38B-423F-A36D-27C7CAE63237}" presName="sibTrans" presStyleCnt="0"/>
      <dgm:spPr/>
    </dgm:pt>
    <dgm:pt modelId="{0B3FED2C-B031-4B6D-9D12-32F8CE813E44}" type="pres">
      <dgm:prSet presAssocID="{A4B037DE-8BFA-419F-9834-FD998C885329}" presName="node" presStyleLbl="node1" presStyleIdx="2" presStyleCnt="6">
        <dgm:presLayoutVars>
          <dgm:bulletEnabled val="1"/>
        </dgm:presLayoutVars>
      </dgm:prSet>
      <dgm:spPr/>
    </dgm:pt>
    <dgm:pt modelId="{D65A40C7-49F6-487C-B69F-F6C23820871C}" type="pres">
      <dgm:prSet presAssocID="{63C94C42-4A8E-4060-BB35-179DEC653393}" presName="sibTrans" presStyleCnt="0"/>
      <dgm:spPr/>
    </dgm:pt>
    <dgm:pt modelId="{0D36605E-7DD3-495D-AF92-D449F67D1459}" type="pres">
      <dgm:prSet presAssocID="{A6C49A90-DD37-4E24-8AFD-F7BC16C329BC}" presName="node" presStyleLbl="node1" presStyleIdx="3" presStyleCnt="6">
        <dgm:presLayoutVars>
          <dgm:bulletEnabled val="1"/>
        </dgm:presLayoutVars>
      </dgm:prSet>
      <dgm:spPr/>
    </dgm:pt>
    <dgm:pt modelId="{3F1AE98B-785B-4E87-A14D-9EE92B8F53D7}" type="pres">
      <dgm:prSet presAssocID="{B5534562-B3C5-4770-8B82-2304F1479621}" presName="sibTrans" presStyleCnt="0"/>
      <dgm:spPr/>
    </dgm:pt>
    <dgm:pt modelId="{39E5910C-763A-421E-ACFA-BF54B7B66C18}" type="pres">
      <dgm:prSet presAssocID="{F732E3C6-9AA3-4BBB-9357-AF67019861FB}" presName="node" presStyleLbl="node1" presStyleIdx="4" presStyleCnt="6">
        <dgm:presLayoutVars>
          <dgm:bulletEnabled val="1"/>
        </dgm:presLayoutVars>
      </dgm:prSet>
      <dgm:spPr/>
    </dgm:pt>
    <dgm:pt modelId="{A76A2483-69C7-4898-B30E-BD018E5543A3}" type="pres">
      <dgm:prSet presAssocID="{89253044-EDB4-41B4-9DC9-059AC33E1AB0}" presName="sibTrans" presStyleCnt="0"/>
      <dgm:spPr/>
    </dgm:pt>
    <dgm:pt modelId="{69F337AE-96F2-4929-AFBF-3C05B751C3F0}" type="pres">
      <dgm:prSet presAssocID="{D81FC688-5158-4D9C-9D7B-D0BD36CE6F12}" presName="node" presStyleLbl="node1" presStyleIdx="5" presStyleCnt="6">
        <dgm:presLayoutVars>
          <dgm:bulletEnabled val="1"/>
        </dgm:presLayoutVars>
      </dgm:prSet>
      <dgm:spPr/>
    </dgm:pt>
  </dgm:ptLst>
  <dgm:cxnLst>
    <dgm:cxn modelId="{7CD3AF02-C673-4035-A886-266B766C5A8C}" srcId="{70BD0509-C327-427C-BD11-50DFD45DC9CF}" destId="{F732E3C6-9AA3-4BBB-9357-AF67019861FB}" srcOrd="4" destOrd="0" parTransId="{632E120B-714A-43B7-9429-BC778941EB73}" sibTransId="{89253044-EDB4-41B4-9DC9-059AC33E1AB0}"/>
    <dgm:cxn modelId="{A8A55C05-7952-43E1-996F-45D1EC7CE506}" srcId="{70BD0509-C327-427C-BD11-50DFD45DC9CF}" destId="{246061A8-1BC5-4A57-A91C-7DB7B7E88A6C}" srcOrd="1" destOrd="0" parTransId="{715E2C2C-BD20-432E-A573-91BA8F095BC6}" sibTransId="{8732A1C3-B38B-423F-A36D-27C7CAE63237}"/>
    <dgm:cxn modelId="{6A53DC10-68F9-4531-B73A-1024C48B5E40}" srcId="{70BD0509-C327-427C-BD11-50DFD45DC9CF}" destId="{0D436EEF-1AB3-4B2F-B3BB-EF8F71CD4873}" srcOrd="0" destOrd="0" parTransId="{CC5F3B86-18CF-40B9-9718-4F59176A21B2}" sibTransId="{CF4E05E0-1EF0-44E2-B3C5-431700E968B9}"/>
    <dgm:cxn modelId="{8FB7E92E-3FC2-4CEF-AEC7-AABE8A5B048F}" type="presOf" srcId="{70BD0509-C327-427C-BD11-50DFD45DC9CF}" destId="{9E090033-8803-4C19-A92A-B5DC425A0527}" srcOrd="0" destOrd="0" presId="urn:microsoft.com/office/officeart/2005/8/layout/default"/>
    <dgm:cxn modelId="{E4A91334-7943-40B8-AF7F-5B4BF3099D36}" srcId="{70BD0509-C327-427C-BD11-50DFD45DC9CF}" destId="{A4B037DE-8BFA-419F-9834-FD998C885329}" srcOrd="2" destOrd="0" parTransId="{24AF22C1-0164-4DD4-BF64-D82AA841CED7}" sibTransId="{63C94C42-4A8E-4060-BB35-179DEC653393}"/>
    <dgm:cxn modelId="{C88C313E-6C21-4F2C-AF67-8957B9058D51}" type="presOf" srcId="{D81FC688-5158-4D9C-9D7B-D0BD36CE6F12}" destId="{69F337AE-96F2-4929-AFBF-3C05B751C3F0}" srcOrd="0" destOrd="0" presId="urn:microsoft.com/office/officeart/2005/8/layout/default"/>
    <dgm:cxn modelId="{0F53B547-AD52-45AF-9779-23A9A600F34F}" type="presOf" srcId="{A4B037DE-8BFA-419F-9834-FD998C885329}" destId="{0B3FED2C-B031-4B6D-9D12-32F8CE813E44}" srcOrd="0" destOrd="0" presId="urn:microsoft.com/office/officeart/2005/8/layout/default"/>
    <dgm:cxn modelId="{E83F976C-C11B-44C4-9F68-0DC782287B7A}" type="presOf" srcId="{246061A8-1BC5-4A57-A91C-7DB7B7E88A6C}" destId="{C1E861DA-E51F-4484-B4DF-F375B853F3E2}" srcOrd="0" destOrd="0" presId="urn:microsoft.com/office/officeart/2005/8/layout/default"/>
    <dgm:cxn modelId="{F8F04E8E-53EA-48DE-B956-252FA6E1F63F}" type="presOf" srcId="{A6C49A90-DD37-4E24-8AFD-F7BC16C329BC}" destId="{0D36605E-7DD3-495D-AF92-D449F67D1459}" srcOrd="0" destOrd="0" presId="urn:microsoft.com/office/officeart/2005/8/layout/default"/>
    <dgm:cxn modelId="{C80F5E96-274C-474D-8B86-0EE2372F9AAB}" srcId="{70BD0509-C327-427C-BD11-50DFD45DC9CF}" destId="{A6C49A90-DD37-4E24-8AFD-F7BC16C329BC}" srcOrd="3" destOrd="0" parTransId="{6C520024-B9FA-4846-BDA8-45A461010134}" sibTransId="{B5534562-B3C5-4770-8B82-2304F1479621}"/>
    <dgm:cxn modelId="{81E70D99-2EF3-4EF3-95D6-12B2F54DCCF7}" srcId="{70BD0509-C327-427C-BD11-50DFD45DC9CF}" destId="{D81FC688-5158-4D9C-9D7B-D0BD36CE6F12}" srcOrd="5" destOrd="0" parTransId="{F6E10024-6364-4A52-9201-F401C0716D99}" sibTransId="{FA139BCD-99C0-4EE1-900B-5B249A46858C}"/>
    <dgm:cxn modelId="{AAC54A9D-D1BA-4C08-9C6A-28EAE74F1117}" type="presOf" srcId="{F732E3C6-9AA3-4BBB-9357-AF67019861FB}" destId="{39E5910C-763A-421E-ACFA-BF54B7B66C18}" srcOrd="0" destOrd="0" presId="urn:microsoft.com/office/officeart/2005/8/layout/default"/>
    <dgm:cxn modelId="{C85386E4-42A1-4744-9CF2-60BD75B41732}" type="presOf" srcId="{0D436EEF-1AB3-4B2F-B3BB-EF8F71CD4873}" destId="{8C8ED52D-6C0D-4C20-8E45-C08555F8DB1F}" srcOrd="0" destOrd="0" presId="urn:microsoft.com/office/officeart/2005/8/layout/default"/>
    <dgm:cxn modelId="{BD551B20-5B99-4318-A983-BEC0FEC50509}" type="presParOf" srcId="{9E090033-8803-4C19-A92A-B5DC425A0527}" destId="{8C8ED52D-6C0D-4C20-8E45-C08555F8DB1F}" srcOrd="0" destOrd="0" presId="urn:microsoft.com/office/officeart/2005/8/layout/default"/>
    <dgm:cxn modelId="{A28E9D5A-8ADB-40D2-A10E-C83AF9F36EB2}" type="presParOf" srcId="{9E090033-8803-4C19-A92A-B5DC425A0527}" destId="{757316BB-6584-43F2-9FF2-1BA950188DAA}" srcOrd="1" destOrd="0" presId="urn:microsoft.com/office/officeart/2005/8/layout/default"/>
    <dgm:cxn modelId="{7D734BA3-8309-4387-96D3-141ADD5A3B9B}" type="presParOf" srcId="{9E090033-8803-4C19-A92A-B5DC425A0527}" destId="{C1E861DA-E51F-4484-B4DF-F375B853F3E2}" srcOrd="2" destOrd="0" presId="urn:microsoft.com/office/officeart/2005/8/layout/default"/>
    <dgm:cxn modelId="{7CA63578-C48C-4654-8EC0-D7F66D44EAC5}" type="presParOf" srcId="{9E090033-8803-4C19-A92A-B5DC425A0527}" destId="{51920395-ABBA-44BB-BB5F-65BDCDD93E0A}" srcOrd="3" destOrd="0" presId="urn:microsoft.com/office/officeart/2005/8/layout/default"/>
    <dgm:cxn modelId="{8E28F3F6-9B8E-4FA2-9541-9B7509563005}" type="presParOf" srcId="{9E090033-8803-4C19-A92A-B5DC425A0527}" destId="{0B3FED2C-B031-4B6D-9D12-32F8CE813E44}" srcOrd="4" destOrd="0" presId="urn:microsoft.com/office/officeart/2005/8/layout/default"/>
    <dgm:cxn modelId="{9FAD61DC-90BA-425F-A0A6-2144BC05CF5A}" type="presParOf" srcId="{9E090033-8803-4C19-A92A-B5DC425A0527}" destId="{D65A40C7-49F6-487C-B69F-F6C23820871C}" srcOrd="5" destOrd="0" presId="urn:microsoft.com/office/officeart/2005/8/layout/default"/>
    <dgm:cxn modelId="{56BDD181-082C-45BC-BE6E-64A9AE1A037B}" type="presParOf" srcId="{9E090033-8803-4C19-A92A-B5DC425A0527}" destId="{0D36605E-7DD3-495D-AF92-D449F67D1459}" srcOrd="6" destOrd="0" presId="urn:microsoft.com/office/officeart/2005/8/layout/default"/>
    <dgm:cxn modelId="{5C0F2C5A-5662-4168-B7C6-936AC01649F9}" type="presParOf" srcId="{9E090033-8803-4C19-A92A-B5DC425A0527}" destId="{3F1AE98B-785B-4E87-A14D-9EE92B8F53D7}" srcOrd="7" destOrd="0" presId="urn:microsoft.com/office/officeart/2005/8/layout/default"/>
    <dgm:cxn modelId="{7CC82A8F-F42F-4780-B060-76A69D799CE1}" type="presParOf" srcId="{9E090033-8803-4C19-A92A-B5DC425A0527}" destId="{39E5910C-763A-421E-ACFA-BF54B7B66C18}" srcOrd="8" destOrd="0" presId="urn:microsoft.com/office/officeart/2005/8/layout/default"/>
    <dgm:cxn modelId="{14208553-004C-403E-BEE3-A488075D261D}" type="presParOf" srcId="{9E090033-8803-4C19-A92A-B5DC425A0527}" destId="{A76A2483-69C7-4898-B30E-BD018E5543A3}" srcOrd="9" destOrd="0" presId="urn:microsoft.com/office/officeart/2005/8/layout/default"/>
    <dgm:cxn modelId="{CA160C39-9FDC-4CB7-94AD-1E5CB18FA324}" type="presParOf" srcId="{9E090033-8803-4C19-A92A-B5DC425A0527}" destId="{69F337AE-96F2-4929-AFBF-3C05B751C3F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4883E15F-6ADE-4FDF-908A-F8A08B8812E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lv-LV"/>
        </a:p>
      </dgm:t>
    </dgm:pt>
    <dgm:pt modelId="{2710B21A-9214-48D4-88E6-CCE4B91DE3EB}">
      <dgm:prSet custT="1"/>
      <dgm:spPr>
        <a:solidFill>
          <a:schemeClr val="bg1">
            <a:lumMod val="85000"/>
          </a:schemeClr>
        </a:solidFill>
        <a:ln>
          <a:noFill/>
        </a:ln>
      </dgm:spPr>
      <dgm:t>
        <a:bodyPr/>
        <a:lstStyle/>
        <a:p>
          <a:pPr>
            <a:lnSpc>
              <a:spcPct val="100000"/>
            </a:lnSpc>
            <a:spcBef>
              <a:spcPts val="600"/>
            </a:spcBef>
          </a:pPr>
          <a:r>
            <a:rPr lang="lv-LV" sz="1800">
              <a:solidFill>
                <a:schemeClr val="tx1"/>
              </a:solidFill>
              <a:latin typeface="Verdana" panose="020B0604030504040204" pitchFamily="34" charset="0"/>
              <a:ea typeface="Verdana" panose="020B0604030504040204" pitchFamily="34" charset="0"/>
            </a:rPr>
            <a:t>Atbalstīt medijus veidot kvalitatīvu un aktuālu diskusiju saturu elektronisko plašsaziņas līdzekļu televīzijas programmās par Eiropas Parlamenta 2024. gada vēlēšanām, kas dod iespēju vēlētājiem iepazīties ar politisko partiju programmām un deputātu kandidātiem</a:t>
          </a:r>
        </a:p>
      </dgm:t>
    </dgm:pt>
    <dgm:pt modelId="{18DF614F-FCB4-4FB8-8143-B85E5B7634B1}" type="parTrans" cxnId="{91E12BCA-2DF9-441D-A773-FD15E6A58149}">
      <dgm:prSet/>
      <dgm:spPr/>
      <dgm:t>
        <a:bodyPr/>
        <a:lstStyle/>
        <a:p>
          <a:endParaRPr lang="lv-LV">
            <a:solidFill>
              <a:schemeClr val="bg1"/>
            </a:solidFill>
          </a:endParaRPr>
        </a:p>
      </dgm:t>
    </dgm:pt>
    <dgm:pt modelId="{06CCE1CE-005F-422E-B4AB-B766FA8A70EA}" type="sibTrans" cxnId="{91E12BCA-2DF9-441D-A773-FD15E6A58149}">
      <dgm:prSet/>
      <dgm:spPr/>
      <dgm:t>
        <a:bodyPr/>
        <a:lstStyle/>
        <a:p>
          <a:endParaRPr lang="lv-LV">
            <a:solidFill>
              <a:schemeClr val="bg1"/>
            </a:solidFill>
          </a:endParaRPr>
        </a:p>
      </dgm:t>
    </dgm:pt>
    <dgm:pt modelId="{EF03D92E-770D-461C-9FA0-45C0E729D9E8}" type="pres">
      <dgm:prSet presAssocID="{4883E15F-6ADE-4FDF-908A-F8A08B8812EE}" presName="diagram" presStyleCnt="0">
        <dgm:presLayoutVars>
          <dgm:dir/>
          <dgm:resizeHandles val="exact"/>
        </dgm:presLayoutVars>
      </dgm:prSet>
      <dgm:spPr/>
    </dgm:pt>
    <dgm:pt modelId="{E82C859E-90B9-4BDE-B7E4-A83728CB4020}" type="pres">
      <dgm:prSet presAssocID="{2710B21A-9214-48D4-88E6-CCE4B91DE3EB}" presName="node" presStyleLbl="node1" presStyleIdx="0" presStyleCnt="1" custScaleX="258913" custLinFactNeighborX="0" custLinFactNeighborY="-110">
        <dgm:presLayoutVars>
          <dgm:bulletEnabled val="1"/>
        </dgm:presLayoutVars>
      </dgm:prSet>
      <dgm:spPr/>
    </dgm:pt>
  </dgm:ptLst>
  <dgm:cxnLst>
    <dgm:cxn modelId="{5B98EA74-6B4E-418F-948D-A42A1CFABEE5}" type="presOf" srcId="{2710B21A-9214-48D4-88E6-CCE4B91DE3EB}" destId="{E82C859E-90B9-4BDE-B7E4-A83728CB4020}" srcOrd="0" destOrd="0" presId="urn:microsoft.com/office/officeart/2005/8/layout/default"/>
    <dgm:cxn modelId="{97CE2985-6DAC-4AAB-80B1-20DBFD9C31E9}" type="presOf" srcId="{4883E15F-6ADE-4FDF-908A-F8A08B8812EE}" destId="{EF03D92E-770D-461C-9FA0-45C0E729D9E8}" srcOrd="0" destOrd="0" presId="urn:microsoft.com/office/officeart/2005/8/layout/default"/>
    <dgm:cxn modelId="{91E12BCA-2DF9-441D-A773-FD15E6A58149}" srcId="{4883E15F-6ADE-4FDF-908A-F8A08B8812EE}" destId="{2710B21A-9214-48D4-88E6-CCE4B91DE3EB}" srcOrd="0" destOrd="0" parTransId="{18DF614F-FCB4-4FB8-8143-B85E5B7634B1}" sibTransId="{06CCE1CE-005F-422E-B4AB-B766FA8A70EA}"/>
    <dgm:cxn modelId="{708E7111-423B-4B02-AC74-5CA03207342D}" type="presParOf" srcId="{EF03D92E-770D-461C-9FA0-45C0E729D9E8}" destId="{E82C859E-90B9-4BDE-B7E4-A83728CB4020}"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10CBA2-29E0-4C70-BFBF-2208AE371182}" type="doc">
      <dgm:prSet loTypeId="urn:microsoft.com/office/officeart/2009/3/layout/StepUpProcess" loCatId="process" qsTypeId="urn:microsoft.com/office/officeart/2005/8/quickstyle/simple1" qsCatId="simple" csTypeId="urn:microsoft.com/office/officeart/2005/8/colors/accent2_5" csCatId="accent2" phldr="1"/>
      <dgm:spPr/>
    </dgm:pt>
    <dgm:pt modelId="{772E3464-9951-4390-9D32-3CF202B16F87}">
      <dgm:prSet phldrT="[Teksts]"/>
      <dgm:spPr/>
      <dgm:t>
        <a:bodyPr/>
        <a:lstStyle/>
        <a:p>
          <a:r>
            <a:rPr lang="lv-LV" b="1"/>
            <a:t>Pieteikumu iesniegšana</a:t>
          </a:r>
          <a:r>
            <a:rPr lang="en-US" b="1"/>
            <a:t> MAP</a:t>
          </a:r>
          <a:endParaRPr lang="lv-LV" b="1"/>
        </a:p>
      </dgm:t>
    </dgm:pt>
    <dgm:pt modelId="{3814AD41-6281-469D-ADFE-781A9BB8699C}" type="parTrans" cxnId="{C7244E76-3113-466A-A207-4F2714F03564}">
      <dgm:prSet/>
      <dgm:spPr/>
      <dgm:t>
        <a:bodyPr/>
        <a:lstStyle/>
        <a:p>
          <a:endParaRPr lang="lv-LV"/>
        </a:p>
      </dgm:t>
    </dgm:pt>
    <dgm:pt modelId="{D5026FFF-E536-4D7D-B43D-FF58E172411F}" type="sibTrans" cxnId="{C7244E76-3113-466A-A207-4F2714F03564}">
      <dgm:prSet/>
      <dgm:spPr/>
      <dgm:t>
        <a:bodyPr/>
        <a:lstStyle/>
        <a:p>
          <a:endParaRPr lang="lv-LV"/>
        </a:p>
      </dgm:t>
    </dgm:pt>
    <dgm:pt modelId="{5A892EDE-016D-4F29-8B71-51BC02DD9070}">
      <dgm:prSet phldrT="[Teksts]"/>
      <dgm:spPr/>
      <dgm:t>
        <a:bodyPr/>
        <a:lstStyle/>
        <a:p>
          <a:r>
            <a:rPr lang="lv-LV" b="1"/>
            <a:t>Vērtēšana</a:t>
          </a:r>
        </a:p>
      </dgm:t>
    </dgm:pt>
    <dgm:pt modelId="{101A7500-0CF6-4F35-A6C3-C6197A90C134}" type="parTrans" cxnId="{FA917FE0-5381-4DA3-ADD0-FD2079547A99}">
      <dgm:prSet/>
      <dgm:spPr/>
      <dgm:t>
        <a:bodyPr/>
        <a:lstStyle/>
        <a:p>
          <a:endParaRPr lang="lv-LV"/>
        </a:p>
      </dgm:t>
    </dgm:pt>
    <dgm:pt modelId="{E5463789-8929-46DF-9F85-2EF6580F2B09}" type="sibTrans" cxnId="{FA917FE0-5381-4DA3-ADD0-FD2079547A99}">
      <dgm:prSet/>
      <dgm:spPr/>
      <dgm:t>
        <a:bodyPr/>
        <a:lstStyle/>
        <a:p>
          <a:endParaRPr lang="lv-LV"/>
        </a:p>
      </dgm:t>
    </dgm:pt>
    <dgm:pt modelId="{79E94EA6-009D-4031-987E-DE264DF458A5}">
      <dgm:prSet phldrT="[Teksts]"/>
      <dgm:spPr/>
      <dgm:t>
        <a:bodyPr/>
        <a:lstStyle/>
        <a:p>
          <a:r>
            <a:rPr lang="lv-LV" b="1"/>
            <a:t>Rezultātu izziņošana</a:t>
          </a:r>
        </a:p>
      </dgm:t>
    </dgm:pt>
    <dgm:pt modelId="{D1FE8D41-5A43-4ECC-9E6B-C751C4640990}" type="parTrans" cxnId="{4030D575-3340-4B38-AA41-9C552C98AB28}">
      <dgm:prSet/>
      <dgm:spPr/>
      <dgm:t>
        <a:bodyPr/>
        <a:lstStyle/>
        <a:p>
          <a:endParaRPr lang="lv-LV"/>
        </a:p>
      </dgm:t>
    </dgm:pt>
    <dgm:pt modelId="{85D12A28-65EF-4D24-8432-44CFF8446225}" type="sibTrans" cxnId="{4030D575-3340-4B38-AA41-9C552C98AB28}">
      <dgm:prSet/>
      <dgm:spPr/>
      <dgm:t>
        <a:bodyPr/>
        <a:lstStyle/>
        <a:p>
          <a:endParaRPr lang="lv-LV"/>
        </a:p>
      </dgm:t>
    </dgm:pt>
    <dgm:pt modelId="{67EEE84F-FE29-43FA-9B18-814C7930F8F5}">
      <dgm:prSet phldrT="[Teksts]"/>
      <dgm:spPr/>
      <dgm:t>
        <a:bodyPr/>
        <a:lstStyle/>
        <a:p>
          <a:r>
            <a:rPr lang="lv-LV" b="1"/>
            <a:t>Nosacījumu izpilde / līgumu slēgšana</a:t>
          </a:r>
        </a:p>
      </dgm:t>
    </dgm:pt>
    <dgm:pt modelId="{BEE7AC43-0950-454F-A37A-6E998E792A8A}" type="parTrans" cxnId="{609A99B8-B104-48E0-9E31-0935170462D6}">
      <dgm:prSet/>
      <dgm:spPr/>
      <dgm:t>
        <a:bodyPr/>
        <a:lstStyle/>
        <a:p>
          <a:endParaRPr lang="lv-LV"/>
        </a:p>
      </dgm:t>
    </dgm:pt>
    <dgm:pt modelId="{7A109D63-6845-418F-AAC5-6DEDC777138F}" type="sibTrans" cxnId="{609A99B8-B104-48E0-9E31-0935170462D6}">
      <dgm:prSet/>
      <dgm:spPr/>
      <dgm:t>
        <a:bodyPr/>
        <a:lstStyle/>
        <a:p>
          <a:endParaRPr lang="lv-LV"/>
        </a:p>
      </dgm:t>
    </dgm:pt>
    <dgm:pt modelId="{584E5B88-76F1-4123-86DB-E6568FA4D6B8}">
      <dgm:prSet phldrT="[Teksts]"/>
      <dgm:spPr/>
      <dgm:t>
        <a:bodyPr/>
        <a:lstStyle/>
        <a:p>
          <a:r>
            <a:rPr lang="lv-LV" b="1"/>
            <a:t>Noslēguma pārskats</a:t>
          </a:r>
        </a:p>
      </dgm:t>
    </dgm:pt>
    <dgm:pt modelId="{FD25604F-6CB6-4824-A6BE-F90F81EB6E20}" type="parTrans" cxnId="{7D3F30E7-2677-4C87-8A85-06EF7A242D61}">
      <dgm:prSet/>
      <dgm:spPr/>
      <dgm:t>
        <a:bodyPr/>
        <a:lstStyle/>
        <a:p>
          <a:endParaRPr lang="lv-LV"/>
        </a:p>
      </dgm:t>
    </dgm:pt>
    <dgm:pt modelId="{778A8ECD-CA2D-4556-8D2D-8F7F408FE26B}" type="sibTrans" cxnId="{7D3F30E7-2677-4C87-8A85-06EF7A242D61}">
      <dgm:prSet/>
      <dgm:spPr/>
      <dgm:t>
        <a:bodyPr/>
        <a:lstStyle/>
        <a:p>
          <a:endParaRPr lang="lv-LV"/>
        </a:p>
      </dgm:t>
    </dgm:pt>
    <dgm:pt modelId="{6BE1E8B9-764A-4273-82B2-E25C39D70300}">
      <dgm:prSet phldrT="[Teksts]"/>
      <dgm:spPr/>
      <dgm:t>
        <a:bodyPr/>
        <a:lstStyle/>
        <a:p>
          <a:r>
            <a:rPr lang="lv-LV" b="1"/>
            <a:t>Projekta īstenošana</a:t>
          </a:r>
        </a:p>
      </dgm:t>
    </dgm:pt>
    <dgm:pt modelId="{5B7F5821-6D17-4ABF-AC61-C7A0FF7BA51B}" type="parTrans" cxnId="{63D479FE-A185-489D-8F24-7AA130CD5779}">
      <dgm:prSet/>
      <dgm:spPr/>
      <dgm:t>
        <a:bodyPr/>
        <a:lstStyle/>
        <a:p>
          <a:endParaRPr lang="lv-LV"/>
        </a:p>
      </dgm:t>
    </dgm:pt>
    <dgm:pt modelId="{F2AA81D6-6E39-4A50-8DEF-CAD1451122DC}" type="sibTrans" cxnId="{63D479FE-A185-489D-8F24-7AA130CD5779}">
      <dgm:prSet/>
      <dgm:spPr/>
      <dgm:t>
        <a:bodyPr/>
        <a:lstStyle/>
        <a:p>
          <a:endParaRPr lang="lv-LV"/>
        </a:p>
      </dgm:t>
    </dgm:pt>
    <dgm:pt modelId="{6F773E8E-CEC0-4CAB-BF32-CF0AB9C877F7}" type="pres">
      <dgm:prSet presAssocID="{D710CBA2-29E0-4C70-BFBF-2208AE371182}" presName="rootnode" presStyleCnt="0">
        <dgm:presLayoutVars>
          <dgm:chMax/>
          <dgm:chPref/>
          <dgm:dir/>
          <dgm:animLvl val="lvl"/>
        </dgm:presLayoutVars>
      </dgm:prSet>
      <dgm:spPr/>
    </dgm:pt>
    <dgm:pt modelId="{DE3D47F4-51D2-4867-8231-35460F5D8F21}" type="pres">
      <dgm:prSet presAssocID="{772E3464-9951-4390-9D32-3CF202B16F87}" presName="composite" presStyleCnt="0"/>
      <dgm:spPr/>
    </dgm:pt>
    <dgm:pt modelId="{B69DAD8E-0D01-4E9F-BCC2-E6B8CDE3AB02}" type="pres">
      <dgm:prSet presAssocID="{772E3464-9951-4390-9D32-3CF202B16F87}" presName="LShape" presStyleLbl="alignNode1" presStyleIdx="0" presStyleCnt="11"/>
      <dgm:spPr/>
    </dgm:pt>
    <dgm:pt modelId="{74E03151-E8F0-4FAD-8ACE-04533493F608}" type="pres">
      <dgm:prSet presAssocID="{772E3464-9951-4390-9D32-3CF202B16F87}" presName="ParentText" presStyleLbl="revTx" presStyleIdx="0" presStyleCnt="6">
        <dgm:presLayoutVars>
          <dgm:chMax val="0"/>
          <dgm:chPref val="0"/>
          <dgm:bulletEnabled val="1"/>
        </dgm:presLayoutVars>
      </dgm:prSet>
      <dgm:spPr/>
    </dgm:pt>
    <dgm:pt modelId="{ECD86682-2DE2-4244-A93A-9603E8B3637B}" type="pres">
      <dgm:prSet presAssocID="{772E3464-9951-4390-9D32-3CF202B16F87}" presName="Triangle" presStyleLbl="alignNode1" presStyleIdx="1" presStyleCnt="11"/>
      <dgm:spPr/>
    </dgm:pt>
    <dgm:pt modelId="{6768223E-7A5E-4993-A726-98024A0E20B1}" type="pres">
      <dgm:prSet presAssocID="{D5026FFF-E536-4D7D-B43D-FF58E172411F}" presName="sibTrans" presStyleCnt="0"/>
      <dgm:spPr/>
    </dgm:pt>
    <dgm:pt modelId="{416AEE6F-0BF5-449E-AA90-2368BA92CF10}" type="pres">
      <dgm:prSet presAssocID="{D5026FFF-E536-4D7D-B43D-FF58E172411F}" presName="space" presStyleCnt="0"/>
      <dgm:spPr/>
    </dgm:pt>
    <dgm:pt modelId="{396DD381-87A2-4E3D-96DD-526BBB8FA552}" type="pres">
      <dgm:prSet presAssocID="{5A892EDE-016D-4F29-8B71-51BC02DD9070}" presName="composite" presStyleCnt="0"/>
      <dgm:spPr/>
    </dgm:pt>
    <dgm:pt modelId="{385D34E0-DB82-498D-B829-144CD096F979}" type="pres">
      <dgm:prSet presAssocID="{5A892EDE-016D-4F29-8B71-51BC02DD9070}" presName="LShape" presStyleLbl="alignNode1" presStyleIdx="2" presStyleCnt="11"/>
      <dgm:spPr/>
    </dgm:pt>
    <dgm:pt modelId="{B399012C-7FE7-4D91-A430-53351561AE4B}" type="pres">
      <dgm:prSet presAssocID="{5A892EDE-016D-4F29-8B71-51BC02DD9070}" presName="ParentText" presStyleLbl="revTx" presStyleIdx="1" presStyleCnt="6">
        <dgm:presLayoutVars>
          <dgm:chMax val="0"/>
          <dgm:chPref val="0"/>
          <dgm:bulletEnabled val="1"/>
        </dgm:presLayoutVars>
      </dgm:prSet>
      <dgm:spPr/>
    </dgm:pt>
    <dgm:pt modelId="{6F74EBC2-4524-425D-A99A-53F7ED511C7A}" type="pres">
      <dgm:prSet presAssocID="{5A892EDE-016D-4F29-8B71-51BC02DD9070}" presName="Triangle" presStyleLbl="alignNode1" presStyleIdx="3" presStyleCnt="11"/>
      <dgm:spPr/>
    </dgm:pt>
    <dgm:pt modelId="{903007E6-C46F-4F68-A9F9-0CB6CAFDF05D}" type="pres">
      <dgm:prSet presAssocID="{E5463789-8929-46DF-9F85-2EF6580F2B09}" presName="sibTrans" presStyleCnt="0"/>
      <dgm:spPr/>
    </dgm:pt>
    <dgm:pt modelId="{AF0CA6DE-17D1-4DA9-8A97-D3677B131BDC}" type="pres">
      <dgm:prSet presAssocID="{E5463789-8929-46DF-9F85-2EF6580F2B09}" presName="space" presStyleCnt="0"/>
      <dgm:spPr/>
    </dgm:pt>
    <dgm:pt modelId="{5BAF6E07-1FE4-4547-B95D-185D2CB8F1E1}" type="pres">
      <dgm:prSet presAssocID="{79E94EA6-009D-4031-987E-DE264DF458A5}" presName="composite" presStyleCnt="0"/>
      <dgm:spPr/>
    </dgm:pt>
    <dgm:pt modelId="{F2F08645-F9E7-43AB-897A-57F7589B2AF3}" type="pres">
      <dgm:prSet presAssocID="{79E94EA6-009D-4031-987E-DE264DF458A5}" presName="LShape" presStyleLbl="alignNode1" presStyleIdx="4" presStyleCnt="11"/>
      <dgm:spPr/>
    </dgm:pt>
    <dgm:pt modelId="{1CC637B4-79D8-4715-8416-DD873F35E87B}" type="pres">
      <dgm:prSet presAssocID="{79E94EA6-009D-4031-987E-DE264DF458A5}" presName="ParentText" presStyleLbl="revTx" presStyleIdx="2" presStyleCnt="6">
        <dgm:presLayoutVars>
          <dgm:chMax val="0"/>
          <dgm:chPref val="0"/>
          <dgm:bulletEnabled val="1"/>
        </dgm:presLayoutVars>
      </dgm:prSet>
      <dgm:spPr/>
    </dgm:pt>
    <dgm:pt modelId="{5963A91D-4188-4571-8037-6D01941D8980}" type="pres">
      <dgm:prSet presAssocID="{79E94EA6-009D-4031-987E-DE264DF458A5}" presName="Triangle" presStyleLbl="alignNode1" presStyleIdx="5" presStyleCnt="11"/>
      <dgm:spPr/>
    </dgm:pt>
    <dgm:pt modelId="{835B4DE9-121D-45DF-A97B-80482CA51581}" type="pres">
      <dgm:prSet presAssocID="{85D12A28-65EF-4D24-8432-44CFF8446225}" presName="sibTrans" presStyleCnt="0"/>
      <dgm:spPr/>
    </dgm:pt>
    <dgm:pt modelId="{8AFE78CB-67E5-41C8-B4C7-5293F32DFE0C}" type="pres">
      <dgm:prSet presAssocID="{85D12A28-65EF-4D24-8432-44CFF8446225}" presName="space" presStyleCnt="0"/>
      <dgm:spPr/>
    </dgm:pt>
    <dgm:pt modelId="{6B9E42A9-0F9D-4285-A281-A34AC5250EBF}" type="pres">
      <dgm:prSet presAssocID="{67EEE84F-FE29-43FA-9B18-814C7930F8F5}" presName="composite" presStyleCnt="0"/>
      <dgm:spPr/>
    </dgm:pt>
    <dgm:pt modelId="{ACB51A45-68D4-4F9B-96F9-C675DF1BA4DD}" type="pres">
      <dgm:prSet presAssocID="{67EEE84F-FE29-43FA-9B18-814C7930F8F5}" presName="LShape" presStyleLbl="alignNode1" presStyleIdx="6" presStyleCnt="11"/>
      <dgm:spPr/>
    </dgm:pt>
    <dgm:pt modelId="{FA2B2772-084D-465D-B2D7-49F4BB3EDD0A}" type="pres">
      <dgm:prSet presAssocID="{67EEE84F-FE29-43FA-9B18-814C7930F8F5}" presName="ParentText" presStyleLbl="revTx" presStyleIdx="3" presStyleCnt="6">
        <dgm:presLayoutVars>
          <dgm:chMax val="0"/>
          <dgm:chPref val="0"/>
          <dgm:bulletEnabled val="1"/>
        </dgm:presLayoutVars>
      </dgm:prSet>
      <dgm:spPr/>
    </dgm:pt>
    <dgm:pt modelId="{405CC3FF-619E-476A-BF66-F204A0298ECF}" type="pres">
      <dgm:prSet presAssocID="{67EEE84F-FE29-43FA-9B18-814C7930F8F5}" presName="Triangle" presStyleLbl="alignNode1" presStyleIdx="7" presStyleCnt="11"/>
      <dgm:spPr/>
    </dgm:pt>
    <dgm:pt modelId="{6D85AD33-DD11-4CDB-9C25-83D6E677299E}" type="pres">
      <dgm:prSet presAssocID="{7A109D63-6845-418F-AAC5-6DEDC777138F}" presName="sibTrans" presStyleCnt="0"/>
      <dgm:spPr/>
    </dgm:pt>
    <dgm:pt modelId="{C71EAEB6-1CF5-4994-87FA-CE203282DAD7}" type="pres">
      <dgm:prSet presAssocID="{7A109D63-6845-418F-AAC5-6DEDC777138F}" presName="space" presStyleCnt="0"/>
      <dgm:spPr/>
    </dgm:pt>
    <dgm:pt modelId="{B6147F78-BE07-4061-AE6E-F6DFA3537B1F}" type="pres">
      <dgm:prSet presAssocID="{6BE1E8B9-764A-4273-82B2-E25C39D70300}" presName="composite" presStyleCnt="0"/>
      <dgm:spPr/>
    </dgm:pt>
    <dgm:pt modelId="{905CE70E-784D-411D-84FE-39C105C7150C}" type="pres">
      <dgm:prSet presAssocID="{6BE1E8B9-764A-4273-82B2-E25C39D70300}" presName="LShape" presStyleLbl="alignNode1" presStyleIdx="8" presStyleCnt="11"/>
      <dgm:spPr/>
    </dgm:pt>
    <dgm:pt modelId="{9A58547B-3C68-4118-8E7D-50B325CB1EFE}" type="pres">
      <dgm:prSet presAssocID="{6BE1E8B9-764A-4273-82B2-E25C39D70300}" presName="ParentText" presStyleLbl="revTx" presStyleIdx="4" presStyleCnt="6">
        <dgm:presLayoutVars>
          <dgm:chMax val="0"/>
          <dgm:chPref val="0"/>
          <dgm:bulletEnabled val="1"/>
        </dgm:presLayoutVars>
      </dgm:prSet>
      <dgm:spPr/>
    </dgm:pt>
    <dgm:pt modelId="{89903DAA-6918-429A-8D9D-FE8711D03F0E}" type="pres">
      <dgm:prSet presAssocID="{6BE1E8B9-764A-4273-82B2-E25C39D70300}" presName="Triangle" presStyleLbl="alignNode1" presStyleIdx="9" presStyleCnt="11"/>
      <dgm:spPr/>
    </dgm:pt>
    <dgm:pt modelId="{EEC5698F-05DD-405A-8238-26915BACD9CB}" type="pres">
      <dgm:prSet presAssocID="{F2AA81D6-6E39-4A50-8DEF-CAD1451122DC}" presName="sibTrans" presStyleCnt="0"/>
      <dgm:spPr/>
    </dgm:pt>
    <dgm:pt modelId="{D3C4C9D6-9700-40AD-AE9F-EBB21C5167CE}" type="pres">
      <dgm:prSet presAssocID="{F2AA81D6-6E39-4A50-8DEF-CAD1451122DC}" presName="space" presStyleCnt="0"/>
      <dgm:spPr/>
    </dgm:pt>
    <dgm:pt modelId="{79285E80-8DCD-4C60-95C5-32B7727F038E}" type="pres">
      <dgm:prSet presAssocID="{584E5B88-76F1-4123-86DB-E6568FA4D6B8}" presName="composite" presStyleCnt="0"/>
      <dgm:spPr/>
    </dgm:pt>
    <dgm:pt modelId="{DE007165-8D96-4699-92FA-5A3A2966E016}" type="pres">
      <dgm:prSet presAssocID="{584E5B88-76F1-4123-86DB-E6568FA4D6B8}" presName="LShape" presStyleLbl="alignNode1" presStyleIdx="10" presStyleCnt="11"/>
      <dgm:spPr/>
    </dgm:pt>
    <dgm:pt modelId="{DA2A44D5-7A9A-4ED9-8024-478E40AFDB87}" type="pres">
      <dgm:prSet presAssocID="{584E5B88-76F1-4123-86DB-E6568FA4D6B8}" presName="ParentText" presStyleLbl="revTx" presStyleIdx="5" presStyleCnt="6">
        <dgm:presLayoutVars>
          <dgm:chMax val="0"/>
          <dgm:chPref val="0"/>
          <dgm:bulletEnabled val="1"/>
        </dgm:presLayoutVars>
      </dgm:prSet>
      <dgm:spPr/>
    </dgm:pt>
  </dgm:ptLst>
  <dgm:cxnLst>
    <dgm:cxn modelId="{22C8282D-270D-42B3-8A15-D10A5E3C6233}" type="presOf" srcId="{D710CBA2-29E0-4C70-BFBF-2208AE371182}" destId="{6F773E8E-CEC0-4CAB-BF32-CF0AB9C877F7}" srcOrd="0" destOrd="0" presId="urn:microsoft.com/office/officeart/2009/3/layout/StepUpProcess"/>
    <dgm:cxn modelId="{9A42DF49-D6E6-4508-9D69-1B175BBC950D}" type="presOf" srcId="{79E94EA6-009D-4031-987E-DE264DF458A5}" destId="{1CC637B4-79D8-4715-8416-DD873F35E87B}" srcOrd="0" destOrd="0" presId="urn:microsoft.com/office/officeart/2009/3/layout/StepUpProcess"/>
    <dgm:cxn modelId="{D9C0824D-94D0-4106-9F93-A672FA68DB86}" type="presOf" srcId="{6BE1E8B9-764A-4273-82B2-E25C39D70300}" destId="{9A58547B-3C68-4118-8E7D-50B325CB1EFE}" srcOrd="0" destOrd="0" presId="urn:microsoft.com/office/officeart/2009/3/layout/StepUpProcess"/>
    <dgm:cxn modelId="{4030D575-3340-4B38-AA41-9C552C98AB28}" srcId="{D710CBA2-29E0-4C70-BFBF-2208AE371182}" destId="{79E94EA6-009D-4031-987E-DE264DF458A5}" srcOrd="2" destOrd="0" parTransId="{D1FE8D41-5A43-4ECC-9E6B-C751C4640990}" sibTransId="{85D12A28-65EF-4D24-8432-44CFF8446225}"/>
    <dgm:cxn modelId="{C7244E76-3113-466A-A207-4F2714F03564}" srcId="{D710CBA2-29E0-4C70-BFBF-2208AE371182}" destId="{772E3464-9951-4390-9D32-3CF202B16F87}" srcOrd="0" destOrd="0" parTransId="{3814AD41-6281-469D-ADFE-781A9BB8699C}" sibTransId="{D5026FFF-E536-4D7D-B43D-FF58E172411F}"/>
    <dgm:cxn modelId="{E20D8B93-667B-489A-B154-87E7C24B7CE5}" type="presOf" srcId="{5A892EDE-016D-4F29-8B71-51BC02DD9070}" destId="{B399012C-7FE7-4D91-A430-53351561AE4B}" srcOrd="0" destOrd="0" presId="urn:microsoft.com/office/officeart/2009/3/layout/StepUpProcess"/>
    <dgm:cxn modelId="{609A99B8-B104-48E0-9E31-0935170462D6}" srcId="{D710CBA2-29E0-4C70-BFBF-2208AE371182}" destId="{67EEE84F-FE29-43FA-9B18-814C7930F8F5}" srcOrd="3" destOrd="0" parTransId="{BEE7AC43-0950-454F-A37A-6E998E792A8A}" sibTransId="{7A109D63-6845-418F-AAC5-6DEDC777138F}"/>
    <dgm:cxn modelId="{A98EBAC6-FEE9-4EC7-9AD7-7E1942B0F7E0}" type="presOf" srcId="{772E3464-9951-4390-9D32-3CF202B16F87}" destId="{74E03151-E8F0-4FAD-8ACE-04533493F608}" srcOrd="0" destOrd="0" presId="urn:microsoft.com/office/officeart/2009/3/layout/StepUpProcess"/>
    <dgm:cxn modelId="{FA917FE0-5381-4DA3-ADD0-FD2079547A99}" srcId="{D710CBA2-29E0-4C70-BFBF-2208AE371182}" destId="{5A892EDE-016D-4F29-8B71-51BC02DD9070}" srcOrd="1" destOrd="0" parTransId="{101A7500-0CF6-4F35-A6C3-C6197A90C134}" sibTransId="{E5463789-8929-46DF-9F85-2EF6580F2B09}"/>
    <dgm:cxn modelId="{7D3F30E7-2677-4C87-8A85-06EF7A242D61}" srcId="{D710CBA2-29E0-4C70-BFBF-2208AE371182}" destId="{584E5B88-76F1-4123-86DB-E6568FA4D6B8}" srcOrd="5" destOrd="0" parTransId="{FD25604F-6CB6-4824-A6BE-F90F81EB6E20}" sibTransId="{778A8ECD-CA2D-4556-8D2D-8F7F408FE26B}"/>
    <dgm:cxn modelId="{ADC4DCEE-3863-4468-A683-9FECB8B4348F}" type="presOf" srcId="{67EEE84F-FE29-43FA-9B18-814C7930F8F5}" destId="{FA2B2772-084D-465D-B2D7-49F4BB3EDD0A}" srcOrd="0" destOrd="0" presId="urn:microsoft.com/office/officeart/2009/3/layout/StepUpProcess"/>
    <dgm:cxn modelId="{FB2A37FE-C06C-4EDA-B087-04388BD76B51}" type="presOf" srcId="{584E5B88-76F1-4123-86DB-E6568FA4D6B8}" destId="{DA2A44D5-7A9A-4ED9-8024-478E40AFDB87}" srcOrd="0" destOrd="0" presId="urn:microsoft.com/office/officeart/2009/3/layout/StepUpProcess"/>
    <dgm:cxn modelId="{63D479FE-A185-489D-8F24-7AA130CD5779}" srcId="{D710CBA2-29E0-4C70-BFBF-2208AE371182}" destId="{6BE1E8B9-764A-4273-82B2-E25C39D70300}" srcOrd="4" destOrd="0" parTransId="{5B7F5821-6D17-4ABF-AC61-C7A0FF7BA51B}" sibTransId="{F2AA81D6-6E39-4A50-8DEF-CAD1451122DC}"/>
    <dgm:cxn modelId="{0E0DB8C0-8B5E-42C0-A700-B173328E0CF9}" type="presParOf" srcId="{6F773E8E-CEC0-4CAB-BF32-CF0AB9C877F7}" destId="{DE3D47F4-51D2-4867-8231-35460F5D8F21}" srcOrd="0" destOrd="0" presId="urn:microsoft.com/office/officeart/2009/3/layout/StepUpProcess"/>
    <dgm:cxn modelId="{E45DAC42-B1F1-4277-AFA2-09081F432091}" type="presParOf" srcId="{DE3D47F4-51D2-4867-8231-35460F5D8F21}" destId="{B69DAD8E-0D01-4E9F-BCC2-E6B8CDE3AB02}" srcOrd="0" destOrd="0" presId="urn:microsoft.com/office/officeart/2009/3/layout/StepUpProcess"/>
    <dgm:cxn modelId="{3988A6D7-52F8-40BE-8581-8D3BB2CFF64C}" type="presParOf" srcId="{DE3D47F4-51D2-4867-8231-35460F5D8F21}" destId="{74E03151-E8F0-4FAD-8ACE-04533493F608}" srcOrd="1" destOrd="0" presId="urn:microsoft.com/office/officeart/2009/3/layout/StepUpProcess"/>
    <dgm:cxn modelId="{876336D8-A40B-419B-9044-4BA87A3B6D66}" type="presParOf" srcId="{DE3D47F4-51D2-4867-8231-35460F5D8F21}" destId="{ECD86682-2DE2-4244-A93A-9603E8B3637B}" srcOrd="2" destOrd="0" presId="urn:microsoft.com/office/officeart/2009/3/layout/StepUpProcess"/>
    <dgm:cxn modelId="{18DF770E-590E-4057-AEDB-2C8E498D1847}" type="presParOf" srcId="{6F773E8E-CEC0-4CAB-BF32-CF0AB9C877F7}" destId="{6768223E-7A5E-4993-A726-98024A0E20B1}" srcOrd="1" destOrd="0" presId="urn:microsoft.com/office/officeart/2009/3/layout/StepUpProcess"/>
    <dgm:cxn modelId="{4527541A-52D5-4201-8923-F7D3265DB5E5}" type="presParOf" srcId="{6768223E-7A5E-4993-A726-98024A0E20B1}" destId="{416AEE6F-0BF5-449E-AA90-2368BA92CF10}" srcOrd="0" destOrd="0" presId="urn:microsoft.com/office/officeart/2009/3/layout/StepUpProcess"/>
    <dgm:cxn modelId="{664B7A48-E5F3-48BA-B547-A54758719584}" type="presParOf" srcId="{6F773E8E-CEC0-4CAB-BF32-CF0AB9C877F7}" destId="{396DD381-87A2-4E3D-96DD-526BBB8FA552}" srcOrd="2" destOrd="0" presId="urn:microsoft.com/office/officeart/2009/3/layout/StepUpProcess"/>
    <dgm:cxn modelId="{A72F25C7-4679-49EA-870E-258F4DD01016}" type="presParOf" srcId="{396DD381-87A2-4E3D-96DD-526BBB8FA552}" destId="{385D34E0-DB82-498D-B829-144CD096F979}" srcOrd="0" destOrd="0" presId="urn:microsoft.com/office/officeart/2009/3/layout/StepUpProcess"/>
    <dgm:cxn modelId="{A70A220B-DED5-48A6-BFF2-0DDBACB98612}" type="presParOf" srcId="{396DD381-87A2-4E3D-96DD-526BBB8FA552}" destId="{B399012C-7FE7-4D91-A430-53351561AE4B}" srcOrd="1" destOrd="0" presId="urn:microsoft.com/office/officeart/2009/3/layout/StepUpProcess"/>
    <dgm:cxn modelId="{A9D13815-494A-401E-8C92-65D5C9369371}" type="presParOf" srcId="{396DD381-87A2-4E3D-96DD-526BBB8FA552}" destId="{6F74EBC2-4524-425D-A99A-53F7ED511C7A}" srcOrd="2" destOrd="0" presId="urn:microsoft.com/office/officeart/2009/3/layout/StepUpProcess"/>
    <dgm:cxn modelId="{5195E156-655B-422C-83A9-8922978E760D}" type="presParOf" srcId="{6F773E8E-CEC0-4CAB-BF32-CF0AB9C877F7}" destId="{903007E6-C46F-4F68-A9F9-0CB6CAFDF05D}" srcOrd="3" destOrd="0" presId="urn:microsoft.com/office/officeart/2009/3/layout/StepUpProcess"/>
    <dgm:cxn modelId="{2EB2C13D-0B5F-40DB-8F3C-EF3EEF0AAF25}" type="presParOf" srcId="{903007E6-C46F-4F68-A9F9-0CB6CAFDF05D}" destId="{AF0CA6DE-17D1-4DA9-8A97-D3677B131BDC}" srcOrd="0" destOrd="0" presId="urn:microsoft.com/office/officeart/2009/3/layout/StepUpProcess"/>
    <dgm:cxn modelId="{7ED3E83F-F8C3-46A2-BBCC-7E40D0F11E9F}" type="presParOf" srcId="{6F773E8E-CEC0-4CAB-BF32-CF0AB9C877F7}" destId="{5BAF6E07-1FE4-4547-B95D-185D2CB8F1E1}" srcOrd="4" destOrd="0" presId="urn:microsoft.com/office/officeart/2009/3/layout/StepUpProcess"/>
    <dgm:cxn modelId="{10E67C9A-156C-4810-A82A-3297DF92405B}" type="presParOf" srcId="{5BAF6E07-1FE4-4547-B95D-185D2CB8F1E1}" destId="{F2F08645-F9E7-43AB-897A-57F7589B2AF3}" srcOrd="0" destOrd="0" presId="urn:microsoft.com/office/officeart/2009/3/layout/StepUpProcess"/>
    <dgm:cxn modelId="{8430472A-C6A4-40BB-AD51-2C9316194B24}" type="presParOf" srcId="{5BAF6E07-1FE4-4547-B95D-185D2CB8F1E1}" destId="{1CC637B4-79D8-4715-8416-DD873F35E87B}" srcOrd="1" destOrd="0" presId="urn:microsoft.com/office/officeart/2009/3/layout/StepUpProcess"/>
    <dgm:cxn modelId="{AA703439-6B98-4D18-B156-78EA718B3FD4}" type="presParOf" srcId="{5BAF6E07-1FE4-4547-B95D-185D2CB8F1E1}" destId="{5963A91D-4188-4571-8037-6D01941D8980}" srcOrd="2" destOrd="0" presId="urn:microsoft.com/office/officeart/2009/3/layout/StepUpProcess"/>
    <dgm:cxn modelId="{B6A57A6F-C10A-4254-8E48-D4440A0BF4EC}" type="presParOf" srcId="{6F773E8E-CEC0-4CAB-BF32-CF0AB9C877F7}" destId="{835B4DE9-121D-45DF-A97B-80482CA51581}" srcOrd="5" destOrd="0" presId="urn:microsoft.com/office/officeart/2009/3/layout/StepUpProcess"/>
    <dgm:cxn modelId="{B9C23879-A662-46F6-859B-44FFA1120A2D}" type="presParOf" srcId="{835B4DE9-121D-45DF-A97B-80482CA51581}" destId="{8AFE78CB-67E5-41C8-B4C7-5293F32DFE0C}" srcOrd="0" destOrd="0" presId="urn:microsoft.com/office/officeart/2009/3/layout/StepUpProcess"/>
    <dgm:cxn modelId="{4733152A-6D27-4BE0-B79E-2FA4A3AF80E1}" type="presParOf" srcId="{6F773E8E-CEC0-4CAB-BF32-CF0AB9C877F7}" destId="{6B9E42A9-0F9D-4285-A281-A34AC5250EBF}" srcOrd="6" destOrd="0" presId="urn:microsoft.com/office/officeart/2009/3/layout/StepUpProcess"/>
    <dgm:cxn modelId="{0F7002DB-51C4-4B61-B59B-0548F09AA242}" type="presParOf" srcId="{6B9E42A9-0F9D-4285-A281-A34AC5250EBF}" destId="{ACB51A45-68D4-4F9B-96F9-C675DF1BA4DD}" srcOrd="0" destOrd="0" presId="urn:microsoft.com/office/officeart/2009/3/layout/StepUpProcess"/>
    <dgm:cxn modelId="{468070F9-CD19-4C8A-AB12-91E0D454D475}" type="presParOf" srcId="{6B9E42A9-0F9D-4285-A281-A34AC5250EBF}" destId="{FA2B2772-084D-465D-B2D7-49F4BB3EDD0A}" srcOrd="1" destOrd="0" presId="urn:microsoft.com/office/officeart/2009/3/layout/StepUpProcess"/>
    <dgm:cxn modelId="{D55A5CE5-21B7-4B4A-9DF3-A54254244BF2}" type="presParOf" srcId="{6B9E42A9-0F9D-4285-A281-A34AC5250EBF}" destId="{405CC3FF-619E-476A-BF66-F204A0298ECF}" srcOrd="2" destOrd="0" presId="urn:microsoft.com/office/officeart/2009/3/layout/StepUpProcess"/>
    <dgm:cxn modelId="{BE18EE76-0175-4FF7-BB38-33923EADF92D}" type="presParOf" srcId="{6F773E8E-CEC0-4CAB-BF32-CF0AB9C877F7}" destId="{6D85AD33-DD11-4CDB-9C25-83D6E677299E}" srcOrd="7" destOrd="0" presId="urn:microsoft.com/office/officeart/2009/3/layout/StepUpProcess"/>
    <dgm:cxn modelId="{17B8A4C2-4C3A-4F59-9AF5-6557B8F6E6D0}" type="presParOf" srcId="{6D85AD33-DD11-4CDB-9C25-83D6E677299E}" destId="{C71EAEB6-1CF5-4994-87FA-CE203282DAD7}" srcOrd="0" destOrd="0" presId="urn:microsoft.com/office/officeart/2009/3/layout/StepUpProcess"/>
    <dgm:cxn modelId="{DF132F2B-5994-40FE-903C-048FEF504E3A}" type="presParOf" srcId="{6F773E8E-CEC0-4CAB-BF32-CF0AB9C877F7}" destId="{B6147F78-BE07-4061-AE6E-F6DFA3537B1F}" srcOrd="8" destOrd="0" presId="urn:microsoft.com/office/officeart/2009/3/layout/StepUpProcess"/>
    <dgm:cxn modelId="{6EB9EA39-D8E8-4841-AB07-15D5F4E21A82}" type="presParOf" srcId="{B6147F78-BE07-4061-AE6E-F6DFA3537B1F}" destId="{905CE70E-784D-411D-84FE-39C105C7150C}" srcOrd="0" destOrd="0" presId="urn:microsoft.com/office/officeart/2009/3/layout/StepUpProcess"/>
    <dgm:cxn modelId="{97CB99DF-E667-43B4-B131-6F23F58C58DE}" type="presParOf" srcId="{B6147F78-BE07-4061-AE6E-F6DFA3537B1F}" destId="{9A58547B-3C68-4118-8E7D-50B325CB1EFE}" srcOrd="1" destOrd="0" presId="urn:microsoft.com/office/officeart/2009/3/layout/StepUpProcess"/>
    <dgm:cxn modelId="{E0D712BB-7052-48E7-AF2A-4B5A73D12164}" type="presParOf" srcId="{B6147F78-BE07-4061-AE6E-F6DFA3537B1F}" destId="{89903DAA-6918-429A-8D9D-FE8711D03F0E}" srcOrd="2" destOrd="0" presId="urn:microsoft.com/office/officeart/2009/3/layout/StepUpProcess"/>
    <dgm:cxn modelId="{6405F9E6-2A9E-4796-B5BB-AF579C112134}" type="presParOf" srcId="{6F773E8E-CEC0-4CAB-BF32-CF0AB9C877F7}" destId="{EEC5698F-05DD-405A-8238-26915BACD9CB}" srcOrd="9" destOrd="0" presId="urn:microsoft.com/office/officeart/2009/3/layout/StepUpProcess"/>
    <dgm:cxn modelId="{36B9887E-96EA-43F2-99A8-98A844E56A48}" type="presParOf" srcId="{EEC5698F-05DD-405A-8238-26915BACD9CB}" destId="{D3C4C9D6-9700-40AD-AE9F-EBB21C5167CE}" srcOrd="0" destOrd="0" presId="urn:microsoft.com/office/officeart/2009/3/layout/StepUpProcess"/>
    <dgm:cxn modelId="{CF9897F8-628D-47C5-8EAA-A2B04027AFC3}" type="presParOf" srcId="{6F773E8E-CEC0-4CAB-BF32-CF0AB9C877F7}" destId="{79285E80-8DCD-4C60-95C5-32B7727F038E}" srcOrd="10" destOrd="0" presId="urn:microsoft.com/office/officeart/2009/3/layout/StepUpProcess"/>
    <dgm:cxn modelId="{4F26F337-2D2A-4AAF-9BBD-36B0028C5991}" type="presParOf" srcId="{79285E80-8DCD-4C60-95C5-32B7727F038E}" destId="{DE007165-8D96-4699-92FA-5A3A2966E016}" srcOrd="0" destOrd="0" presId="urn:microsoft.com/office/officeart/2009/3/layout/StepUpProcess"/>
    <dgm:cxn modelId="{8B30D787-9CAB-4207-88CB-8AAA55D6F5DE}" type="presParOf" srcId="{79285E80-8DCD-4C60-95C5-32B7727F038E}" destId="{DA2A44D5-7A9A-4ED9-8024-478E40AFDB87}"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ED52D-6C0D-4C20-8E45-C08555F8DB1F}">
      <dsp:nvSpPr>
        <dsp:cNvPr id="0" name=""/>
        <dsp:cNvSpPr/>
      </dsp:nvSpPr>
      <dsp:spPr>
        <a:xfrm>
          <a:off x="0"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cs typeface="Urdu Typesetting" panose="03020402040406030203" pitchFamily="66" charset="-78"/>
          </a:endParaRPr>
        </a:p>
      </dsp:txBody>
      <dsp:txXfrm>
        <a:off x="0" y="473727"/>
        <a:ext cx="2634016" cy="1580410"/>
      </dsp:txXfrm>
    </dsp:sp>
    <dsp:sp modelId="{C1E861DA-E51F-4484-B4DF-F375B853F3E2}">
      <dsp:nvSpPr>
        <dsp:cNvPr id="0" name=""/>
        <dsp:cNvSpPr/>
      </dsp:nvSpPr>
      <dsp:spPr>
        <a:xfrm>
          <a:off x="2897418"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473727"/>
        <a:ext cx="2634016" cy="1580410"/>
      </dsp:txXfrm>
    </dsp:sp>
    <dsp:sp modelId="{0B3FED2C-B031-4B6D-9D12-32F8CE813E44}">
      <dsp:nvSpPr>
        <dsp:cNvPr id="0" name=""/>
        <dsp:cNvSpPr/>
      </dsp:nvSpPr>
      <dsp:spPr>
        <a:xfrm>
          <a:off x="5794837"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473727"/>
        <a:ext cx="2634016" cy="1580410"/>
      </dsp:txXfrm>
    </dsp:sp>
    <dsp:sp modelId="{0D36605E-7DD3-495D-AF92-D449F67D1459}">
      <dsp:nvSpPr>
        <dsp:cNvPr id="0" name=""/>
        <dsp:cNvSpPr/>
      </dsp:nvSpPr>
      <dsp:spPr>
        <a:xfrm>
          <a:off x="0"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endParaRPr lang="lv-LV" sz="5800" kern="1200">
            <a:latin typeface="Urdu Typesetting" panose="020B0604020202020204" pitchFamily="66" charset="-78"/>
            <a:ea typeface="Verdana" panose="020B0604030504040204" pitchFamily="34" charset="0"/>
            <a:cs typeface="Urdu Typesetting" panose="020B0604020202020204" pitchFamily="66" charset="-78"/>
          </a:endParaRPr>
        </a:p>
      </dsp:txBody>
      <dsp:txXfrm>
        <a:off x="0" y="2317539"/>
        <a:ext cx="2634016" cy="1580410"/>
      </dsp:txXfrm>
    </dsp:sp>
    <dsp:sp modelId="{39E5910C-763A-421E-ACFA-BF54B7B66C18}">
      <dsp:nvSpPr>
        <dsp:cNvPr id="0" name=""/>
        <dsp:cNvSpPr/>
      </dsp:nvSpPr>
      <dsp:spPr>
        <a:xfrm>
          <a:off x="2897418"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2317539"/>
        <a:ext cx="2634016" cy="1580410"/>
      </dsp:txXfrm>
    </dsp:sp>
    <dsp:sp modelId="{69F337AE-96F2-4929-AFBF-3C05B751C3F0}">
      <dsp:nvSpPr>
        <dsp:cNvPr id="0" name=""/>
        <dsp:cNvSpPr/>
      </dsp:nvSpPr>
      <dsp:spPr>
        <a:xfrm>
          <a:off x="5794837"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2317539"/>
        <a:ext cx="2634016" cy="1580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8ED52D-6C0D-4C20-8E45-C08555F8DB1F}">
      <dsp:nvSpPr>
        <dsp:cNvPr id="0" name=""/>
        <dsp:cNvSpPr/>
      </dsp:nvSpPr>
      <dsp:spPr>
        <a:xfrm>
          <a:off x="0"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cs typeface="Urdu Typesetting" panose="03020402040406030203" pitchFamily="66" charset="-78"/>
          </a:endParaRPr>
        </a:p>
      </dsp:txBody>
      <dsp:txXfrm>
        <a:off x="0" y="473727"/>
        <a:ext cx="2634016" cy="1580410"/>
      </dsp:txXfrm>
    </dsp:sp>
    <dsp:sp modelId="{C1E861DA-E51F-4484-B4DF-F375B853F3E2}">
      <dsp:nvSpPr>
        <dsp:cNvPr id="0" name=""/>
        <dsp:cNvSpPr/>
      </dsp:nvSpPr>
      <dsp:spPr>
        <a:xfrm>
          <a:off x="2897418"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473727"/>
        <a:ext cx="2634016" cy="1580410"/>
      </dsp:txXfrm>
    </dsp:sp>
    <dsp:sp modelId="{0B3FED2C-B031-4B6D-9D12-32F8CE813E44}">
      <dsp:nvSpPr>
        <dsp:cNvPr id="0" name=""/>
        <dsp:cNvSpPr/>
      </dsp:nvSpPr>
      <dsp:spPr>
        <a:xfrm>
          <a:off x="5794837" y="473727"/>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473727"/>
        <a:ext cx="2634016" cy="1580410"/>
      </dsp:txXfrm>
    </dsp:sp>
    <dsp:sp modelId="{0D36605E-7DD3-495D-AF92-D449F67D1459}">
      <dsp:nvSpPr>
        <dsp:cNvPr id="0" name=""/>
        <dsp:cNvSpPr/>
      </dsp:nvSpPr>
      <dsp:spPr>
        <a:xfrm>
          <a:off x="0"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ctr" defTabSz="2578100">
            <a:lnSpc>
              <a:spcPct val="90000"/>
            </a:lnSpc>
            <a:spcBef>
              <a:spcPct val="0"/>
            </a:spcBef>
            <a:spcAft>
              <a:spcPct val="35000"/>
            </a:spcAft>
            <a:buNone/>
          </a:pPr>
          <a:endParaRPr lang="lv-LV" sz="5800" kern="1200">
            <a:latin typeface="Urdu Typesetting" panose="020B0604020202020204" pitchFamily="66" charset="-78"/>
            <a:ea typeface="Verdana" panose="020B0604030504040204" pitchFamily="34" charset="0"/>
            <a:cs typeface="Urdu Typesetting" panose="020B0604020202020204" pitchFamily="66" charset="-78"/>
          </a:endParaRPr>
        </a:p>
      </dsp:txBody>
      <dsp:txXfrm>
        <a:off x="0" y="2317539"/>
        <a:ext cx="2634016" cy="1580410"/>
      </dsp:txXfrm>
    </dsp:sp>
    <dsp:sp modelId="{39E5910C-763A-421E-ACFA-BF54B7B66C18}">
      <dsp:nvSpPr>
        <dsp:cNvPr id="0" name=""/>
        <dsp:cNvSpPr/>
      </dsp:nvSpPr>
      <dsp:spPr>
        <a:xfrm>
          <a:off x="2897418"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2897418" y="2317539"/>
        <a:ext cx="2634016" cy="1580410"/>
      </dsp:txXfrm>
    </dsp:sp>
    <dsp:sp modelId="{69F337AE-96F2-4929-AFBF-3C05B751C3F0}">
      <dsp:nvSpPr>
        <dsp:cNvPr id="0" name=""/>
        <dsp:cNvSpPr/>
      </dsp:nvSpPr>
      <dsp:spPr>
        <a:xfrm>
          <a:off x="5794837" y="2317539"/>
          <a:ext cx="2634016" cy="1580410"/>
        </a:xfrm>
        <a:prstGeom prst="rect">
          <a:avLst/>
        </a:prstGeom>
        <a:solidFill>
          <a:srgbClr val="800024"/>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217170" rIns="217170" bIns="217170" numCol="1" spcCol="1270" anchor="ctr" anchorCtr="0">
          <a:noAutofit/>
        </a:bodyPr>
        <a:lstStyle/>
        <a:p>
          <a:pPr marL="0" lvl="0" indent="0" algn="ctr" defTabSz="2533650">
            <a:lnSpc>
              <a:spcPct val="90000"/>
            </a:lnSpc>
            <a:spcBef>
              <a:spcPct val="0"/>
            </a:spcBef>
            <a:spcAft>
              <a:spcPct val="35000"/>
            </a:spcAft>
            <a:buNone/>
          </a:pPr>
          <a:endParaRPr lang="lv-LV" sz="5700" kern="1200">
            <a:latin typeface="Verdana" panose="020B0604030504040204" pitchFamily="34" charset="0"/>
            <a:ea typeface="Verdana" panose="020B0604030504040204" pitchFamily="34" charset="0"/>
          </a:endParaRPr>
        </a:p>
      </dsp:txBody>
      <dsp:txXfrm>
        <a:off x="5794837" y="2317539"/>
        <a:ext cx="2634016" cy="15804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2C859E-90B9-4BDE-B7E4-A83728CB4020}">
      <dsp:nvSpPr>
        <dsp:cNvPr id="0" name=""/>
        <dsp:cNvSpPr/>
      </dsp:nvSpPr>
      <dsp:spPr>
        <a:xfrm>
          <a:off x="5593" y="4912"/>
          <a:ext cx="8844112" cy="2049517"/>
        </a:xfrm>
        <a:prstGeom prst="rect">
          <a:avLst/>
        </a:prstGeom>
        <a:solidFill>
          <a:schemeClr val="bg1">
            <a:lumMod val="85000"/>
          </a:schemeClr>
        </a:solid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ct val="35000"/>
            </a:spcAft>
            <a:buNone/>
          </a:pPr>
          <a:r>
            <a:rPr lang="lv-LV" sz="1800" kern="1200">
              <a:solidFill>
                <a:schemeClr val="tx1"/>
              </a:solidFill>
              <a:latin typeface="Verdana" panose="020B0604030504040204" pitchFamily="34" charset="0"/>
              <a:ea typeface="Verdana" panose="020B0604030504040204" pitchFamily="34" charset="0"/>
            </a:rPr>
            <a:t>Atbalstīt medijus veidot kvalitatīvu un aktuālu diskusiju saturu elektronisko plašsaziņas līdzekļu televīzijas programmās par Eiropas Parlamenta 2024. gada vēlēšanām, kas dod iespēju vēlētājiem iepazīties ar politisko partiju programmām un deputātu kandidātiem</a:t>
          </a:r>
        </a:p>
      </dsp:txBody>
      <dsp:txXfrm>
        <a:off x="5593" y="4912"/>
        <a:ext cx="8844112" cy="20495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DAD8E-0D01-4E9F-BCC2-E6B8CDE3AB02}">
      <dsp:nvSpPr>
        <dsp:cNvPr id="0" name=""/>
        <dsp:cNvSpPr/>
      </dsp:nvSpPr>
      <dsp:spPr>
        <a:xfrm rot="5400000">
          <a:off x="313525" y="2276889"/>
          <a:ext cx="938781" cy="1562112"/>
        </a:xfrm>
        <a:prstGeom prst="corner">
          <a:avLst>
            <a:gd name="adj1" fmla="val 16120"/>
            <a:gd name="adj2" fmla="val 16110"/>
          </a:avLst>
        </a:prstGeom>
        <a:solidFill>
          <a:schemeClr val="accent2">
            <a:alpha val="90000"/>
            <a:hueOff val="0"/>
            <a:satOff val="0"/>
            <a:lumOff val="0"/>
            <a:alphaOff val="0"/>
          </a:schemeClr>
        </a:solidFill>
        <a:ln w="127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E03151-E8F0-4FAD-8ACE-04533493F608}">
      <dsp:nvSpPr>
        <dsp:cNvPr id="0" name=""/>
        <dsp:cNvSpPr/>
      </dsp:nvSpPr>
      <dsp:spPr>
        <a:xfrm>
          <a:off x="156819" y="2743623"/>
          <a:ext cx="1410283" cy="123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lv-LV" sz="1500" b="1" kern="1200"/>
            <a:t>Pieteikumu iesniegšana</a:t>
          </a:r>
          <a:r>
            <a:rPr lang="en-US" sz="1500" b="1" kern="1200"/>
            <a:t> MAP</a:t>
          </a:r>
          <a:endParaRPr lang="lv-LV" sz="1500" b="1" kern="1200"/>
        </a:p>
      </dsp:txBody>
      <dsp:txXfrm>
        <a:off x="156819" y="2743623"/>
        <a:ext cx="1410283" cy="1236196"/>
      </dsp:txXfrm>
    </dsp:sp>
    <dsp:sp modelId="{ECD86682-2DE2-4244-A93A-9603E8B3637B}">
      <dsp:nvSpPr>
        <dsp:cNvPr id="0" name=""/>
        <dsp:cNvSpPr/>
      </dsp:nvSpPr>
      <dsp:spPr>
        <a:xfrm>
          <a:off x="1301011" y="2161884"/>
          <a:ext cx="266091" cy="266091"/>
        </a:xfrm>
        <a:prstGeom prst="triangle">
          <a:avLst>
            <a:gd name="adj" fmla="val 100000"/>
          </a:avLst>
        </a:prstGeom>
        <a:solidFill>
          <a:schemeClr val="accent2">
            <a:alpha val="90000"/>
            <a:hueOff val="0"/>
            <a:satOff val="0"/>
            <a:lumOff val="0"/>
            <a:alphaOff val="-4000"/>
          </a:schemeClr>
        </a:solidFill>
        <a:ln w="12700" cap="flat" cmpd="sng" algn="ctr">
          <a:solidFill>
            <a:schemeClr val="accent2">
              <a:alpha val="90000"/>
              <a:hueOff val="0"/>
              <a:satOff val="0"/>
              <a:lumOff val="0"/>
              <a:alphaOff val="-4000"/>
            </a:schemeClr>
          </a:solidFill>
          <a:prstDash val="solid"/>
        </a:ln>
        <a:effectLst/>
      </dsp:spPr>
      <dsp:style>
        <a:lnRef idx="2">
          <a:scrgbClr r="0" g="0" b="0"/>
        </a:lnRef>
        <a:fillRef idx="1">
          <a:scrgbClr r="0" g="0" b="0"/>
        </a:fillRef>
        <a:effectRef idx="0">
          <a:scrgbClr r="0" g="0" b="0"/>
        </a:effectRef>
        <a:fontRef idx="minor">
          <a:schemeClr val="lt1"/>
        </a:fontRef>
      </dsp:style>
    </dsp:sp>
    <dsp:sp modelId="{385D34E0-DB82-498D-B829-144CD096F979}">
      <dsp:nvSpPr>
        <dsp:cNvPr id="0" name=""/>
        <dsp:cNvSpPr/>
      </dsp:nvSpPr>
      <dsp:spPr>
        <a:xfrm rot="5400000">
          <a:off x="2039987" y="1849674"/>
          <a:ext cx="938781" cy="1562112"/>
        </a:xfrm>
        <a:prstGeom prst="corner">
          <a:avLst>
            <a:gd name="adj1" fmla="val 16120"/>
            <a:gd name="adj2" fmla="val 16110"/>
          </a:avLst>
        </a:prstGeom>
        <a:solidFill>
          <a:schemeClr val="accent2">
            <a:alpha val="90000"/>
            <a:hueOff val="0"/>
            <a:satOff val="0"/>
            <a:lumOff val="0"/>
            <a:alphaOff val="-8000"/>
          </a:schemeClr>
        </a:solidFill>
        <a:ln w="12700" cap="flat" cmpd="sng" algn="ctr">
          <a:solidFill>
            <a:schemeClr val="accent2">
              <a:alpha val="90000"/>
              <a:hueOff val="0"/>
              <a:satOff val="0"/>
              <a:lumOff val="0"/>
              <a:alphaOff val="-8000"/>
            </a:schemeClr>
          </a:solidFill>
          <a:prstDash val="solid"/>
        </a:ln>
        <a:effectLst/>
      </dsp:spPr>
      <dsp:style>
        <a:lnRef idx="2">
          <a:scrgbClr r="0" g="0" b="0"/>
        </a:lnRef>
        <a:fillRef idx="1">
          <a:scrgbClr r="0" g="0" b="0"/>
        </a:fillRef>
        <a:effectRef idx="0">
          <a:scrgbClr r="0" g="0" b="0"/>
        </a:effectRef>
        <a:fontRef idx="minor">
          <a:schemeClr val="lt1"/>
        </a:fontRef>
      </dsp:style>
    </dsp:sp>
    <dsp:sp modelId="{B399012C-7FE7-4D91-A430-53351561AE4B}">
      <dsp:nvSpPr>
        <dsp:cNvPr id="0" name=""/>
        <dsp:cNvSpPr/>
      </dsp:nvSpPr>
      <dsp:spPr>
        <a:xfrm>
          <a:off x="1883281" y="2316409"/>
          <a:ext cx="1410283" cy="123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lv-LV" sz="1500" b="1" kern="1200"/>
            <a:t>Vērtēšana</a:t>
          </a:r>
        </a:p>
      </dsp:txBody>
      <dsp:txXfrm>
        <a:off x="1883281" y="2316409"/>
        <a:ext cx="1410283" cy="1236196"/>
      </dsp:txXfrm>
    </dsp:sp>
    <dsp:sp modelId="{6F74EBC2-4524-425D-A99A-53F7ED511C7A}">
      <dsp:nvSpPr>
        <dsp:cNvPr id="0" name=""/>
        <dsp:cNvSpPr/>
      </dsp:nvSpPr>
      <dsp:spPr>
        <a:xfrm>
          <a:off x="3027473" y="1734669"/>
          <a:ext cx="266091" cy="266091"/>
        </a:xfrm>
        <a:prstGeom prst="triangle">
          <a:avLst>
            <a:gd name="adj" fmla="val 100000"/>
          </a:avLst>
        </a:prstGeom>
        <a:solidFill>
          <a:schemeClr val="accent2">
            <a:alpha val="90000"/>
            <a:hueOff val="0"/>
            <a:satOff val="0"/>
            <a:lumOff val="0"/>
            <a:alphaOff val="-12000"/>
          </a:schemeClr>
        </a:solidFill>
        <a:ln w="12700" cap="flat" cmpd="sng" algn="ctr">
          <a:solidFill>
            <a:schemeClr val="accent2">
              <a:alpha val="90000"/>
              <a:hueOff val="0"/>
              <a:satOff val="0"/>
              <a:lumOff val="0"/>
              <a:alphaOff val="-12000"/>
            </a:schemeClr>
          </a:solidFill>
          <a:prstDash val="solid"/>
        </a:ln>
        <a:effectLst/>
      </dsp:spPr>
      <dsp:style>
        <a:lnRef idx="2">
          <a:scrgbClr r="0" g="0" b="0"/>
        </a:lnRef>
        <a:fillRef idx="1">
          <a:scrgbClr r="0" g="0" b="0"/>
        </a:fillRef>
        <a:effectRef idx="0">
          <a:scrgbClr r="0" g="0" b="0"/>
        </a:effectRef>
        <a:fontRef idx="minor">
          <a:schemeClr val="lt1"/>
        </a:fontRef>
      </dsp:style>
    </dsp:sp>
    <dsp:sp modelId="{F2F08645-F9E7-43AB-897A-57F7589B2AF3}">
      <dsp:nvSpPr>
        <dsp:cNvPr id="0" name=""/>
        <dsp:cNvSpPr/>
      </dsp:nvSpPr>
      <dsp:spPr>
        <a:xfrm rot="5400000">
          <a:off x="3766450" y="1422459"/>
          <a:ext cx="938781" cy="1562112"/>
        </a:xfrm>
        <a:prstGeom prst="corner">
          <a:avLst>
            <a:gd name="adj1" fmla="val 16120"/>
            <a:gd name="adj2" fmla="val 16110"/>
          </a:avLst>
        </a:prstGeom>
        <a:solidFill>
          <a:schemeClr val="accent2">
            <a:alpha val="90000"/>
            <a:hueOff val="0"/>
            <a:satOff val="0"/>
            <a:lumOff val="0"/>
            <a:alphaOff val="-16000"/>
          </a:schemeClr>
        </a:solidFill>
        <a:ln w="12700" cap="flat" cmpd="sng" algn="ctr">
          <a:solidFill>
            <a:schemeClr val="accent2">
              <a:alpha val="90000"/>
              <a:hueOff val="0"/>
              <a:satOff val="0"/>
              <a:lumOff val="0"/>
              <a:alphaOff val="-16000"/>
            </a:schemeClr>
          </a:solidFill>
          <a:prstDash val="solid"/>
        </a:ln>
        <a:effectLst/>
      </dsp:spPr>
      <dsp:style>
        <a:lnRef idx="2">
          <a:scrgbClr r="0" g="0" b="0"/>
        </a:lnRef>
        <a:fillRef idx="1">
          <a:scrgbClr r="0" g="0" b="0"/>
        </a:fillRef>
        <a:effectRef idx="0">
          <a:scrgbClr r="0" g="0" b="0"/>
        </a:effectRef>
        <a:fontRef idx="minor">
          <a:schemeClr val="lt1"/>
        </a:fontRef>
      </dsp:style>
    </dsp:sp>
    <dsp:sp modelId="{1CC637B4-79D8-4715-8416-DD873F35E87B}">
      <dsp:nvSpPr>
        <dsp:cNvPr id="0" name=""/>
        <dsp:cNvSpPr/>
      </dsp:nvSpPr>
      <dsp:spPr>
        <a:xfrm>
          <a:off x="3609744" y="1889194"/>
          <a:ext cx="1410283" cy="123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lv-LV" sz="1500" b="1" kern="1200"/>
            <a:t>Rezultātu izziņošana</a:t>
          </a:r>
        </a:p>
      </dsp:txBody>
      <dsp:txXfrm>
        <a:off x="3609744" y="1889194"/>
        <a:ext cx="1410283" cy="1236196"/>
      </dsp:txXfrm>
    </dsp:sp>
    <dsp:sp modelId="{5963A91D-4188-4571-8037-6D01941D8980}">
      <dsp:nvSpPr>
        <dsp:cNvPr id="0" name=""/>
        <dsp:cNvSpPr/>
      </dsp:nvSpPr>
      <dsp:spPr>
        <a:xfrm>
          <a:off x="4753936" y="1307454"/>
          <a:ext cx="266091" cy="266091"/>
        </a:xfrm>
        <a:prstGeom prst="triangle">
          <a:avLst>
            <a:gd name="adj" fmla="val 100000"/>
          </a:avLst>
        </a:prstGeom>
        <a:solidFill>
          <a:schemeClr val="accent2">
            <a:alpha val="90000"/>
            <a:hueOff val="0"/>
            <a:satOff val="0"/>
            <a:lumOff val="0"/>
            <a:alphaOff val="-20000"/>
          </a:schemeClr>
        </a:solidFill>
        <a:ln w="12700" cap="flat" cmpd="sng" algn="ctr">
          <a:solidFill>
            <a:schemeClr val="accent2">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a:schemeClr val="lt1"/>
        </a:fontRef>
      </dsp:style>
    </dsp:sp>
    <dsp:sp modelId="{ACB51A45-68D4-4F9B-96F9-C675DF1BA4DD}">
      <dsp:nvSpPr>
        <dsp:cNvPr id="0" name=""/>
        <dsp:cNvSpPr/>
      </dsp:nvSpPr>
      <dsp:spPr>
        <a:xfrm rot="5400000">
          <a:off x="5492912" y="995244"/>
          <a:ext cx="938781" cy="1562112"/>
        </a:xfrm>
        <a:prstGeom prst="corner">
          <a:avLst>
            <a:gd name="adj1" fmla="val 16120"/>
            <a:gd name="adj2" fmla="val 16110"/>
          </a:avLst>
        </a:prstGeom>
        <a:solidFill>
          <a:schemeClr val="accent2">
            <a:alpha val="90000"/>
            <a:hueOff val="0"/>
            <a:satOff val="0"/>
            <a:lumOff val="0"/>
            <a:alphaOff val="-24000"/>
          </a:schemeClr>
        </a:solidFill>
        <a:ln w="12700" cap="flat" cmpd="sng" algn="ctr">
          <a:solidFill>
            <a:schemeClr val="accent2">
              <a:alpha val="90000"/>
              <a:hueOff val="0"/>
              <a:satOff val="0"/>
              <a:lumOff val="0"/>
              <a:alphaOff val="-24000"/>
            </a:schemeClr>
          </a:solidFill>
          <a:prstDash val="solid"/>
        </a:ln>
        <a:effectLst/>
      </dsp:spPr>
      <dsp:style>
        <a:lnRef idx="2">
          <a:scrgbClr r="0" g="0" b="0"/>
        </a:lnRef>
        <a:fillRef idx="1">
          <a:scrgbClr r="0" g="0" b="0"/>
        </a:fillRef>
        <a:effectRef idx="0">
          <a:scrgbClr r="0" g="0" b="0"/>
        </a:effectRef>
        <a:fontRef idx="minor">
          <a:schemeClr val="lt1"/>
        </a:fontRef>
      </dsp:style>
    </dsp:sp>
    <dsp:sp modelId="{FA2B2772-084D-465D-B2D7-49F4BB3EDD0A}">
      <dsp:nvSpPr>
        <dsp:cNvPr id="0" name=""/>
        <dsp:cNvSpPr/>
      </dsp:nvSpPr>
      <dsp:spPr>
        <a:xfrm>
          <a:off x="5336206" y="1461979"/>
          <a:ext cx="1410283" cy="123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lv-LV" sz="1500" b="1" kern="1200"/>
            <a:t>Nosacījumu izpilde / līgumu slēgšana</a:t>
          </a:r>
        </a:p>
      </dsp:txBody>
      <dsp:txXfrm>
        <a:off x="5336206" y="1461979"/>
        <a:ext cx="1410283" cy="1236196"/>
      </dsp:txXfrm>
    </dsp:sp>
    <dsp:sp modelId="{405CC3FF-619E-476A-BF66-F204A0298ECF}">
      <dsp:nvSpPr>
        <dsp:cNvPr id="0" name=""/>
        <dsp:cNvSpPr/>
      </dsp:nvSpPr>
      <dsp:spPr>
        <a:xfrm>
          <a:off x="6480398" y="880240"/>
          <a:ext cx="266091" cy="266091"/>
        </a:xfrm>
        <a:prstGeom prst="triangle">
          <a:avLst>
            <a:gd name="adj" fmla="val 100000"/>
          </a:avLst>
        </a:prstGeom>
        <a:solidFill>
          <a:schemeClr val="accent2">
            <a:alpha val="90000"/>
            <a:hueOff val="0"/>
            <a:satOff val="0"/>
            <a:lumOff val="0"/>
            <a:alphaOff val="-28000"/>
          </a:schemeClr>
        </a:solidFill>
        <a:ln w="12700" cap="flat" cmpd="sng" algn="ctr">
          <a:solidFill>
            <a:schemeClr val="accent2">
              <a:alpha val="90000"/>
              <a:hueOff val="0"/>
              <a:satOff val="0"/>
              <a:lumOff val="0"/>
              <a:alphaOff val="-28000"/>
            </a:schemeClr>
          </a:solidFill>
          <a:prstDash val="solid"/>
        </a:ln>
        <a:effectLst/>
      </dsp:spPr>
      <dsp:style>
        <a:lnRef idx="2">
          <a:scrgbClr r="0" g="0" b="0"/>
        </a:lnRef>
        <a:fillRef idx="1">
          <a:scrgbClr r="0" g="0" b="0"/>
        </a:fillRef>
        <a:effectRef idx="0">
          <a:scrgbClr r="0" g="0" b="0"/>
        </a:effectRef>
        <a:fontRef idx="minor">
          <a:schemeClr val="lt1"/>
        </a:fontRef>
      </dsp:style>
    </dsp:sp>
    <dsp:sp modelId="{905CE70E-784D-411D-84FE-39C105C7150C}">
      <dsp:nvSpPr>
        <dsp:cNvPr id="0" name=""/>
        <dsp:cNvSpPr/>
      </dsp:nvSpPr>
      <dsp:spPr>
        <a:xfrm rot="5400000">
          <a:off x="7219375" y="568029"/>
          <a:ext cx="938781" cy="1562112"/>
        </a:xfrm>
        <a:prstGeom prst="corner">
          <a:avLst>
            <a:gd name="adj1" fmla="val 16120"/>
            <a:gd name="adj2" fmla="val 16110"/>
          </a:avLst>
        </a:prstGeom>
        <a:solidFill>
          <a:schemeClr val="accent2">
            <a:alpha val="90000"/>
            <a:hueOff val="0"/>
            <a:satOff val="0"/>
            <a:lumOff val="0"/>
            <a:alphaOff val="-32000"/>
          </a:schemeClr>
        </a:solidFill>
        <a:ln w="12700" cap="flat" cmpd="sng" algn="ctr">
          <a:solidFill>
            <a:schemeClr val="accent2">
              <a:alpha val="90000"/>
              <a:hueOff val="0"/>
              <a:satOff val="0"/>
              <a:lumOff val="0"/>
              <a:alphaOff val="-32000"/>
            </a:schemeClr>
          </a:solidFill>
          <a:prstDash val="solid"/>
        </a:ln>
        <a:effectLst/>
      </dsp:spPr>
      <dsp:style>
        <a:lnRef idx="2">
          <a:scrgbClr r="0" g="0" b="0"/>
        </a:lnRef>
        <a:fillRef idx="1">
          <a:scrgbClr r="0" g="0" b="0"/>
        </a:fillRef>
        <a:effectRef idx="0">
          <a:scrgbClr r="0" g="0" b="0"/>
        </a:effectRef>
        <a:fontRef idx="minor">
          <a:schemeClr val="lt1"/>
        </a:fontRef>
      </dsp:style>
    </dsp:sp>
    <dsp:sp modelId="{9A58547B-3C68-4118-8E7D-50B325CB1EFE}">
      <dsp:nvSpPr>
        <dsp:cNvPr id="0" name=""/>
        <dsp:cNvSpPr/>
      </dsp:nvSpPr>
      <dsp:spPr>
        <a:xfrm>
          <a:off x="7062668" y="1034764"/>
          <a:ext cx="1410283" cy="123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lv-LV" sz="1500" b="1" kern="1200"/>
            <a:t>Projekta īstenošana</a:t>
          </a:r>
        </a:p>
      </dsp:txBody>
      <dsp:txXfrm>
        <a:off x="7062668" y="1034764"/>
        <a:ext cx="1410283" cy="1236196"/>
      </dsp:txXfrm>
    </dsp:sp>
    <dsp:sp modelId="{89903DAA-6918-429A-8D9D-FE8711D03F0E}">
      <dsp:nvSpPr>
        <dsp:cNvPr id="0" name=""/>
        <dsp:cNvSpPr/>
      </dsp:nvSpPr>
      <dsp:spPr>
        <a:xfrm>
          <a:off x="8206861" y="453025"/>
          <a:ext cx="266091" cy="266091"/>
        </a:xfrm>
        <a:prstGeom prst="triangle">
          <a:avLst>
            <a:gd name="adj" fmla="val 100000"/>
          </a:avLst>
        </a:prstGeom>
        <a:solidFill>
          <a:schemeClr val="accent2">
            <a:alpha val="90000"/>
            <a:hueOff val="0"/>
            <a:satOff val="0"/>
            <a:lumOff val="0"/>
            <a:alphaOff val="-36000"/>
          </a:schemeClr>
        </a:solidFill>
        <a:ln w="12700" cap="flat" cmpd="sng" algn="ctr">
          <a:solidFill>
            <a:schemeClr val="accent2">
              <a:alpha val="90000"/>
              <a:hueOff val="0"/>
              <a:satOff val="0"/>
              <a:lumOff val="0"/>
              <a:alphaOff val="-36000"/>
            </a:schemeClr>
          </a:solidFill>
          <a:prstDash val="solid"/>
        </a:ln>
        <a:effectLst/>
      </dsp:spPr>
      <dsp:style>
        <a:lnRef idx="2">
          <a:scrgbClr r="0" g="0" b="0"/>
        </a:lnRef>
        <a:fillRef idx="1">
          <a:scrgbClr r="0" g="0" b="0"/>
        </a:fillRef>
        <a:effectRef idx="0">
          <a:scrgbClr r="0" g="0" b="0"/>
        </a:effectRef>
        <a:fontRef idx="minor">
          <a:schemeClr val="lt1"/>
        </a:fontRef>
      </dsp:style>
    </dsp:sp>
    <dsp:sp modelId="{DE007165-8D96-4699-92FA-5A3A2966E016}">
      <dsp:nvSpPr>
        <dsp:cNvPr id="0" name=""/>
        <dsp:cNvSpPr/>
      </dsp:nvSpPr>
      <dsp:spPr>
        <a:xfrm rot="5400000">
          <a:off x="8945837" y="140814"/>
          <a:ext cx="938781" cy="1562112"/>
        </a:xfrm>
        <a:prstGeom prst="corner">
          <a:avLst>
            <a:gd name="adj1" fmla="val 16120"/>
            <a:gd name="adj2" fmla="val 16110"/>
          </a:avLst>
        </a:prstGeom>
        <a:solidFill>
          <a:schemeClr val="accent2">
            <a:alpha val="90000"/>
            <a:hueOff val="0"/>
            <a:satOff val="0"/>
            <a:lumOff val="0"/>
            <a:alphaOff val="-40000"/>
          </a:schemeClr>
        </a:solidFill>
        <a:ln w="12700" cap="flat" cmpd="sng" algn="ctr">
          <a:solidFill>
            <a:schemeClr val="accent2">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sp>
    <dsp:sp modelId="{DA2A44D5-7A9A-4ED9-8024-478E40AFDB87}">
      <dsp:nvSpPr>
        <dsp:cNvPr id="0" name=""/>
        <dsp:cNvSpPr/>
      </dsp:nvSpPr>
      <dsp:spPr>
        <a:xfrm>
          <a:off x="8789131" y="607549"/>
          <a:ext cx="1410283" cy="123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lv-LV" sz="1500" b="1" kern="1200"/>
            <a:t>Noslēguma pārskats</a:t>
          </a:r>
        </a:p>
      </dsp:txBody>
      <dsp:txXfrm>
        <a:off x="8789131" y="607549"/>
        <a:ext cx="1410283" cy="123619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32BC6C-603E-7841-9798-FE61418869CE}" type="datetimeFigureOut">
              <a:rPr lang="en-LV" smtClean="0"/>
              <a:t>01/19/2024</a:t>
            </a:fld>
            <a:endParaRPr lang="en-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D30602-8DDB-E748-B349-EB91B332399B}" type="slidenum">
              <a:rPr lang="en-LV" smtClean="0"/>
              <a:t>‹#›</a:t>
            </a:fld>
            <a:endParaRPr lang="en-LV"/>
          </a:p>
        </p:txBody>
      </p:sp>
    </p:spTree>
    <p:extLst>
      <p:ext uri="{BB962C8B-B14F-4D97-AF65-F5344CB8AC3E}">
        <p14:creationId xmlns:p14="http://schemas.microsoft.com/office/powerpoint/2010/main" val="147912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61D30602-8DDB-E748-B349-EB91B332399B}" type="slidenum">
              <a:rPr lang="en-LV" smtClean="0"/>
              <a:t>1</a:t>
            </a:fld>
            <a:endParaRPr lang="en-LV"/>
          </a:p>
        </p:txBody>
      </p:sp>
    </p:spTree>
    <p:extLst>
      <p:ext uri="{BB962C8B-B14F-4D97-AF65-F5344CB8AC3E}">
        <p14:creationId xmlns:p14="http://schemas.microsoft.com/office/powerpoint/2010/main" val="4091298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61D30602-8DDB-E748-B349-EB91B332399B}" type="slidenum">
              <a:rPr lang="en-LV" smtClean="0"/>
              <a:t>2</a:t>
            </a:fld>
            <a:endParaRPr lang="en-LV"/>
          </a:p>
        </p:txBody>
      </p:sp>
    </p:spTree>
    <p:extLst>
      <p:ext uri="{BB962C8B-B14F-4D97-AF65-F5344CB8AC3E}">
        <p14:creationId xmlns:p14="http://schemas.microsoft.com/office/powerpoint/2010/main" val="3829386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61D30602-8DDB-E748-B349-EB91B332399B}" type="slidenum">
              <a:rPr lang="en-LV" smtClean="0"/>
              <a:t>3</a:t>
            </a:fld>
            <a:endParaRPr lang="en-LV"/>
          </a:p>
        </p:txBody>
      </p:sp>
    </p:spTree>
    <p:extLst>
      <p:ext uri="{BB962C8B-B14F-4D97-AF65-F5344CB8AC3E}">
        <p14:creationId xmlns:p14="http://schemas.microsoft.com/office/powerpoint/2010/main" val="3354145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just"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lv-LV" sz="1800" strike="noStrike" dirty="0"/>
          </a:p>
        </p:txBody>
      </p:sp>
      <p:sp>
        <p:nvSpPr>
          <p:cNvPr id="4" name="Slaida numura vietturis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D30602-8DDB-E748-B349-EB91B332399B}" type="slidenum">
              <a:rPr kumimoji="0" lang="en-LV"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4911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61D30602-8DDB-E748-B349-EB91B332399B}" type="slidenum">
              <a:rPr lang="en-LV" smtClean="0"/>
              <a:t>5</a:t>
            </a:fld>
            <a:endParaRPr lang="en-LV"/>
          </a:p>
        </p:txBody>
      </p:sp>
    </p:spTree>
    <p:extLst>
      <p:ext uri="{BB962C8B-B14F-4D97-AF65-F5344CB8AC3E}">
        <p14:creationId xmlns:p14="http://schemas.microsoft.com/office/powerpoint/2010/main" val="19770854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Layouts/_rels/slideLayout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44380" y="4352544"/>
            <a:ext cx="8207652" cy="1239894"/>
          </a:xfrm>
          <a:noFill/>
        </p:spPr>
        <p:txBody>
          <a:bodyPr>
            <a:normAutofit/>
          </a:bodyPr>
          <a:lstStyle>
            <a:lvl1pPr marL="0" indent="0" algn="l">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10" name="Date Placeholder 7">
            <a:extLst>
              <a:ext uri="{FF2B5EF4-FFF2-40B4-BE49-F238E27FC236}">
                <a16:creationId xmlns:a16="http://schemas.microsoft.com/office/drawing/2014/main" id="{A6CD2FBA-7F6A-7C45-9AE1-34EDBAD98BFE}"/>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11" name="Footer Placeholder 8">
            <a:extLst>
              <a:ext uri="{FF2B5EF4-FFF2-40B4-BE49-F238E27FC236}">
                <a16:creationId xmlns:a16="http://schemas.microsoft.com/office/drawing/2014/main" id="{177E20F1-29C6-AB46-B9B5-C50CF791241B}"/>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a:p>
        </p:txBody>
      </p:sp>
      <p:sp>
        <p:nvSpPr>
          <p:cNvPr id="12" name="Slide Number Placeholder 9">
            <a:extLst>
              <a:ext uri="{FF2B5EF4-FFF2-40B4-BE49-F238E27FC236}">
                <a16:creationId xmlns:a16="http://schemas.microsoft.com/office/drawing/2014/main" id="{A55730A0-E0D8-6743-9CD6-B19F08E10814}"/>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4" name="Title 3">
            <a:extLst>
              <a:ext uri="{FF2B5EF4-FFF2-40B4-BE49-F238E27FC236}">
                <a16:creationId xmlns:a16="http://schemas.microsoft.com/office/drawing/2014/main" id="{5B05563C-7AB9-8843-81FD-1D53D7F42A1E}"/>
              </a:ext>
            </a:extLst>
          </p:cNvPr>
          <p:cNvSpPr>
            <a:spLocks noGrp="1"/>
          </p:cNvSpPr>
          <p:nvPr>
            <p:ph type="title" hasCustomPrompt="1"/>
          </p:nvPr>
        </p:nvSpPr>
        <p:spPr>
          <a:xfrm>
            <a:off x="944380" y="2503112"/>
            <a:ext cx="8375432" cy="1188720"/>
          </a:xfrm>
          <a:noFill/>
          <a:ln>
            <a:noFill/>
          </a:ln>
        </p:spPr>
        <p:txBody>
          <a:bodyPr>
            <a:noAutofit/>
          </a:bodyPr>
          <a:lstStyle>
            <a:lvl1pPr algn="l">
              <a:defRPr sz="5000" cap="none">
                <a:solidFill>
                  <a:schemeClr val="tx1"/>
                </a:solidFill>
              </a:defRPr>
            </a:lvl1pPr>
          </a:lstStyle>
          <a:p>
            <a:r>
              <a:rPr lang="en-GB"/>
              <a:t>Click to edit master title style</a:t>
            </a:r>
            <a:endParaRPr lang="en-LV"/>
          </a:p>
        </p:txBody>
      </p:sp>
    </p:spTree>
    <p:extLst>
      <p:ext uri="{BB962C8B-B14F-4D97-AF65-F5344CB8AC3E}">
        <p14:creationId xmlns:p14="http://schemas.microsoft.com/office/powerpoint/2010/main" val="26077199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p:nvPr>
        </p:nvSpPr>
        <p:spPr>
          <a:xfrm>
            <a:off x="830834" y="435399"/>
            <a:ext cx="7983381" cy="1123578"/>
          </a:xfrm>
          <a:noFill/>
          <a:ln>
            <a:noFill/>
          </a:ln>
        </p:spPr>
        <p:txBody>
          <a:bodyPr>
            <a:normAutofit/>
          </a:bodyPr>
          <a:lstStyle>
            <a:lvl1pPr algn="l">
              <a:defRPr sz="4000" cap="none" spc="0">
                <a:solidFill>
                  <a:srgbClr val="7C9396"/>
                </a:solidFill>
              </a:defRPr>
            </a:lvl1pPr>
          </a:lstStyle>
          <a:p>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graphicFrame>
        <p:nvGraphicFramePr>
          <p:cNvPr id="14" name="Diagram 13">
            <a:extLst>
              <a:ext uri="{FF2B5EF4-FFF2-40B4-BE49-F238E27FC236}">
                <a16:creationId xmlns:a16="http://schemas.microsoft.com/office/drawing/2014/main" id="{C90EC000-7A60-4972-A495-03A72AC83974}"/>
              </a:ext>
            </a:extLst>
          </p:cNvPr>
          <p:cNvGraphicFramePr/>
          <p:nvPr userDrawn="1">
            <p:extLst>
              <p:ext uri="{D42A27DB-BD31-4B8C-83A1-F6EECF244321}">
                <p14:modId xmlns:p14="http://schemas.microsoft.com/office/powerpoint/2010/main" val="742998314"/>
              </p:ext>
            </p:extLst>
          </p:nvPr>
        </p:nvGraphicFramePr>
        <p:xfrm>
          <a:off x="830834" y="1766656"/>
          <a:ext cx="8428854" cy="43716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9466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latin typeface="Verdana" panose="020B0604030504040204" pitchFamily="34" charset="0"/>
                <a:ea typeface="Verdana" panose="020B0604030504040204" pitchFamily="34" charset="0"/>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latin typeface="Verdana" panose="020B0604030504040204" pitchFamily="34" charset="0"/>
                <a:ea typeface="Verdana" panose="020B0604030504040204" pitchFamily="34" charset="0"/>
              </a:defRPr>
            </a:lvl1pPr>
          </a:lstStyle>
          <a:p>
            <a:r>
              <a:rPr lang="en-GB" err="1"/>
              <a:t>Sabiedrības</a:t>
            </a:r>
            <a:r>
              <a:rPr lang="en-GB"/>
              <a:t> </a:t>
            </a:r>
            <a:r>
              <a:rPr lang="en-GB" err="1"/>
              <a:t>integrācijas</a:t>
            </a:r>
            <a:r>
              <a:rPr lang="en-GB"/>
              <a:t>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graphicFrame>
        <p:nvGraphicFramePr>
          <p:cNvPr id="4" name="Chart 3">
            <a:extLst>
              <a:ext uri="{FF2B5EF4-FFF2-40B4-BE49-F238E27FC236}">
                <a16:creationId xmlns:a16="http://schemas.microsoft.com/office/drawing/2014/main" id="{F12DFBDB-42C2-4C29-BEE7-5207B78657FF}"/>
              </a:ext>
            </a:extLst>
          </p:cNvPr>
          <p:cNvGraphicFramePr/>
          <p:nvPr userDrawn="1">
            <p:extLst>
              <p:ext uri="{D42A27DB-BD31-4B8C-83A1-F6EECF244321}">
                <p14:modId xmlns:p14="http://schemas.microsoft.com/office/powerpoint/2010/main" val="2030075125"/>
              </p:ext>
            </p:extLst>
          </p:nvPr>
        </p:nvGraphicFramePr>
        <p:xfrm>
          <a:off x="830834" y="1828799"/>
          <a:ext cx="8128000" cy="43283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5109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Date Placeholder 7">
            <a:extLst>
              <a:ext uri="{FF2B5EF4-FFF2-40B4-BE49-F238E27FC236}">
                <a16:creationId xmlns:a16="http://schemas.microsoft.com/office/drawing/2014/main" id="{DD102C64-A5AA-7E44-911C-6C378E41ADB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6" name="Footer Placeholder 8">
            <a:extLst>
              <a:ext uri="{FF2B5EF4-FFF2-40B4-BE49-F238E27FC236}">
                <a16:creationId xmlns:a16="http://schemas.microsoft.com/office/drawing/2014/main" id="{952CEEEC-0849-A74F-862D-87885C3F33B7}"/>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7" name="Slide Number Placeholder 9">
            <a:extLst>
              <a:ext uri="{FF2B5EF4-FFF2-40B4-BE49-F238E27FC236}">
                <a16:creationId xmlns:a16="http://schemas.microsoft.com/office/drawing/2014/main" id="{BE17A0F6-7085-0049-946A-1D393DA30084}"/>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graphicFrame>
        <p:nvGraphicFramePr>
          <p:cNvPr id="2" name="Diagram 1">
            <a:extLst>
              <a:ext uri="{FF2B5EF4-FFF2-40B4-BE49-F238E27FC236}">
                <a16:creationId xmlns:a16="http://schemas.microsoft.com/office/drawing/2014/main" id="{0F3A261D-1B91-4E90-963E-5D7968D07D24}"/>
              </a:ext>
            </a:extLst>
          </p:cNvPr>
          <p:cNvGraphicFramePr/>
          <p:nvPr userDrawn="1">
            <p:extLst>
              <p:ext uri="{D42A27DB-BD31-4B8C-83A1-F6EECF244321}">
                <p14:modId xmlns:p14="http://schemas.microsoft.com/office/powerpoint/2010/main" val="3853621260"/>
              </p:ext>
            </p:extLst>
          </p:nvPr>
        </p:nvGraphicFramePr>
        <p:xfrm>
          <a:off x="830834" y="1766656"/>
          <a:ext cx="8428854" cy="4371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a:extLst>
              <a:ext uri="{FF2B5EF4-FFF2-40B4-BE49-F238E27FC236}">
                <a16:creationId xmlns:a16="http://schemas.microsoft.com/office/drawing/2014/main" id="{CFABDB44-99AA-4F60-9A53-9C436983AE3D}"/>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Tree>
    <p:extLst>
      <p:ext uri="{BB962C8B-B14F-4D97-AF65-F5344CB8AC3E}">
        <p14:creationId xmlns:p14="http://schemas.microsoft.com/office/powerpoint/2010/main" val="3715793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896650" y="1741488"/>
            <a:ext cx="4299889" cy="4311839"/>
          </a:xfrm>
        </p:spPr>
        <p:txBody>
          <a:bodyPr anchor="ctr">
            <a:normAutofit/>
          </a:bodyPr>
          <a:lstStyle>
            <a:lvl1pPr>
              <a:defRPr sz="19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Date Placeholder 7">
            <a:extLst>
              <a:ext uri="{FF2B5EF4-FFF2-40B4-BE49-F238E27FC236}">
                <a16:creationId xmlns:a16="http://schemas.microsoft.com/office/drawing/2014/main" id="{640FD51B-6B91-654A-8541-98E6AC9D81FA}"/>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13" name="Footer Placeholder 8">
            <a:extLst>
              <a:ext uri="{FF2B5EF4-FFF2-40B4-BE49-F238E27FC236}">
                <a16:creationId xmlns:a16="http://schemas.microsoft.com/office/drawing/2014/main" id="{2CBE8E68-4D8D-4A48-9F63-EC2E40253A4E}"/>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14" name="Slide Number Placeholder 9">
            <a:extLst>
              <a:ext uri="{FF2B5EF4-FFF2-40B4-BE49-F238E27FC236}">
                <a16:creationId xmlns:a16="http://schemas.microsoft.com/office/drawing/2014/main" id="{C04D9644-0770-FB40-980F-9F42B73ABCC5}"/>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6" name="Title 1">
            <a:extLst>
              <a:ext uri="{FF2B5EF4-FFF2-40B4-BE49-F238E27FC236}">
                <a16:creationId xmlns:a16="http://schemas.microsoft.com/office/drawing/2014/main" id="{B1BB2B5B-E398-EF41-AD67-3183F7DF4EF8}"/>
              </a:ext>
            </a:extLst>
          </p:cNvPr>
          <p:cNvSpPr>
            <a:spLocks noGrp="1"/>
          </p:cNvSpPr>
          <p:nvPr>
            <p:ph type="title" hasCustomPrompt="1"/>
          </p:nvPr>
        </p:nvSpPr>
        <p:spPr>
          <a:xfrm>
            <a:off x="995461" y="1741489"/>
            <a:ext cx="4589793" cy="1508337"/>
          </a:xfrm>
          <a:noFill/>
          <a:ln>
            <a:noFill/>
          </a:ln>
        </p:spPr>
        <p:txBody>
          <a:bodyPr>
            <a:normAutofit/>
          </a:bodyPr>
          <a:lstStyle>
            <a:lvl1pPr algn="l">
              <a:defRPr lang="en-US" sz="4000" b="0" cap="none" spc="0" dirty="0">
                <a:solidFill>
                  <a:schemeClr val="tx1"/>
                </a:solidFill>
              </a:defRPr>
            </a:lvl1pPr>
          </a:lstStyle>
          <a:p>
            <a:r>
              <a:rPr lang="en-GB"/>
              <a:t>Click to edit master title style</a:t>
            </a:r>
            <a:endParaRPr lang="en-US"/>
          </a:p>
        </p:txBody>
      </p:sp>
      <p:sp>
        <p:nvSpPr>
          <p:cNvPr id="17" name="Content Placeholder 2">
            <a:extLst>
              <a:ext uri="{FF2B5EF4-FFF2-40B4-BE49-F238E27FC236}">
                <a16:creationId xmlns:a16="http://schemas.microsoft.com/office/drawing/2014/main" id="{65D7D7CE-3BF8-384F-BB6C-1C03C17EB4AD}"/>
              </a:ext>
            </a:extLst>
          </p:cNvPr>
          <p:cNvSpPr>
            <a:spLocks noGrp="1"/>
          </p:cNvSpPr>
          <p:nvPr>
            <p:ph sz="half" idx="13"/>
          </p:nvPr>
        </p:nvSpPr>
        <p:spPr>
          <a:xfrm>
            <a:off x="995461" y="3249827"/>
            <a:ext cx="4589793" cy="2803500"/>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72668953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C970CA9-6759-6747-AEBA-852105BB4E47}"/>
              </a:ext>
            </a:extLst>
          </p:cNvPr>
          <p:cNvSpPr>
            <a:spLocks noGrp="1"/>
          </p:cNvSpPr>
          <p:nvPr>
            <p:ph type="title" hasCustomPrompt="1"/>
          </p:nvPr>
        </p:nvSpPr>
        <p:spPr bwMode="blackWhite">
          <a:xfrm>
            <a:off x="6263924" y="2122910"/>
            <a:ext cx="4494998" cy="1134640"/>
          </a:xfrm>
          <a:noFill/>
          <a:ln>
            <a:noFill/>
          </a:ln>
        </p:spPr>
        <p:txBody>
          <a:bodyPr anchor="ctr" anchorCtr="1">
            <a:noAutofit/>
          </a:bodyPr>
          <a:lstStyle>
            <a:lvl1pPr algn="l">
              <a:defRPr sz="4000" cap="none" spc="0">
                <a:solidFill>
                  <a:srgbClr val="262626"/>
                </a:solidFill>
              </a:defRPr>
            </a:lvl1pPr>
          </a:lstStyle>
          <a:p>
            <a:r>
              <a:rPr lang="en-GB"/>
              <a:t>Click to edit master title style</a:t>
            </a:r>
            <a:endParaRPr lang="en-US"/>
          </a:p>
        </p:txBody>
      </p:sp>
      <p:sp>
        <p:nvSpPr>
          <p:cNvPr id="35" name="Date Placeholder 7">
            <a:extLst>
              <a:ext uri="{FF2B5EF4-FFF2-40B4-BE49-F238E27FC236}">
                <a16:creationId xmlns:a16="http://schemas.microsoft.com/office/drawing/2014/main" id="{8AA5B60E-79DE-1D4D-8BDF-E25FB4AA6C76}"/>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34" name="Content Placeholder 3">
            <a:extLst>
              <a:ext uri="{FF2B5EF4-FFF2-40B4-BE49-F238E27FC236}">
                <a16:creationId xmlns:a16="http://schemas.microsoft.com/office/drawing/2014/main" id="{374C0741-EB60-EB42-97CB-FBA35C862F1C}"/>
              </a:ext>
            </a:extLst>
          </p:cNvPr>
          <p:cNvSpPr>
            <a:spLocks noGrp="1"/>
          </p:cNvSpPr>
          <p:nvPr>
            <p:ph sz="half" idx="2"/>
          </p:nvPr>
        </p:nvSpPr>
        <p:spPr>
          <a:xfrm>
            <a:off x="6263924" y="3429000"/>
            <a:ext cx="4494998" cy="23110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6" name="Footer Placeholder 8">
            <a:extLst>
              <a:ext uri="{FF2B5EF4-FFF2-40B4-BE49-F238E27FC236}">
                <a16:creationId xmlns:a16="http://schemas.microsoft.com/office/drawing/2014/main" id="{C7CBA151-8940-3346-AAB3-40083FCDF02E}"/>
              </a:ext>
            </a:extLst>
          </p:cNvPr>
          <p:cNvSpPr>
            <a:spLocks noGrp="1"/>
          </p:cNvSpPr>
          <p:nvPr>
            <p:ph type="ftr" sz="quarter" idx="11"/>
          </p:nvPr>
        </p:nvSpPr>
        <p:spPr>
          <a:xfrm>
            <a:off x="995461" y="6236208"/>
            <a:ext cx="5901189" cy="320040"/>
          </a:xfrm>
        </p:spPr>
        <p:txBody>
          <a:bodyPr/>
          <a:lstStyle>
            <a:lvl1pPr>
              <a:defRPr>
                <a:solidFill>
                  <a:schemeClr val="bg1">
                    <a:alpha val="70000"/>
                  </a:schemeClr>
                </a:solidFill>
              </a:defRPr>
            </a:lvl1pPr>
          </a:lstStyle>
          <a:p>
            <a:r>
              <a:rPr lang="en-GB"/>
              <a:t>Sabiedrības integrācijas fonds</a:t>
            </a:r>
            <a:endParaRPr lang="en-LV"/>
          </a:p>
        </p:txBody>
      </p:sp>
      <p:sp>
        <p:nvSpPr>
          <p:cNvPr id="37" name="Slide Number Placeholder 9">
            <a:extLst>
              <a:ext uri="{FF2B5EF4-FFF2-40B4-BE49-F238E27FC236}">
                <a16:creationId xmlns:a16="http://schemas.microsoft.com/office/drawing/2014/main" id="{353F92AA-6765-584C-A786-F815B0FEFEE3}"/>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48" name="Picture Placeholder 47">
            <a:extLst>
              <a:ext uri="{FF2B5EF4-FFF2-40B4-BE49-F238E27FC236}">
                <a16:creationId xmlns:a16="http://schemas.microsoft.com/office/drawing/2014/main" id="{AFAA8A27-44FA-3040-9A53-BD2CEC86D55E}"/>
              </a:ext>
            </a:extLst>
          </p:cNvPr>
          <p:cNvSpPr>
            <a:spLocks noGrp="1"/>
          </p:cNvSpPr>
          <p:nvPr>
            <p:ph type="pic" sz="quarter" idx="14" hasCustomPrompt="1"/>
          </p:nvPr>
        </p:nvSpPr>
        <p:spPr>
          <a:xfrm>
            <a:off x="-1175" y="0"/>
            <a:ext cx="5094288" cy="6858000"/>
          </a:xfrm>
          <a:custGeom>
            <a:avLst/>
            <a:gdLst>
              <a:gd name="connsiteX0" fmla="*/ 0 w 5094288"/>
              <a:gd name="connsiteY0" fmla="*/ 0 h 6858000"/>
              <a:gd name="connsiteX1" fmla="*/ 4208009 w 5094288"/>
              <a:gd name="connsiteY1" fmla="*/ 0 h 6858000"/>
              <a:gd name="connsiteX2" fmla="*/ 4233034 w 5094288"/>
              <a:gd name="connsiteY2" fmla="*/ 43523 h 6858000"/>
              <a:gd name="connsiteX3" fmla="*/ 5094288 w 5094288"/>
              <a:gd name="connsiteY3" fmla="*/ 3444875 h 6858000"/>
              <a:gd name="connsiteX4" fmla="*/ 4233034 w 5094288"/>
              <a:gd name="connsiteY4" fmla="*/ 6846228 h 6858000"/>
              <a:gd name="connsiteX5" fmla="*/ 4226265 w 5094288"/>
              <a:gd name="connsiteY5" fmla="*/ 6858000 h 6858000"/>
              <a:gd name="connsiteX6" fmla="*/ 0 w 509428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94288" h="6858000">
                <a:moveTo>
                  <a:pt x="0" y="0"/>
                </a:moveTo>
                <a:lnTo>
                  <a:pt x="4208009" y="0"/>
                </a:lnTo>
                <a:lnTo>
                  <a:pt x="4233034" y="43523"/>
                </a:lnTo>
                <a:cubicBezTo>
                  <a:pt x="4782295" y="1054620"/>
                  <a:pt x="5094288" y="2213312"/>
                  <a:pt x="5094288" y="3444875"/>
                </a:cubicBezTo>
                <a:cubicBezTo>
                  <a:pt x="5094288" y="4676438"/>
                  <a:pt x="4782295" y="5835131"/>
                  <a:pt x="4233034" y="6846228"/>
                </a:cubicBezTo>
                <a:lnTo>
                  <a:pt x="4226265" y="6858000"/>
                </a:lnTo>
                <a:lnTo>
                  <a:pt x="0" y="6858000"/>
                </a:lnTo>
                <a:close/>
              </a:path>
            </a:pathLst>
          </a:custGeom>
          <a:pattFill prst="pct5">
            <a:fgClr>
              <a:srgbClr val="C00000"/>
            </a:fgClr>
            <a:bgClr>
              <a:srgbClr val="F2F4F4"/>
            </a:bgClr>
          </a:pattFill>
        </p:spPr>
        <p:txBody>
          <a:bodyPr wrap="square">
            <a:noAutofit/>
          </a:bodyPr>
          <a:lstStyle/>
          <a:p>
            <a:r>
              <a:rPr lang="en-LV"/>
              <a:t>v</a:t>
            </a:r>
          </a:p>
        </p:txBody>
      </p:sp>
    </p:spTree>
    <p:extLst>
      <p:ext uri="{BB962C8B-B14F-4D97-AF65-F5344CB8AC3E}">
        <p14:creationId xmlns:p14="http://schemas.microsoft.com/office/powerpoint/2010/main" val="2730542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D0DAD6E-92D5-1148-AFC3-5C309EF8E1CD}"/>
              </a:ext>
            </a:extLst>
          </p:cNvPr>
          <p:cNvSpPr>
            <a:spLocks noGrp="1"/>
          </p:cNvSpPr>
          <p:nvPr>
            <p:ph type="title" hasCustomPrompt="1"/>
          </p:nvPr>
        </p:nvSpPr>
        <p:spPr>
          <a:xfrm>
            <a:off x="2231136" y="1184148"/>
            <a:ext cx="7729728" cy="1188720"/>
          </a:xfrm>
          <a:noFill/>
          <a:ln>
            <a:noFill/>
          </a:ln>
        </p:spPr>
        <p:txBody>
          <a:bodyPr>
            <a:noAutofit/>
          </a:bodyPr>
          <a:lstStyle>
            <a:lvl1pPr>
              <a:defRPr sz="4000" cap="none" spc="0">
                <a:solidFill>
                  <a:schemeClr val="bg1"/>
                </a:solidFill>
              </a:defRPr>
            </a:lvl1pPr>
          </a:lstStyle>
          <a:p>
            <a:r>
              <a:rPr lang="en-LV"/>
              <a:t>Paldies par uzmanību!</a:t>
            </a:r>
          </a:p>
        </p:txBody>
      </p:sp>
      <p:sp>
        <p:nvSpPr>
          <p:cNvPr id="4" name="Subtitle 2">
            <a:extLst>
              <a:ext uri="{FF2B5EF4-FFF2-40B4-BE49-F238E27FC236}">
                <a16:creationId xmlns:a16="http://schemas.microsoft.com/office/drawing/2014/main" id="{2C751D03-5378-E24A-BCDC-18818F065B41}"/>
              </a:ext>
            </a:extLst>
          </p:cNvPr>
          <p:cNvSpPr>
            <a:spLocks noGrp="1"/>
          </p:cNvSpPr>
          <p:nvPr>
            <p:ph type="subTitle" idx="1" hasCustomPrompt="1"/>
          </p:nvPr>
        </p:nvSpPr>
        <p:spPr>
          <a:xfrm>
            <a:off x="2231134" y="2642531"/>
            <a:ext cx="7729729" cy="1079161"/>
          </a:xfrm>
          <a:noFill/>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Plašāk: www.sif.gov.lv</a:t>
            </a:r>
          </a:p>
          <a:p>
            <a:r>
              <a:rPr lang="lv-LV"/>
              <a:t>Seko mums: </a:t>
            </a:r>
          </a:p>
          <a:p>
            <a:r>
              <a:rPr lang="lv-LV"/>
              <a:t>         @SIFlv</a:t>
            </a:r>
          </a:p>
        </p:txBody>
      </p:sp>
      <p:pic>
        <p:nvPicPr>
          <p:cNvPr id="6" name="Picture 5" descr="Logo&#10;&#10;Description automatically generated">
            <a:extLst>
              <a:ext uri="{FF2B5EF4-FFF2-40B4-BE49-F238E27FC236}">
                <a16:creationId xmlns:a16="http://schemas.microsoft.com/office/drawing/2014/main" id="{9B99B41B-1510-4BBE-8DA4-BD052FEA4AC4}"/>
              </a:ext>
            </a:extLst>
          </p:cNvPr>
          <p:cNvPicPr>
            <a:picLocks noChangeAspect="1"/>
          </p:cNvPicPr>
          <p:nvPr userDrawn="1"/>
        </p:nvPicPr>
        <p:blipFill>
          <a:blip r:embed="rId3"/>
          <a:stretch>
            <a:fillRect/>
          </a:stretch>
        </p:blipFill>
        <p:spPr>
          <a:xfrm>
            <a:off x="5587753" y="3465717"/>
            <a:ext cx="484572" cy="484572"/>
          </a:xfrm>
          <a:prstGeom prst="rect">
            <a:avLst/>
          </a:prstGeom>
        </p:spPr>
      </p:pic>
      <p:pic>
        <p:nvPicPr>
          <p:cNvPr id="8" name="Picture 7" descr="Icon&#10;&#10;Description automatically generated">
            <a:extLst>
              <a:ext uri="{FF2B5EF4-FFF2-40B4-BE49-F238E27FC236}">
                <a16:creationId xmlns:a16="http://schemas.microsoft.com/office/drawing/2014/main" id="{DE2F421B-1D7A-48F6-B57B-4E261DB14C30}"/>
              </a:ext>
            </a:extLst>
          </p:cNvPr>
          <p:cNvPicPr>
            <a:picLocks noChangeAspect="1"/>
          </p:cNvPicPr>
          <p:nvPr userDrawn="1"/>
        </p:nvPicPr>
        <p:blipFill>
          <a:blip r:embed="rId4"/>
          <a:stretch>
            <a:fillRect/>
          </a:stretch>
        </p:blipFill>
        <p:spPr>
          <a:xfrm>
            <a:off x="5182336" y="3452028"/>
            <a:ext cx="511949" cy="511949"/>
          </a:xfrm>
          <a:prstGeom prst="rect">
            <a:avLst/>
          </a:prstGeom>
        </p:spPr>
      </p:pic>
    </p:spTree>
    <p:extLst>
      <p:ext uri="{BB962C8B-B14F-4D97-AF65-F5344CB8AC3E}">
        <p14:creationId xmlns:p14="http://schemas.microsoft.com/office/powerpoint/2010/main" val="1382013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D0DAD6E-92D5-1148-AFC3-5C309EF8E1CD}"/>
              </a:ext>
            </a:extLst>
          </p:cNvPr>
          <p:cNvSpPr>
            <a:spLocks noGrp="1"/>
          </p:cNvSpPr>
          <p:nvPr>
            <p:ph type="title" hasCustomPrompt="1"/>
          </p:nvPr>
        </p:nvSpPr>
        <p:spPr>
          <a:xfrm>
            <a:off x="2231136" y="1184148"/>
            <a:ext cx="7729728" cy="1188720"/>
          </a:xfrm>
          <a:noFill/>
          <a:ln>
            <a:noFill/>
          </a:ln>
        </p:spPr>
        <p:txBody>
          <a:bodyPr>
            <a:noAutofit/>
          </a:bodyPr>
          <a:lstStyle>
            <a:lvl1pPr>
              <a:defRPr sz="4000" cap="none" spc="0">
                <a:solidFill>
                  <a:schemeClr val="bg1"/>
                </a:solidFill>
              </a:defRPr>
            </a:lvl1pPr>
          </a:lstStyle>
          <a:p>
            <a:r>
              <a:rPr lang="en-GB"/>
              <a:t>Click to edit master title style</a:t>
            </a:r>
            <a:endParaRPr lang="en-LV"/>
          </a:p>
        </p:txBody>
      </p:sp>
      <p:sp>
        <p:nvSpPr>
          <p:cNvPr id="4" name="Subtitle 2">
            <a:extLst>
              <a:ext uri="{FF2B5EF4-FFF2-40B4-BE49-F238E27FC236}">
                <a16:creationId xmlns:a16="http://schemas.microsoft.com/office/drawing/2014/main" id="{2C751D03-5378-E24A-BCDC-18818F065B41}"/>
              </a:ext>
            </a:extLst>
          </p:cNvPr>
          <p:cNvSpPr>
            <a:spLocks noGrp="1"/>
          </p:cNvSpPr>
          <p:nvPr>
            <p:ph type="subTitle" idx="1"/>
          </p:nvPr>
        </p:nvSpPr>
        <p:spPr>
          <a:xfrm>
            <a:off x="2231134" y="2642531"/>
            <a:ext cx="7729729" cy="1079161"/>
          </a:xfrm>
          <a:noFill/>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13026743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Content with Capt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44F6A5D-35A4-45F7-9ABD-AEFCA18F5F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101CCF6C-0016-485F-B181-3437B5A32D34}"/>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882DA2E3-AA58-4FA8-94BF-0A3303AAB2B2}" type="slidenum">
              <a:rPr lang="en-US" altLang="lv-LV"/>
              <a:pPr/>
              <a:t>‹#›</a:t>
            </a:fld>
            <a:endParaRPr lang="en-US" altLang="lv-LV"/>
          </a:p>
        </p:txBody>
      </p:sp>
    </p:spTree>
    <p:extLst>
      <p:ext uri="{BB962C8B-B14F-4D97-AF65-F5344CB8AC3E}">
        <p14:creationId xmlns:p14="http://schemas.microsoft.com/office/powerpoint/2010/main" val="24221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0835" y="435399"/>
            <a:ext cx="6184562" cy="1365148"/>
          </a:xfrm>
          <a:noFill/>
          <a:ln>
            <a:noFill/>
          </a:ln>
        </p:spPr>
        <p:txBody>
          <a:bodyPr>
            <a:normAutofit/>
          </a:bodyPr>
          <a:lstStyle>
            <a:lvl1pPr algn="l">
              <a:defRPr sz="4000" cap="none" spc="0">
                <a:solidFill>
                  <a:schemeClr val="bg1"/>
                </a:solidFill>
              </a:defRPr>
            </a:lvl1pPr>
          </a:lstStyle>
          <a:p>
            <a:r>
              <a:rPr lang="en-GB"/>
              <a:t>Click to edit master title style</a:t>
            </a:r>
            <a:endParaRPr lang="en-US"/>
          </a:p>
        </p:txBody>
      </p:sp>
      <p:sp>
        <p:nvSpPr>
          <p:cNvPr id="3" name="Content Placeholder 2"/>
          <p:cNvSpPr>
            <a:spLocks noGrp="1"/>
          </p:cNvSpPr>
          <p:nvPr>
            <p:ph idx="1"/>
          </p:nvPr>
        </p:nvSpPr>
        <p:spPr>
          <a:xfrm>
            <a:off x="995461" y="1800547"/>
            <a:ext cx="10201078" cy="4431707"/>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Date Placeholder 7">
            <a:extLst>
              <a:ext uri="{FF2B5EF4-FFF2-40B4-BE49-F238E27FC236}">
                <a16:creationId xmlns:a16="http://schemas.microsoft.com/office/drawing/2014/main" id="{887AF835-2D3A-BD4A-B351-0A47398D83E7}"/>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11" name="Footer Placeholder 8">
            <a:extLst>
              <a:ext uri="{FF2B5EF4-FFF2-40B4-BE49-F238E27FC236}">
                <a16:creationId xmlns:a16="http://schemas.microsoft.com/office/drawing/2014/main" id="{66711CB4-7503-E644-8A4C-882DC9AFCA6E}"/>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12" name="Slide Number Placeholder 9">
            <a:extLst>
              <a:ext uri="{FF2B5EF4-FFF2-40B4-BE49-F238E27FC236}">
                <a16:creationId xmlns:a16="http://schemas.microsoft.com/office/drawing/2014/main" id="{E73824C8-6894-7145-B438-77C49CB46E4F}"/>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Tree>
    <p:extLst>
      <p:ext uri="{BB962C8B-B14F-4D97-AF65-F5344CB8AC3E}">
        <p14:creationId xmlns:p14="http://schemas.microsoft.com/office/powerpoint/2010/main" val="1035000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E9F0B8CE-65F9-A94E-AC7E-073B48D30B11}"/>
              </a:ext>
            </a:extLst>
          </p:cNvPr>
          <p:cNvSpPr>
            <a:spLocks noGrp="1"/>
          </p:cNvSpPr>
          <p:nvPr>
            <p:ph type="pic" sz="quarter" idx="13"/>
          </p:nvPr>
        </p:nvSpPr>
        <p:spPr>
          <a:xfrm>
            <a:off x="0" y="0"/>
            <a:ext cx="12192000" cy="6858000"/>
          </a:xfrm>
          <a:pattFill prst="lgCheck">
            <a:fgClr>
              <a:srgbClr val="DAE1E1"/>
            </a:fgClr>
            <a:bgClr>
              <a:srgbClr val="F2F4F4"/>
            </a:bgClr>
          </a:pattFill>
        </p:spPr>
        <p:txBody>
          <a:bodyPr/>
          <a:lstStyle/>
          <a:p>
            <a:r>
              <a:rPr lang="en-GB"/>
              <a:t>Click icon to add picture</a:t>
            </a:r>
            <a:endParaRPr lang="en-LV"/>
          </a:p>
        </p:txBody>
      </p:sp>
      <p:sp>
        <p:nvSpPr>
          <p:cNvPr id="2" name="Title 1"/>
          <p:cNvSpPr>
            <a:spLocks noGrp="1"/>
          </p:cNvSpPr>
          <p:nvPr>
            <p:ph type="title" hasCustomPrompt="1"/>
          </p:nvPr>
        </p:nvSpPr>
        <p:spPr bwMode="blackWhite">
          <a:xfrm>
            <a:off x="1600200" y="2386744"/>
            <a:ext cx="8991600" cy="1645920"/>
          </a:xfrm>
          <a:noFill/>
          <a:ln w="38100">
            <a:noFill/>
          </a:ln>
        </p:spPr>
        <p:txBody>
          <a:bodyPr lIns="274320" rIns="274320" anchor="ctr" anchorCtr="1">
            <a:noAutofit/>
          </a:bodyPr>
          <a:lstStyle>
            <a:lvl1pPr>
              <a:defRPr sz="5000" cap="none" spc="0">
                <a:solidFill>
                  <a:schemeClr val="tx1"/>
                </a:solidFill>
              </a:defRPr>
            </a:lvl1pPr>
          </a:lstStyle>
          <a:p>
            <a:r>
              <a:rPr lang="en-GB"/>
              <a:t>Click to edit master title style</a:t>
            </a:r>
            <a:endParaRPr lang="en-US"/>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10" name="Date Placeholder 7">
            <a:extLst>
              <a:ext uri="{FF2B5EF4-FFF2-40B4-BE49-F238E27FC236}">
                <a16:creationId xmlns:a16="http://schemas.microsoft.com/office/drawing/2014/main" id="{66BDA2F8-68CA-884C-ABFA-701B220381E1}"/>
              </a:ext>
            </a:extLst>
          </p:cNvPr>
          <p:cNvSpPr>
            <a:spLocks noGrp="1"/>
          </p:cNvSpPr>
          <p:nvPr>
            <p:ph type="dt" sz="half" idx="10"/>
          </p:nvPr>
        </p:nvSpPr>
        <p:spPr>
          <a:xfrm>
            <a:off x="8442793" y="6253150"/>
            <a:ext cx="2753746" cy="323968"/>
          </a:xfrm>
        </p:spPr>
        <p:txBody>
          <a:bodyPr/>
          <a:lstStyle>
            <a:lvl1pPr>
              <a:defRPr>
                <a:solidFill>
                  <a:schemeClr val="tx1"/>
                </a:solidFill>
              </a:defRPr>
            </a:lvl1pPr>
          </a:lstStyle>
          <a:p>
            <a:r>
              <a:rPr lang="en-US"/>
              <a:t>19/05/2021</a:t>
            </a:r>
            <a:endParaRPr lang="en-LV"/>
          </a:p>
        </p:txBody>
      </p:sp>
      <p:sp>
        <p:nvSpPr>
          <p:cNvPr id="11" name="Footer Placeholder 8">
            <a:extLst>
              <a:ext uri="{FF2B5EF4-FFF2-40B4-BE49-F238E27FC236}">
                <a16:creationId xmlns:a16="http://schemas.microsoft.com/office/drawing/2014/main" id="{87AF38B6-BEDD-6D41-BB12-8A98E128AEBC}"/>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a:p>
        </p:txBody>
      </p:sp>
    </p:spTree>
    <p:extLst>
      <p:ext uri="{BB962C8B-B14F-4D97-AF65-F5344CB8AC3E}">
        <p14:creationId xmlns:p14="http://schemas.microsoft.com/office/powerpoint/2010/main" val="42364226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rgbClr val="800024"/>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id="{774A0244-6E26-4D41-AFC1-011CA034E8C7}"/>
              </a:ext>
            </a:extLst>
          </p:cNvPr>
          <p:cNvSpPr>
            <a:spLocks noGrp="1"/>
          </p:cNvSpPr>
          <p:nvPr>
            <p:ph type="pic" sz="quarter" idx="12"/>
          </p:nvPr>
        </p:nvSpPr>
        <p:spPr>
          <a:xfrm>
            <a:off x="0" y="0"/>
            <a:ext cx="12192000" cy="6858001"/>
          </a:xfrm>
          <a:custGeom>
            <a:avLst/>
            <a:gdLst>
              <a:gd name="connsiteX0" fmla="*/ 9234622 w 12192000"/>
              <a:gd name="connsiteY0" fmla="*/ 0 h 6858001"/>
              <a:gd name="connsiteX1" fmla="*/ 12192000 w 12192000"/>
              <a:gd name="connsiteY1" fmla="*/ 0 h 6858001"/>
              <a:gd name="connsiteX2" fmla="*/ 12192000 w 12192000"/>
              <a:gd name="connsiteY2" fmla="*/ 6743573 h 6858001"/>
              <a:gd name="connsiteX3" fmla="*/ 11964519 w 12192000"/>
              <a:gd name="connsiteY3" fmla="*/ 6688861 h 6858001"/>
              <a:gd name="connsiteX4" fmla="*/ 7726680 w 12192000"/>
              <a:gd name="connsiteY4" fmla="*/ 6236208 h 6858001"/>
              <a:gd name="connsiteX5" fmla="*/ 3067365 w 12192000"/>
              <a:gd name="connsiteY5" fmla="*/ 6790232 h 6858001"/>
              <a:gd name="connsiteX6" fmla="*/ 2816381 w 12192000"/>
              <a:gd name="connsiteY6" fmla="*/ 6858001 h 6858001"/>
              <a:gd name="connsiteX7" fmla="*/ 0 w 12192000"/>
              <a:gd name="connsiteY7" fmla="*/ 6858001 h 6858001"/>
              <a:gd name="connsiteX8" fmla="*/ 0 w 12192000"/>
              <a:gd name="connsiteY8" fmla="*/ 17397 h 6858001"/>
              <a:gd name="connsiteX9" fmla="*/ 343305 w 12192000"/>
              <a:gd name="connsiteY9" fmla="*/ 99967 h 6858001"/>
              <a:gd name="connsiteX10" fmla="*/ 4581144 w 12192000"/>
              <a:gd name="connsiteY10" fmla="*/ 552619 h 6858001"/>
              <a:gd name="connsiteX11" fmla="*/ 8818983 w 12192000"/>
              <a:gd name="connsiteY11" fmla="*/ 9996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6858001">
                <a:moveTo>
                  <a:pt x="9234622" y="0"/>
                </a:moveTo>
                <a:lnTo>
                  <a:pt x="12192000" y="0"/>
                </a:lnTo>
                <a:lnTo>
                  <a:pt x="12192000" y="6743573"/>
                </a:lnTo>
                <a:lnTo>
                  <a:pt x="11964519" y="6688861"/>
                </a:lnTo>
                <a:cubicBezTo>
                  <a:pt x="10682509" y="6398773"/>
                  <a:pt x="9245022" y="6236208"/>
                  <a:pt x="7726680" y="6236208"/>
                </a:cubicBezTo>
                <a:cubicBezTo>
                  <a:pt x="6039634" y="6236208"/>
                  <a:pt x="4452408" y="6436906"/>
                  <a:pt x="3067365" y="6790232"/>
                </a:cubicBezTo>
                <a:lnTo>
                  <a:pt x="2816381" y="6858001"/>
                </a:lnTo>
                <a:lnTo>
                  <a:pt x="0" y="6858001"/>
                </a:lnTo>
                <a:lnTo>
                  <a:pt x="0" y="17397"/>
                </a:lnTo>
                <a:lnTo>
                  <a:pt x="343305" y="99967"/>
                </a:lnTo>
                <a:cubicBezTo>
                  <a:pt x="1625315" y="390054"/>
                  <a:pt x="3062803" y="552619"/>
                  <a:pt x="4581144" y="552619"/>
                </a:cubicBezTo>
                <a:cubicBezTo>
                  <a:pt x="6099486" y="552619"/>
                  <a:pt x="7536973" y="390054"/>
                  <a:pt x="8818983" y="99967"/>
                </a:cubicBezTo>
                <a:close/>
              </a:path>
            </a:pathLst>
          </a:custGeom>
          <a:pattFill prst="lgCheck">
            <a:fgClr>
              <a:srgbClr val="F2F4F4"/>
            </a:fgClr>
            <a:bgClr>
              <a:srgbClr val="DAE1E1"/>
            </a:bgClr>
          </a:pattFill>
        </p:spPr>
        <p:txBody>
          <a:bodyPr wrap="square">
            <a:noAutofit/>
          </a:bodyPr>
          <a:lstStyle/>
          <a:p>
            <a:r>
              <a:rPr lang="en-GB"/>
              <a:t>Click icon to add picture</a:t>
            </a:r>
            <a:endParaRPr lang="en-LV"/>
          </a:p>
        </p:txBody>
      </p:sp>
      <p:sp>
        <p:nvSpPr>
          <p:cNvPr id="2" name="Title 1"/>
          <p:cNvSpPr>
            <a:spLocks noGrp="1"/>
          </p:cNvSpPr>
          <p:nvPr>
            <p:ph type="title" hasCustomPrompt="1"/>
          </p:nvPr>
        </p:nvSpPr>
        <p:spPr bwMode="blackWhite">
          <a:xfrm>
            <a:off x="1600200" y="2386744"/>
            <a:ext cx="8991600" cy="1645920"/>
          </a:xfrm>
          <a:noFill/>
          <a:ln w="38100">
            <a:noFill/>
          </a:ln>
        </p:spPr>
        <p:txBody>
          <a:bodyPr lIns="274320" rIns="274320" anchor="ctr" anchorCtr="1">
            <a:noAutofit/>
          </a:bodyPr>
          <a:lstStyle>
            <a:lvl1pPr>
              <a:defRPr sz="5000" cap="none" spc="0">
                <a:solidFill>
                  <a:schemeClr val="tx1"/>
                </a:solidFill>
              </a:defRPr>
            </a:lvl1pPr>
          </a:lstStyle>
          <a:p>
            <a:r>
              <a:rPr lang="en-GB"/>
              <a:t>Click to edit master title style</a:t>
            </a:r>
            <a:endParaRPr lang="en-US"/>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10" name="Date Placeholder 7">
            <a:extLst>
              <a:ext uri="{FF2B5EF4-FFF2-40B4-BE49-F238E27FC236}">
                <a16:creationId xmlns:a16="http://schemas.microsoft.com/office/drawing/2014/main" id="{66BDA2F8-68CA-884C-ABFA-701B220381E1}"/>
              </a:ext>
            </a:extLst>
          </p:cNvPr>
          <p:cNvSpPr>
            <a:spLocks noGrp="1"/>
          </p:cNvSpPr>
          <p:nvPr>
            <p:ph type="dt" sz="half" idx="10"/>
          </p:nvPr>
        </p:nvSpPr>
        <p:spPr>
          <a:xfrm>
            <a:off x="8442793" y="6253150"/>
            <a:ext cx="2753746" cy="323968"/>
          </a:xfrm>
        </p:spPr>
        <p:txBody>
          <a:bodyPr/>
          <a:lstStyle>
            <a:lvl1pPr>
              <a:defRPr>
                <a:solidFill>
                  <a:schemeClr val="tx1"/>
                </a:solidFill>
              </a:defRPr>
            </a:lvl1pPr>
          </a:lstStyle>
          <a:p>
            <a:r>
              <a:rPr lang="en-US"/>
              <a:t>19/05/2021</a:t>
            </a:r>
            <a:endParaRPr lang="en-LV"/>
          </a:p>
        </p:txBody>
      </p:sp>
      <p:sp>
        <p:nvSpPr>
          <p:cNvPr id="11" name="Footer Placeholder 8">
            <a:extLst>
              <a:ext uri="{FF2B5EF4-FFF2-40B4-BE49-F238E27FC236}">
                <a16:creationId xmlns:a16="http://schemas.microsoft.com/office/drawing/2014/main" id="{87AF38B6-BEDD-6D41-BB12-8A98E128AEBC}"/>
              </a:ext>
            </a:extLst>
          </p:cNvPr>
          <p:cNvSpPr>
            <a:spLocks noGrp="1"/>
          </p:cNvSpPr>
          <p:nvPr>
            <p:ph type="ftr" sz="quarter" idx="11"/>
          </p:nvPr>
        </p:nvSpPr>
        <p:spPr>
          <a:xfrm>
            <a:off x="995461" y="6236208"/>
            <a:ext cx="5901189" cy="320040"/>
          </a:xfrm>
        </p:spPr>
        <p:txBody>
          <a:bodyPr/>
          <a:lstStyle>
            <a:lvl1pPr>
              <a:defRPr>
                <a:solidFill>
                  <a:schemeClr val="tx1">
                    <a:alpha val="70000"/>
                  </a:schemeClr>
                </a:solidFill>
              </a:defRPr>
            </a:lvl1pPr>
          </a:lstStyle>
          <a:p>
            <a:r>
              <a:rPr lang="en-GB"/>
              <a:t>Sabiedrības integrācijas fonds</a:t>
            </a:r>
            <a:endParaRPr lang="en-LV"/>
          </a:p>
        </p:txBody>
      </p:sp>
    </p:spTree>
    <p:extLst>
      <p:ext uri="{BB962C8B-B14F-4D97-AF65-F5344CB8AC3E}">
        <p14:creationId xmlns:p14="http://schemas.microsoft.com/office/powerpoint/2010/main" val="360952715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95461" y="1741489"/>
            <a:ext cx="4589793" cy="1508337"/>
          </a:xfrm>
          <a:noFill/>
          <a:ln>
            <a:noFill/>
          </a:ln>
        </p:spPr>
        <p:txBody>
          <a:bodyPr>
            <a:normAutofit/>
          </a:bodyPr>
          <a:lstStyle>
            <a:lvl1pPr algn="l">
              <a:defRPr lang="en-US" sz="4000" b="0" cap="none" spc="0" dirty="0">
                <a:solidFill>
                  <a:schemeClr val="bg1"/>
                </a:solidFill>
              </a:defRPr>
            </a:lvl1pPr>
          </a:lstStyle>
          <a:p>
            <a:r>
              <a:rPr lang="en-GB"/>
              <a:t>Click to edit master title style</a:t>
            </a:r>
            <a:endParaRPr lang="en-US"/>
          </a:p>
        </p:txBody>
      </p:sp>
      <p:sp>
        <p:nvSpPr>
          <p:cNvPr id="3" name="Content Placeholder 2"/>
          <p:cNvSpPr>
            <a:spLocks noGrp="1"/>
          </p:cNvSpPr>
          <p:nvPr>
            <p:ph sz="half" idx="1"/>
          </p:nvPr>
        </p:nvSpPr>
        <p:spPr>
          <a:xfrm>
            <a:off x="995461" y="3429000"/>
            <a:ext cx="4589793" cy="231102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932634" y="1741489"/>
            <a:ext cx="4270247" cy="3998537"/>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Date Placeholder 7"/>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9" name="Footer Placeholder 8"/>
          <p:cNvSpPr>
            <a:spLocks noGrp="1"/>
          </p:cNvSpPr>
          <p:nvPr>
            <p:ph type="ftr" sz="quarter" idx="11"/>
          </p:nvPr>
        </p:nvSpPr>
        <p:spPr>
          <a:xfrm>
            <a:off x="995461" y="6236208"/>
            <a:ext cx="5901189" cy="320040"/>
          </a:xfrm>
        </p:spPr>
        <p:txBody>
          <a:bodyPr/>
          <a:lstStyle>
            <a:lvl1pPr>
              <a:defRPr>
                <a:solidFill>
                  <a:schemeClr val="bg1">
                    <a:alpha val="70000"/>
                  </a:schemeClr>
                </a:solidFill>
              </a:defRPr>
            </a:lvl1pPr>
          </a:lstStyle>
          <a:p>
            <a:r>
              <a:rPr lang="en-GB"/>
              <a:t>Sabiedrības integrācijas fonds</a:t>
            </a:r>
            <a:endParaRPr lang="en-LV"/>
          </a:p>
        </p:txBody>
      </p:sp>
      <p:sp>
        <p:nvSpPr>
          <p:cNvPr id="10" name="Slide Number Placeholder 9"/>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Tree>
    <p:extLst>
      <p:ext uri="{BB962C8B-B14F-4D97-AF65-F5344CB8AC3E}">
        <p14:creationId xmlns:p14="http://schemas.microsoft.com/office/powerpoint/2010/main" val="250517092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5461" y="1837945"/>
            <a:ext cx="4858223"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995461" y="2667762"/>
            <a:ext cx="4858223" cy="3564492"/>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Content Placeholder 5"/>
          <p:cNvSpPr>
            <a:spLocks noGrp="1"/>
          </p:cNvSpPr>
          <p:nvPr>
            <p:ph sz="quarter" idx="4"/>
          </p:nvPr>
        </p:nvSpPr>
        <p:spPr>
          <a:xfrm>
            <a:off x="6338316" y="2667762"/>
            <a:ext cx="4858222" cy="3564492"/>
          </a:xfrm>
        </p:spPr>
        <p:txBody>
          <a:bodyPr anchor="ct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 Placeholder 4"/>
          <p:cNvSpPr>
            <a:spLocks noGrp="1"/>
          </p:cNvSpPr>
          <p:nvPr>
            <p:ph type="body" sz="quarter" idx="13"/>
          </p:nvPr>
        </p:nvSpPr>
        <p:spPr>
          <a:xfrm>
            <a:off x="6338315" y="1837945"/>
            <a:ext cx="4877369"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Date Placeholder 7">
            <a:extLst>
              <a:ext uri="{FF2B5EF4-FFF2-40B4-BE49-F238E27FC236}">
                <a16:creationId xmlns:a16="http://schemas.microsoft.com/office/drawing/2014/main" id="{ACD9B235-5029-2E41-A4EE-C3C380E25A07}"/>
              </a:ext>
            </a:extLst>
          </p:cNvPr>
          <p:cNvSpPr>
            <a:spLocks noGrp="1"/>
          </p:cNvSpPr>
          <p:nvPr>
            <p:ph type="dt" sz="half" idx="10"/>
          </p:nvPr>
        </p:nvSpPr>
        <p:spPr>
          <a:xfrm>
            <a:off x="7893286" y="6253150"/>
            <a:ext cx="2753746" cy="323968"/>
          </a:xfrm>
        </p:spPr>
        <p:txBody>
          <a:bodyPr/>
          <a:lstStyle>
            <a:lvl1pPr>
              <a:defRPr>
                <a:solidFill>
                  <a:schemeClr val="bg1"/>
                </a:solidFill>
              </a:defRPr>
            </a:lvl1pPr>
          </a:lstStyle>
          <a:p>
            <a:r>
              <a:rPr lang="en-US"/>
              <a:t>19/05/2021</a:t>
            </a:r>
            <a:endParaRPr lang="en-LV"/>
          </a:p>
        </p:txBody>
      </p:sp>
      <p:sp>
        <p:nvSpPr>
          <p:cNvPr id="13" name="Footer Placeholder 8">
            <a:extLst>
              <a:ext uri="{FF2B5EF4-FFF2-40B4-BE49-F238E27FC236}">
                <a16:creationId xmlns:a16="http://schemas.microsoft.com/office/drawing/2014/main" id="{3C888BBC-97FE-DD45-B5ED-7D101B121582}"/>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14" name="Slide Number Placeholder 9">
            <a:extLst>
              <a:ext uri="{FF2B5EF4-FFF2-40B4-BE49-F238E27FC236}">
                <a16:creationId xmlns:a16="http://schemas.microsoft.com/office/drawing/2014/main" id="{62D8F44E-A7A8-CF42-9027-39FF59A8450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5" name="Title 1">
            <a:extLst>
              <a:ext uri="{FF2B5EF4-FFF2-40B4-BE49-F238E27FC236}">
                <a16:creationId xmlns:a16="http://schemas.microsoft.com/office/drawing/2014/main" id="{EC64A75B-0A34-AD44-8B0B-C9E27D14E208}"/>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Tree>
    <p:extLst>
      <p:ext uri="{BB962C8B-B14F-4D97-AF65-F5344CB8AC3E}">
        <p14:creationId xmlns:p14="http://schemas.microsoft.com/office/powerpoint/2010/main" val="327995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0" name="Content Placeholder 2">
            <a:extLst>
              <a:ext uri="{FF2B5EF4-FFF2-40B4-BE49-F238E27FC236}">
                <a16:creationId xmlns:a16="http://schemas.microsoft.com/office/drawing/2014/main" id="{CBF62E3C-3705-A34B-B385-9D525B60D487}"/>
              </a:ext>
            </a:extLst>
          </p:cNvPr>
          <p:cNvSpPr>
            <a:spLocks noGrp="1"/>
          </p:cNvSpPr>
          <p:nvPr>
            <p:ph idx="1"/>
          </p:nvPr>
        </p:nvSpPr>
        <p:spPr>
          <a:xfrm>
            <a:off x="995461" y="1558977"/>
            <a:ext cx="10201078" cy="4673277"/>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951024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1" name="Content Placeholder 2">
            <a:extLst>
              <a:ext uri="{FF2B5EF4-FFF2-40B4-BE49-F238E27FC236}">
                <a16:creationId xmlns:a16="http://schemas.microsoft.com/office/drawing/2014/main" id="{887015FF-869F-4600-8F52-832E1390C2BD}"/>
              </a:ext>
            </a:extLst>
          </p:cNvPr>
          <p:cNvSpPr>
            <a:spLocks noGrp="1"/>
          </p:cNvSpPr>
          <p:nvPr>
            <p:ph sz="half" idx="16"/>
          </p:nvPr>
        </p:nvSpPr>
        <p:spPr>
          <a:xfrm>
            <a:off x="830833" y="3892044"/>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Picture Placeholder 2">
            <a:extLst>
              <a:ext uri="{FF2B5EF4-FFF2-40B4-BE49-F238E27FC236}">
                <a16:creationId xmlns:a16="http://schemas.microsoft.com/office/drawing/2014/main" id="{DD81DD49-27B1-4A63-9CB6-D56BCBD3106A}"/>
              </a:ext>
            </a:extLst>
          </p:cNvPr>
          <p:cNvSpPr>
            <a:spLocks noGrp="1"/>
          </p:cNvSpPr>
          <p:nvPr>
            <p:ph type="pic" sz="quarter" idx="14"/>
          </p:nvPr>
        </p:nvSpPr>
        <p:spPr>
          <a:xfrm>
            <a:off x="830834" y="1737796"/>
            <a:ext cx="2968809" cy="2024063"/>
          </a:xfrm>
        </p:spPr>
        <p:txBody>
          <a:bodyPr/>
          <a:lstStyle/>
          <a:p>
            <a:endParaRPr lang="lv-LV"/>
          </a:p>
        </p:txBody>
      </p:sp>
      <p:sp>
        <p:nvSpPr>
          <p:cNvPr id="13" name="Picture Placeholder 2">
            <a:extLst>
              <a:ext uri="{FF2B5EF4-FFF2-40B4-BE49-F238E27FC236}">
                <a16:creationId xmlns:a16="http://schemas.microsoft.com/office/drawing/2014/main" id="{433C8A15-231C-4FED-B9EE-82932FCFDC2C}"/>
              </a:ext>
            </a:extLst>
          </p:cNvPr>
          <p:cNvSpPr>
            <a:spLocks noGrp="1"/>
          </p:cNvSpPr>
          <p:nvPr>
            <p:ph type="pic" sz="quarter" idx="17"/>
          </p:nvPr>
        </p:nvSpPr>
        <p:spPr>
          <a:xfrm>
            <a:off x="3946055" y="1737796"/>
            <a:ext cx="2968809" cy="2024063"/>
          </a:xfrm>
        </p:spPr>
        <p:txBody>
          <a:bodyPr/>
          <a:lstStyle/>
          <a:p>
            <a:endParaRPr lang="lv-LV"/>
          </a:p>
        </p:txBody>
      </p:sp>
      <p:sp>
        <p:nvSpPr>
          <p:cNvPr id="14" name="Content Placeholder 2">
            <a:extLst>
              <a:ext uri="{FF2B5EF4-FFF2-40B4-BE49-F238E27FC236}">
                <a16:creationId xmlns:a16="http://schemas.microsoft.com/office/drawing/2014/main" id="{CBD402ED-CEB8-496A-AF82-89566D414185}"/>
              </a:ext>
            </a:extLst>
          </p:cNvPr>
          <p:cNvSpPr>
            <a:spLocks noGrp="1"/>
          </p:cNvSpPr>
          <p:nvPr>
            <p:ph sz="half" idx="18"/>
          </p:nvPr>
        </p:nvSpPr>
        <p:spPr>
          <a:xfrm>
            <a:off x="3952042" y="3892043"/>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5" name="Picture Placeholder 2">
            <a:extLst>
              <a:ext uri="{FF2B5EF4-FFF2-40B4-BE49-F238E27FC236}">
                <a16:creationId xmlns:a16="http://schemas.microsoft.com/office/drawing/2014/main" id="{4129729C-CE30-4BC7-A196-FE415BDB7CFD}"/>
              </a:ext>
            </a:extLst>
          </p:cNvPr>
          <p:cNvSpPr>
            <a:spLocks noGrp="1"/>
          </p:cNvSpPr>
          <p:nvPr>
            <p:ph type="pic" sz="quarter" idx="19"/>
          </p:nvPr>
        </p:nvSpPr>
        <p:spPr>
          <a:xfrm>
            <a:off x="7067264" y="1737796"/>
            <a:ext cx="2968809" cy="2024063"/>
          </a:xfrm>
        </p:spPr>
        <p:txBody>
          <a:bodyPr/>
          <a:lstStyle/>
          <a:p>
            <a:endParaRPr lang="lv-LV"/>
          </a:p>
        </p:txBody>
      </p:sp>
      <p:sp>
        <p:nvSpPr>
          <p:cNvPr id="16" name="Content Placeholder 2">
            <a:extLst>
              <a:ext uri="{FF2B5EF4-FFF2-40B4-BE49-F238E27FC236}">
                <a16:creationId xmlns:a16="http://schemas.microsoft.com/office/drawing/2014/main" id="{41A99AED-89DE-49AF-90A6-FF0F71124F6B}"/>
              </a:ext>
            </a:extLst>
          </p:cNvPr>
          <p:cNvSpPr>
            <a:spLocks noGrp="1"/>
          </p:cNvSpPr>
          <p:nvPr>
            <p:ph sz="half" idx="20"/>
          </p:nvPr>
        </p:nvSpPr>
        <p:spPr>
          <a:xfrm>
            <a:off x="7073251" y="3892042"/>
            <a:ext cx="2968809"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24875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9E5E4EA-1CBE-A44A-A9BE-F31295529495}"/>
              </a:ext>
            </a:extLst>
          </p:cNvPr>
          <p:cNvSpPr>
            <a:spLocks noGrp="1"/>
          </p:cNvSpPr>
          <p:nvPr>
            <p:ph type="title" hasCustomPrompt="1"/>
          </p:nvPr>
        </p:nvSpPr>
        <p:spPr>
          <a:xfrm>
            <a:off x="830834" y="435399"/>
            <a:ext cx="7983381" cy="1123578"/>
          </a:xfrm>
          <a:noFill/>
          <a:ln>
            <a:noFill/>
          </a:ln>
        </p:spPr>
        <p:txBody>
          <a:bodyPr>
            <a:normAutofit/>
          </a:bodyPr>
          <a:lstStyle>
            <a:lvl1pPr algn="l">
              <a:defRPr sz="4000" cap="none" spc="0">
                <a:solidFill>
                  <a:srgbClr val="7C9396"/>
                </a:solidFill>
              </a:defRPr>
            </a:lvl1pPr>
          </a:lstStyle>
          <a:p>
            <a:r>
              <a:rPr lang="en-GB"/>
              <a:t>Click to edit master title style</a:t>
            </a:r>
            <a:endParaRPr lang="en-US"/>
          </a:p>
        </p:txBody>
      </p:sp>
      <p:sp>
        <p:nvSpPr>
          <p:cNvPr id="7" name="Date Placeholder 7">
            <a:extLst>
              <a:ext uri="{FF2B5EF4-FFF2-40B4-BE49-F238E27FC236}">
                <a16:creationId xmlns:a16="http://schemas.microsoft.com/office/drawing/2014/main" id="{DF69425A-FD29-1A44-B2D4-C19E701BBCF4}"/>
              </a:ext>
            </a:extLst>
          </p:cNvPr>
          <p:cNvSpPr>
            <a:spLocks noGrp="1"/>
          </p:cNvSpPr>
          <p:nvPr>
            <p:ph type="dt" sz="half" idx="10"/>
          </p:nvPr>
        </p:nvSpPr>
        <p:spPr>
          <a:xfrm>
            <a:off x="7893286" y="6253150"/>
            <a:ext cx="2753746" cy="323968"/>
          </a:xfrm>
        </p:spPr>
        <p:txBody>
          <a:bodyPr/>
          <a:lstStyle>
            <a:lvl1pPr>
              <a:defRPr>
                <a:solidFill>
                  <a:srgbClr val="7C9396"/>
                </a:solidFill>
              </a:defRPr>
            </a:lvl1pPr>
          </a:lstStyle>
          <a:p>
            <a:r>
              <a:rPr lang="en-US"/>
              <a:t>19/05/2021</a:t>
            </a:r>
            <a:endParaRPr lang="en-LV"/>
          </a:p>
        </p:txBody>
      </p:sp>
      <p:sp>
        <p:nvSpPr>
          <p:cNvPr id="8" name="Footer Placeholder 8">
            <a:extLst>
              <a:ext uri="{FF2B5EF4-FFF2-40B4-BE49-F238E27FC236}">
                <a16:creationId xmlns:a16="http://schemas.microsoft.com/office/drawing/2014/main" id="{7E9D0869-44B0-094B-B441-BFF387AEBD05}"/>
              </a:ext>
            </a:extLst>
          </p:cNvPr>
          <p:cNvSpPr>
            <a:spLocks noGrp="1"/>
          </p:cNvSpPr>
          <p:nvPr>
            <p:ph type="ftr" sz="quarter" idx="11"/>
          </p:nvPr>
        </p:nvSpPr>
        <p:spPr>
          <a:xfrm>
            <a:off x="995461" y="6236208"/>
            <a:ext cx="5901189" cy="320040"/>
          </a:xfrm>
        </p:spPr>
        <p:txBody>
          <a:bodyPr/>
          <a:lstStyle>
            <a:lvl1pPr>
              <a:defRPr>
                <a:solidFill>
                  <a:srgbClr val="7C9396">
                    <a:alpha val="70000"/>
                  </a:srgbClr>
                </a:solidFill>
              </a:defRPr>
            </a:lvl1pPr>
          </a:lstStyle>
          <a:p>
            <a:r>
              <a:rPr lang="en-GB"/>
              <a:t>Sabiedrības integrācijas fonds</a:t>
            </a:r>
            <a:endParaRPr lang="en-LV"/>
          </a:p>
        </p:txBody>
      </p:sp>
      <p:sp>
        <p:nvSpPr>
          <p:cNvPr id="9" name="Slide Number Placeholder 9">
            <a:extLst>
              <a:ext uri="{FF2B5EF4-FFF2-40B4-BE49-F238E27FC236}">
                <a16:creationId xmlns:a16="http://schemas.microsoft.com/office/drawing/2014/main" id="{1DDCF5D3-D3C5-3244-8610-6DE60B5133F0}"/>
              </a:ext>
            </a:extLst>
          </p:cNvPr>
          <p:cNvSpPr>
            <a:spLocks noGrp="1"/>
          </p:cNvSpPr>
          <p:nvPr>
            <p:ph type="sldNum" sz="quarter" idx="12"/>
          </p:nvPr>
        </p:nvSpPr>
        <p:spPr>
          <a:xfrm>
            <a:off x="10830779" y="6232254"/>
            <a:ext cx="365760" cy="365760"/>
          </a:xfrm>
          <a:solidFill>
            <a:srgbClr val="7C9396">
              <a:alpha val="70000"/>
            </a:srgbClr>
          </a:solidFill>
        </p:spPr>
        <p:txBody>
          <a:bodyPr/>
          <a:lstStyle/>
          <a:p>
            <a:fld id="{C19BB808-219E-9441-9CD5-6E582F9AE2E3}" type="slidenum">
              <a:rPr lang="en-LV" smtClean="0"/>
              <a:t>‹#›</a:t>
            </a:fld>
            <a:endParaRPr lang="en-LV"/>
          </a:p>
        </p:txBody>
      </p:sp>
      <p:sp>
        <p:nvSpPr>
          <p:cNvPr id="11" name="Content Placeholder 2">
            <a:extLst>
              <a:ext uri="{FF2B5EF4-FFF2-40B4-BE49-F238E27FC236}">
                <a16:creationId xmlns:a16="http://schemas.microsoft.com/office/drawing/2014/main" id="{887015FF-869F-4600-8F52-832E1390C2BD}"/>
              </a:ext>
            </a:extLst>
          </p:cNvPr>
          <p:cNvSpPr>
            <a:spLocks noGrp="1"/>
          </p:cNvSpPr>
          <p:nvPr>
            <p:ph sz="half" idx="16"/>
          </p:nvPr>
        </p:nvSpPr>
        <p:spPr>
          <a:xfrm>
            <a:off x="830834"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Picture Placeholder 2">
            <a:extLst>
              <a:ext uri="{FF2B5EF4-FFF2-40B4-BE49-F238E27FC236}">
                <a16:creationId xmlns:a16="http://schemas.microsoft.com/office/drawing/2014/main" id="{DD81DD49-27B1-4A63-9CB6-D56BCBD3106A}"/>
              </a:ext>
            </a:extLst>
          </p:cNvPr>
          <p:cNvSpPr>
            <a:spLocks noGrp="1"/>
          </p:cNvSpPr>
          <p:nvPr>
            <p:ph type="pic" sz="quarter" idx="14"/>
          </p:nvPr>
        </p:nvSpPr>
        <p:spPr>
          <a:xfrm>
            <a:off x="830834" y="1737796"/>
            <a:ext cx="2480537" cy="2024063"/>
          </a:xfrm>
        </p:spPr>
        <p:txBody>
          <a:bodyPr/>
          <a:lstStyle/>
          <a:p>
            <a:endParaRPr lang="lv-LV"/>
          </a:p>
        </p:txBody>
      </p:sp>
      <p:sp>
        <p:nvSpPr>
          <p:cNvPr id="22" name="Content Placeholder 2">
            <a:extLst>
              <a:ext uri="{FF2B5EF4-FFF2-40B4-BE49-F238E27FC236}">
                <a16:creationId xmlns:a16="http://schemas.microsoft.com/office/drawing/2014/main" id="{EE83AB42-E572-4C69-A400-1F03808C4898}"/>
              </a:ext>
            </a:extLst>
          </p:cNvPr>
          <p:cNvSpPr>
            <a:spLocks noGrp="1"/>
          </p:cNvSpPr>
          <p:nvPr>
            <p:ph sz="half" idx="17"/>
          </p:nvPr>
        </p:nvSpPr>
        <p:spPr>
          <a:xfrm>
            <a:off x="3456373"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3" name="Picture Placeholder 2">
            <a:extLst>
              <a:ext uri="{FF2B5EF4-FFF2-40B4-BE49-F238E27FC236}">
                <a16:creationId xmlns:a16="http://schemas.microsoft.com/office/drawing/2014/main" id="{8AF1556D-7A4D-40BF-A604-2259BF22169C}"/>
              </a:ext>
            </a:extLst>
          </p:cNvPr>
          <p:cNvSpPr>
            <a:spLocks noGrp="1"/>
          </p:cNvSpPr>
          <p:nvPr>
            <p:ph type="pic" sz="quarter" idx="18"/>
          </p:nvPr>
        </p:nvSpPr>
        <p:spPr>
          <a:xfrm>
            <a:off x="3456373" y="1737796"/>
            <a:ext cx="2480537" cy="2024063"/>
          </a:xfrm>
        </p:spPr>
        <p:txBody>
          <a:bodyPr/>
          <a:lstStyle/>
          <a:p>
            <a:endParaRPr lang="lv-LV"/>
          </a:p>
        </p:txBody>
      </p:sp>
      <p:sp>
        <p:nvSpPr>
          <p:cNvPr id="24" name="Content Placeholder 2">
            <a:extLst>
              <a:ext uri="{FF2B5EF4-FFF2-40B4-BE49-F238E27FC236}">
                <a16:creationId xmlns:a16="http://schemas.microsoft.com/office/drawing/2014/main" id="{22F6E2A9-48A6-41DD-BD08-2F718411438E}"/>
              </a:ext>
            </a:extLst>
          </p:cNvPr>
          <p:cNvSpPr>
            <a:spLocks noGrp="1"/>
          </p:cNvSpPr>
          <p:nvPr>
            <p:ph sz="half" idx="19"/>
          </p:nvPr>
        </p:nvSpPr>
        <p:spPr>
          <a:xfrm>
            <a:off x="6096000" y="3892044"/>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5" name="Picture Placeholder 2">
            <a:extLst>
              <a:ext uri="{FF2B5EF4-FFF2-40B4-BE49-F238E27FC236}">
                <a16:creationId xmlns:a16="http://schemas.microsoft.com/office/drawing/2014/main" id="{DD79050A-8E0E-4DC3-BE0E-BEC23B2369C1}"/>
              </a:ext>
            </a:extLst>
          </p:cNvPr>
          <p:cNvSpPr>
            <a:spLocks noGrp="1"/>
          </p:cNvSpPr>
          <p:nvPr>
            <p:ph type="pic" sz="quarter" idx="20"/>
          </p:nvPr>
        </p:nvSpPr>
        <p:spPr>
          <a:xfrm>
            <a:off x="6096000" y="1737796"/>
            <a:ext cx="2480537" cy="2024063"/>
          </a:xfrm>
        </p:spPr>
        <p:txBody>
          <a:bodyPr/>
          <a:lstStyle/>
          <a:p>
            <a:endParaRPr lang="lv-LV"/>
          </a:p>
        </p:txBody>
      </p:sp>
      <p:sp>
        <p:nvSpPr>
          <p:cNvPr id="26" name="Content Placeholder 2">
            <a:extLst>
              <a:ext uri="{FF2B5EF4-FFF2-40B4-BE49-F238E27FC236}">
                <a16:creationId xmlns:a16="http://schemas.microsoft.com/office/drawing/2014/main" id="{04109C6B-0CFC-4742-8915-3D2661C4A84B}"/>
              </a:ext>
            </a:extLst>
          </p:cNvPr>
          <p:cNvSpPr>
            <a:spLocks noGrp="1"/>
          </p:cNvSpPr>
          <p:nvPr>
            <p:ph sz="half" idx="21"/>
          </p:nvPr>
        </p:nvSpPr>
        <p:spPr>
          <a:xfrm>
            <a:off x="8735627" y="3891251"/>
            <a:ext cx="2480537" cy="2213979"/>
          </a:xfrm>
        </p:spPr>
        <p:txBody>
          <a:bodyPr anchor="ct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7" name="Picture Placeholder 2">
            <a:extLst>
              <a:ext uri="{FF2B5EF4-FFF2-40B4-BE49-F238E27FC236}">
                <a16:creationId xmlns:a16="http://schemas.microsoft.com/office/drawing/2014/main" id="{38C9D323-C772-4444-97AD-0522C3B28634}"/>
              </a:ext>
            </a:extLst>
          </p:cNvPr>
          <p:cNvSpPr>
            <a:spLocks noGrp="1"/>
          </p:cNvSpPr>
          <p:nvPr>
            <p:ph type="pic" sz="quarter" idx="22"/>
          </p:nvPr>
        </p:nvSpPr>
        <p:spPr>
          <a:xfrm>
            <a:off x="8735627" y="1737003"/>
            <a:ext cx="2480537" cy="2024063"/>
          </a:xfrm>
        </p:spPr>
        <p:txBody>
          <a:bodyPr/>
          <a:lstStyle/>
          <a:p>
            <a:endParaRPr lang="lv-LV"/>
          </a:p>
        </p:txBody>
      </p:sp>
    </p:spTree>
    <p:extLst>
      <p:ext uri="{BB962C8B-B14F-4D97-AF65-F5344CB8AC3E}">
        <p14:creationId xmlns:p14="http://schemas.microsoft.com/office/powerpoint/2010/main" val="1601933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r>
              <a:rPr lang="en-US"/>
              <a:t>19/05/2021</a:t>
            </a:r>
            <a:endParaRPr lang="en-LV"/>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GB"/>
              <a:t>Sabiedrības integrācijas fonds</a:t>
            </a:r>
            <a:endParaRPr lang="en-LV"/>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C19BB808-219E-9441-9CD5-6E582F9AE2E3}" type="slidenum">
              <a:rPr lang="en-LV" smtClean="0"/>
              <a:t>‹#›</a:t>
            </a:fld>
            <a:endParaRPr lang="en-LV"/>
          </a:p>
        </p:txBody>
      </p:sp>
    </p:spTree>
    <p:extLst>
      <p:ext uri="{BB962C8B-B14F-4D97-AF65-F5344CB8AC3E}">
        <p14:creationId xmlns:p14="http://schemas.microsoft.com/office/powerpoint/2010/main" val="2633901312"/>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41" r:id="rId4"/>
    <p:sldLayoutId id="2147483733" r:id="rId5"/>
    <p:sldLayoutId id="2147483734" r:id="rId6"/>
    <p:sldLayoutId id="2147483735" r:id="rId7"/>
    <p:sldLayoutId id="2147483745" r:id="rId8"/>
    <p:sldLayoutId id="2147483746" r:id="rId9"/>
    <p:sldLayoutId id="2147483748" r:id="rId10"/>
    <p:sldLayoutId id="2147483749" r:id="rId11"/>
    <p:sldLayoutId id="2147483736" r:id="rId12"/>
    <p:sldLayoutId id="2147483737" r:id="rId13"/>
    <p:sldLayoutId id="2147483738" r:id="rId14"/>
    <p:sldLayoutId id="2147483740" r:id="rId15"/>
    <p:sldLayoutId id="2147483742" r:id="rId16"/>
    <p:sldLayoutId id="2147483750" r:id="rId17"/>
  </p:sldLayoutIdLst>
  <p:hf hdr="0"/>
  <p:txStyles>
    <p:titleStyle>
      <a:lvl1pPr algn="ctr" defTabSz="914400" rtl="0" eaLnBrk="1" latinLnBrk="0" hangingPunct="1">
        <a:lnSpc>
          <a:spcPct val="90000"/>
        </a:lnSpc>
        <a:spcBef>
          <a:spcPct val="0"/>
        </a:spcBef>
        <a:buNone/>
        <a:defRPr sz="2800" kern="1200" cap="all" spc="200" baseline="0">
          <a:solidFill>
            <a:srgbClr val="262626"/>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Verdana" panose="020B0604030504040204" pitchFamily="34" charset="0"/>
          <a:ea typeface="Verdana" panose="020B0604030504040204" pitchFamily="34" charset="0"/>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Verdana" panose="020B0604030504040204" pitchFamily="34" charset="0"/>
          <a:ea typeface="Verdana" panose="020B0604030504040204" pitchFamily="34" charset="0"/>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hyperlink" Target="mailto:ance.indriksone@sif.gov.lv"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hyperlink" Target="mailto:eliza.lake@sif.gov.l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8B0EFC6-5A9E-B54C-ABB4-A013046ACD30}"/>
              </a:ext>
            </a:extLst>
          </p:cNvPr>
          <p:cNvSpPr>
            <a:spLocks noGrp="1"/>
          </p:cNvSpPr>
          <p:nvPr>
            <p:ph type="subTitle" idx="1"/>
          </p:nvPr>
        </p:nvSpPr>
        <p:spPr>
          <a:xfrm>
            <a:off x="777231" y="5486400"/>
            <a:ext cx="8207652" cy="928734"/>
          </a:xfrm>
        </p:spPr>
        <p:txBody>
          <a:bodyPr>
            <a:normAutofit fontScale="92500" lnSpcReduction="10000"/>
          </a:bodyPr>
          <a:lstStyle/>
          <a:p>
            <a:r>
              <a:rPr lang="en-US"/>
              <a:t>Elīza Laķe</a:t>
            </a:r>
            <a:r>
              <a:rPr lang="en-GB"/>
              <a:t>, </a:t>
            </a:r>
            <a:br>
              <a:rPr lang="en-GB"/>
            </a:br>
            <a:r>
              <a:rPr lang="en-GB" err="1"/>
              <a:t>Sabiedrības</a:t>
            </a:r>
            <a:r>
              <a:rPr lang="en-GB"/>
              <a:t> </a:t>
            </a:r>
            <a:r>
              <a:rPr lang="en-GB" err="1"/>
              <a:t>integrācijas</a:t>
            </a:r>
            <a:r>
              <a:rPr lang="en-GB"/>
              <a:t> </a:t>
            </a:r>
            <a:r>
              <a:rPr lang="en-GB" err="1"/>
              <a:t>fonda</a:t>
            </a:r>
            <a:r>
              <a:rPr lang="en-GB"/>
              <a:t> </a:t>
            </a:r>
            <a:r>
              <a:rPr lang="lv-LV"/>
              <a:t>                                          Projektu konkursu un uzraudzības nodaļas</a:t>
            </a:r>
            <a:r>
              <a:rPr lang="en-US"/>
              <a:t> </a:t>
            </a:r>
            <a:r>
              <a:rPr lang="en-US" err="1"/>
              <a:t>programmas</a:t>
            </a:r>
            <a:r>
              <a:rPr lang="lv-LV"/>
              <a:t> vadītāja</a:t>
            </a:r>
            <a:endParaRPr lang="en-LV"/>
          </a:p>
        </p:txBody>
      </p:sp>
      <p:sp>
        <p:nvSpPr>
          <p:cNvPr id="3" name="Title 2">
            <a:extLst>
              <a:ext uri="{FF2B5EF4-FFF2-40B4-BE49-F238E27FC236}">
                <a16:creationId xmlns:a16="http://schemas.microsoft.com/office/drawing/2014/main" id="{035F0F37-9C6D-B84E-A4D1-15B38701CC50}"/>
              </a:ext>
            </a:extLst>
          </p:cNvPr>
          <p:cNvSpPr>
            <a:spLocks noGrp="1"/>
          </p:cNvSpPr>
          <p:nvPr>
            <p:ph type="title"/>
          </p:nvPr>
        </p:nvSpPr>
        <p:spPr>
          <a:xfrm>
            <a:off x="-206478" y="1649492"/>
            <a:ext cx="10176387" cy="1976154"/>
          </a:xfrm>
        </p:spPr>
        <p:txBody>
          <a:bodyPr/>
          <a:lstStyle/>
          <a:p>
            <a:pPr algn="ctr">
              <a:spcBef>
                <a:spcPts val="600"/>
              </a:spcBef>
            </a:pPr>
            <a:br>
              <a:rPr lang="lv-LV" sz="4000" spc="0"/>
            </a:br>
            <a:r>
              <a:rPr lang="lv-LV" sz="3200" spc="0" err="1"/>
              <a:t>Programm</a:t>
            </a:r>
            <a:r>
              <a:rPr lang="en-US" sz="3200" spc="0"/>
              <a:t>a</a:t>
            </a:r>
            <a:br>
              <a:rPr lang="en-US" sz="3200" spc="0"/>
            </a:br>
            <a:br>
              <a:rPr lang="en-US" sz="3200" spc="0"/>
            </a:br>
            <a:r>
              <a:rPr lang="en-US" sz="2400" spc="0"/>
              <a:t> </a:t>
            </a:r>
            <a:br>
              <a:rPr lang="en-US" sz="3200" spc="0"/>
            </a:br>
            <a:r>
              <a:rPr lang="lv-LV" sz="3200" spc="0"/>
              <a:t>«Vēlēšanu diskusijas elektronisko plašsaziņas līdzekļu televīzijas programmās»</a:t>
            </a:r>
            <a:br>
              <a:rPr lang="en-US" sz="3200" spc="0"/>
            </a:br>
            <a:br>
              <a:rPr lang="en-US" sz="3200" spc="0"/>
            </a:br>
            <a:r>
              <a:rPr lang="en-US" sz="2400" spc="0" err="1"/>
              <a:t>atklāts</a:t>
            </a:r>
            <a:r>
              <a:rPr lang="en-US" sz="2400" spc="0"/>
              <a:t> </a:t>
            </a:r>
            <a:r>
              <a:rPr lang="en-US" sz="2400" spc="0" err="1"/>
              <a:t>projektu</a:t>
            </a:r>
            <a:r>
              <a:rPr lang="en-US" sz="2400" spc="0"/>
              <a:t> </a:t>
            </a:r>
            <a:r>
              <a:rPr lang="en-US" sz="2400" spc="0" err="1"/>
              <a:t>pieteikumu</a:t>
            </a:r>
            <a:r>
              <a:rPr lang="en-US" sz="2400" spc="0"/>
              <a:t> </a:t>
            </a:r>
            <a:r>
              <a:rPr lang="en-US" sz="2400" spc="0" err="1"/>
              <a:t>konkurss</a:t>
            </a:r>
            <a:br>
              <a:rPr lang="en-US" sz="4800" spc="0"/>
            </a:br>
            <a:br>
              <a:rPr lang="lv-LV" sz="4000" spc="0"/>
            </a:br>
            <a:r>
              <a:rPr lang="lv-LV" sz="2800" spc="0"/>
              <a:t>SEMINĀRS</a:t>
            </a:r>
            <a:r>
              <a:rPr lang="en-US" sz="2800" spc="0"/>
              <a:t> </a:t>
            </a:r>
            <a:r>
              <a:rPr lang="lv-LV" sz="2800" spc="0"/>
              <a:t>PROJEKTU </a:t>
            </a:r>
            <a:r>
              <a:rPr lang="en-US" sz="2800" spc="0"/>
              <a:t>PIETEICĒJIEM</a:t>
            </a:r>
            <a:br>
              <a:rPr lang="en-US" sz="3600" spc="0"/>
            </a:br>
            <a:r>
              <a:rPr lang="en-US" sz="1100" spc="0"/>
              <a:t> </a:t>
            </a:r>
            <a:br>
              <a:rPr lang="lv-LV" sz="4000" spc="0"/>
            </a:br>
            <a:r>
              <a:rPr lang="lv-LV" sz="2000" spc="0"/>
              <a:t>202</a:t>
            </a:r>
            <a:r>
              <a:rPr lang="en-US" sz="2000" spc="0"/>
              <a:t>4</a:t>
            </a:r>
            <a:r>
              <a:rPr lang="lv-LV" sz="2000" spc="0"/>
              <a:t>.gada </a:t>
            </a:r>
            <a:r>
              <a:rPr lang="en-US" sz="2000" spc="0"/>
              <a:t>18</a:t>
            </a:r>
            <a:r>
              <a:rPr lang="lv-LV" sz="2000" spc="0"/>
              <a:t>.</a:t>
            </a:r>
            <a:r>
              <a:rPr lang="en-US" sz="2000" spc="0" err="1"/>
              <a:t>janvāris</a:t>
            </a:r>
            <a:endParaRPr lang="en-LV" sz="2000" spc="0"/>
          </a:p>
        </p:txBody>
      </p:sp>
      <p:sp>
        <p:nvSpPr>
          <p:cNvPr id="4" name="Date Placeholder 3">
            <a:extLst>
              <a:ext uri="{FF2B5EF4-FFF2-40B4-BE49-F238E27FC236}">
                <a16:creationId xmlns:a16="http://schemas.microsoft.com/office/drawing/2014/main" id="{F2A0233E-3DDC-1642-9FF5-F985DE3CC09A}"/>
              </a:ext>
            </a:extLst>
          </p:cNvPr>
          <p:cNvSpPr>
            <a:spLocks noGrp="1"/>
          </p:cNvSpPr>
          <p:nvPr>
            <p:ph type="dt" sz="half" idx="10"/>
          </p:nvPr>
        </p:nvSpPr>
        <p:spPr/>
        <p:txBody>
          <a:bodyPr/>
          <a:lstStyle/>
          <a:p>
            <a:r>
              <a:rPr lang="en-US"/>
              <a:t>18</a:t>
            </a:r>
            <a:r>
              <a:rPr lang="lv-LV"/>
              <a:t>/0</a:t>
            </a:r>
            <a:r>
              <a:rPr lang="en-US"/>
              <a:t>1/2024</a:t>
            </a:r>
            <a:endParaRPr lang="en-LV"/>
          </a:p>
        </p:txBody>
      </p:sp>
      <p:sp>
        <p:nvSpPr>
          <p:cNvPr id="6" name="Slide Number Placeholder 5">
            <a:extLst>
              <a:ext uri="{FF2B5EF4-FFF2-40B4-BE49-F238E27FC236}">
                <a16:creationId xmlns:a16="http://schemas.microsoft.com/office/drawing/2014/main" id="{97483689-46ED-B342-A88D-E34065E8DBE4}"/>
              </a:ext>
            </a:extLst>
          </p:cNvPr>
          <p:cNvSpPr>
            <a:spLocks noGrp="1"/>
          </p:cNvSpPr>
          <p:nvPr>
            <p:ph type="sldNum" sz="quarter" idx="12"/>
          </p:nvPr>
        </p:nvSpPr>
        <p:spPr/>
        <p:txBody>
          <a:bodyPr/>
          <a:lstStyle/>
          <a:p>
            <a:fld id="{C19BB808-219E-9441-9CD5-6E582F9AE2E3}" type="slidenum">
              <a:rPr lang="en-LV" smtClean="0"/>
              <a:t>1</a:t>
            </a:fld>
            <a:endParaRPr lang="en-LV"/>
          </a:p>
        </p:txBody>
      </p:sp>
    </p:spTree>
    <p:extLst>
      <p:ext uri="{BB962C8B-B14F-4D97-AF65-F5344CB8AC3E}">
        <p14:creationId xmlns:p14="http://schemas.microsoft.com/office/powerpoint/2010/main" val="1852272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B9A7-6AB9-2C4D-A4A1-26DE674AE843}"/>
              </a:ext>
            </a:extLst>
          </p:cNvPr>
          <p:cNvSpPr>
            <a:spLocks noGrp="1"/>
          </p:cNvSpPr>
          <p:nvPr>
            <p:ph type="title"/>
          </p:nvPr>
        </p:nvSpPr>
        <p:spPr/>
        <p:txBody>
          <a:bodyPr>
            <a:normAutofit/>
          </a:bodyPr>
          <a:lstStyle/>
          <a:p>
            <a:r>
              <a:rPr lang="lv-LV"/>
              <a:t>Programmas mērķis</a:t>
            </a:r>
            <a:br>
              <a:rPr lang="lv-LV"/>
            </a:br>
            <a:endParaRPr lang="en-LV" sz="2200"/>
          </a:p>
        </p:txBody>
      </p:sp>
      <p:sp>
        <p:nvSpPr>
          <p:cNvPr id="4" name="Date Placeholder 3">
            <a:extLst>
              <a:ext uri="{FF2B5EF4-FFF2-40B4-BE49-F238E27FC236}">
                <a16:creationId xmlns:a16="http://schemas.microsoft.com/office/drawing/2014/main" id="{ECDBC015-2E6F-3041-B1B5-5A6FCBF4C54D}"/>
              </a:ext>
            </a:extLst>
          </p:cNvPr>
          <p:cNvSpPr>
            <a:spLocks noGrp="1"/>
          </p:cNvSpPr>
          <p:nvPr>
            <p:ph type="dt" sz="half" idx="10"/>
          </p:nvPr>
        </p:nvSpPr>
        <p:spPr/>
        <p:txBody>
          <a:bodyPr/>
          <a:lstStyle/>
          <a:p>
            <a:r>
              <a:rPr lang="en-US"/>
              <a:t>18</a:t>
            </a:r>
            <a:r>
              <a:rPr lang="lv-LV"/>
              <a:t>/0</a:t>
            </a:r>
            <a:r>
              <a:rPr lang="en-US"/>
              <a:t>1/2024</a:t>
            </a:r>
            <a:endParaRPr lang="en-LV"/>
          </a:p>
        </p:txBody>
      </p:sp>
      <p:sp>
        <p:nvSpPr>
          <p:cNvPr id="6" name="Slide Number Placeholder 5">
            <a:extLst>
              <a:ext uri="{FF2B5EF4-FFF2-40B4-BE49-F238E27FC236}">
                <a16:creationId xmlns:a16="http://schemas.microsoft.com/office/drawing/2014/main" id="{36F64EAB-89EC-7A46-8760-29EFBFDD5682}"/>
              </a:ext>
            </a:extLst>
          </p:cNvPr>
          <p:cNvSpPr>
            <a:spLocks noGrp="1"/>
          </p:cNvSpPr>
          <p:nvPr>
            <p:ph type="sldNum" sz="quarter" idx="12"/>
          </p:nvPr>
        </p:nvSpPr>
        <p:spPr/>
        <p:txBody>
          <a:bodyPr/>
          <a:lstStyle/>
          <a:p>
            <a:fld id="{C19BB808-219E-9441-9CD5-6E582F9AE2E3}" type="slidenum">
              <a:rPr lang="en-LV" smtClean="0"/>
              <a:t>2</a:t>
            </a:fld>
            <a:endParaRPr lang="en-LV"/>
          </a:p>
        </p:txBody>
      </p:sp>
      <p:graphicFrame>
        <p:nvGraphicFramePr>
          <p:cNvPr id="5" name="Diagram 4">
            <a:extLst>
              <a:ext uri="{FF2B5EF4-FFF2-40B4-BE49-F238E27FC236}">
                <a16:creationId xmlns:a16="http://schemas.microsoft.com/office/drawing/2014/main" id="{E7DD1203-AFD0-5624-5040-B6D59E31A82F}"/>
              </a:ext>
            </a:extLst>
          </p:cNvPr>
          <p:cNvGraphicFramePr>
            <a:graphicFrameLocks/>
          </p:cNvGraphicFramePr>
          <p:nvPr>
            <p:extLst>
              <p:ext uri="{D42A27DB-BD31-4B8C-83A1-F6EECF244321}">
                <p14:modId xmlns:p14="http://schemas.microsoft.com/office/powerpoint/2010/main" val="1269541640"/>
              </p:ext>
            </p:extLst>
          </p:nvPr>
        </p:nvGraphicFramePr>
        <p:xfrm>
          <a:off x="1668350" y="3088251"/>
          <a:ext cx="8855300" cy="2063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9424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9183AFB-066A-E6DC-71D6-43ECCB9863A8}"/>
              </a:ext>
            </a:extLst>
          </p:cNvPr>
          <p:cNvSpPr>
            <a:spLocks noGrp="1"/>
          </p:cNvSpPr>
          <p:nvPr>
            <p:ph type="title"/>
          </p:nvPr>
        </p:nvSpPr>
        <p:spPr/>
        <p:txBody>
          <a:bodyPr/>
          <a:lstStyle/>
          <a:p>
            <a:r>
              <a:rPr lang="lv-LV"/>
              <a:t>Projekta pieteicējs</a:t>
            </a:r>
          </a:p>
        </p:txBody>
      </p:sp>
      <p:sp>
        <p:nvSpPr>
          <p:cNvPr id="4" name="Date Placeholder 3">
            <a:extLst>
              <a:ext uri="{FF2B5EF4-FFF2-40B4-BE49-F238E27FC236}">
                <a16:creationId xmlns:a16="http://schemas.microsoft.com/office/drawing/2014/main" id="{ACC4801D-2F21-ADB2-2022-FD3C42BB8A2F}"/>
              </a:ext>
            </a:extLst>
          </p:cNvPr>
          <p:cNvSpPr>
            <a:spLocks noGrp="1"/>
          </p:cNvSpPr>
          <p:nvPr>
            <p:ph type="dt" sz="half" idx="10"/>
          </p:nvPr>
        </p:nvSpPr>
        <p:spPr/>
        <p:txBody>
          <a:bodyPr/>
          <a:lstStyle/>
          <a:p>
            <a:r>
              <a:rPr lang="en-US"/>
              <a:t>1</a:t>
            </a:r>
            <a:r>
              <a:rPr lang="lv-LV"/>
              <a:t>8</a:t>
            </a:r>
            <a:r>
              <a:rPr lang="en-US"/>
              <a:t>/0</a:t>
            </a:r>
            <a:r>
              <a:rPr lang="lv-LV"/>
              <a:t>1</a:t>
            </a:r>
            <a:r>
              <a:rPr lang="en-US"/>
              <a:t>/202</a:t>
            </a:r>
            <a:r>
              <a:rPr lang="lv-LV"/>
              <a:t>4</a:t>
            </a:r>
            <a:endParaRPr lang="en-LV"/>
          </a:p>
        </p:txBody>
      </p:sp>
      <p:sp>
        <p:nvSpPr>
          <p:cNvPr id="5" name="Footer Placeholder 4">
            <a:extLst>
              <a:ext uri="{FF2B5EF4-FFF2-40B4-BE49-F238E27FC236}">
                <a16:creationId xmlns:a16="http://schemas.microsoft.com/office/drawing/2014/main" id="{F9A670C6-9709-1142-1183-BD411BF077BA}"/>
              </a:ext>
            </a:extLst>
          </p:cNvPr>
          <p:cNvSpPr>
            <a:spLocks noGrp="1"/>
          </p:cNvSpPr>
          <p:nvPr>
            <p:ph type="ftr" sz="quarter" idx="11"/>
          </p:nvPr>
        </p:nvSpPr>
        <p:spPr/>
        <p:txBody>
          <a:bodyPr/>
          <a:lstStyle/>
          <a:p>
            <a:r>
              <a:rPr lang="en-GB"/>
              <a:t>Sabiedrības integrācijas fonds</a:t>
            </a:r>
            <a:endParaRPr lang="en-LV"/>
          </a:p>
        </p:txBody>
      </p:sp>
      <p:sp>
        <p:nvSpPr>
          <p:cNvPr id="6" name="Slide Number Placeholder 5">
            <a:extLst>
              <a:ext uri="{FF2B5EF4-FFF2-40B4-BE49-F238E27FC236}">
                <a16:creationId xmlns:a16="http://schemas.microsoft.com/office/drawing/2014/main" id="{838B2AD3-0D53-E7F4-CB16-714D64ECDB10}"/>
              </a:ext>
            </a:extLst>
          </p:cNvPr>
          <p:cNvSpPr>
            <a:spLocks noGrp="1"/>
          </p:cNvSpPr>
          <p:nvPr>
            <p:ph type="sldNum" sz="quarter" idx="12"/>
          </p:nvPr>
        </p:nvSpPr>
        <p:spPr/>
        <p:txBody>
          <a:bodyPr/>
          <a:lstStyle/>
          <a:p>
            <a:fld id="{C19BB808-219E-9441-9CD5-6E582F9AE2E3}" type="slidenum">
              <a:rPr lang="en-LV" smtClean="0"/>
              <a:t>3</a:t>
            </a:fld>
            <a:endParaRPr lang="en-LV"/>
          </a:p>
        </p:txBody>
      </p:sp>
      <p:sp>
        <p:nvSpPr>
          <p:cNvPr id="8" name="Content Placeholder 7">
            <a:extLst>
              <a:ext uri="{FF2B5EF4-FFF2-40B4-BE49-F238E27FC236}">
                <a16:creationId xmlns:a16="http://schemas.microsoft.com/office/drawing/2014/main" id="{A838DFB3-92A4-F25F-F32B-8256634F560C}"/>
              </a:ext>
            </a:extLst>
          </p:cNvPr>
          <p:cNvSpPr>
            <a:spLocks noGrp="1"/>
          </p:cNvSpPr>
          <p:nvPr>
            <p:ph idx="1"/>
          </p:nvPr>
        </p:nvSpPr>
        <p:spPr>
          <a:xfrm>
            <a:off x="995461" y="1785119"/>
            <a:ext cx="10201078" cy="3081849"/>
          </a:xfrm>
        </p:spPr>
        <p:txBody>
          <a:bodyPr>
            <a:normAutofit lnSpcReduction="10000"/>
          </a:bodyPr>
          <a:lstStyle/>
          <a:p>
            <a:r>
              <a:rPr lang="lv-LV" sz="2400"/>
              <a:t>Latvijas Republikā reģistrēts elektroniskais plašsaziņas līdzeklis, kas veido televīzijas programmu latviešu valodā un tā </a:t>
            </a:r>
            <a:r>
              <a:rPr lang="lv-LV" sz="2400" err="1"/>
              <a:t>pamatmērķauditorija</a:t>
            </a:r>
            <a:r>
              <a:rPr lang="lv-LV" sz="2400"/>
              <a:t> ir visa Latvija:</a:t>
            </a:r>
          </a:p>
          <a:p>
            <a:pPr marL="0" indent="0">
              <a:buNone/>
            </a:pPr>
            <a:endParaRPr lang="lv-LV" sz="2400"/>
          </a:p>
          <a:p>
            <a:pPr>
              <a:buFont typeface="Wingdings" panose="05000000000000000000" pitchFamily="2" charset="2"/>
              <a:buChar char="ü"/>
            </a:pPr>
            <a:r>
              <a:rPr lang="lv-LV"/>
              <a:t>ir reģistrēts Uzņēmumu reģistrā vismaz 2 (divus) gadus uz projekta pieteikuma iesniegšanas termiņa pēdējo dienu</a:t>
            </a:r>
          </a:p>
          <a:p>
            <a:pPr>
              <a:buFont typeface="Wingdings" panose="05000000000000000000" pitchFamily="2" charset="2"/>
              <a:buChar char="ü"/>
            </a:pPr>
            <a:r>
              <a:rPr lang="lv-LV"/>
              <a:t>satura veidošanā iesaistītajam personālam ir saistošs ētikas kodekss</a:t>
            </a:r>
          </a:p>
          <a:p>
            <a:pPr>
              <a:buFont typeface="Wingdings" panose="05000000000000000000" pitchFamily="2" charset="2"/>
              <a:buChar char="ü"/>
            </a:pPr>
            <a:r>
              <a:rPr lang="lv-LV"/>
              <a:t>medijā pastāvīgi ar darba līgumu nodarbina vismaz 5 cilvēkus satura veidošanā</a:t>
            </a:r>
          </a:p>
        </p:txBody>
      </p:sp>
    </p:spTree>
    <p:extLst>
      <p:ext uri="{BB962C8B-B14F-4D97-AF65-F5344CB8AC3E}">
        <p14:creationId xmlns:p14="http://schemas.microsoft.com/office/powerpoint/2010/main" val="2572065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3B9A7-6AB9-2C4D-A4A1-26DE674AE843}"/>
              </a:ext>
            </a:extLst>
          </p:cNvPr>
          <p:cNvSpPr>
            <a:spLocks noGrp="1"/>
          </p:cNvSpPr>
          <p:nvPr>
            <p:ph type="title"/>
          </p:nvPr>
        </p:nvSpPr>
        <p:spPr/>
        <p:txBody>
          <a:bodyPr>
            <a:normAutofit fontScale="90000"/>
          </a:bodyPr>
          <a:lstStyle/>
          <a:p>
            <a:r>
              <a:rPr lang="lv-LV"/>
              <a:t>Provizoriskais programmas laika grafiks</a:t>
            </a:r>
            <a:endParaRPr lang="en-LV"/>
          </a:p>
        </p:txBody>
      </p:sp>
      <p:graphicFrame>
        <p:nvGraphicFramePr>
          <p:cNvPr id="11" name="Satura vietturis 10">
            <a:extLst>
              <a:ext uri="{FF2B5EF4-FFF2-40B4-BE49-F238E27FC236}">
                <a16:creationId xmlns:a16="http://schemas.microsoft.com/office/drawing/2014/main" id="{0661F144-01E6-4CBE-953D-C0A70E98D366}"/>
              </a:ext>
            </a:extLst>
          </p:cNvPr>
          <p:cNvGraphicFramePr>
            <a:graphicFrameLocks noGrp="1"/>
          </p:cNvGraphicFramePr>
          <p:nvPr>
            <p:ph idx="1"/>
          </p:nvPr>
        </p:nvGraphicFramePr>
        <p:xfrm>
          <a:off x="830835" y="1117973"/>
          <a:ext cx="10201275" cy="4432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a:extLst>
              <a:ext uri="{FF2B5EF4-FFF2-40B4-BE49-F238E27FC236}">
                <a16:creationId xmlns:a16="http://schemas.microsoft.com/office/drawing/2014/main" id="{ECDBC015-2E6F-3041-B1B5-5A6FCBF4C54D}"/>
              </a:ext>
            </a:extLst>
          </p:cNvPr>
          <p:cNvSpPr>
            <a:spLocks noGrp="1"/>
          </p:cNvSpPr>
          <p:nvPr>
            <p:ph type="dt" sz="half" idx="10"/>
          </p:nvPr>
        </p:nvSpPr>
        <p:spPr/>
        <p:txBody>
          <a:bodyPr/>
          <a:lstStyle/>
          <a:p>
            <a:r>
              <a:rPr lang="en-US"/>
              <a:t>18</a:t>
            </a:r>
            <a:r>
              <a:rPr lang="lv-LV"/>
              <a:t>/0</a:t>
            </a:r>
            <a:r>
              <a:rPr lang="en-US"/>
              <a:t>1/2024</a:t>
            </a:r>
            <a:endParaRPr lang="en-LV"/>
          </a:p>
        </p:txBody>
      </p:sp>
      <p:sp>
        <p:nvSpPr>
          <p:cNvPr id="6" name="Slide Number Placeholder 5">
            <a:extLst>
              <a:ext uri="{FF2B5EF4-FFF2-40B4-BE49-F238E27FC236}">
                <a16:creationId xmlns:a16="http://schemas.microsoft.com/office/drawing/2014/main" id="{36F64EAB-89EC-7A46-8760-29EFBFDD5682}"/>
              </a:ext>
            </a:extLst>
          </p:cNvPr>
          <p:cNvSpPr>
            <a:spLocks noGrp="1"/>
          </p:cNvSpPr>
          <p:nvPr>
            <p:ph type="sldNum" sz="quarter" idx="12"/>
          </p:nvPr>
        </p:nvSpPr>
        <p:spPr/>
        <p:txBody>
          <a:bodyPr/>
          <a:lstStyle/>
          <a:p>
            <a:pPr lvl="0"/>
            <a:fld id="{C19BB808-219E-9441-9CD5-6E582F9AE2E3}" type="slidenum">
              <a:rPr lang="en-LV" noProof="0" smtClean="0"/>
              <a:pPr lvl="0"/>
              <a:t>4</a:t>
            </a:fld>
            <a:endParaRPr lang="en-LV" noProof="0"/>
          </a:p>
        </p:txBody>
      </p:sp>
      <p:sp>
        <p:nvSpPr>
          <p:cNvPr id="12" name="TextBox 11">
            <a:extLst>
              <a:ext uri="{FF2B5EF4-FFF2-40B4-BE49-F238E27FC236}">
                <a16:creationId xmlns:a16="http://schemas.microsoft.com/office/drawing/2014/main" id="{4612C6BA-D2EF-4E46-89B0-B4465AC9CF76}"/>
              </a:ext>
            </a:extLst>
          </p:cNvPr>
          <p:cNvSpPr txBox="1"/>
          <p:nvPr/>
        </p:nvSpPr>
        <p:spPr>
          <a:xfrm>
            <a:off x="927449" y="4709722"/>
            <a:ext cx="1692000" cy="840551"/>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400" b="1"/>
              <a:t>līdz 2</a:t>
            </a:r>
            <a:r>
              <a:rPr lang="en-US" sz="1400" b="1"/>
              <a:t>6</a:t>
            </a:r>
            <a:r>
              <a:rPr lang="lv-LV" sz="1400" b="1"/>
              <a:t>.01.202</a:t>
            </a:r>
            <a:r>
              <a:rPr lang="en-US" sz="1400" b="1"/>
              <a:t>4</a:t>
            </a:r>
            <a:r>
              <a:rPr lang="lv-LV" sz="1400" b="1"/>
              <a:t>. plkst. </a:t>
            </a:r>
            <a:r>
              <a:rPr lang="en-US" sz="1400" b="1"/>
              <a:t>23</a:t>
            </a:r>
            <a:r>
              <a:rPr lang="lv-LV" sz="1400" b="1"/>
              <a:t>:</a:t>
            </a:r>
            <a:r>
              <a:rPr lang="en-US" sz="1400" b="1"/>
              <a:t>59</a:t>
            </a:r>
            <a:endParaRPr lang="lv-LV" sz="1400" b="1"/>
          </a:p>
        </p:txBody>
      </p:sp>
      <p:sp>
        <p:nvSpPr>
          <p:cNvPr id="15" name="TextBox 14">
            <a:extLst>
              <a:ext uri="{FF2B5EF4-FFF2-40B4-BE49-F238E27FC236}">
                <a16:creationId xmlns:a16="http://schemas.microsoft.com/office/drawing/2014/main" id="{184FD6F7-F416-4805-AA50-36167293484D}"/>
              </a:ext>
            </a:extLst>
          </p:cNvPr>
          <p:cNvSpPr txBox="1"/>
          <p:nvPr/>
        </p:nvSpPr>
        <p:spPr>
          <a:xfrm>
            <a:off x="2755603" y="4286759"/>
            <a:ext cx="1692000" cy="582019"/>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400"/>
              <a:t>202</a:t>
            </a:r>
            <a:r>
              <a:rPr lang="en-US" sz="1400"/>
              <a:t>4</a:t>
            </a:r>
            <a:r>
              <a:rPr lang="lv-LV" sz="1400"/>
              <a:t>.gada februāris</a:t>
            </a:r>
          </a:p>
        </p:txBody>
      </p:sp>
      <p:sp>
        <p:nvSpPr>
          <p:cNvPr id="16" name="TextBox 15">
            <a:extLst>
              <a:ext uri="{FF2B5EF4-FFF2-40B4-BE49-F238E27FC236}">
                <a16:creationId xmlns:a16="http://schemas.microsoft.com/office/drawing/2014/main" id="{EB8B6125-DC5F-49DD-A90F-B6FE133C7A0A}"/>
              </a:ext>
            </a:extLst>
          </p:cNvPr>
          <p:cNvSpPr txBox="1"/>
          <p:nvPr/>
        </p:nvSpPr>
        <p:spPr>
          <a:xfrm>
            <a:off x="4533145" y="3551763"/>
            <a:ext cx="1481375" cy="840551"/>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400" b="1"/>
              <a:t>2024.gada </a:t>
            </a:r>
            <a:r>
              <a:rPr lang="en-US" sz="1400" b="1"/>
              <a:t>m</a:t>
            </a:r>
            <a:r>
              <a:rPr lang="lv-LV" sz="1400" b="1"/>
              <a:t>arta sākumā</a:t>
            </a:r>
          </a:p>
        </p:txBody>
      </p:sp>
      <p:sp>
        <p:nvSpPr>
          <p:cNvPr id="17" name="TextBox 16">
            <a:extLst>
              <a:ext uri="{FF2B5EF4-FFF2-40B4-BE49-F238E27FC236}">
                <a16:creationId xmlns:a16="http://schemas.microsoft.com/office/drawing/2014/main" id="{F301EF54-85F1-4260-BF7B-B451A1234435}"/>
              </a:ext>
            </a:extLst>
          </p:cNvPr>
          <p:cNvSpPr txBox="1"/>
          <p:nvPr/>
        </p:nvSpPr>
        <p:spPr>
          <a:xfrm>
            <a:off x="6100062" y="3603209"/>
            <a:ext cx="1692000" cy="2391745"/>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400"/>
              <a:t>Uzreiz pēc rezultātu paziņošanas</a:t>
            </a:r>
          </a:p>
          <a:p>
            <a:pPr marL="171450" indent="-171450" algn="l">
              <a:lnSpc>
                <a:spcPct val="120000"/>
              </a:lnSpc>
              <a:spcBef>
                <a:spcPts val="0"/>
              </a:spcBef>
              <a:buFont typeface="Wingdings" panose="05000000000000000000" pitchFamily="2" charset="2"/>
              <a:buChar char="ü"/>
            </a:pPr>
            <a:endParaRPr lang="lv-LV" sz="1400"/>
          </a:p>
          <a:p>
            <a:pPr marL="171450" indent="-171450" algn="l">
              <a:lnSpc>
                <a:spcPct val="120000"/>
              </a:lnSpc>
              <a:spcBef>
                <a:spcPts val="0"/>
              </a:spcBef>
              <a:buFont typeface="Wingdings" panose="05000000000000000000" pitchFamily="2" charset="2"/>
              <a:buChar char="ü"/>
            </a:pPr>
            <a:r>
              <a:rPr lang="lv-LV" sz="1400"/>
              <a:t>Līgums ir jānoslēdz 30 dienu laikā no rezultātu saņemšanas</a:t>
            </a:r>
          </a:p>
        </p:txBody>
      </p:sp>
      <p:sp>
        <p:nvSpPr>
          <p:cNvPr id="19" name="TextBox 18">
            <a:extLst>
              <a:ext uri="{FF2B5EF4-FFF2-40B4-BE49-F238E27FC236}">
                <a16:creationId xmlns:a16="http://schemas.microsoft.com/office/drawing/2014/main" id="{720BDF49-4BA1-423B-A50B-56F38FFDCE93}"/>
              </a:ext>
            </a:extLst>
          </p:cNvPr>
          <p:cNvSpPr txBox="1"/>
          <p:nvPr/>
        </p:nvSpPr>
        <p:spPr>
          <a:xfrm>
            <a:off x="9655144" y="2355891"/>
            <a:ext cx="1692000" cy="2650277"/>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400"/>
              <a:t>Jāiesniedz līgumā noteiktajā termiņā</a:t>
            </a:r>
          </a:p>
          <a:p>
            <a:pPr marL="171450" indent="-171450" algn="l">
              <a:lnSpc>
                <a:spcPct val="120000"/>
              </a:lnSpc>
              <a:spcBef>
                <a:spcPts val="0"/>
              </a:spcBef>
              <a:buFont typeface="Wingdings" panose="05000000000000000000" pitchFamily="2" charset="2"/>
              <a:buChar char="ü"/>
            </a:pPr>
            <a:endParaRPr lang="lv-LV" sz="1400"/>
          </a:p>
          <a:p>
            <a:pPr marL="171450" indent="-171450" algn="l">
              <a:lnSpc>
                <a:spcPct val="120000"/>
              </a:lnSpc>
              <a:spcBef>
                <a:spcPts val="0"/>
              </a:spcBef>
              <a:buFont typeface="Wingdings" panose="05000000000000000000" pitchFamily="2" charset="2"/>
              <a:buChar char="ü"/>
            </a:pPr>
            <a:r>
              <a:rPr lang="lv-LV" sz="1400"/>
              <a:t>Fonds izskata noslēguma pārskatu 20 darba dienu laikā</a:t>
            </a:r>
          </a:p>
        </p:txBody>
      </p:sp>
      <p:sp>
        <p:nvSpPr>
          <p:cNvPr id="13" name="TextBox 12">
            <a:extLst>
              <a:ext uri="{FF2B5EF4-FFF2-40B4-BE49-F238E27FC236}">
                <a16:creationId xmlns:a16="http://schemas.microsoft.com/office/drawing/2014/main" id="{14A5D23F-41A7-4376-90BC-BE38963CCC69}"/>
              </a:ext>
            </a:extLst>
          </p:cNvPr>
          <p:cNvSpPr txBox="1"/>
          <p:nvPr/>
        </p:nvSpPr>
        <p:spPr>
          <a:xfrm>
            <a:off x="7877604" y="2795135"/>
            <a:ext cx="1692000" cy="1616148"/>
          </a:xfrm>
          <a:prstGeom prst="rect">
            <a:avLst/>
          </a:prstGeom>
        </p:spPr>
        <p:txBody>
          <a:bodyPr vert="horz" wrap="square" lIns="91440" tIns="45720" rIns="91440" bIns="45720" rtlCol="0" anchor="ctr">
            <a:spAutoFit/>
          </a:bodyPr>
          <a:lstStyle/>
          <a:p>
            <a:pPr marL="171450" indent="-171450" algn="l">
              <a:lnSpc>
                <a:spcPct val="120000"/>
              </a:lnSpc>
              <a:spcBef>
                <a:spcPts val="0"/>
              </a:spcBef>
              <a:buFont typeface="Wingdings" panose="05000000000000000000" pitchFamily="2" charset="2"/>
              <a:buChar char="ü"/>
            </a:pPr>
            <a:r>
              <a:rPr lang="lv-LV" sz="1400"/>
              <a:t>No 01.04.202</a:t>
            </a:r>
            <a:r>
              <a:rPr lang="en-US" sz="1400"/>
              <a:t>4</a:t>
            </a:r>
            <a:r>
              <a:rPr lang="lv-LV" sz="1400"/>
              <a:t>.</a:t>
            </a:r>
          </a:p>
          <a:p>
            <a:pPr marL="171450" indent="-171450" algn="l">
              <a:lnSpc>
                <a:spcPct val="120000"/>
              </a:lnSpc>
              <a:spcBef>
                <a:spcPts val="0"/>
              </a:spcBef>
              <a:buFont typeface="Wingdings" panose="05000000000000000000" pitchFamily="2" charset="2"/>
              <a:buChar char="ü"/>
            </a:pPr>
            <a:endParaRPr lang="lv-LV" sz="1400"/>
          </a:p>
          <a:p>
            <a:pPr marL="171450" indent="-171450" algn="l">
              <a:lnSpc>
                <a:spcPct val="120000"/>
              </a:lnSpc>
              <a:spcBef>
                <a:spcPts val="0"/>
              </a:spcBef>
              <a:buFont typeface="Wingdings" panose="05000000000000000000" pitchFamily="2" charset="2"/>
              <a:buChar char="ü"/>
            </a:pPr>
            <a:r>
              <a:rPr lang="lv-LV" sz="1400"/>
              <a:t>Līdz 30.06.2024.</a:t>
            </a:r>
            <a:br>
              <a:rPr lang="lv-LV" sz="1400"/>
            </a:br>
            <a:endParaRPr lang="lv-LV" sz="1400"/>
          </a:p>
        </p:txBody>
      </p:sp>
    </p:spTree>
    <p:extLst>
      <p:ext uri="{BB962C8B-B14F-4D97-AF65-F5344CB8AC3E}">
        <p14:creationId xmlns:p14="http://schemas.microsoft.com/office/powerpoint/2010/main" val="1968033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10E38-542A-BF46-8379-D40FB84C6721}"/>
              </a:ext>
            </a:extLst>
          </p:cNvPr>
          <p:cNvSpPr>
            <a:spLocks noGrp="1"/>
          </p:cNvSpPr>
          <p:nvPr>
            <p:ph type="title"/>
          </p:nvPr>
        </p:nvSpPr>
        <p:spPr>
          <a:xfrm>
            <a:off x="1071716" y="1184147"/>
            <a:ext cx="10019071" cy="1460729"/>
          </a:xfrm>
        </p:spPr>
        <p:txBody>
          <a:bodyPr/>
          <a:lstStyle/>
          <a:p>
            <a:r>
              <a:rPr lang="lv-LV" altLang="lv-LV" sz="4000" b="1">
                <a:latin typeface="Verdana"/>
                <a:ea typeface="Verdana"/>
              </a:rPr>
              <a:t>Veiksmīgu projektu rakstīšanu!</a:t>
            </a:r>
            <a:br>
              <a:rPr lang="lv-LV" altLang="lv-LV" sz="4000" b="1"/>
            </a:br>
            <a:br>
              <a:rPr lang="lv-LV" altLang="lv-LV" sz="4000" b="1"/>
            </a:br>
            <a:r>
              <a:rPr lang="lv-LV" altLang="lv-LV" sz="2000">
                <a:latin typeface="Verdana"/>
                <a:ea typeface="Verdana"/>
              </a:rPr>
              <a:t>Jautājumus lūdzam sūtīt uz</a:t>
            </a:r>
            <a:br>
              <a:rPr lang="lv-LV" altLang="lv-LV" sz="2000">
                <a:latin typeface="Verdana"/>
                <a:ea typeface="Verdana"/>
              </a:rPr>
            </a:br>
            <a:r>
              <a:rPr lang="lv-LV" altLang="lv-LV" sz="2000">
                <a:latin typeface="Verdana"/>
                <a:ea typeface="Verdana"/>
                <a:hlinkClick r:id="rId3"/>
              </a:rPr>
              <a:t>ance.indriksone@sif.gov.lv</a:t>
            </a:r>
            <a:r>
              <a:rPr lang="lv-LV" altLang="lv-LV" sz="2000">
                <a:latin typeface="Verdana"/>
                <a:ea typeface="Verdana"/>
              </a:rPr>
              <a:t> </a:t>
            </a:r>
            <a:br>
              <a:rPr lang="lv-LV" altLang="lv-LV" sz="2000">
                <a:latin typeface="Verdana"/>
                <a:ea typeface="Verdana"/>
              </a:rPr>
            </a:br>
            <a:r>
              <a:rPr lang="lv-LV" altLang="lv-LV" sz="2000">
                <a:latin typeface="Verdana"/>
                <a:ea typeface="Verdana"/>
                <a:hlinkClick r:id="rId4"/>
              </a:rPr>
              <a:t>eliza.lake@sif.gov.lv</a:t>
            </a:r>
            <a:r>
              <a:rPr lang="lv-LV" altLang="lv-LV" sz="2000">
                <a:latin typeface="Verdana"/>
                <a:ea typeface="Verdana"/>
              </a:rPr>
              <a:t> </a:t>
            </a:r>
            <a:br>
              <a:rPr lang="lv-LV" altLang="lv-LV" sz="2000"/>
            </a:br>
            <a:br>
              <a:rPr lang="lv-LV" altLang="lv-LV" sz="2000"/>
            </a:br>
            <a:r>
              <a:rPr lang="lv-LV" altLang="lv-LV" sz="2000">
                <a:latin typeface="Verdana"/>
                <a:ea typeface="Verdana"/>
              </a:rPr>
              <a:t> </a:t>
            </a:r>
            <a:br>
              <a:rPr lang="lv-LV" altLang="lv-LV"/>
            </a:br>
            <a:endParaRPr lang="en-LV"/>
          </a:p>
        </p:txBody>
      </p:sp>
      <p:sp>
        <p:nvSpPr>
          <p:cNvPr id="3" name="Subtitle 2">
            <a:extLst>
              <a:ext uri="{FF2B5EF4-FFF2-40B4-BE49-F238E27FC236}">
                <a16:creationId xmlns:a16="http://schemas.microsoft.com/office/drawing/2014/main" id="{ADB04DF7-583C-2B4A-B6E2-FB7BD3BA1EB6}"/>
              </a:ext>
            </a:extLst>
          </p:cNvPr>
          <p:cNvSpPr>
            <a:spLocks noGrp="1"/>
          </p:cNvSpPr>
          <p:nvPr>
            <p:ph type="subTitle" idx="1"/>
          </p:nvPr>
        </p:nvSpPr>
        <p:spPr>
          <a:xfrm>
            <a:off x="2100624" y="2889419"/>
            <a:ext cx="7729729" cy="1079161"/>
          </a:xfrm>
        </p:spPr>
        <p:txBody>
          <a:bodyPr>
            <a:normAutofit fontScale="92500" lnSpcReduction="20000"/>
          </a:bodyPr>
          <a:lstStyle/>
          <a:p>
            <a:r>
              <a:rPr lang="en-GB"/>
              <a:t>www.sif.gov.lv</a:t>
            </a:r>
          </a:p>
          <a:p>
            <a:r>
              <a:rPr lang="en-GB"/>
              <a:t>Seko mums </a:t>
            </a:r>
            <a:endParaRPr lang="lv-LV"/>
          </a:p>
          <a:p>
            <a:r>
              <a:rPr lang="lv-LV"/>
              <a:t>            </a:t>
            </a:r>
            <a:r>
              <a:rPr lang="en-GB"/>
              <a:t>@SIFlv</a:t>
            </a:r>
            <a:endParaRPr lang="en-LV"/>
          </a:p>
        </p:txBody>
      </p:sp>
    </p:spTree>
    <p:extLst>
      <p:ext uri="{BB962C8B-B14F-4D97-AF65-F5344CB8AC3E}">
        <p14:creationId xmlns:p14="http://schemas.microsoft.com/office/powerpoint/2010/main" val="2857624165"/>
      </p:ext>
    </p:extLst>
  </p:cSld>
  <p:clrMapOvr>
    <a:masterClrMapping/>
  </p:clrMapOvr>
</p:sld>
</file>

<file path=ppt/theme/theme1.xml><?xml version="1.0" encoding="utf-8"?>
<a:theme xmlns:a="http://schemas.openxmlformats.org/drawingml/2006/main" name="Parcel">
  <a:themeElements>
    <a:clrScheme name="Custom 2">
      <a:dk1>
        <a:srgbClr val="000000"/>
      </a:dk1>
      <a:lt1>
        <a:srgbClr val="FFFFFF"/>
      </a:lt1>
      <a:dk2>
        <a:srgbClr val="595959"/>
      </a:dk2>
      <a:lt2>
        <a:srgbClr val="EBEFF0"/>
      </a:lt2>
      <a:accent1>
        <a:srgbClr val="262626"/>
      </a:accent1>
      <a:accent2>
        <a:srgbClr val="800024"/>
      </a:accent2>
      <a:accent3>
        <a:srgbClr val="9CAFAF"/>
      </a:accent3>
      <a:accent4>
        <a:srgbClr val="DAE1E1"/>
      </a:accent4>
      <a:accent5>
        <a:srgbClr val="CFD9DB"/>
      </a:accent5>
      <a:accent6>
        <a:srgbClr val="A0988C"/>
      </a:accent6>
      <a:hlink>
        <a:srgbClr val="FFB2C8"/>
      </a:hlink>
      <a:folHlink>
        <a:srgbClr val="FFB2C8"/>
      </a:folHlink>
    </a:clrScheme>
    <a:fontScheme name="Custom 1">
      <a:majorFont>
        <a:latin typeface="Verdana"/>
        <a:ea typeface=""/>
        <a:cs typeface=""/>
      </a:majorFont>
      <a:minorFont>
        <a:latin typeface="Verdana"/>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SIF_GDD_Template" id="{0A2504CB-092A-BF49-8D87-54A742001EB0}" vid="{1F79517A-3B9E-B248-B156-B09BA257E4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e6a950e-521b-47c8-9256-93af7daadbc7">
      <Terms xmlns="http://schemas.microsoft.com/office/infopath/2007/PartnerControls"/>
    </lcf76f155ced4ddcb4097134ff3c332f>
    <TaxCatchAll xmlns="4f1366c2-cc76-49ad-8206-8ca383d3060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B8A6DCF348D1484F80EC7C9FC7CECE96" ma:contentTypeVersion="14" ma:contentTypeDescription="Izveidot jaunu dokumentu." ma:contentTypeScope="" ma:versionID="62136b8485e4b93bb2c679a7bf067933">
  <xsd:schema xmlns:xsd="http://www.w3.org/2001/XMLSchema" xmlns:xs="http://www.w3.org/2001/XMLSchema" xmlns:p="http://schemas.microsoft.com/office/2006/metadata/properties" xmlns:ns2="4f1366c2-cc76-49ad-8206-8ca383d3060e" xmlns:ns3="de6a950e-521b-47c8-9256-93af7daadbc7" targetNamespace="http://schemas.microsoft.com/office/2006/metadata/properties" ma:root="true" ma:fieldsID="3c23f1d208b5add2789e6e48f35c3468" ns2:_="" ns3:_="">
    <xsd:import namespace="4f1366c2-cc76-49ad-8206-8ca383d3060e"/>
    <xsd:import namespace="de6a950e-521b-47c8-9256-93af7daadbc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1366c2-cc76-49ad-8206-8ca383d3060e" elementFormDefault="qualified">
    <xsd:import namespace="http://schemas.microsoft.com/office/2006/documentManagement/types"/>
    <xsd:import namespace="http://schemas.microsoft.com/office/infopath/2007/PartnerControls"/>
    <xsd:element name="SharedWithUsers" ma:index="8"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Koplietots ar: detalizēti" ma:internalName="SharedWithDetails" ma:readOnly="true">
      <xsd:simpleType>
        <xsd:restriction base="dms:Note">
          <xsd:maxLength value="255"/>
        </xsd:restriction>
      </xsd:simpleType>
    </xsd:element>
    <xsd:element name="TaxCatchAll" ma:index="16" nillable="true" ma:displayName="Taxonomy Catch All Column" ma:hidden="true" ma:list="{598b4ea6-ff51-46e2-84b1-2aff27ac9ccd}" ma:internalName="TaxCatchAll" ma:showField="CatchAllData" ma:web="4f1366c2-cc76-49ad-8206-8ca383d3060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e6a950e-521b-47c8-9256-93af7daadbc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ttēlu atzīmes" ma:readOnly="false" ma:fieldId="{5cf76f15-5ced-4ddc-b409-7134ff3c332f}" ma:taxonomyMulti="true" ma:sspId="2126744b-e88b-4f89-a192-53d6f05030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C4FFE6-E0F6-42A5-84DC-E623002E1E3E}">
  <ds:schemaRefs>
    <ds:schemaRef ds:uri="4f1366c2-cc76-49ad-8206-8ca383d3060e"/>
    <ds:schemaRef ds:uri="de6a950e-521b-47c8-9256-93af7daadbc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A03BFC6-F870-4525-BB74-6C7F3A240B7E}">
  <ds:schemaRefs>
    <ds:schemaRef ds:uri="4f1366c2-cc76-49ad-8206-8ca383d3060e"/>
    <ds:schemaRef ds:uri="de6a950e-521b-47c8-9256-93af7daadbc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E00911D-2F5C-4703-A749-624343F44B7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1</TotalTime>
  <Words>292</Words>
  <Application>Microsoft Office PowerPoint</Application>
  <PresentationFormat>Widescreen</PresentationFormat>
  <Paragraphs>47</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Urdu Typesetting</vt:lpstr>
      <vt:lpstr>Verdana</vt:lpstr>
      <vt:lpstr>Wingdings</vt:lpstr>
      <vt:lpstr>Parcel</vt:lpstr>
      <vt:lpstr> Programma    «Vēlēšanu diskusijas elektronisko plašsaziņas līdzekļu televīzijas programmās»  atklāts projektu pieteikumu konkurss  SEMINĀRS PROJEKTU PIETEICĒJIEM   2024.gada 18.janvāris</vt:lpstr>
      <vt:lpstr>Programmas mērķis </vt:lpstr>
      <vt:lpstr>Projekta pieteicējs</vt:lpstr>
      <vt:lpstr>Provizoriskais programmas laika grafiks</vt:lpstr>
      <vt:lpstr>Veiksmīgu projektu rakstīšanu!  Jautājumus lūdzam sūtīt uz ance.indriksone@sif.gov.lv  eliza.lake@sif.gov.lv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Sabiedrības integrācijas fonds</dc:title>
  <dc:creator>Elīna Blekte</dc:creator>
  <cp:lastModifiedBy>Ilze Sarkanābola</cp:lastModifiedBy>
  <cp:revision>2</cp:revision>
  <dcterms:created xsi:type="dcterms:W3CDTF">2021-05-20T18:00:25Z</dcterms:created>
  <dcterms:modified xsi:type="dcterms:W3CDTF">2024-01-19T07:50:25Z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0x010100B8A6DCF348D1484F80EC7C9FC7CECE96</vt:lpwstr>
  </property>
  <property fmtid="{D5CDD505-2E9C-101B-9397-08002B2CF9AE}" pid="3" name="Order">
    <vt:r8>761600</vt:r8>
  </property>
  <property fmtid="{D5CDD505-2E9C-101B-9397-08002B2CF9AE}" pid="4" name="MediaServiceImageTags">
    <vt:lpwstr/>
  </property>
</Properties>
</file>