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3.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4.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5.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6.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9" r:id="rId4"/>
  </p:sldMasterIdLst>
  <p:notesMasterIdLst>
    <p:notesMasterId r:id="rId22"/>
  </p:notesMasterIdLst>
  <p:sldIdLst>
    <p:sldId id="383" r:id="rId5"/>
    <p:sldId id="257" r:id="rId6"/>
    <p:sldId id="391" r:id="rId7"/>
    <p:sldId id="331" r:id="rId8"/>
    <p:sldId id="346" r:id="rId9"/>
    <p:sldId id="371" r:id="rId10"/>
    <p:sldId id="400" r:id="rId11"/>
    <p:sldId id="364" r:id="rId12"/>
    <p:sldId id="394" r:id="rId13"/>
    <p:sldId id="381" r:id="rId14"/>
    <p:sldId id="402" r:id="rId15"/>
    <p:sldId id="370" r:id="rId16"/>
    <p:sldId id="369" r:id="rId17"/>
    <p:sldId id="382" r:id="rId18"/>
    <p:sldId id="401" r:id="rId19"/>
    <p:sldId id="366" r:id="rId20"/>
    <p:sldId id="26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02C2BA2-C4D1-410C-821D-2DA1999C751B}">
          <p14:sldIdLst>
            <p14:sldId id="383"/>
            <p14:sldId id="257"/>
            <p14:sldId id="391"/>
            <p14:sldId id="331"/>
            <p14:sldId id="346"/>
            <p14:sldId id="371"/>
            <p14:sldId id="400"/>
            <p14:sldId id="364"/>
            <p14:sldId id="394"/>
            <p14:sldId id="381"/>
            <p14:sldId id="402"/>
            <p14:sldId id="370"/>
            <p14:sldId id="369"/>
            <p14:sldId id="382"/>
            <p14:sldId id="401"/>
            <p14:sldId id="366"/>
            <p14:sldId id="26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ga Liepa" initials="IL" lastIdx="4" clrIdx="0">
    <p:extLst>
      <p:ext uri="{19B8F6BF-5375-455C-9EA6-DF929625EA0E}">
        <p15:presenceInfo xmlns:p15="http://schemas.microsoft.com/office/powerpoint/2012/main" userId="S::inga.liepa@sif.gov.lv::d84c561f-e789-411f-a370-09e4c19b592b" providerId="AD"/>
      </p:ext>
    </p:extLst>
  </p:cmAuthor>
  <p:cmAuthor id="2" name="Santa Barone-Upeniece" initials="SBU" lastIdx="1" clrIdx="1">
    <p:extLst>
      <p:ext uri="{19B8F6BF-5375-455C-9EA6-DF929625EA0E}">
        <p15:presenceInfo xmlns:p15="http://schemas.microsoft.com/office/powerpoint/2012/main" userId="S::santa.barone-upeniece@sif.gov.lv::1a27b4a0-cc9c-4e0c-81cf-47021761a91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5D08"/>
    <a:srgbClr val="E0B3B2"/>
    <a:srgbClr val="A80000"/>
    <a:srgbClr val="ED8B77"/>
    <a:srgbClr val="EA0043"/>
    <a:srgbClr val="E60042"/>
    <a:srgbClr val="FF054C"/>
    <a:srgbClr val="E86B52"/>
    <a:srgbClr val="8A0000"/>
    <a:srgbClr val="7C93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A42C9E-2CCB-4B91-A758-51D238DA1B6D}" v="182" dt="2024-02-15T11:40:09.4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226" autoAdjust="0"/>
  </p:normalViewPr>
  <p:slideViewPr>
    <p:cSldViewPr snapToGrid="0">
      <p:cViewPr varScale="1">
        <p:scale>
          <a:sx n="69" d="100"/>
          <a:sy n="69" d="100"/>
        </p:scale>
        <p:origin x="120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ce Indriksone" userId="22f33696-f375-45fe-b757-80ca3a18563a" providerId="ADAL" clId="{14372ED4-5C22-442F-849F-B70C3AD85257}"/>
    <pc:docChg chg="undo custSel addSld delSld modSld sldOrd modSection">
      <pc:chgData name="Ance Indriksone" userId="22f33696-f375-45fe-b757-80ca3a18563a" providerId="ADAL" clId="{14372ED4-5C22-442F-849F-B70C3AD85257}" dt="2024-01-17T10:03:26.581" v="6990" actId="47"/>
      <pc:docMkLst>
        <pc:docMk/>
      </pc:docMkLst>
      <pc:sldChg chg="addSp delSp modSp mod ord modNotesTx">
        <pc:chgData name="Ance Indriksone" userId="22f33696-f375-45fe-b757-80ca3a18563a" providerId="ADAL" clId="{14372ED4-5C22-442F-849F-B70C3AD85257}" dt="2024-01-17T08:03:09.674" v="6626" actId="20577"/>
        <pc:sldMkLst>
          <pc:docMk/>
          <pc:sldMk cId="726894854" sldId="257"/>
        </pc:sldMkLst>
        <pc:spChg chg="del mod">
          <ac:chgData name="Ance Indriksone" userId="22f33696-f375-45fe-b757-80ca3a18563a" providerId="ADAL" clId="{14372ED4-5C22-442F-849F-B70C3AD85257}" dt="2024-01-16T20:18:41.511" v="336" actId="478"/>
          <ac:spMkLst>
            <pc:docMk/>
            <pc:sldMk cId="726894854" sldId="257"/>
            <ac:spMk id="3" creationId="{D794864A-4C3D-3883-852C-DB2B8253089B}"/>
          </ac:spMkLst>
        </pc:spChg>
        <pc:spChg chg="mod">
          <ac:chgData name="Ance Indriksone" userId="22f33696-f375-45fe-b757-80ca3a18563a" providerId="ADAL" clId="{14372ED4-5C22-442F-849F-B70C3AD85257}" dt="2024-01-16T18:42:57.951" v="36"/>
          <ac:spMkLst>
            <pc:docMk/>
            <pc:sldMk cId="726894854" sldId="257"/>
            <ac:spMk id="4" creationId="{ECDBC015-2E6F-3041-B1B5-5A6FCBF4C54D}"/>
          </ac:spMkLst>
        </pc:spChg>
        <pc:spChg chg="add mod">
          <ac:chgData name="Ance Indriksone" userId="22f33696-f375-45fe-b757-80ca3a18563a" providerId="ADAL" clId="{14372ED4-5C22-442F-849F-B70C3AD85257}" dt="2024-01-16T20:18:35.456" v="334"/>
          <ac:spMkLst>
            <pc:docMk/>
            <pc:sldMk cId="726894854" sldId="257"/>
            <ac:spMk id="7" creationId="{7CB60022-D35C-D665-F269-0243F5B6B3B7}"/>
          </ac:spMkLst>
        </pc:spChg>
        <pc:spChg chg="add mod">
          <ac:chgData name="Ance Indriksone" userId="22f33696-f375-45fe-b757-80ca3a18563a" providerId="ADAL" clId="{14372ED4-5C22-442F-849F-B70C3AD85257}" dt="2024-01-17T07:33:41.212" v="5894" actId="207"/>
          <ac:spMkLst>
            <pc:docMk/>
            <pc:sldMk cId="726894854" sldId="257"/>
            <ac:spMk id="8" creationId="{D08A2AE4-1F89-2E6C-C23F-B6F3ACD63524}"/>
          </ac:spMkLst>
        </pc:spChg>
        <pc:grpChg chg="add mod">
          <ac:chgData name="Ance Indriksone" userId="22f33696-f375-45fe-b757-80ca3a18563a" providerId="ADAL" clId="{14372ED4-5C22-442F-849F-B70C3AD85257}" dt="2024-01-16T20:18:46.107" v="337" actId="1076"/>
          <ac:grpSpMkLst>
            <pc:docMk/>
            <pc:sldMk cId="726894854" sldId="257"/>
            <ac:grpSpMk id="5" creationId="{AA92F123-2D5A-A4EB-2E62-CC11BE94395B}"/>
          </ac:grpSpMkLst>
        </pc:grpChg>
      </pc:sldChg>
      <pc:sldChg chg="modSp del mod ord">
        <pc:chgData name="Ance Indriksone" userId="22f33696-f375-45fe-b757-80ca3a18563a" providerId="ADAL" clId="{14372ED4-5C22-442F-849F-B70C3AD85257}" dt="2024-01-17T10:03:26.581" v="6990" actId="47"/>
        <pc:sldMkLst>
          <pc:docMk/>
          <pc:sldMk cId="3140550482" sldId="267"/>
        </pc:sldMkLst>
        <pc:spChg chg="mod">
          <ac:chgData name="Ance Indriksone" userId="22f33696-f375-45fe-b757-80ca3a18563a" providerId="ADAL" clId="{14372ED4-5C22-442F-849F-B70C3AD85257}" dt="2024-01-16T19:50:33.642" v="199" actId="27636"/>
          <ac:spMkLst>
            <pc:docMk/>
            <pc:sldMk cId="3140550482" sldId="267"/>
            <ac:spMk id="2" creationId="{88B0EFC6-5A9E-B54C-ABB4-A013046ACD30}"/>
          </ac:spMkLst>
        </pc:spChg>
        <pc:spChg chg="mod">
          <ac:chgData name="Ance Indriksone" userId="22f33696-f375-45fe-b757-80ca3a18563a" providerId="ADAL" clId="{14372ED4-5C22-442F-849F-B70C3AD85257}" dt="2024-01-16T19:51:21.662" v="205" actId="20577"/>
          <ac:spMkLst>
            <pc:docMk/>
            <pc:sldMk cId="3140550482" sldId="267"/>
            <ac:spMk id="3" creationId="{035F0F37-9C6D-B84E-A4D1-15B38701CC50}"/>
          </ac:spMkLst>
        </pc:spChg>
        <pc:spChg chg="mod">
          <ac:chgData name="Ance Indriksone" userId="22f33696-f375-45fe-b757-80ca3a18563a" providerId="ADAL" clId="{14372ED4-5C22-442F-849F-B70C3AD85257}" dt="2024-01-16T08:56:32.324" v="34" actId="20577"/>
          <ac:spMkLst>
            <pc:docMk/>
            <pc:sldMk cId="3140550482" sldId="267"/>
            <ac:spMk id="4" creationId="{F2A0233E-3DDC-1642-9FF5-F985DE3CC09A}"/>
          </ac:spMkLst>
        </pc:spChg>
      </pc:sldChg>
      <pc:sldChg chg="del">
        <pc:chgData name="Ance Indriksone" userId="22f33696-f375-45fe-b757-80ca3a18563a" providerId="ADAL" clId="{14372ED4-5C22-442F-849F-B70C3AD85257}" dt="2024-01-16T18:48:04.670" v="93" actId="47"/>
        <pc:sldMkLst>
          <pc:docMk/>
          <pc:sldMk cId="228660504" sldId="306"/>
        </pc:sldMkLst>
      </pc:sldChg>
      <pc:sldChg chg="modSp del mod modNotesTx">
        <pc:chgData name="Ance Indriksone" userId="22f33696-f375-45fe-b757-80ca3a18563a" providerId="ADAL" clId="{14372ED4-5C22-442F-849F-B70C3AD85257}" dt="2024-01-17T09:22:25.693" v="6950" actId="47"/>
        <pc:sldMkLst>
          <pc:docMk/>
          <pc:sldMk cId="3797734594" sldId="326"/>
        </pc:sldMkLst>
        <pc:spChg chg="mod">
          <ac:chgData name="Ance Indriksone" userId="22f33696-f375-45fe-b757-80ca3a18563a" providerId="ADAL" clId="{14372ED4-5C22-442F-849F-B70C3AD85257}" dt="2024-01-16T22:11:16.255" v="4625"/>
          <ac:spMkLst>
            <pc:docMk/>
            <pc:sldMk cId="3797734594" sldId="326"/>
            <ac:spMk id="4" creationId="{ECDBC015-2E6F-3041-B1B5-5A6FCBF4C54D}"/>
          </ac:spMkLst>
        </pc:spChg>
        <pc:graphicFrameChg chg="mod modGraphic">
          <ac:chgData name="Ance Indriksone" userId="22f33696-f375-45fe-b757-80ca3a18563a" providerId="ADAL" clId="{14372ED4-5C22-442F-849F-B70C3AD85257}" dt="2024-01-17T07:59:47.176" v="6529" actId="403"/>
          <ac:graphicFrameMkLst>
            <pc:docMk/>
            <pc:sldMk cId="3797734594" sldId="326"/>
            <ac:graphicFrameMk id="8" creationId="{CA3A71D7-C003-437F-A5F0-FDA237EEBE77}"/>
          </ac:graphicFrameMkLst>
        </pc:graphicFrameChg>
      </pc:sldChg>
      <pc:sldChg chg="modSp del mod">
        <pc:chgData name="Ance Indriksone" userId="22f33696-f375-45fe-b757-80ca3a18563a" providerId="ADAL" clId="{14372ED4-5C22-442F-849F-B70C3AD85257}" dt="2024-01-16T21:14:22.631" v="1940" actId="47"/>
        <pc:sldMkLst>
          <pc:docMk/>
          <pc:sldMk cId="3473331656" sldId="342"/>
        </pc:sldMkLst>
        <pc:spChg chg="mod">
          <ac:chgData name="Ance Indriksone" userId="22f33696-f375-45fe-b757-80ca3a18563a" providerId="ADAL" clId="{14372ED4-5C22-442F-849F-B70C3AD85257}" dt="2024-01-16T18:48:37.240" v="113" actId="20577"/>
          <ac:spMkLst>
            <pc:docMk/>
            <pc:sldMk cId="3473331656" sldId="342"/>
            <ac:spMk id="2" creationId="{4E93B9A7-6AB9-2C4D-A4A1-26DE674AE843}"/>
          </ac:spMkLst>
        </pc:spChg>
        <pc:graphicFrameChg chg="mod">
          <ac:chgData name="Ance Indriksone" userId="22f33696-f375-45fe-b757-80ca3a18563a" providerId="ADAL" clId="{14372ED4-5C22-442F-849F-B70C3AD85257}" dt="2024-01-16T18:48:54.680" v="119" actId="1037"/>
          <ac:graphicFrameMkLst>
            <pc:docMk/>
            <pc:sldMk cId="3473331656" sldId="342"/>
            <ac:graphicFrameMk id="8" creationId="{16CDD4A0-E574-4B5D-8C50-FBE656D2546E}"/>
          </ac:graphicFrameMkLst>
        </pc:graphicFrameChg>
      </pc:sldChg>
      <pc:sldChg chg="modSp add del mod modNotesTx">
        <pc:chgData name="Ance Indriksone" userId="22f33696-f375-45fe-b757-80ca3a18563a" providerId="ADAL" clId="{14372ED4-5C22-442F-849F-B70C3AD85257}" dt="2024-01-17T08:07:51.797" v="6681"/>
        <pc:sldMkLst>
          <pc:docMk/>
          <pc:sldMk cId="3735535152" sldId="343"/>
        </pc:sldMkLst>
        <pc:spChg chg="mod">
          <ac:chgData name="Ance Indriksone" userId="22f33696-f375-45fe-b757-80ca3a18563a" providerId="ADAL" clId="{14372ED4-5C22-442F-849F-B70C3AD85257}" dt="2024-01-17T07:37:26.032" v="5914" actId="20577"/>
          <ac:spMkLst>
            <pc:docMk/>
            <pc:sldMk cId="3735535152" sldId="343"/>
            <ac:spMk id="2" creationId="{FE1E697D-DEA2-4298-B453-3F1E15389CD2}"/>
          </ac:spMkLst>
        </pc:spChg>
        <pc:spChg chg="mod">
          <ac:chgData name="Ance Indriksone" userId="22f33696-f375-45fe-b757-80ca3a18563a" providerId="ADAL" clId="{14372ED4-5C22-442F-849F-B70C3AD85257}" dt="2024-01-16T22:30:14.993" v="5824"/>
          <ac:spMkLst>
            <pc:docMk/>
            <pc:sldMk cId="3735535152" sldId="343"/>
            <ac:spMk id="4" creationId="{5B8F0B94-89B8-4F2A-B880-6B819CC3BD25}"/>
          </ac:spMkLst>
        </pc:spChg>
        <pc:graphicFrameChg chg="mod">
          <ac:chgData name="Ance Indriksone" userId="22f33696-f375-45fe-b757-80ca3a18563a" providerId="ADAL" clId="{14372ED4-5C22-442F-849F-B70C3AD85257}" dt="2024-01-17T08:07:51.797" v="6681"/>
          <ac:graphicFrameMkLst>
            <pc:docMk/>
            <pc:sldMk cId="3735535152" sldId="343"/>
            <ac:graphicFrameMk id="7" creationId="{C51147DA-E2E0-4DE4-81C3-DBC50451D2B4}"/>
          </ac:graphicFrameMkLst>
        </pc:graphicFrameChg>
      </pc:sldChg>
      <pc:sldChg chg="del">
        <pc:chgData name="Ance Indriksone" userId="22f33696-f375-45fe-b757-80ca3a18563a" providerId="ADAL" clId="{14372ED4-5C22-442F-849F-B70C3AD85257}" dt="2024-01-16T21:16:15.482" v="1973" actId="47"/>
        <pc:sldMkLst>
          <pc:docMk/>
          <pc:sldMk cId="1881859016" sldId="345"/>
        </pc:sldMkLst>
      </pc:sldChg>
      <pc:sldChg chg="modSp mod">
        <pc:chgData name="Ance Indriksone" userId="22f33696-f375-45fe-b757-80ca3a18563a" providerId="ADAL" clId="{14372ED4-5C22-442F-849F-B70C3AD85257}" dt="2024-01-17T07:37:21.708" v="5911" actId="20577"/>
        <pc:sldMkLst>
          <pc:docMk/>
          <pc:sldMk cId="3083242349" sldId="346"/>
        </pc:sldMkLst>
        <pc:spChg chg="mod">
          <ac:chgData name="Ance Indriksone" userId="22f33696-f375-45fe-b757-80ca3a18563a" providerId="ADAL" clId="{14372ED4-5C22-442F-849F-B70C3AD85257}" dt="2024-01-17T07:37:21.708" v="5911" actId="20577"/>
          <ac:spMkLst>
            <pc:docMk/>
            <pc:sldMk cId="3083242349" sldId="346"/>
            <ac:spMk id="2" creationId="{3D7009A5-C3E8-46D4-B097-539DA9478233}"/>
          </ac:spMkLst>
        </pc:spChg>
        <pc:spChg chg="mod">
          <ac:chgData name="Ance Indriksone" userId="22f33696-f375-45fe-b757-80ca3a18563a" providerId="ADAL" clId="{14372ED4-5C22-442F-849F-B70C3AD85257}" dt="2024-01-16T22:10:57.912" v="4619"/>
          <ac:spMkLst>
            <pc:docMk/>
            <pc:sldMk cId="3083242349" sldId="346"/>
            <ac:spMk id="4" creationId="{C764B48F-0B79-44D4-BA9D-C444631E9015}"/>
          </ac:spMkLst>
        </pc:spChg>
        <pc:graphicFrameChg chg="mod modGraphic">
          <ac:chgData name="Ance Indriksone" userId="22f33696-f375-45fe-b757-80ca3a18563a" providerId="ADAL" clId="{14372ED4-5C22-442F-849F-B70C3AD85257}" dt="2024-01-17T07:33:35.739" v="5892" actId="207"/>
          <ac:graphicFrameMkLst>
            <pc:docMk/>
            <pc:sldMk cId="3083242349" sldId="346"/>
            <ac:graphicFrameMk id="7" creationId="{4CC6FA87-FE9D-4232-B068-E92F4C46D920}"/>
          </ac:graphicFrameMkLst>
        </pc:graphicFrameChg>
      </pc:sldChg>
      <pc:sldChg chg="modSp mod">
        <pc:chgData name="Ance Indriksone" userId="22f33696-f375-45fe-b757-80ca3a18563a" providerId="ADAL" clId="{14372ED4-5C22-442F-849F-B70C3AD85257}" dt="2024-01-17T07:38:11.998" v="5915" actId="404"/>
        <pc:sldMkLst>
          <pc:docMk/>
          <pc:sldMk cId="2354803648" sldId="348"/>
        </pc:sldMkLst>
        <pc:spChg chg="mod">
          <ac:chgData name="Ance Indriksone" userId="22f33696-f375-45fe-b757-80ca3a18563a" providerId="ADAL" clId="{14372ED4-5C22-442F-849F-B70C3AD85257}" dt="2024-01-17T07:38:11.998" v="5915" actId="404"/>
          <ac:spMkLst>
            <pc:docMk/>
            <pc:sldMk cId="2354803648" sldId="348"/>
            <ac:spMk id="2" creationId="{3D7009A5-C3E8-46D4-B097-539DA9478233}"/>
          </ac:spMkLst>
        </pc:spChg>
        <pc:spChg chg="mod">
          <ac:chgData name="Ance Indriksone" userId="22f33696-f375-45fe-b757-80ca3a18563a" providerId="ADAL" clId="{14372ED4-5C22-442F-849F-B70C3AD85257}" dt="2024-01-16T22:11:01.038" v="4620"/>
          <ac:spMkLst>
            <pc:docMk/>
            <pc:sldMk cId="2354803648" sldId="348"/>
            <ac:spMk id="4" creationId="{C764B48F-0B79-44D4-BA9D-C444631E9015}"/>
          </ac:spMkLst>
        </pc:spChg>
        <pc:graphicFrameChg chg="mod modGraphic">
          <ac:chgData name="Ance Indriksone" userId="22f33696-f375-45fe-b757-80ca3a18563a" providerId="ADAL" clId="{14372ED4-5C22-442F-849F-B70C3AD85257}" dt="2024-01-17T07:33:35.142" v="5891" actId="207"/>
          <ac:graphicFrameMkLst>
            <pc:docMk/>
            <pc:sldMk cId="2354803648" sldId="348"/>
            <ac:graphicFrameMk id="7" creationId="{4CC6FA87-FE9D-4232-B068-E92F4C46D920}"/>
          </ac:graphicFrameMkLst>
        </pc:graphicFrameChg>
      </pc:sldChg>
      <pc:sldChg chg="modSp del mod ord modNotesTx">
        <pc:chgData name="Ance Indriksone" userId="22f33696-f375-45fe-b757-80ca3a18563a" providerId="ADAL" clId="{14372ED4-5C22-442F-849F-B70C3AD85257}" dt="2024-01-17T09:11:42.908" v="6945" actId="47"/>
        <pc:sldMkLst>
          <pc:docMk/>
          <pc:sldMk cId="3764329618" sldId="349"/>
        </pc:sldMkLst>
        <pc:spChg chg="mod">
          <ac:chgData name="Ance Indriksone" userId="22f33696-f375-45fe-b757-80ca3a18563a" providerId="ADAL" clId="{14372ED4-5C22-442F-849F-B70C3AD85257}" dt="2024-01-16T22:10:53.231" v="4618"/>
          <ac:spMkLst>
            <pc:docMk/>
            <pc:sldMk cId="3764329618" sldId="349"/>
            <ac:spMk id="4" creationId="{24D9E3A6-B212-4DEF-AF07-666A24FD859B}"/>
          </ac:spMkLst>
        </pc:spChg>
        <pc:graphicFrameChg chg="mod">
          <ac:chgData name="Ance Indriksone" userId="22f33696-f375-45fe-b757-80ca3a18563a" providerId="ADAL" clId="{14372ED4-5C22-442F-849F-B70C3AD85257}" dt="2024-01-16T21:17:14.562" v="2050" actId="20577"/>
          <ac:graphicFrameMkLst>
            <pc:docMk/>
            <pc:sldMk cId="3764329618" sldId="349"/>
            <ac:graphicFrameMk id="7" creationId="{BA47A017-3D92-4505-8DB0-8664E3DB72FC}"/>
          </ac:graphicFrameMkLst>
        </pc:graphicFrameChg>
      </pc:sldChg>
      <pc:sldChg chg="modSp del mod">
        <pc:chgData name="Ance Indriksone" userId="22f33696-f375-45fe-b757-80ca3a18563a" providerId="ADAL" clId="{14372ED4-5C22-442F-849F-B70C3AD85257}" dt="2024-01-16T22:05:01.140" v="4499" actId="47"/>
        <pc:sldMkLst>
          <pc:docMk/>
          <pc:sldMk cId="2428740189" sldId="351"/>
        </pc:sldMkLst>
        <pc:spChg chg="mod">
          <ac:chgData name="Ance Indriksone" userId="22f33696-f375-45fe-b757-80ca3a18563a" providerId="ADAL" clId="{14372ED4-5C22-442F-849F-B70C3AD85257}" dt="2024-01-16T22:00:26.101" v="4218" actId="20577"/>
          <ac:spMkLst>
            <pc:docMk/>
            <pc:sldMk cId="2428740189" sldId="351"/>
            <ac:spMk id="2" creationId="{8155E2BD-80E1-4F20-AF1B-F6EF6613313A}"/>
          </ac:spMkLst>
        </pc:spChg>
        <pc:graphicFrameChg chg="mod">
          <ac:chgData name="Ance Indriksone" userId="22f33696-f375-45fe-b757-80ca3a18563a" providerId="ADAL" clId="{14372ED4-5C22-442F-849F-B70C3AD85257}" dt="2024-01-16T22:00:35.294" v="4229" actId="20577"/>
          <ac:graphicFrameMkLst>
            <pc:docMk/>
            <pc:sldMk cId="2428740189" sldId="351"/>
            <ac:graphicFrameMk id="7" creationId="{82062CD6-E979-4997-85FC-0E24623C4331}"/>
          </ac:graphicFrameMkLst>
        </pc:graphicFrameChg>
      </pc:sldChg>
      <pc:sldChg chg="modSp del mod ord">
        <pc:chgData name="Ance Indriksone" userId="22f33696-f375-45fe-b757-80ca3a18563a" providerId="ADAL" clId="{14372ED4-5C22-442F-849F-B70C3AD85257}" dt="2024-01-16T22:07:45.099" v="4613" actId="47"/>
        <pc:sldMkLst>
          <pc:docMk/>
          <pc:sldMk cId="1720756213" sldId="352"/>
        </pc:sldMkLst>
        <pc:spChg chg="mod">
          <ac:chgData name="Ance Indriksone" userId="22f33696-f375-45fe-b757-80ca3a18563a" providerId="ADAL" clId="{14372ED4-5C22-442F-849F-B70C3AD85257}" dt="2024-01-16T21:54:08.164" v="3998" actId="20577"/>
          <ac:spMkLst>
            <pc:docMk/>
            <pc:sldMk cId="1720756213" sldId="352"/>
            <ac:spMk id="2" creationId="{2C754BE1-A5F7-4F5B-94EE-927DB00ADAF5}"/>
          </ac:spMkLst>
        </pc:spChg>
        <pc:graphicFrameChg chg="mod">
          <ac:chgData name="Ance Indriksone" userId="22f33696-f375-45fe-b757-80ca3a18563a" providerId="ADAL" clId="{14372ED4-5C22-442F-849F-B70C3AD85257}" dt="2024-01-16T21:54:45.480" v="4029" actId="20577"/>
          <ac:graphicFrameMkLst>
            <pc:docMk/>
            <pc:sldMk cId="1720756213" sldId="352"/>
            <ac:graphicFrameMk id="7" creationId="{08A5580B-97A5-4C6C-8831-31B56026FCEB}"/>
          </ac:graphicFrameMkLst>
        </pc:graphicFrameChg>
      </pc:sldChg>
      <pc:sldChg chg="modSp del">
        <pc:chgData name="Ance Indriksone" userId="22f33696-f375-45fe-b757-80ca3a18563a" providerId="ADAL" clId="{14372ED4-5C22-442F-849F-B70C3AD85257}" dt="2024-01-16T21:50:41.586" v="3851" actId="47"/>
        <pc:sldMkLst>
          <pc:docMk/>
          <pc:sldMk cId="249499737" sldId="354"/>
        </pc:sldMkLst>
        <pc:graphicFrameChg chg="mod">
          <ac:chgData name="Ance Indriksone" userId="22f33696-f375-45fe-b757-80ca3a18563a" providerId="ADAL" clId="{14372ED4-5C22-442F-849F-B70C3AD85257}" dt="2024-01-16T21:14:33.482" v="1959" actId="20577"/>
          <ac:graphicFrameMkLst>
            <pc:docMk/>
            <pc:sldMk cId="249499737" sldId="354"/>
            <ac:graphicFrameMk id="7" creationId="{FF554CDE-C081-41F0-A0DE-70E4F843CBB9}"/>
          </ac:graphicFrameMkLst>
        </pc:graphicFrameChg>
      </pc:sldChg>
      <pc:sldChg chg="del">
        <pc:chgData name="Ance Indriksone" userId="22f33696-f375-45fe-b757-80ca3a18563a" providerId="ADAL" clId="{14372ED4-5C22-442F-849F-B70C3AD85257}" dt="2024-01-16T22:05:37.051" v="4502" actId="47"/>
        <pc:sldMkLst>
          <pc:docMk/>
          <pc:sldMk cId="3541117955" sldId="355"/>
        </pc:sldMkLst>
      </pc:sldChg>
      <pc:sldChg chg="del">
        <pc:chgData name="Ance Indriksone" userId="22f33696-f375-45fe-b757-80ca3a18563a" providerId="ADAL" clId="{14372ED4-5C22-442F-849F-B70C3AD85257}" dt="2024-01-16T22:05:40.607" v="4503" actId="47"/>
        <pc:sldMkLst>
          <pc:docMk/>
          <pc:sldMk cId="4291250670" sldId="357"/>
        </pc:sldMkLst>
      </pc:sldChg>
      <pc:sldChg chg="modSp del mod">
        <pc:chgData name="Ance Indriksone" userId="22f33696-f375-45fe-b757-80ca3a18563a" providerId="ADAL" clId="{14372ED4-5C22-442F-849F-B70C3AD85257}" dt="2024-01-17T09:23:44.134" v="6951" actId="47"/>
        <pc:sldMkLst>
          <pc:docMk/>
          <pc:sldMk cId="754080319" sldId="358"/>
        </pc:sldMkLst>
        <pc:spChg chg="mod">
          <ac:chgData name="Ance Indriksone" userId="22f33696-f375-45fe-b757-80ca3a18563a" providerId="ADAL" clId="{14372ED4-5C22-442F-849F-B70C3AD85257}" dt="2024-01-16T22:11:18.990" v="4626"/>
          <ac:spMkLst>
            <pc:docMk/>
            <pc:sldMk cId="754080319" sldId="358"/>
            <ac:spMk id="4" creationId="{4B84D078-7731-4D9A-88E1-DBA285BAB5EF}"/>
          </ac:spMkLst>
        </pc:spChg>
        <pc:spChg chg="mod">
          <ac:chgData name="Ance Indriksone" userId="22f33696-f375-45fe-b757-80ca3a18563a" providerId="ADAL" clId="{14372ED4-5C22-442F-849F-B70C3AD85257}" dt="2024-01-16T18:45:17.683" v="48" actId="20577"/>
          <ac:spMkLst>
            <pc:docMk/>
            <pc:sldMk cId="754080319" sldId="358"/>
            <ac:spMk id="12" creationId="{C0280BEB-F335-40F4-A6B0-B4465100DF95}"/>
          </ac:spMkLst>
        </pc:spChg>
      </pc:sldChg>
      <pc:sldChg chg="modSp mod modNotesTx">
        <pc:chgData name="Ance Indriksone" userId="22f33696-f375-45fe-b757-80ca3a18563a" providerId="ADAL" clId="{14372ED4-5C22-442F-849F-B70C3AD85257}" dt="2024-01-17T08:01:54.421" v="6617" actId="20577"/>
        <pc:sldMkLst>
          <pc:docMk/>
          <pc:sldMk cId="397167103" sldId="361"/>
        </pc:sldMkLst>
        <pc:spChg chg="mod">
          <ac:chgData name="Ance Indriksone" userId="22f33696-f375-45fe-b757-80ca3a18563a" providerId="ADAL" clId="{14372ED4-5C22-442F-849F-B70C3AD85257}" dt="2024-01-17T07:37:07.719" v="5897" actId="20577"/>
          <ac:spMkLst>
            <pc:docMk/>
            <pc:sldMk cId="397167103" sldId="361"/>
            <ac:spMk id="2" creationId="{E677D777-188D-4ED7-A224-D1015FECE9CA}"/>
          </ac:spMkLst>
        </pc:spChg>
        <pc:spChg chg="mod">
          <ac:chgData name="Ance Indriksone" userId="22f33696-f375-45fe-b757-80ca3a18563a" providerId="ADAL" clId="{14372ED4-5C22-442F-849F-B70C3AD85257}" dt="2024-01-16T22:16:58.254" v="4645"/>
          <ac:spMkLst>
            <pc:docMk/>
            <pc:sldMk cId="397167103" sldId="361"/>
            <ac:spMk id="3" creationId="{423BAD50-CBC9-428F-BB90-BC8C380DD01E}"/>
          </ac:spMkLst>
        </pc:spChg>
        <pc:graphicFrameChg chg="mod">
          <ac:chgData name="Ance Indriksone" userId="22f33696-f375-45fe-b757-80ca3a18563a" providerId="ADAL" clId="{14372ED4-5C22-442F-849F-B70C3AD85257}" dt="2024-01-16T21:47:35.271" v="3714" actId="20577"/>
          <ac:graphicFrameMkLst>
            <pc:docMk/>
            <pc:sldMk cId="397167103" sldId="361"/>
            <ac:graphicFrameMk id="7" creationId="{DDE57315-8E4D-43A4-A55A-E2FB61EF3B4E}"/>
          </ac:graphicFrameMkLst>
        </pc:graphicFrameChg>
      </pc:sldChg>
      <pc:sldChg chg="modSp mod">
        <pc:chgData name="Ance Indriksone" userId="22f33696-f375-45fe-b757-80ca3a18563a" providerId="ADAL" clId="{14372ED4-5C22-442F-849F-B70C3AD85257}" dt="2024-01-16T22:17:01.437" v="4646"/>
        <pc:sldMkLst>
          <pc:docMk/>
          <pc:sldMk cId="929960168" sldId="364"/>
        </pc:sldMkLst>
        <pc:spChg chg="mod">
          <ac:chgData name="Ance Indriksone" userId="22f33696-f375-45fe-b757-80ca3a18563a" providerId="ADAL" clId="{14372ED4-5C22-442F-849F-B70C3AD85257}" dt="2024-01-16T22:06:01.872" v="4554" actId="20577"/>
          <ac:spMkLst>
            <pc:docMk/>
            <pc:sldMk cId="929960168" sldId="364"/>
            <ac:spMk id="2" creationId="{AA7718C8-717B-4E14-BB79-11D34B5977A4}"/>
          </ac:spMkLst>
        </pc:spChg>
        <pc:spChg chg="mod">
          <ac:chgData name="Ance Indriksone" userId="22f33696-f375-45fe-b757-80ca3a18563a" providerId="ADAL" clId="{14372ED4-5C22-442F-849F-B70C3AD85257}" dt="2024-01-16T22:17:01.437" v="4646"/>
          <ac:spMkLst>
            <pc:docMk/>
            <pc:sldMk cId="929960168" sldId="364"/>
            <ac:spMk id="4" creationId="{561F7EDE-33ED-4520-9B57-BF385B87883F}"/>
          </ac:spMkLst>
        </pc:spChg>
        <pc:graphicFrameChg chg="mod">
          <ac:chgData name="Ance Indriksone" userId="22f33696-f375-45fe-b757-80ca3a18563a" providerId="ADAL" clId="{14372ED4-5C22-442F-849F-B70C3AD85257}" dt="2024-01-16T22:06:31.858" v="4606" actId="20577"/>
          <ac:graphicFrameMkLst>
            <pc:docMk/>
            <pc:sldMk cId="929960168" sldId="364"/>
            <ac:graphicFrameMk id="7" creationId="{5B205CB9-5F51-4BA8-BFC4-FECB87009F4E}"/>
          </ac:graphicFrameMkLst>
        </pc:graphicFrameChg>
      </pc:sldChg>
      <pc:sldChg chg="modSp mod">
        <pc:chgData name="Ance Indriksone" userId="22f33696-f375-45fe-b757-80ca3a18563a" providerId="ADAL" clId="{14372ED4-5C22-442F-849F-B70C3AD85257}" dt="2024-01-16T22:11:26.825" v="4629"/>
        <pc:sldMkLst>
          <pc:docMk/>
          <pc:sldMk cId="2470691541" sldId="366"/>
        </pc:sldMkLst>
        <pc:spChg chg="mod">
          <ac:chgData name="Ance Indriksone" userId="22f33696-f375-45fe-b757-80ca3a18563a" providerId="ADAL" clId="{14372ED4-5C22-442F-849F-B70C3AD85257}" dt="2024-01-16T22:11:26.825" v="4629"/>
          <ac:spMkLst>
            <pc:docMk/>
            <pc:sldMk cId="2470691541" sldId="366"/>
            <ac:spMk id="4" creationId="{ECDBC015-2E6F-3041-B1B5-5A6FCBF4C54D}"/>
          </ac:spMkLst>
        </pc:spChg>
        <pc:spChg chg="mod">
          <ac:chgData name="Ance Indriksone" userId="22f33696-f375-45fe-b757-80ca3a18563a" providerId="ADAL" clId="{14372ED4-5C22-442F-849F-B70C3AD85257}" dt="2024-01-16T19:42:53.469" v="120" actId="1076"/>
          <ac:spMkLst>
            <pc:docMk/>
            <pc:sldMk cId="2470691541" sldId="366"/>
            <ac:spMk id="12" creationId="{4612C6BA-D2EF-4E46-89B0-B4465AC9CF76}"/>
          </ac:spMkLst>
        </pc:spChg>
        <pc:spChg chg="mod">
          <ac:chgData name="Ance Indriksone" userId="22f33696-f375-45fe-b757-80ca3a18563a" providerId="ADAL" clId="{14372ED4-5C22-442F-849F-B70C3AD85257}" dt="2024-01-16T18:48:01.190" v="92" actId="20577"/>
          <ac:spMkLst>
            <pc:docMk/>
            <pc:sldMk cId="2470691541" sldId="366"/>
            <ac:spMk id="13" creationId="{14A5D23F-41A7-4376-90BC-BE38963CCC69}"/>
          </ac:spMkLst>
        </pc:spChg>
        <pc:spChg chg="mod">
          <ac:chgData name="Ance Indriksone" userId="22f33696-f375-45fe-b757-80ca3a18563a" providerId="ADAL" clId="{14372ED4-5C22-442F-849F-B70C3AD85257}" dt="2024-01-16T18:45:49.150" v="74" actId="20577"/>
          <ac:spMkLst>
            <pc:docMk/>
            <pc:sldMk cId="2470691541" sldId="366"/>
            <ac:spMk id="15" creationId="{184FD6F7-F416-4805-AA50-36167293484D}"/>
          </ac:spMkLst>
        </pc:spChg>
        <pc:graphicFrameChg chg="mod">
          <ac:chgData name="Ance Indriksone" userId="22f33696-f375-45fe-b757-80ca3a18563a" providerId="ADAL" clId="{14372ED4-5C22-442F-849F-B70C3AD85257}" dt="2024-01-16T18:45:37.851" v="68" actId="20577"/>
          <ac:graphicFrameMkLst>
            <pc:docMk/>
            <pc:sldMk cId="2470691541" sldId="366"/>
            <ac:graphicFrameMk id="11" creationId="{0661F144-01E6-4CBE-953D-C0A70E98D366}"/>
          </ac:graphicFrameMkLst>
        </pc:graphicFrameChg>
      </pc:sldChg>
      <pc:sldChg chg="modSp del mod">
        <pc:chgData name="Ance Indriksone" userId="22f33696-f375-45fe-b757-80ca3a18563a" providerId="ADAL" clId="{14372ED4-5C22-442F-849F-B70C3AD85257}" dt="2024-01-17T07:41:12.165" v="6055" actId="2696"/>
        <pc:sldMkLst>
          <pc:docMk/>
          <pc:sldMk cId="515982508" sldId="368"/>
        </pc:sldMkLst>
        <pc:spChg chg="mod">
          <ac:chgData name="Ance Indriksone" userId="22f33696-f375-45fe-b757-80ca3a18563a" providerId="ADAL" clId="{14372ED4-5C22-442F-849F-B70C3AD85257}" dt="2024-01-16T22:17:07.797" v="4648"/>
          <ac:spMkLst>
            <pc:docMk/>
            <pc:sldMk cId="515982508" sldId="368"/>
            <ac:spMk id="4" creationId="{DCF51C6F-7516-49A6-ADFD-1ED34CB71703}"/>
          </ac:spMkLst>
        </pc:spChg>
        <pc:graphicFrameChg chg="mod">
          <ac:chgData name="Ance Indriksone" userId="22f33696-f375-45fe-b757-80ca3a18563a" providerId="ADAL" clId="{14372ED4-5C22-442F-849F-B70C3AD85257}" dt="2024-01-16T21:32:13.703" v="3166" actId="20577"/>
          <ac:graphicFrameMkLst>
            <pc:docMk/>
            <pc:sldMk cId="515982508" sldId="368"/>
            <ac:graphicFrameMk id="7" creationId="{EC311DC9-C6B0-41D4-B785-A19826E7C185}"/>
          </ac:graphicFrameMkLst>
        </pc:graphicFrameChg>
      </pc:sldChg>
      <pc:sldChg chg="modSp mod modNotesTx">
        <pc:chgData name="Ance Indriksone" userId="22f33696-f375-45fe-b757-80ca3a18563a" providerId="ADAL" clId="{14372ED4-5C22-442F-849F-B70C3AD85257}" dt="2024-01-17T08:34:06.370" v="6944" actId="20577"/>
        <pc:sldMkLst>
          <pc:docMk/>
          <pc:sldMk cId="2392593155" sldId="370"/>
        </pc:sldMkLst>
        <pc:spChg chg="mod">
          <ac:chgData name="Ance Indriksone" userId="22f33696-f375-45fe-b757-80ca3a18563a" providerId="ADAL" clId="{14372ED4-5C22-442F-849F-B70C3AD85257}" dt="2024-01-17T08:34:06.370" v="6944" actId="20577"/>
          <ac:spMkLst>
            <pc:docMk/>
            <pc:sldMk cId="2392593155" sldId="370"/>
            <ac:spMk id="2" creationId="{0FF2588B-C98C-4C7D-AC72-4098019B23AD}"/>
          </ac:spMkLst>
        </pc:spChg>
        <pc:spChg chg="mod">
          <ac:chgData name="Ance Indriksone" userId="22f33696-f375-45fe-b757-80ca3a18563a" providerId="ADAL" clId="{14372ED4-5C22-442F-849F-B70C3AD85257}" dt="2024-01-16T22:17:05.326" v="4647"/>
          <ac:spMkLst>
            <pc:docMk/>
            <pc:sldMk cId="2392593155" sldId="370"/>
            <ac:spMk id="4" creationId="{1A9220C0-8451-4E8C-97BF-96C30DC6D451}"/>
          </ac:spMkLst>
        </pc:spChg>
      </pc:sldChg>
      <pc:sldChg chg="modSp del mod modNotesTx">
        <pc:chgData name="Ance Indriksone" userId="22f33696-f375-45fe-b757-80ca3a18563a" providerId="ADAL" clId="{14372ED4-5C22-442F-849F-B70C3AD85257}" dt="2024-01-17T09:14:38.479" v="6949" actId="47"/>
        <pc:sldMkLst>
          <pc:docMk/>
          <pc:sldMk cId="4049943875" sldId="371"/>
        </pc:sldMkLst>
        <pc:spChg chg="mod">
          <ac:chgData name="Ance Indriksone" userId="22f33696-f375-45fe-b757-80ca3a18563a" providerId="ADAL" clId="{14372ED4-5C22-442F-849F-B70C3AD85257}" dt="2024-01-16T22:00:43.699" v="4244" actId="27636"/>
          <ac:spMkLst>
            <pc:docMk/>
            <pc:sldMk cId="4049943875" sldId="371"/>
            <ac:spMk id="2" creationId="{D0E8F6E1-AC19-4644-B3CF-3534182F2E22}"/>
          </ac:spMkLst>
        </pc:spChg>
        <pc:spChg chg="mod">
          <ac:chgData name="Ance Indriksone" userId="22f33696-f375-45fe-b757-80ca3a18563a" providerId="ADAL" clId="{14372ED4-5C22-442F-849F-B70C3AD85257}" dt="2024-01-16T22:11:08.089" v="4623"/>
          <ac:spMkLst>
            <pc:docMk/>
            <pc:sldMk cId="4049943875" sldId="371"/>
            <ac:spMk id="4" creationId="{C94B4D20-34FC-49AC-AC67-A1CAD0004FEA}"/>
          </ac:spMkLst>
        </pc:spChg>
        <pc:graphicFrameChg chg="mod">
          <ac:chgData name="Ance Indriksone" userId="22f33696-f375-45fe-b757-80ca3a18563a" providerId="ADAL" clId="{14372ED4-5C22-442F-849F-B70C3AD85257}" dt="2024-01-16T22:15:20.715" v="4643" actId="20577"/>
          <ac:graphicFrameMkLst>
            <pc:docMk/>
            <pc:sldMk cId="4049943875" sldId="371"/>
            <ac:graphicFrameMk id="8" creationId="{7AEEA221-77C8-4382-9599-0BC034530A9F}"/>
          </ac:graphicFrameMkLst>
        </pc:graphicFrameChg>
      </pc:sldChg>
      <pc:sldChg chg="modSp del mod">
        <pc:chgData name="Ance Indriksone" userId="22f33696-f375-45fe-b757-80ca3a18563a" providerId="ADAL" clId="{14372ED4-5C22-442F-849F-B70C3AD85257}" dt="2024-01-16T22:05:19.181" v="4501" actId="47"/>
        <pc:sldMkLst>
          <pc:docMk/>
          <pc:sldMk cId="230070423" sldId="372"/>
        </pc:sldMkLst>
        <pc:spChg chg="mod">
          <ac:chgData name="Ance Indriksone" userId="22f33696-f375-45fe-b757-80ca3a18563a" providerId="ADAL" clId="{14372ED4-5C22-442F-849F-B70C3AD85257}" dt="2024-01-16T22:00:48.761" v="4257" actId="27636"/>
          <ac:spMkLst>
            <pc:docMk/>
            <pc:sldMk cId="230070423" sldId="372"/>
            <ac:spMk id="2" creationId="{0CE7EADC-93BB-4901-8A4F-9551613EB0C7}"/>
          </ac:spMkLst>
        </pc:spChg>
      </pc:sldChg>
      <pc:sldChg chg="modSp del mod">
        <pc:chgData name="Ance Indriksone" userId="22f33696-f375-45fe-b757-80ca3a18563a" providerId="ADAL" clId="{14372ED4-5C22-442F-849F-B70C3AD85257}" dt="2024-01-17T07:44:27.105" v="6102" actId="47"/>
        <pc:sldMkLst>
          <pc:docMk/>
          <pc:sldMk cId="2308349387" sldId="373"/>
        </pc:sldMkLst>
        <pc:spChg chg="mod">
          <ac:chgData name="Ance Indriksone" userId="22f33696-f375-45fe-b757-80ca3a18563a" providerId="ADAL" clId="{14372ED4-5C22-442F-849F-B70C3AD85257}" dt="2024-01-16T22:17:15.275" v="4650"/>
          <ac:spMkLst>
            <pc:docMk/>
            <pc:sldMk cId="2308349387" sldId="373"/>
            <ac:spMk id="4" creationId="{DCF51C6F-7516-49A6-ADFD-1ED34CB71703}"/>
          </ac:spMkLst>
        </pc:spChg>
        <pc:graphicFrameChg chg="mod">
          <ac:chgData name="Ance Indriksone" userId="22f33696-f375-45fe-b757-80ca3a18563a" providerId="ADAL" clId="{14372ED4-5C22-442F-849F-B70C3AD85257}" dt="2024-01-16T21:33:46.127" v="3260"/>
          <ac:graphicFrameMkLst>
            <pc:docMk/>
            <pc:sldMk cId="2308349387" sldId="373"/>
            <ac:graphicFrameMk id="7" creationId="{EC311DC9-C6B0-41D4-B785-A19826E7C185}"/>
          </ac:graphicFrameMkLst>
        </pc:graphicFrameChg>
      </pc:sldChg>
      <pc:sldChg chg="modSp mod modNotesTx">
        <pc:chgData name="Ance Indriksone" userId="22f33696-f375-45fe-b757-80ca3a18563a" providerId="ADAL" clId="{14372ED4-5C22-442F-849F-B70C3AD85257}" dt="2024-01-16T22:11:14.301" v="4624"/>
        <pc:sldMkLst>
          <pc:docMk/>
          <pc:sldMk cId="3373775840" sldId="375"/>
        </pc:sldMkLst>
        <pc:spChg chg="mod">
          <ac:chgData name="Ance Indriksone" userId="22f33696-f375-45fe-b757-80ca3a18563a" providerId="ADAL" clId="{14372ED4-5C22-442F-849F-B70C3AD85257}" dt="2024-01-16T22:11:14.301" v="4624"/>
          <ac:spMkLst>
            <pc:docMk/>
            <pc:sldMk cId="3373775840" sldId="375"/>
            <ac:spMk id="3" creationId="{423BAD50-CBC9-428F-BB90-BC8C380DD01E}"/>
          </ac:spMkLst>
        </pc:spChg>
        <pc:graphicFrameChg chg="mod">
          <ac:chgData name="Ance Indriksone" userId="22f33696-f375-45fe-b757-80ca3a18563a" providerId="ADAL" clId="{14372ED4-5C22-442F-849F-B70C3AD85257}" dt="2024-01-16T21:27:44.998" v="3073"/>
          <ac:graphicFrameMkLst>
            <pc:docMk/>
            <pc:sldMk cId="3373775840" sldId="375"/>
            <ac:graphicFrameMk id="11" creationId="{852B56A7-A519-45B5-AD46-0A8E81CC2A95}"/>
          </ac:graphicFrameMkLst>
        </pc:graphicFrameChg>
      </pc:sldChg>
      <pc:sldChg chg="del">
        <pc:chgData name="Ance Indriksone" userId="22f33696-f375-45fe-b757-80ca3a18563a" providerId="ADAL" clId="{14372ED4-5C22-442F-849F-B70C3AD85257}" dt="2024-01-16T21:42:01.361" v="3689" actId="2696"/>
        <pc:sldMkLst>
          <pc:docMk/>
          <pc:sldMk cId="1111073181" sldId="376"/>
        </pc:sldMkLst>
      </pc:sldChg>
      <pc:sldChg chg="del">
        <pc:chgData name="Ance Indriksone" userId="22f33696-f375-45fe-b757-80ca3a18563a" providerId="ADAL" clId="{14372ED4-5C22-442F-849F-B70C3AD85257}" dt="2024-01-16T21:41:24.469" v="3668" actId="47"/>
        <pc:sldMkLst>
          <pc:docMk/>
          <pc:sldMk cId="3228027423" sldId="377"/>
        </pc:sldMkLst>
      </pc:sldChg>
      <pc:sldChg chg="modSp add del mod">
        <pc:chgData name="Ance Indriksone" userId="22f33696-f375-45fe-b757-80ca3a18563a" providerId="ADAL" clId="{14372ED4-5C22-442F-849F-B70C3AD85257}" dt="2024-01-17T09:24:01.381" v="6952" actId="47"/>
        <pc:sldMkLst>
          <pc:docMk/>
          <pc:sldMk cId="3857057412" sldId="378"/>
        </pc:sldMkLst>
        <pc:spChg chg="mod">
          <ac:chgData name="Ance Indriksone" userId="22f33696-f375-45fe-b757-80ca3a18563a" providerId="ADAL" clId="{14372ED4-5C22-442F-849F-B70C3AD85257}" dt="2024-01-16T22:11:21.694" v="4627"/>
          <ac:spMkLst>
            <pc:docMk/>
            <pc:sldMk cId="3857057412" sldId="378"/>
            <ac:spMk id="3" creationId="{423BAD50-CBC9-428F-BB90-BC8C380DD01E}"/>
          </ac:spMkLst>
        </pc:spChg>
        <pc:graphicFrameChg chg="mod">
          <ac:chgData name="Ance Indriksone" userId="22f33696-f375-45fe-b757-80ca3a18563a" providerId="ADAL" clId="{14372ED4-5C22-442F-849F-B70C3AD85257}" dt="2024-01-16T22:34:40.814" v="5854" actId="20577"/>
          <ac:graphicFrameMkLst>
            <pc:docMk/>
            <pc:sldMk cId="3857057412" sldId="378"/>
            <ac:graphicFrameMk id="7" creationId="{591AFB24-D066-42EA-8CBF-79C9D1DBF530}"/>
          </ac:graphicFrameMkLst>
        </pc:graphicFrameChg>
      </pc:sldChg>
      <pc:sldChg chg="modSp mod">
        <pc:chgData name="Ance Indriksone" userId="22f33696-f375-45fe-b757-80ca3a18563a" providerId="ADAL" clId="{14372ED4-5C22-442F-849F-B70C3AD85257}" dt="2024-01-17T07:38:27.685" v="5917" actId="1076"/>
        <pc:sldMkLst>
          <pc:docMk/>
          <pc:sldMk cId="3895010221" sldId="379"/>
        </pc:sldMkLst>
        <pc:spChg chg="mod">
          <ac:chgData name="Ance Indriksone" userId="22f33696-f375-45fe-b757-80ca3a18563a" providerId="ADAL" clId="{14372ED4-5C22-442F-849F-B70C3AD85257}" dt="2024-01-17T07:38:27.685" v="5917" actId="1076"/>
          <ac:spMkLst>
            <pc:docMk/>
            <pc:sldMk cId="3895010221" sldId="379"/>
            <ac:spMk id="2" creationId="{3D7009A5-C3E8-46D4-B097-539DA9478233}"/>
          </ac:spMkLst>
        </pc:spChg>
        <pc:spChg chg="mod">
          <ac:chgData name="Ance Indriksone" userId="22f33696-f375-45fe-b757-80ca3a18563a" providerId="ADAL" clId="{14372ED4-5C22-442F-849F-B70C3AD85257}" dt="2024-01-16T22:11:03.514" v="4621"/>
          <ac:spMkLst>
            <pc:docMk/>
            <pc:sldMk cId="3895010221" sldId="379"/>
            <ac:spMk id="4" creationId="{C764B48F-0B79-44D4-BA9D-C444631E9015}"/>
          </ac:spMkLst>
        </pc:spChg>
      </pc:sldChg>
      <pc:sldChg chg="modSp mod modNotesTx">
        <pc:chgData name="Ance Indriksone" userId="22f33696-f375-45fe-b757-80ca3a18563a" providerId="ADAL" clId="{14372ED4-5C22-442F-849F-B70C3AD85257}" dt="2024-01-17T07:48:12.132" v="6269" actId="114"/>
        <pc:sldMkLst>
          <pc:docMk/>
          <pc:sldMk cId="3278790069" sldId="381"/>
        </pc:sldMkLst>
        <pc:spChg chg="mod">
          <ac:chgData name="Ance Indriksone" userId="22f33696-f375-45fe-b757-80ca3a18563a" providerId="ADAL" clId="{14372ED4-5C22-442F-849F-B70C3AD85257}" dt="2024-01-16T21:34:23.686" v="3271" actId="1076"/>
          <ac:spMkLst>
            <pc:docMk/>
            <pc:sldMk cId="3278790069" sldId="381"/>
            <ac:spMk id="2" creationId="{4E93B9A7-6AB9-2C4D-A4A1-26DE674AE843}"/>
          </ac:spMkLst>
        </pc:spChg>
        <pc:spChg chg="mod">
          <ac:chgData name="Ance Indriksone" userId="22f33696-f375-45fe-b757-80ca3a18563a" providerId="ADAL" clId="{14372ED4-5C22-442F-849F-B70C3AD85257}" dt="2024-01-16T22:17:18.722" v="4651"/>
          <ac:spMkLst>
            <pc:docMk/>
            <pc:sldMk cId="3278790069" sldId="381"/>
            <ac:spMk id="4" creationId="{ECDBC015-2E6F-3041-B1B5-5A6FCBF4C54D}"/>
          </ac:spMkLst>
        </pc:spChg>
        <pc:spChg chg="mod">
          <ac:chgData name="Ance Indriksone" userId="22f33696-f375-45fe-b757-80ca3a18563a" providerId="ADAL" clId="{14372ED4-5C22-442F-849F-B70C3AD85257}" dt="2024-01-17T07:47:19.521" v="6249" actId="20577"/>
          <ac:spMkLst>
            <pc:docMk/>
            <pc:sldMk cId="3278790069" sldId="381"/>
            <ac:spMk id="7" creationId="{59BEFD0E-BD66-4D7B-A8C3-DFC263C9FDB8}"/>
          </ac:spMkLst>
        </pc:spChg>
      </pc:sldChg>
      <pc:sldChg chg="modSp mod">
        <pc:chgData name="Ance Indriksone" userId="22f33696-f375-45fe-b757-80ca3a18563a" providerId="ADAL" clId="{14372ED4-5C22-442F-849F-B70C3AD85257}" dt="2024-01-16T22:11:24.588" v="4628"/>
        <pc:sldMkLst>
          <pc:docMk/>
          <pc:sldMk cId="3025912620" sldId="382"/>
        </pc:sldMkLst>
        <pc:spChg chg="mod">
          <ac:chgData name="Ance Indriksone" userId="22f33696-f375-45fe-b757-80ca3a18563a" providerId="ADAL" clId="{14372ED4-5C22-442F-849F-B70C3AD85257}" dt="2024-01-16T22:11:24.588" v="4628"/>
          <ac:spMkLst>
            <pc:docMk/>
            <pc:sldMk cId="3025912620" sldId="382"/>
            <ac:spMk id="6" creationId="{ED797BB1-258A-4371-A32A-EF508278523C}"/>
          </ac:spMkLst>
        </pc:spChg>
        <pc:graphicFrameChg chg="mod">
          <ac:chgData name="Ance Indriksone" userId="22f33696-f375-45fe-b757-80ca3a18563a" providerId="ADAL" clId="{14372ED4-5C22-442F-849F-B70C3AD85257}" dt="2024-01-16T21:20:17.933" v="2352" actId="20577"/>
          <ac:graphicFrameMkLst>
            <pc:docMk/>
            <pc:sldMk cId="3025912620" sldId="382"/>
            <ac:graphicFrameMk id="19" creationId="{F7786787-F5D8-478D-AB75-F9DE63B120F0}"/>
          </ac:graphicFrameMkLst>
        </pc:graphicFrameChg>
      </pc:sldChg>
      <pc:sldChg chg="modSp add mod">
        <pc:chgData name="Ance Indriksone" userId="22f33696-f375-45fe-b757-80ca3a18563a" providerId="ADAL" clId="{14372ED4-5C22-442F-849F-B70C3AD85257}" dt="2024-01-16T19:57:41.428" v="288" actId="20577"/>
        <pc:sldMkLst>
          <pc:docMk/>
          <pc:sldMk cId="2177935234" sldId="383"/>
        </pc:sldMkLst>
        <pc:spChg chg="mod">
          <ac:chgData name="Ance Indriksone" userId="22f33696-f375-45fe-b757-80ca3a18563a" providerId="ADAL" clId="{14372ED4-5C22-442F-849F-B70C3AD85257}" dt="2024-01-16T19:57:41.428" v="288" actId="20577"/>
          <ac:spMkLst>
            <pc:docMk/>
            <pc:sldMk cId="2177935234" sldId="383"/>
            <ac:spMk id="3" creationId="{035F0F37-9C6D-B84E-A4D1-15B38701CC50}"/>
          </ac:spMkLst>
        </pc:spChg>
      </pc:sldChg>
      <pc:sldChg chg="modSp add mod ord">
        <pc:chgData name="Ance Indriksone" userId="22f33696-f375-45fe-b757-80ca3a18563a" providerId="ADAL" clId="{14372ED4-5C22-442F-849F-B70C3AD85257}" dt="2024-01-17T10:01:19.664" v="6984"/>
        <pc:sldMkLst>
          <pc:docMk/>
          <pc:sldMk cId="1852272898" sldId="384"/>
        </pc:sldMkLst>
        <pc:spChg chg="mod">
          <ac:chgData name="Ance Indriksone" userId="22f33696-f375-45fe-b757-80ca3a18563a" providerId="ADAL" clId="{14372ED4-5C22-442F-849F-B70C3AD85257}" dt="2024-01-16T19:57:00.857" v="282"/>
          <ac:spMkLst>
            <pc:docMk/>
            <pc:sldMk cId="1852272898" sldId="384"/>
            <ac:spMk id="3" creationId="{035F0F37-9C6D-B84E-A4D1-15B38701CC50}"/>
          </ac:spMkLst>
        </pc:spChg>
      </pc:sldChg>
      <pc:sldChg chg="addSp delSp modSp add mod ord">
        <pc:chgData name="Ance Indriksone" userId="22f33696-f375-45fe-b757-80ca3a18563a" providerId="ADAL" clId="{14372ED4-5C22-442F-849F-B70C3AD85257}" dt="2024-01-17T10:01:39.081" v="6989" actId="2085"/>
        <pc:sldMkLst>
          <pc:docMk/>
          <pc:sldMk cId="989424812" sldId="385"/>
        </pc:sldMkLst>
        <pc:spChg chg="del mod">
          <ac:chgData name="Ance Indriksone" userId="22f33696-f375-45fe-b757-80ca3a18563a" providerId="ADAL" clId="{14372ED4-5C22-442F-849F-B70C3AD85257}" dt="2024-01-16T20:00:09.782" v="317" actId="478"/>
          <ac:spMkLst>
            <pc:docMk/>
            <pc:sldMk cId="989424812" sldId="385"/>
            <ac:spMk id="3" creationId="{D794864A-4C3D-3883-852C-DB2B8253089B}"/>
          </ac:spMkLst>
        </pc:spChg>
        <pc:graphicFrameChg chg="add mod modGraphic">
          <ac:chgData name="Ance Indriksone" userId="22f33696-f375-45fe-b757-80ca3a18563a" providerId="ADAL" clId="{14372ED4-5C22-442F-849F-B70C3AD85257}" dt="2024-01-17T10:01:39.081" v="6989" actId="2085"/>
          <ac:graphicFrameMkLst>
            <pc:docMk/>
            <pc:sldMk cId="989424812" sldId="385"/>
            <ac:graphicFrameMk id="5" creationId="{E7DD1203-AFD0-5624-5040-B6D59E31A82F}"/>
          </ac:graphicFrameMkLst>
        </pc:graphicFrameChg>
      </pc:sldChg>
      <pc:sldChg chg="modSp add del mod modNotesTx">
        <pc:chgData name="Ance Indriksone" userId="22f33696-f375-45fe-b757-80ca3a18563a" providerId="ADAL" clId="{14372ED4-5C22-442F-849F-B70C3AD85257}" dt="2024-01-17T10:01:13.703" v="6982" actId="47"/>
        <pc:sldMkLst>
          <pc:docMk/>
          <pc:sldMk cId="544465026" sldId="386"/>
        </pc:sldMkLst>
        <pc:spChg chg="mod">
          <ac:chgData name="Ance Indriksone" userId="22f33696-f375-45fe-b757-80ca3a18563a" providerId="ADAL" clId="{14372ED4-5C22-442F-849F-B70C3AD85257}" dt="2024-01-16T20:21:52.491" v="379" actId="20577"/>
          <ac:spMkLst>
            <pc:docMk/>
            <pc:sldMk cId="544465026" sldId="386"/>
            <ac:spMk id="2" creationId="{FC107CF2-5432-4D6E-A0FA-1B2E56BF4810}"/>
          </ac:spMkLst>
        </pc:spChg>
        <pc:spChg chg="mod">
          <ac:chgData name="Ance Indriksone" userId="22f33696-f375-45fe-b757-80ca3a18563a" providerId="ADAL" clId="{14372ED4-5C22-442F-849F-B70C3AD85257}" dt="2024-01-16T22:10:45.861" v="4615"/>
          <ac:spMkLst>
            <pc:docMk/>
            <pc:sldMk cId="544465026" sldId="386"/>
            <ac:spMk id="4" creationId="{24D9E3A6-B212-4DEF-AF07-666A24FD859B}"/>
          </ac:spMkLst>
        </pc:spChg>
        <pc:graphicFrameChg chg="mod">
          <ac:chgData name="Ance Indriksone" userId="22f33696-f375-45fe-b757-80ca3a18563a" providerId="ADAL" clId="{14372ED4-5C22-442F-849F-B70C3AD85257}" dt="2024-01-17T07:30:38.309" v="5878" actId="207"/>
          <ac:graphicFrameMkLst>
            <pc:docMk/>
            <pc:sldMk cId="544465026" sldId="386"/>
            <ac:graphicFrameMk id="7" creationId="{BA47A017-3D92-4505-8DB0-8664E3DB72FC}"/>
          </ac:graphicFrameMkLst>
        </pc:graphicFrameChg>
      </pc:sldChg>
      <pc:sldChg chg="new del">
        <pc:chgData name="Ance Indriksone" userId="22f33696-f375-45fe-b757-80ca3a18563a" providerId="ADAL" clId="{14372ED4-5C22-442F-849F-B70C3AD85257}" dt="2024-01-16T21:49:47.602" v="3716" actId="47"/>
        <pc:sldMkLst>
          <pc:docMk/>
          <pc:sldMk cId="1481777350" sldId="387"/>
        </pc:sldMkLst>
      </pc:sldChg>
      <pc:sldChg chg="new del">
        <pc:chgData name="Ance Indriksone" userId="22f33696-f375-45fe-b757-80ca3a18563a" providerId="ADAL" clId="{14372ED4-5C22-442F-849F-B70C3AD85257}" dt="2024-01-16T20:26:39.181" v="435" actId="47"/>
        <pc:sldMkLst>
          <pc:docMk/>
          <pc:sldMk cId="2450796087" sldId="387"/>
        </pc:sldMkLst>
      </pc:sldChg>
      <pc:sldChg chg="modSp new del mod ord modNotesTx">
        <pc:chgData name="Ance Indriksone" userId="22f33696-f375-45fe-b757-80ca3a18563a" providerId="ADAL" clId="{14372ED4-5C22-442F-849F-B70C3AD85257}" dt="2024-01-17T09:24:45.848" v="6953" actId="47"/>
        <pc:sldMkLst>
          <pc:docMk/>
          <pc:sldMk cId="2831702513" sldId="388"/>
        </pc:sldMkLst>
        <pc:spChg chg="mod">
          <ac:chgData name="Ance Indriksone" userId="22f33696-f375-45fe-b757-80ca3a18563a" providerId="ADAL" clId="{14372ED4-5C22-442F-849F-B70C3AD85257}" dt="2024-01-16T20:32:47.353" v="786" actId="20577"/>
          <ac:spMkLst>
            <pc:docMk/>
            <pc:sldMk cId="2831702513" sldId="388"/>
            <ac:spMk id="2" creationId="{627250A1-404A-E54F-7B09-4DCB153F7B6E}"/>
          </ac:spMkLst>
        </pc:spChg>
        <pc:spChg chg="mod">
          <ac:chgData name="Ance Indriksone" userId="22f33696-f375-45fe-b757-80ca3a18563a" providerId="ADAL" clId="{14372ED4-5C22-442F-849F-B70C3AD85257}" dt="2024-01-16T20:33:45.485" v="823" actId="403"/>
          <ac:spMkLst>
            <pc:docMk/>
            <pc:sldMk cId="2831702513" sldId="388"/>
            <ac:spMk id="3" creationId="{BA31C0C5-554E-E6F4-AAFB-D99AFE3FF5F7}"/>
          </ac:spMkLst>
        </pc:spChg>
        <pc:spChg chg="mod">
          <ac:chgData name="Ance Indriksone" userId="22f33696-f375-45fe-b757-80ca3a18563a" providerId="ADAL" clId="{14372ED4-5C22-442F-849F-B70C3AD85257}" dt="2024-01-16T22:11:30.792" v="4630"/>
          <ac:spMkLst>
            <pc:docMk/>
            <pc:sldMk cId="2831702513" sldId="388"/>
            <ac:spMk id="4" creationId="{91347592-49F9-CDF7-CB74-E9392AD33DE6}"/>
          </ac:spMkLst>
        </pc:spChg>
      </pc:sldChg>
      <pc:sldChg chg="addSp delSp modSp new del mod">
        <pc:chgData name="Ance Indriksone" userId="22f33696-f375-45fe-b757-80ca3a18563a" providerId="ADAL" clId="{14372ED4-5C22-442F-849F-B70C3AD85257}" dt="2024-01-16T20:43:30.250" v="1075" actId="2696"/>
        <pc:sldMkLst>
          <pc:docMk/>
          <pc:sldMk cId="590122" sldId="389"/>
        </pc:sldMkLst>
        <pc:spChg chg="del">
          <ac:chgData name="Ance Indriksone" userId="22f33696-f375-45fe-b757-80ca3a18563a" providerId="ADAL" clId="{14372ED4-5C22-442F-849F-B70C3AD85257}" dt="2024-01-16T20:41:48.085" v="1032"/>
          <ac:spMkLst>
            <pc:docMk/>
            <pc:sldMk cId="590122" sldId="389"/>
            <ac:spMk id="3" creationId="{F50816F8-919F-B693-577B-D7B72807E5C2}"/>
          </ac:spMkLst>
        </pc:spChg>
        <pc:graphicFrameChg chg="add mod modGraphic">
          <ac:chgData name="Ance Indriksone" userId="22f33696-f375-45fe-b757-80ca3a18563a" providerId="ADAL" clId="{14372ED4-5C22-442F-849F-B70C3AD85257}" dt="2024-01-16T20:42:12.668" v="1041" actId="14734"/>
          <ac:graphicFrameMkLst>
            <pc:docMk/>
            <pc:sldMk cId="590122" sldId="389"/>
            <ac:graphicFrameMk id="7" creationId="{5F55A8F8-79C9-D936-6BB8-03E931A96686}"/>
          </ac:graphicFrameMkLst>
        </pc:graphicFrameChg>
      </pc:sldChg>
      <pc:sldChg chg="modSp new del mod">
        <pc:chgData name="Ance Indriksone" userId="22f33696-f375-45fe-b757-80ca3a18563a" providerId="ADAL" clId="{14372ED4-5C22-442F-849F-B70C3AD85257}" dt="2024-01-16T20:42:28.696" v="1045" actId="2696"/>
        <pc:sldMkLst>
          <pc:docMk/>
          <pc:sldMk cId="463880135" sldId="390"/>
        </pc:sldMkLst>
        <pc:spChg chg="mod">
          <ac:chgData name="Ance Indriksone" userId="22f33696-f375-45fe-b757-80ca3a18563a" providerId="ADAL" clId="{14372ED4-5C22-442F-849F-B70C3AD85257}" dt="2024-01-16T20:42:24.292" v="1044" actId="20577"/>
          <ac:spMkLst>
            <pc:docMk/>
            <pc:sldMk cId="463880135" sldId="390"/>
            <ac:spMk id="3" creationId="{082E0C15-7D04-AA96-3571-5FA0419A920F}"/>
          </ac:spMkLst>
        </pc:spChg>
      </pc:sldChg>
      <pc:sldChg chg="addSp delSp modSp new del mod">
        <pc:chgData name="Ance Indriksone" userId="22f33696-f375-45fe-b757-80ca3a18563a" providerId="ADAL" clId="{14372ED4-5C22-442F-849F-B70C3AD85257}" dt="2024-01-16T20:48:47.482" v="1157" actId="2696"/>
        <pc:sldMkLst>
          <pc:docMk/>
          <pc:sldMk cId="1480824847" sldId="390"/>
        </pc:sldMkLst>
        <pc:spChg chg="mod">
          <ac:chgData name="Ance Indriksone" userId="22f33696-f375-45fe-b757-80ca3a18563a" providerId="ADAL" clId="{14372ED4-5C22-442F-849F-B70C3AD85257}" dt="2024-01-16T20:45:13.141" v="1118" actId="1076"/>
          <ac:spMkLst>
            <pc:docMk/>
            <pc:sldMk cId="1480824847" sldId="390"/>
            <ac:spMk id="2" creationId="{64185954-8878-1E5F-6435-2F5DD27A9E02}"/>
          </ac:spMkLst>
        </pc:spChg>
        <pc:spChg chg="del mod">
          <ac:chgData name="Ance Indriksone" userId="22f33696-f375-45fe-b757-80ca3a18563a" providerId="ADAL" clId="{14372ED4-5C22-442F-849F-B70C3AD85257}" dt="2024-01-16T20:42:50.093" v="1051" actId="21"/>
          <ac:spMkLst>
            <pc:docMk/>
            <pc:sldMk cId="1480824847" sldId="390"/>
            <ac:spMk id="6" creationId="{C5EC75C7-48B4-E823-D87E-FD5DA7A98BCF}"/>
          </ac:spMkLst>
        </pc:spChg>
        <pc:graphicFrameChg chg="add del mod modGraphic">
          <ac:chgData name="Ance Indriksone" userId="22f33696-f375-45fe-b757-80ca3a18563a" providerId="ADAL" clId="{14372ED4-5C22-442F-849F-B70C3AD85257}" dt="2024-01-16T20:44:30.521" v="1103" actId="21"/>
          <ac:graphicFrameMkLst>
            <pc:docMk/>
            <pc:sldMk cId="1480824847" sldId="390"/>
            <ac:graphicFrameMk id="7" creationId="{770AFBE4-D303-2990-42BC-001812128223}"/>
          </ac:graphicFrameMkLst>
        </pc:graphicFrameChg>
        <pc:graphicFrameChg chg="add mod modGraphic">
          <ac:chgData name="Ance Indriksone" userId="22f33696-f375-45fe-b757-80ca3a18563a" providerId="ADAL" clId="{14372ED4-5C22-442F-849F-B70C3AD85257}" dt="2024-01-16T20:45:20.667" v="1126" actId="404"/>
          <ac:graphicFrameMkLst>
            <pc:docMk/>
            <pc:sldMk cId="1480824847" sldId="390"/>
            <ac:graphicFrameMk id="8" creationId="{4EA46EF0-8F63-63B2-E6E3-8914A077E0FC}"/>
          </ac:graphicFrameMkLst>
        </pc:graphicFrameChg>
      </pc:sldChg>
      <pc:sldChg chg="addSp delSp modSp new mod modNotesTx">
        <pc:chgData name="Ance Indriksone" userId="22f33696-f375-45fe-b757-80ca3a18563a" providerId="ADAL" clId="{14372ED4-5C22-442F-849F-B70C3AD85257}" dt="2024-01-17T10:01:04.961" v="6981" actId="20577"/>
        <pc:sldMkLst>
          <pc:docMk/>
          <pc:sldMk cId="2441622715" sldId="391"/>
        </pc:sldMkLst>
        <pc:spChg chg="mod">
          <ac:chgData name="Ance Indriksone" userId="22f33696-f375-45fe-b757-80ca3a18563a" providerId="ADAL" clId="{14372ED4-5C22-442F-849F-B70C3AD85257}" dt="2024-01-16T20:43:38.173" v="1097" actId="20577"/>
          <ac:spMkLst>
            <pc:docMk/>
            <pc:sldMk cId="2441622715" sldId="391"/>
            <ac:spMk id="2" creationId="{DA7BDF69-AA71-4CF6-DBB2-3573AE3E9E88}"/>
          </ac:spMkLst>
        </pc:spChg>
        <pc:spChg chg="mod">
          <ac:chgData name="Ance Indriksone" userId="22f33696-f375-45fe-b757-80ca3a18563a" providerId="ADAL" clId="{14372ED4-5C22-442F-849F-B70C3AD85257}" dt="2024-01-16T22:10:47.957" v="4616"/>
          <ac:spMkLst>
            <pc:docMk/>
            <pc:sldMk cId="2441622715" sldId="391"/>
            <ac:spMk id="3" creationId="{9E77B6A6-A32E-E41D-3D68-1190EE73BA13}"/>
          </ac:spMkLst>
        </pc:spChg>
        <pc:spChg chg="del">
          <ac:chgData name="Ance Indriksone" userId="22f33696-f375-45fe-b757-80ca3a18563a" providerId="ADAL" clId="{14372ED4-5C22-442F-849F-B70C3AD85257}" dt="2024-01-17T07:16:32.049" v="5874" actId="478"/>
          <ac:spMkLst>
            <pc:docMk/>
            <pc:sldMk cId="2441622715" sldId="391"/>
            <ac:spMk id="4" creationId="{105A2A19-4645-7969-42F2-05343DEEC8CD}"/>
          </ac:spMkLst>
        </pc:spChg>
        <pc:spChg chg="del">
          <ac:chgData name="Ance Indriksone" userId="22f33696-f375-45fe-b757-80ca3a18563a" providerId="ADAL" clId="{14372ED4-5C22-442F-849F-B70C3AD85257}" dt="2024-01-16T20:43:44.925" v="1098"/>
          <ac:spMkLst>
            <pc:docMk/>
            <pc:sldMk cId="2441622715" sldId="391"/>
            <ac:spMk id="6" creationId="{C8078FC7-032A-1F70-B964-BE7E0F91C6D1}"/>
          </ac:spMkLst>
        </pc:spChg>
        <pc:graphicFrameChg chg="add mod modGraphic">
          <ac:chgData name="Ance Indriksone" userId="22f33696-f375-45fe-b757-80ca3a18563a" providerId="ADAL" clId="{14372ED4-5C22-442F-849F-B70C3AD85257}" dt="2024-01-16T21:15:12.461" v="1964" actId="113"/>
          <ac:graphicFrameMkLst>
            <pc:docMk/>
            <pc:sldMk cId="2441622715" sldId="391"/>
            <ac:graphicFrameMk id="7" creationId="{03C2D282-E324-3AAC-3C3D-10456CAE529D}"/>
          </ac:graphicFrameMkLst>
        </pc:graphicFrameChg>
      </pc:sldChg>
      <pc:sldChg chg="addSp delSp modSp add mod modNotesTx">
        <pc:chgData name="Ance Indriksone" userId="22f33696-f375-45fe-b757-80ca3a18563a" providerId="ADAL" clId="{14372ED4-5C22-442F-849F-B70C3AD85257}" dt="2024-01-17T10:00:35.857" v="6958"/>
        <pc:sldMkLst>
          <pc:docMk/>
          <pc:sldMk cId="3226558294" sldId="392"/>
        </pc:sldMkLst>
        <pc:spChg chg="mod">
          <ac:chgData name="Ance Indriksone" userId="22f33696-f375-45fe-b757-80ca3a18563a" providerId="ADAL" clId="{14372ED4-5C22-442F-849F-B70C3AD85257}" dt="2024-01-16T22:10:50.667" v="4617"/>
          <ac:spMkLst>
            <pc:docMk/>
            <pc:sldMk cId="3226558294" sldId="392"/>
            <ac:spMk id="3" creationId="{9E77B6A6-A32E-E41D-3D68-1190EE73BA13}"/>
          </ac:spMkLst>
        </pc:spChg>
        <pc:spChg chg="del mod">
          <ac:chgData name="Ance Indriksone" userId="22f33696-f375-45fe-b757-80ca3a18563a" providerId="ADAL" clId="{14372ED4-5C22-442F-849F-B70C3AD85257}" dt="2024-01-17T07:16:26.971" v="5873" actId="478"/>
          <ac:spMkLst>
            <pc:docMk/>
            <pc:sldMk cId="3226558294" sldId="392"/>
            <ac:spMk id="4" creationId="{105A2A19-4645-7969-42F2-05343DEEC8CD}"/>
          </ac:spMkLst>
        </pc:spChg>
        <pc:spChg chg="add del mod">
          <ac:chgData name="Ance Indriksone" userId="22f33696-f375-45fe-b757-80ca3a18563a" providerId="ADAL" clId="{14372ED4-5C22-442F-849F-B70C3AD85257}" dt="2024-01-16T20:46:04.099" v="1139"/>
          <ac:spMkLst>
            <pc:docMk/>
            <pc:sldMk cId="3226558294" sldId="392"/>
            <ac:spMk id="8" creationId="{B419412E-BAF9-95AC-C87A-9A054E1B99EE}"/>
          </ac:spMkLst>
        </pc:spChg>
        <pc:graphicFrameChg chg="del">
          <ac:chgData name="Ance Indriksone" userId="22f33696-f375-45fe-b757-80ca3a18563a" providerId="ADAL" clId="{14372ED4-5C22-442F-849F-B70C3AD85257}" dt="2024-01-16T20:46:01.009" v="1138" actId="21"/>
          <ac:graphicFrameMkLst>
            <pc:docMk/>
            <pc:sldMk cId="3226558294" sldId="392"/>
            <ac:graphicFrameMk id="7" creationId="{03C2D282-E324-3AAC-3C3D-10456CAE529D}"/>
          </ac:graphicFrameMkLst>
        </pc:graphicFrameChg>
        <pc:graphicFrameChg chg="add mod modGraphic">
          <ac:chgData name="Ance Indriksone" userId="22f33696-f375-45fe-b757-80ca3a18563a" providerId="ADAL" clId="{14372ED4-5C22-442F-849F-B70C3AD85257}" dt="2024-01-17T07:13:40.061" v="5865" actId="1076"/>
          <ac:graphicFrameMkLst>
            <pc:docMk/>
            <pc:sldMk cId="3226558294" sldId="392"/>
            <ac:graphicFrameMk id="9" creationId="{2A0D96AB-5392-D137-8717-A1E208942307}"/>
          </ac:graphicFrameMkLst>
        </pc:graphicFrameChg>
      </pc:sldChg>
      <pc:sldChg chg="new del">
        <pc:chgData name="Ance Indriksone" userId="22f33696-f375-45fe-b757-80ca3a18563a" providerId="ADAL" clId="{14372ED4-5C22-442F-849F-B70C3AD85257}" dt="2024-01-16T21:13:28.261" v="1938" actId="47"/>
        <pc:sldMkLst>
          <pc:docMk/>
          <pc:sldMk cId="759690781" sldId="393"/>
        </pc:sldMkLst>
      </pc:sldChg>
      <pc:sldChg chg="new del">
        <pc:chgData name="Ance Indriksone" userId="22f33696-f375-45fe-b757-80ca3a18563a" providerId="ADAL" clId="{14372ED4-5C22-442F-849F-B70C3AD85257}" dt="2024-01-16T21:49:42.534" v="3715" actId="47"/>
        <pc:sldMkLst>
          <pc:docMk/>
          <pc:sldMk cId="1025866904" sldId="393"/>
        </pc:sldMkLst>
      </pc:sldChg>
      <pc:sldChg chg="modSp add mod ord">
        <pc:chgData name="Ance Indriksone" userId="22f33696-f375-45fe-b757-80ca3a18563a" providerId="ADAL" clId="{14372ED4-5C22-442F-849F-B70C3AD85257}" dt="2024-01-16T22:17:10.488" v="4649"/>
        <pc:sldMkLst>
          <pc:docMk/>
          <pc:sldMk cId="4128948135" sldId="394"/>
        </pc:sldMkLst>
        <pc:spChg chg="mod">
          <ac:chgData name="Ance Indriksone" userId="22f33696-f375-45fe-b757-80ca3a18563a" providerId="ADAL" clId="{14372ED4-5C22-442F-849F-B70C3AD85257}" dt="2024-01-16T22:17:10.488" v="4649"/>
          <ac:spMkLst>
            <pc:docMk/>
            <pc:sldMk cId="4128948135" sldId="394"/>
            <ac:spMk id="3" creationId="{423BAD50-CBC9-428F-BB90-BC8C380DD01E}"/>
          </ac:spMkLst>
        </pc:spChg>
        <pc:spChg chg="mod">
          <ac:chgData name="Ance Indriksone" userId="22f33696-f375-45fe-b757-80ca3a18563a" providerId="ADAL" clId="{14372ED4-5C22-442F-849F-B70C3AD85257}" dt="2024-01-16T21:55:17.300" v="4035" actId="20577"/>
          <ac:spMkLst>
            <pc:docMk/>
            <pc:sldMk cId="4128948135" sldId="394"/>
            <ac:spMk id="5" creationId="{D95869D4-3C3F-4136-B59A-FC7EE6A7D8CB}"/>
          </ac:spMkLst>
        </pc:spChg>
      </pc:sldChg>
      <pc:sldChg chg="modSp add del mod ord">
        <pc:chgData name="Ance Indriksone" userId="22f33696-f375-45fe-b757-80ca3a18563a" providerId="ADAL" clId="{14372ED4-5C22-442F-849F-B70C3AD85257}" dt="2024-01-16T22:07:49.037" v="4614" actId="47"/>
        <pc:sldMkLst>
          <pc:docMk/>
          <pc:sldMk cId="917517230" sldId="395"/>
        </pc:sldMkLst>
        <pc:spChg chg="mod">
          <ac:chgData name="Ance Indriksone" userId="22f33696-f375-45fe-b757-80ca3a18563a" providerId="ADAL" clId="{14372ED4-5C22-442F-849F-B70C3AD85257}" dt="2024-01-16T21:54:13.297" v="3999"/>
          <ac:spMkLst>
            <pc:docMk/>
            <pc:sldMk cId="917517230" sldId="395"/>
            <ac:spMk id="2" creationId="{2C754BE1-A5F7-4F5B-94EE-927DB00ADAF5}"/>
          </ac:spMkLst>
        </pc:spChg>
        <pc:graphicFrameChg chg="mod">
          <ac:chgData name="Ance Indriksone" userId="22f33696-f375-45fe-b757-80ca3a18563a" providerId="ADAL" clId="{14372ED4-5C22-442F-849F-B70C3AD85257}" dt="2024-01-16T21:53:48.784" v="3975" actId="14100"/>
          <ac:graphicFrameMkLst>
            <pc:docMk/>
            <pc:sldMk cId="917517230" sldId="395"/>
            <ac:graphicFrameMk id="7" creationId="{08A5580B-97A5-4C6C-8831-31B56026FCEB}"/>
          </ac:graphicFrameMkLst>
        </pc:graphicFrameChg>
      </pc:sldChg>
      <pc:sldChg chg="modSp add mod ord modNotesTx">
        <pc:chgData name="Ance Indriksone" userId="22f33696-f375-45fe-b757-80ca3a18563a" providerId="ADAL" clId="{14372ED4-5C22-442F-849F-B70C3AD85257}" dt="2024-01-17T08:33:56.237" v="6941" actId="20577"/>
        <pc:sldMkLst>
          <pc:docMk/>
          <pc:sldMk cId="516737504" sldId="396"/>
        </pc:sldMkLst>
        <pc:spChg chg="mod">
          <ac:chgData name="Ance Indriksone" userId="22f33696-f375-45fe-b757-80ca3a18563a" providerId="ADAL" clId="{14372ED4-5C22-442F-849F-B70C3AD85257}" dt="2024-01-17T07:38:35.941" v="5918" actId="1076"/>
          <ac:spMkLst>
            <pc:docMk/>
            <pc:sldMk cId="516737504" sldId="396"/>
            <ac:spMk id="2" creationId="{3D7009A5-C3E8-46D4-B097-539DA9478233}"/>
          </ac:spMkLst>
        </pc:spChg>
        <pc:spChg chg="mod">
          <ac:chgData name="Ance Indriksone" userId="22f33696-f375-45fe-b757-80ca3a18563a" providerId="ADAL" clId="{14372ED4-5C22-442F-849F-B70C3AD85257}" dt="2024-01-16T22:11:06.200" v="4622"/>
          <ac:spMkLst>
            <pc:docMk/>
            <pc:sldMk cId="516737504" sldId="396"/>
            <ac:spMk id="4" creationId="{C764B48F-0B79-44D4-BA9D-C444631E9015}"/>
          </ac:spMkLst>
        </pc:spChg>
        <pc:graphicFrameChg chg="mod">
          <ac:chgData name="Ance Indriksone" userId="22f33696-f375-45fe-b757-80ca3a18563a" providerId="ADAL" clId="{14372ED4-5C22-442F-849F-B70C3AD85257}" dt="2024-01-16T22:04:43.152" v="4498" actId="20577"/>
          <ac:graphicFrameMkLst>
            <pc:docMk/>
            <pc:sldMk cId="516737504" sldId="396"/>
            <ac:graphicFrameMk id="7" creationId="{4CC6FA87-FE9D-4232-B068-E92F4C46D920}"/>
          </ac:graphicFrameMkLst>
        </pc:graphicFrameChg>
      </pc:sldChg>
    </pc:docChg>
  </pc:docChgLst>
  <pc:docChgLst>
    <pc:chgData name="Ance Indriksone" userId="22f33696-f375-45fe-b757-80ca3a18563a" providerId="ADAL" clId="{1CD061B0-62AC-44BC-8BF2-4D49240F8EB5}"/>
    <pc:docChg chg="undo custSel addSld delSld modSld modSection">
      <pc:chgData name="Ance Indriksone" userId="22f33696-f375-45fe-b757-80ca3a18563a" providerId="ADAL" clId="{1CD061B0-62AC-44BC-8BF2-4D49240F8EB5}" dt="2024-01-17T12:32:17.938" v="1665" actId="20577"/>
      <pc:docMkLst>
        <pc:docMk/>
      </pc:docMkLst>
      <pc:sldChg chg="del">
        <pc:chgData name="Ance Indriksone" userId="22f33696-f375-45fe-b757-80ca3a18563a" providerId="ADAL" clId="{1CD061B0-62AC-44BC-8BF2-4D49240F8EB5}" dt="2024-01-17T12:28:54.112" v="1599" actId="47"/>
        <pc:sldMkLst>
          <pc:docMk/>
          <pc:sldMk cId="397167103" sldId="361"/>
        </pc:sldMkLst>
      </pc:sldChg>
      <pc:sldChg chg="modSp">
        <pc:chgData name="Ance Indriksone" userId="22f33696-f375-45fe-b757-80ca3a18563a" providerId="ADAL" clId="{1CD061B0-62AC-44BC-8BF2-4D49240F8EB5}" dt="2024-01-17T12:29:37.382" v="1616"/>
        <pc:sldMkLst>
          <pc:docMk/>
          <pc:sldMk cId="929960168" sldId="364"/>
        </pc:sldMkLst>
        <pc:graphicFrameChg chg="mod">
          <ac:chgData name="Ance Indriksone" userId="22f33696-f375-45fe-b757-80ca3a18563a" providerId="ADAL" clId="{1CD061B0-62AC-44BC-8BF2-4D49240F8EB5}" dt="2024-01-17T12:29:37.382" v="1616"/>
          <ac:graphicFrameMkLst>
            <pc:docMk/>
            <pc:sldMk cId="929960168" sldId="364"/>
            <ac:graphicFrameMk id="7" creationId="{5B205CB9-5F51-4BA8-BFC4-FECB87009F4E}"/>
          </ac:graphicFrameMkLst>
        </pc:graphicFrameChg>
      </pc:sldChg>
      <pc:sldChg chg="modSp mod">
        <pc:chgData name="Ance Indriksone" userId="22f33696-f375-45fe-b757-80ca3a18563a" providerId="ADAL" clId="{1CD061B0-62AC-44BC-8BF2-4D49240F8EB5}" dt="2024-01-17T12:32:17.938" v="1665" actId="20577"/>
        <pc:sldMkLst>
          <pc:docMk/>
          <pc:sldMk cId="2470691541" sldId="366"/>
        </pc:sldMkLst>
        <pc:spChg chg="mod">
          <ac:chgData name="Ance Indriksone" userId="22f33696-f375-45fe-b757-80ca3a18563a" providerId="ADAL" clId="{1CD061B0-62AC-44BC-8BF2-4D49240F8EB5}" dt="2024-01-17T12:32:17.938" v="1665" actId="20577"/>
          <ac:spMkLst>
            <pc:docMk/>
            <pc:sldMk cId="2470691541" sldId="366"/>
            <ac:spMk id="19" creationId="{720BDF49-4BA1-423B-A50B-56F38FFDCE93}"/>
          </ac:spMkLst>
        </pc:spChg>
        <pc:graphicFrameChg chg="mod">
          <ac:chgData name="Ance Indriksone" userId="22f33696-f375-45fe-b757-80ca3a18563a" providerId="ADAL" clId="{1CD061B0-62AC-44BC-8BF2-4D49240F8EB5}" dt="2024-01-17T12:32:09.643" v="1661" actId="20577"/>
          <ac:graphicFrameMkLst>
            <pc:docMk/>
            <pc:sldMk cId="2470691541" sldId="366"/>
            <ac:graphicFrameMk id="11" creationId="{0661F144-01E6-4CBE-953D-C0A70E98D366}"/>
          </ac:graphicFrameMkLst>
        </pc:graphicFrameChg>
      </pc:sldChg>
      <pc:sldChg chg="delSp modSp del mod">
        <pc:chgData name="Ance Indriksone" userId="22f33696-f375-45fe-b757-80ca3a18563a" providerId="ADAL" clId="{1CD061B0-62AC-44BC-8BF2-4D49240F8EB5}" dt="2024-01-17T10:54:52.983" v="7" actId="47"/>
        <pc:sldMkLst>
          <pc:docMk/>
          <pc:sldMk cId="3373775840" sldId="375"/>
        </pc:sldMkLst>
        <pc:graphicFrameChg chg="del mod">
          <ac:chgData name="Ance Indriksone" userId="22f33696-f375-45fe-b757-80ca3a18563a" providerId="ADAL" clId="{1CD061B0-62AC-44BC-8BF2-4D49240F8EB5}" dt="2024-01-17T10:54:24.619" v="3" actId="478"/>
          <ac:graphicFrameMkLst>
            <pc:docMk/>
            <pc:sldMk cId="3373775840" sldId="375"/>
            <ac:graphicFrameMk id="11" creationId="{852B56A7-A519-45B5-AD46-0A8E81CC2A95}"/>
          </ac:graphicFrameMkLst>
        </pc:graphicFrameChg>
      </pc:sldChg>
      <pc:sldChg chg="addSp delSp modSp new mod modNotesTx">
        <pc:chgData name="Ance Indriksone" userId="22f33696-f375-45fe-b757-80ca3a18563a" providerId="ADAL" clId="{1CD061B0-62AC-44BC-8BF2-4D49240F8EB5}" dt="2024-01-17T12:30:15.912" v="1621" actId="403"/>
        <pc:sldMkLst>
          <pc:docMk/>
          <pc:sldMk cId="4287527829" sldId="399"/>
        </pc:sldMkLst>
        <pc:spChg chg="mod">
          <ac:chgData name="Ance Indriksone" userId="22f33696-f375-45fe-b757-80ca3a18563a" providerId="ADAL" clId="{1CD061B0-62AC-44BC-8BF2-4D49240F8EB5}" dt="2024-01-17T12:30:13.644" v="1620" actId="27636"/>
          <ac:spMkLst>
            <pc:docMk/>
            <pc:sldMk cId="4287527829" sldId="399"/>
            <ac:spMk id="2" creationId="{9ECFDE82-5ADB-89E5-B72D-F296921CCBCB}"/>
          </ac:spMkLst>
        </pc:spChg>
        <pc:spChg chg="mod">
          <ac:chgData name="Ance Indriksone" userId="22f33696-f375-45fe-b757-80ca3a18563a" providerId="ADAL" clId="{1CD061B0-62AC-44BC-8BF2-4D49240F8EB5}" dt="2024-01-17T11:09:03.404" v="1104" actId="1076"/>
          <ac:spMkLst>
            <pc:docMk/>
            <pc:sldMk cId="4287527829" sldId="399"/>
            <ac:spMk id="3" creationId="{39AB37B0-9AE7-7028-5FC8-057A4DE74B00}"/>
          </ac:spMkLst>
        </pc:spChg>
        <pc:spChg chg="mod">
          <ac:chgData name="Ance Indriksone" userId="22f33696-f375-45fe-b757-80ca3a18563a" providerId="ADAL" clId="{1CD061B0-62AC-44BC-8BF2-4D49240F8EB5}" dt="2024-01-17T11:09:13.392" v="1108" actId="1076"/>
          <ac:spMkLst>
            <pc:docMk/>
            <pc:sldMk cId="4287527829" sldId="399"/>
            <ac:spMk id="4" creationId="{A546EC8E-6ABF-8AFF-F23F-38CBB3957D87}"/>
          </ac:spMkLst>
        </pc:spChg>
        <pc:spChg chg="mod">
          <ac:chgData name="Ance Indriksone" userId="22f33696-f375-45fe-b757-80ca3a18563a" providerId="ADAL" clId="{1CD061B0-62AC-44BC-8BF2-4D49240F8EB5}" dt="2024-01-17T12:30:15.912" v="1621" actId="403"/>
          <ac:spMkLst>
            <pc:docMk/>
            <pc:sldMk cId="4287527829" sldId="399"/>
            <ac:spMk id="5" creationId="{4B0462B5-62A9-1815-5C20-83B634C85C59}"/>
          </ac:spMkLst>
        </pc:spChg>
        <pc:spChg chg="mod">
          <ac:chgData name="Ance Indriksone" userId="22f33696-f375-45fe-b757-80ca3a18563a" providerId="ADAL" clId="{1CD061B0-62AC-44BC-8BF2-4D49240F8EB5}" dt="2024-01-17T10:55:00.566" v="8"/>
          <ac:spMkLst>
            <pc:docMk/>
            <pc:sldMk cId="4287527829" sldId="399"/>
            <ac:spMk id="6" creationId="{B294D709-5AE3-C183-20F1-661AB55A9FFB}"/>
          </ac:spMkLst>
        </pc:spChg>
        <pc:spChg chg="del">
          <ac:chgData name="Ance Indriksone" userId="22f33696-f375-45fe-b757-80ca3a18563a" providerId="ADAL" clId="{1CD061B0-62AC-44BC-8BF2-4D49240F8EB5}" dt="2024-01-17T11:09:22.844" v="1110" actId="478"/>
          <ac:spMkLst>
            <pc:docMk/>
            <pc:sldMk cId="4287527829" sldId="399"/>
            <ac:spMk id="7" creationId="{22578784-BBE2-74FE-62FA-70935288CFEA}"/>
          </ac:spMkLst>
        </pc:spChg>
        <pc:spChg chg="mod">
          <ac:chgData name="Ance Indriksone" userId="22f33696-f375-45fe-b757-80ca3a18563a" providerId="ADAL" clId="{1CD061B0-62AC-44BC-8BF2-4D49240F8EB5}" dt="2024-01-17T10:54:51.126" v="6" actId="27636"/>
          <ac:spMkLst>
            <pc:docMk/>
            <pc:sldMk cId="4287527829" sldId="399"/>
            <ac:spMk id="9" creationId="{27246D95-A55D-A397-C0B6-4F90B46AD27C}"/>
          </ac:spMkLst>
        </pc:spChg>
        <pc:spChg chg="add mod">
          <ac:chgData name="Ance Indriksone" userId="22f33696-f375-45fe-b757-80ca3a18563a" providerId="ADAL" clId="{1CD061B0-62AC-44BC-8BF2-4D49240F8EB5}" dt="2024-01-17T11:09:20.042" v="1109" actId="1076"/>
          <ac:spMkLst>
            <pc:docMk/>
            <pc:sldMk cId="4287527829" sldId="399"/>
            <ac:spMk id="10" creationId="{5779625C-C5A0-D116-14F1-DC7B0E61F250}"/>
          </ac:spMkLst>
        </pc:spChg>
      </pc:sldChg>
      <pc:sldChg chg="addSp delSp modSp new mod modNotesTx">
        <pc:chgData name="Ance Indriksone" userId="22f33696-f375-45fe-b757-80ca3a18563a" providerId="ADAL" clId="{1CD061B0-62AC-44BC-8BF2-4D49240F8EB5}" dt="2024-01-17T12:29:10.085" v="1611" actId="20577"/>
        <pc:sldMkLst>
          <pc:docMk/>
          <pc:sldMk cId="1140232060" sldId="400"/>
        </pc:sldMkLst>
        <pc:spChg chg="mod">
          <ac:chgData name="Ance Indriksone" userId="22f33696-f375-45fe-b757-80ca3a18563a" providerId="ADAL" clId="{1CD061B0-62AC-44BC-8BF2-4D49240F8EB5}" dt="2024-01-17T11:13:40.608" v="1288" actId="20577"/>
          <ac:spMkLst>
            <pc:docMk/>
            <pc:sldMk cId="1140232060" sldId="400"/>
            <ac:spMk id="2" creationId="{D77C166F-4930-101C-707F-33B7BF468EC0}"/>
          </ac:spMkLst>
        </pc:spChg>
        <pc:spChg chg="mod">
          <ac:chgData name="Ance Indriksone" userId="22f33696-f375-45fe-b757-80ca3a18563a" providerId="ADAL" clId="{1CD061B0-62AC-44BC-8BF2-4D49240F8EB5}" dt="2024-01-17T11:13:21.451" v="1261"/>
          <ac:spMkLst>
            <pc:docMk/>
            <pc:sldMk cId="1140232060" sldId="400"/>
            <ac:spMk id="3" creationId="{978CFF73-6096-443D-C875-315C0439A535}"/>
          </ac:spMkLst>
        </pc:spChg>
        <pc:spChg chg="del">
          <ac:chgData name="Ance Indriksone" userId="22f33696-f375-45fe-b757-80ca3a18563a" providerId="ADAL" clId="{1CD061B0-62AC-44BC-8BF2-4D49240F8EB5}" dt="2024-01-17T11:13:23.715" v="1262" actId="478"/>
          <ac:spMkLst>
            <pc:docMk/>
            <pc:sldMk cId="1140232060" sldId="400"/>
            <ac:spMk id="4" creationId="{A063CA71-42C5-25CD-0E6F-00EF9C0162A7}"/>
          </ac:spMkLst>
        </pc:spChg>
        <pc:spChg chg="del">
          <ac:chgData name="Ance Indriksone" userId="22f33696-f375-45fe-b757-80ca3a18563a" providerId="ADAL" clId="{1CD061B0-62AC-44BC-8BF2-4D49240F8EB5}" dt="2024-01-17T11:13:00.686" v="1256" actId="478"/>
          <ac:spMkLst>
            <pc:docMk/>
            <pc:sldMk cId="1140232060" sldId="400"/>
            <ac:spMk id="6" creationId="{5F2DA556-93B0-925F-A9DA-F179D8CDFCD0}"/>
          </ac:spMkLst>
        </pc:spChg>
        <pc:spChg chg="add mod">
          <ac:chgData name="Ance Indriksone" userId="22f33696-f375-45fe-b757-80ca3a18563a" providerId="ADAL" clId="{1CD061B0-62AC-44BC-8BF2-4D49240F8EB5}" dt="2024-01-17T12:29:10.085" v="1611" actId="20577"/>
          <ac:spMkLst>
            <pc:docMk/>
            <pc:sldMk cId="1140232060" sldId="400"/>
            <ac:spMk id="9" creationId="{5A1986BA-CFDB-6D22-CB93-A188D63D00A7}"/>
          </ac:spMkLst>
        </pc:spChg>
        <pc:picChg chg="add mod">
          <ac:chgData name="Ance Indriksone" userId="22f33696-f375-45fe-b757-80ca3a18563a" providerId="ADAL" clId="{1CD061B0-62AC-44BC-8BF2-4D49240F8EB5}" dt="2024-01-17T11:13:52.685" v="1289" actId="1076"/>
          <ac:picMkLst>
            <pc:docMk/>
            <pc:sldMk cId="1140232060" sldId="400"/>
            <ac:picMk id="8" creationId="{31B94A61-4061-5CE4-5B65-11F7779E1957}"/>
          </ac:picMkLst>
        </pc:picChg>
      </pc:sldChg>
    </pc:docChg>
  </pc:docChgLst>
  <pc:docChgLst>
    <pc:chgData name="Ieva Plūme" userId="7738b998-e9f0-42d0-a9d7-68268d45d4ad" providerId="ADAL" clId="{5CBF04AB-88ED-4ED2-8C81-62DB0065DD13}"/>
    <pc:docChg chg="modSld">
      <pc:chgData name="Ieva Plūme" userId="7738b998-e9f0-42d0-a9d7-68268d45d4ad" providerId="ADAL" clId="{5CBF04AB-88ED-4ED2-8C81-62DB0065DD13}" dt="2023-02-07T12:53:18.790" v="1" actId="20577"/>
      <pc:docMkLst>
        <pc:docMk/>
      </pc:docMkLst>
      <pc:sldChg chg="modSp">
        <pc:chgData name="Ieva Plūme" userId="7738b998-e9f0-42d0-a9d7-68268d45d4ad" providerId="ADAL" clId="{5CBF04AB-88ED-4ED2-8C81-62DB0065DD13}" dt="2023-02-07T12:53:10.917" v="0" actId="20577"/>
        <pc:sldMkLst>
          <pc:docMk/>
          <pc:sldMk cId="1709617207" sldId="374"/>
        </pc:sldMkLst>
        <pc:graphicFrameChg chg="mod">
          <ac:chgData name="Ieva Plūme" userId="7738b998-e9f0-42d0-a9d7-68268d45d4ad" providerId="ADAL" clId="{5CBF04AB-88ED-4ED2-8C81-62DB0065DD13}" dt="2023-02-07T12:53:10.917" v="0" actId="20577"/>
          <ac:graphicFrameMkLst>
            <pc:docMk/>
            <pc:sldMk cId="1709617207" sldId="374"/>
            <ac:graphicFrameMk id="9" creationId="{413A5E4E-9569-4BEF-BD00-0B0BE4A3AA71}"/>
          </ac:graphicFrameMkLst>
        </pc:graphicFrameChg>
      </pc:sldChg>
      <pc:sldChg chg="modSp mod">
        <pc:chgData name="Ieva Plūme" userId="7738b998-e9f0-42d0-a9d7-68268d45d4ad" providerId="ADAL" clId="{5CBF04AB-88ED-4ED2-8C81-62DB0065DD13}" dt="2023-02-07T12:53:18.790" v="1" actId="20577"/>
        <pc:sldMkLst>
          <pc:docMk/>
          <pc:sldMk cId="3278790069" sldId="381"/>
        </pc:sldMkLst>
        <pc:spChg chg="mod">
          <ac:chgData name="Ieva Plūme" userId="7738b998-e9f0-42d0-a9d7-68268d45d4ad" providerId="ADAL" clId="{5CBF04AB-88ED-4ED2-8C81-62DB0065DD13}" dt="2023-02-07T12:53:18.790" v="1" actId="20577"/>
          <ac:spMkLst>
            <pc:docMk/>
            <pc:sldMk cId="3278790069" sldId="381"/>
            <ac:spMk id="7" creationId="{59BEFD0E-BD66-4D7B-A8C3-DFC263C9FDB8}"/>
          </ac:spMkLst>
        </pc:spChg>
      </pc:sldChg>
    </pc:docChg>
  </pc:docChgLst>
  <pc:docChgLst>
    <pc:chgData name="Ance Indriksone" userId="22f33696-f375-45fe-b757-80ca3a18563a" providerId="ADAL" clId="{C0A41BDF-0843-4AF3-930A-1ECE5680427E}"/>
    <pc:docChg chg="undo redo custSel addSld delSld modSld modSection">
      <pc:chgData name="Ance Indriksone" userId="22f33696-f375-45fe-b757-80ca3a18563a" providerId="ADAL" clId="{C0A41BDF-0843-4AF3-930A-1ECE5680427E}" dt="2024-01-18T14:06:09.481" v="285" actId="47"/>
      <pc:docMkLst>
        <pc:docMk/>
      </pc:docMkLst>
      <pc:sldChg chg="add del modNotesTx">
        <pc:chgData name="Ance Indriksone" userId="22f33696-f375-45fe-b757-80ca3a18563a" providerId="ADAL" clId="{C0A41BDF-0843-4AF3-930A-1ECE5680427E}" dt="2024-01-18T11:52:45.546" v="266" actId="5793"/>
        <pc:sldMkLst>
          <pc:docMk/>
          <pc:sldMk cId="726894854" sldId="257"/>
        </pc:sldMkLst>
      </pc:sldChg>
      <pc:sldChg chg="modNotesTx">
        <pc:chgData name="Ance Indriksone" userId="22f33696-f375-45fe-b757-80ca3a18563a" providerId="ADAL" clId="{C0A41BDF-0843-4AF3-930A-1ECE5680427E}" dt="2024-01-18T11:53:00.668" v="269" actId="20577"/>
        <pc:sldMkLst>
          <pc:docMk/>
          <pc:sldMk cId="3735535152" sldId="343"/>
        </pc:sldMkLst>
      </pc:sldChg>
      <pc:sldChg chg="modNotesTx">
        <pc:chgData name="Ance Indriksone" userId="22f33696-f375-45fe-b757-80ca3a18563a" providerId="ADAL" clId="{C0A41BDF-0843-4AF3-930A-1ECE5680427E}" dt="2024-01-18T11:53:24.740" v="278" actId="400"/>
        <pc:sldMkLst>
          <pc:docMk/>
          <pc:sldMk cId="2470691541" sldId="366"/>
        </pc:sldMkLst>
      </pc:sldChg>
      <pc:sldChg chg="modNotesTx">
        <pc:chgData name="Ance Indriksone" userId="22f33696-f375-45fe-b757-80ca3a18563a" providerId="ADAL" clId="{C0A41BDF-0843-4AF3-930A-1ECE5680427E}" dt="2024-01-18T11:53:10.731" v="272" actId="20577"/>
        <pc:sldMkLst>
          <pc:docMk/>
          <pc:sldMk cId="2392593155" sldId="370"/>
        </pc:sldMkLst>
      </pc:sldChg>
      <pc:sldChg chg="delSp mod modNotesTx">
        <pc:chgData name="Ance Indriksone" userId="22f33696-f375-45fe-b757-80ca3a18563a" providerId="ADAL" clId="{C0A41BDF-0843-4AF3-930A-1ECE5680427E}" dt="2024-01-18T11:53:13.877" v="273" actId="20577"/>
        <pc:sldMkLst>
          <pc:docMk/>
          <pc:sldMk cId="3278790069" sldId="381"/>
        </pc:sldMkLst>
        <pc:spChg chg="del">
          <ac:chgData name="Ance Indriksone" userId="22f33696-f375-45fe-b757-80ca3a18563a" providerId="ADAL" clId="{C0A41BDF-0843-4AF3-930A-1ECE5680427E}" dt="2024-01-18T07:02:42.903" v="0" actId="478"/>
          <ac:spMkLst>
            <pc:docMk/>
            <pc:sldMk cId="3278790069" sldId="381"/>
            <ac:spMk id="5" creationId="{79960988-7357-264B-96CF-4BD21FE5423A}"/>
          </ac:spMkLst>
        </pc:spChg>
      </pc:sldChg>
      <pc:sldChg chg="modNotesTx">
        <pc:chgData name="Ance Indriksone" userId="22f33696-f375-45fe-b757-80ca3a18563a" providerId="ADAL" clId="{C0A41BDF-0843-4AF3-930A-1ECE5680427E}" dt="2024-01-18T11:53:18.939" v="275" actId="20577"/>
        <pc:sldMkLst>
          <pc:docMk/>
          <pc:sldMk cId="3025912620" sldId="382"/>
        </pc:sldMkLst>
      </pc:sldChg>
      <pc:sldChg chg="modNotesTx">
        <pc:chgData name="Ance Indriksone" userId="22f33696-f375-45fe-b757-80ca3a18563a" providerId="ADAL" clId="{C0A41BDF-0843-4AF3-930A-1ECE5680427E}" dt="2024-01-18T11:52:42.670" v="264" actId="20577"/>
        <pc:sldMkLst>
          <pc:docMk/>
          <pc:sldMk cId="2177935234" sldId="383"/>
        </pc:sldMkLst>
      </pc:sldChg>
      <pc:sldChg chg="del modNotesTx">
        <pc:chgData name="Ance Indriksone" userId="22f33696-f375-45fe-b757-80ca3a18563a" providerId="ADAL" clId="{C0A41BDF-0843-4AF3-930A-1ECE5680427E}" dt="2024-01-18T14:06:07.304" v="282" actId="47"/>
        <pc:sldMkLst>
          <pc:docMk/>
          <pc:sldMk cId="1852272898" sldId="384"/>
        </pc:sldMkLst>
      </pc:sldChg>
      <pc:sldChg chg="del modNotesTx">
        <pc:chgData name="Ance Indriksone" userId="22f33696-f375-45fe-b757-80ca3a18563a" providerId="ADAL" clId="{C0A41BDF-0843-4AF3-930A-1ECE5680427E}" dt="2024-01-18T14:06:08.017" v="283" actId="47"/>
        <pc:sldMkLst>
          <pc:docMk/>
          <pc:sldMk cId="989424812" sldId="385"/>
        </pc:sldMkLst>
      </pc:sldChg>
      <pc:sldChg chg="add del modNotesTx">
        <pc:chgData name="Ance Indriksone" userId="22f33696-f375-45fe-b757-80ca3a18563a" providerId="ADAL" clId="{C0A41BDF-0843-4AF3-930A-1ECE5680427E}" dt="2024-01-18T11:52:47.859" v="267" actId="20577"/>
        <pc:sldMkLst>
          <pc:docMk/>
          <pc:sldMk cId="2441622715" sldId="391"/>
        </pc:sldMkLst>
      </pc:sldChg>
      <pc:sldChg chg="modNotesTx">
        <pc:chgData name="Ance Indriksone" userId="22f33696-f375-45fe-b757-80ca3a18563a" providerId="ADAL" clId="{C0A41BDF-0843-4AF3-930A-1ECE5680427E}" dt="2024-01-18T11:52:57.690" v="268" actId="20577"/>
        <pc:sldMkLst>
          <pc:docMk/>
          <pc:sldMk cId="3226558294" sldId="392"/>
        </pc:sldMkLst>
      </pc:sldChg>
      <pc:sldChg chg="modSp mod">
        <pc:chgData name="Ance Indriksone" userId="22f33696-f375-45fe-b757-80ca3a18563a" providerId="ADAL" clId="{C0A41BDF-0843-4AF3-930A-1ECE5680427E}" dt="2024-01-18T07:17:04.683" v="234" actId="27636"/>
        <pc:sldMkLst>
          <pc:docMk/>
          <pc:sldMk cId="4128948135" sldId="394"/>
        </pc:sldMkLst>
        <pc:spChg chg="mod">
          <ac:chgData name="Ance Indriksone" userId="22f33696-f375-45fe-b757-80ca3a18563a" providerId="ADAL" clId="{C0A41BDF-0843-4AF3-930A-1ECE5680427E}" dt="2024-01-18T07:17:04.683" v="234" actId="27636"/>
          <ac:spMkLst>
            <pc:docMk/>
            <pc:sldMk cId="4128948135" sldId="394"/>
            <ac:spMk id="2" creationId="{E677D777-188D-4ED7-A224-D1015FECE9CA}"/>
          </ac:spMkLst>
        </pc:spChg>
        <pc:spChg chg="mod">
          <ac:chgData name="Ance Indriksone" userId="22f33696-f375-45fe-b757-80ca3a18563a" providerId="ADAL" clId="{C0A41BDF-0843-4AF3-930A-1ECE5680427E}" dt="2024-01-18T07:16:54.159" v="221" actId="14100"/>
          <ac:spMkLst>
            <pc:docMk/>
            <pc:sldMk cId="4128948135" sldId="394"/>
            <ac:spMk id="8" creationId="{FD9C3A28-2B7E-27E9-D3D4-80B7393A7A2E}"/>
          </ac:spMkLst>
        </pc:spChg>
      </pc:sldChg>
      <pc:sldChg chg="modNotesTx">
        <pc:chgData name="Ance Indriksone" userId="22f33696-f375-45fe-b757-80ca3a18563a" providerId="ADAL" clId="{C0A41BDF-0843-4AF3-930A-1ECE5680427E}" dt="2024-01-18T11:53:05.872" v="270" actId="20577"/>
        <pc:sldMkLst>
          <pc:docMk/>
          <pc:sldMk cId="516737504" sldId="396"/>
        </pc:sldMkLst>
      </pc:sldChg>
      <pc:sldChg chg="modSp del mod modNotesTx">
        <pc:chgData name="Ance Indriksone" userId="22f33696-f375-45fe-b757-80ca3a18563a" providerId="ADAL" clId="{C0A41BDF-0843-4AF3-930A-1ECE5680427E}" dt="2024-01-18T14:06:09.481" v="285" actId="47"/>
        <pc:sldMkLst>
          <pc:docMk/>
          <pc:sldMk cId="1968033411" sldId="397"/>
        </pc:sldMkLst>
        <pc:spChg chg="mod">
          <ac:chgData name="Ance Indriksone" userId="22f33696-f375-45fe-b757-80ca3a18563a" providerId="ADAL" clId="{C0A41BDF-0843-4AF3-930A-1ECE5680427E}" dt="2024-01-18T07:06:15.174" v="2" actId="20577"/>
          <ac:spMkLst>
            <pc:docMk/>
            <pc:sldMk cId="1968033411" sldId="397"/>
            <ac:spMk id="16" creationId="{EB8B6125-DC5F-49DD-A90F-B6FE133C7A0A}"/>
          </ac:spMkLst>
        </pc:spChg>
      </pc:sldChg>
      <pc:sldChg chg="del">
        <pc:chgData name="Ance Indriksone" userId="22f33696-f375-45fe-b757-80ca3a18563a" providerId="ADAL" clId="{C0A41BDF-0843-4AF3-930A-1ECE5680427E}" dt="2024-01-18T14:06:08.757" v="284" actId="47"/>
        <pc:sldMkLst>
          <pc:docMk/>
          <pc:sldMk cId="2572065741" sldId="398"/>
        </pc:sldMkLst>
      </pc:sldChg>
      <pc:sldChg chg="modNotesTx">
        <pc:chgData name="Ance Indriksone" userId="22f33696-f375-45fe-b757-80ca3a18563a" providerId="ADAL" clId="{C0A41BDF-0843-4AF3-930A-1ECE5680427E}" dt="2024-01-18T11:53:16.554" v="274" actId="20577"/>
        <pc:sldMkLst>
          <pc:docMk/>
          <pc:sldMk cId="4287527829" sldId="399"/>
        </pc:sldMkLst>
      </pc:sldChg>
      <pc:sldChg chg="modNotesTx">
        <pc:chgData name="Ance Indriksone" userId="22f33696-f375-45fe-b757-80ca3a18563a" providerId="ADAL" clId="{C0A41BDF-0843-4AF3-930A-1ECE5680427E}" dt="2024-01-18T11:53:42.723" v="281" actId="20577"/>
        <pc:sldMkLst>
          <pc:docMk/>
          <pc:sldMk cId="1140232060" sldId="400"/>
        </pc:sldMkLst>
      </pc:sldChg>
      <pc:sldChg chg="modNotesTx">
        <pc:chgData name="Ance Indriksone" userId="22f33696-f375-45fe-b757-80ca3a18563a" providerId="ADAL" clId="{C0A41BDF-0843-4AF3-930A-1ECE5680427E}" dt="2024-01-18T11:53:21.569" v="277" actId="5793"/>
        <pc:sldMkLst>
          <pc:docMk/>
          <pc:sldMk cId="2715631967" sldId="401"/>
        </pc:sldMkLst>
      </pc:sldChg>
    </pc:docChg>
  </pc:docChgLst>
  <pc:docChgLst>
    <pc:chgData name="Ance Indriksone" userId="22f33696-f375-45fe-b757-80ca3a18563a" providerId="ADAL" clId="{616A248B-8C25-426B-9E46-37502E73D124}"/>
    <pc:docChg chg="undo custSel addSld delSld modSld sldOrd modSection">
      <pc:chgData name="Ance Indriksone" userId="22f33696-f375-45fe-b757-80ca3a18563a" providerId="ADAL" clId="{616A248B-8C25-426B-9E46-37502E73D124}" dt="2023-02-07T14:04:08.946" v="496"/>
      <pc:docMkLst>
        <pc:docMk/>
      </pc:docMkLst>
      <pc:sldChg chg="addSp delSp modSp mod">
        <pc:chgData name="Ance Indriksone" userId="22f33696-f375-45fe-b757-80ca3a18563a" providerId="ADAL" clId="{616A248B-8C25-426B-9E46-37502E73D124}" dt="2023-02-07T13:56:17.694" v="494" actId="208"/>
        <pc:sldMkLst>
          <pc:docMk/>
          <pc:sldMk cId="726894854" sldId="257"/>
        </pc:sldMkLst>
        <pc:spChg chg="add mod">
          <ac:chgData name="Ance Indriksone" userId="22f33696-f375-45fe-b757-80ca3a18563a" providerId="ADAL" clId="{616A248B-8C25-426B-9E46-37502E73D124}" dt="2023-02-07T13:56:17.694" v="494" actId="208"/>
          <ac:spMkLst>
            <pc:docMk/>
            <pc:sldMk cId="726894854" sldId="257"/>
            <ac:spMk id="3" creationId="{D794864A-4C3D-3883-852C-DB2B8253089B}"/>
          </ac:spMkLst>
        </pc:spChg>
        <pc:graphicFrameChg chg="del mod modGraphic">
          <ac:chgData name="Ance Indriksone" userId="22f33696-f375-45fe-b757-80ca3a18563a" providerId="ADAL" clId="{616A248B-8C25-426B-9E46-37502E73D124}" dt="2023-02-06T15:18:10.563" v="12" actId="21"/>
          <ac:graphicFrameMkLst>
            <pc:docMk/>
            <pc:sldMk cId="726894854" sldId="257"/>
            <ac:graphicFrameMk id="16" creationId="{C5912010-243A-4A55-A365-4AB01E79BF0C}"/>
          </ac:graphicFrameMkLst>
        </pc:graphicFrameChg>
      </pc:sldChg>
      <pc:sldChg chg="add del ord">
        <pc:chgData name="Ance Indriksone" userId="22f33696-f375-45fe-b757-80ca3a18563a" providerId="ADAL" clId="{616A248B-8C25-426B-9E46-37502E73D124}" dt="2023-02-07T13:34:38.326" v="178" actId="47"/>
        <pc:sldMkLst>
          <pc:docMk/>
          <pc:sldMk cId="639597083" sldId="264"/>
        </pc:sldMkLst>
      </pc:sldChg>
      <pc:sldChg chg="modSp mod">
        <pc:chgData name="Ance Indriksone" userId="22f33696-f375-45fe-b757-80ca3a18563a" providerId="ADAL" clId="{616A248B-8C25-426B-9E46-37502E73D124}" dt="2023-02-07T11:55:15.744" v="44" actId="207"/>
        <pc:sldMkLst>
          <pc:docMk/>
          <pc:sldMk cId="3797734594" sldId="326"/>
        </pc:sldMkLst>
        <pc:graphicFrameChg chg="mod modGraphic">
          <ac:chgData name="Ance Indriksone" userId="22f33696-f375-45fe-b757-80ca3a18563a" providerId="ADAL" clId="{616A248B-8C25-426B-9E46-37502E73D124}" dt="2023-02-07T11:55:15.744" v="44" actId="207"/>
          <ac:graphicFrameMkLst>
            <pc:docMk/>
            <pc:sldMk cId="3797734594" sldId="326"/>
            <ac:graphicFrameMk id="8" creationId="{CA3A71D7-C003-437F-A5F0-FDA237EEBE77}"/>
          </ac:graphicFrameMkLst>
        </pc:graphicFrameChg>
      </pc:sldChg>
      <pc:sldChg chg="modSp mod">
        <pc:chgData name="Ance Indriksone" userId="22f33696-f375-45fe-b757-80ca3a18563a" providerId="ADAL" clId="{616A248B-8C25-426B-9E46-37502E73D124}" dt="2023-02-07T13:35:28.225" v="184" actId="207"/>
        <pc:sldMkLst>
          <pc:docMk/>
          <pc:sldMk cId="3083242349" sldId="346"/>
        </pc:sldMkLst>
        <pc:graphicFrameChg chg="mod modGraphic">
          <ac:chgData name="Ance Indriksone" userId="22f33696-f375-45fe-b757-80ca3a18563a" providerId="ADAL" clId="{616A248B-8C25-426B-9E46-37502E73D124}" dt="2023-02-07T13:35:28.225" v="184" actId="207"/>
          <ac:graphicFrameMkLst>
            <pc:docMk/>
            <pc:sldMk cId="3083242349" sldId="346"/>
            <ac:graphicFrameMk id="7" creationId="{4CC6FA87-FE9D-4232-B068-E92F4C46D920}"/>
          </ac:graphicFrameMkLst>
        </pc:graphicFrameChg>
      </pc:sldChg>
      <pc:sldChg chg="modSp mod">
        <pc:chgData name="Ance Indriksone" userId="22f33696-f375-45fe-b757-80ca3a18563a" providerId="ADAL" clId="{616A248B-8C25-426B-9E46-37502E73D124}" dt="2023-02-07T13:50:06.923" v="492" actId="208"/>
        <pc:sldMkLst>
          <pc:docMk/>
          <pc:sldMk cId="2354803648" sldId="348"/>
        </pc:sldMkLst>
        <pc:graphicFrameChg chg="mod modGraphic">
          <ac:chgData name="Ance Indriksone" userId="22f33696-f375-45fe-b757-80ca3a18563a" providerId="ADAL" clId="{616A248B-8C25-426B-9E46-37502E73D124}" dt="2023-02-07T13:50:06.923" v="492" actId="208"/>
          <ac:graphicFrameMkLst>
            <pc:docMk/>
            <pc:sldMk cId="2354803648" sldId="348"/>
            <ac:graphicFrameMk id="7" creationId="{4CC6FA87-FE9D-4232-B068-E92F4C46D920}"/>
          </ac:graphicFrameMkLst>
        </pc:graphicFrameChg>
      </pc:sldChg>
      <pc:sldChg chg="modSp mod">
        <pc:chgData name="Ance Indriksone" userId="22f33696-f375-45fe-b757-80ca3a18563a" providerId="ADAL" clId="{616A248B-8C25-426B-9E46-37502E73D124}" dt="2023-02-07T13:34:30.011" v="177" actId="207"/>
        <pc:sldMkLst>
          <pc:docMk/>
          <pc:sldMk cId="3764329618" sldId="349"/>
        </pc:sldMkLst>
        <pc:graphicFrameChg chg="mod modGraphic">
          <ac:chgData name="Ance Indriksone" userId="22f33696-f375-45fe-b757-80ca3a18563a" providerId="ADAL" clId="{616A248B-8C25-426B-9E46-37502E73D124}" dt="2023-02-07T13:34:30.011" v="177" actId="207"/>
          <ac:graphicFrameMkLst>
            <pc:docMk/>
            <pc:sldMk cId="3764329618" sldId="349"/>
            <ac:graphicFrameMk id="7" creationId="{BA47A017-3D92-4505-8DB0-8664E3DB72FC}"/>
          </ac:graphicFrameMkLst>
        </pc:graphicFrameChg>
      </pc:sldChg>
      <pc:sldChg chg="modSp mod">
        <pc:chgData name="Ance Indriksone" userId="22f33696-f375-45fe-b757-80ca3a18563a" providerId="ADAL" clId="{616A248B-8C25-426B-9E46-37502E73D124}" dt="2023-02-07T13:36:10.934" v="192" actId="404"/>
        <pc:sldMkLst>
          <pc:docMk/>
          <pc:sldMk cId="2428740189" sldId="351"/>
        </pc:sldMkLst>
        <pc:graphicFrameChg chg="mod modGraphic">
          <ac:chgData name="Ance Indriksone" userId="22f33696-f375-45fe-b757-80ca3a18563a" providerId="ADAL" clId="{616A248B-8C25-426B-9E46-37502E73D124}" dt="2023-02-07T13:36:10.934" v="192" actId="404"/>
          <ac:graphicFrameMkLst>
            <pc:docMk/>
            <pc:sldMk cId="2428740189" sldId="351"/>
            <ac:graphicFrameMk id="7" creationId="{82062CD6-E979-4997-85FC-0E24623C4331}"/>
          </ac:graphicFrameMkLst>
        </pc:graphicFrameChg>
      </pc:sldChg>
      <pc:sldChg chg="modSp mod">
        <pc:chgData name="Ance Indriksone" userId="22f33696-f375-45fe-b757-80ca3a18563a" providerId="ADAL" clId="{616A248B-8C25-426B-9E46-37502E73D124}" dt="2023-02-07T13:48:17.438" v="479" actId="208"/>
        <pc:sldMkLst>
          <pc:docMk/>
          <pc:sldMk cId="1720756213" sldId="352"/>
        </pc:sldMkLst>
        <pc:graphicFrameChg chg="mod modGraphic">
          <ac:chgData name="Ance Indriksone" userId="22f33696-f375-45fe-b757-80ca3a18563a" providerId="ADAL" clId="{616A248B-8C25-426B-9E46-37502E73D124}" dt="2023-02-07T13:48:17.438" v="479" actId="208"/>
          <ac:graphicFrameMkLst>
            <pc:docMk/>
            <pc:sldMk cId="1720756213" sldId="352"/>
            <ac:graphicFrameMk id="7" creationId="{08A5580B-97A5-4C6C-8831-31B56026FCEB}"/>
          </ac:graphicFrameMkLst>
        </pc:graphicFrameChg>
      </pc:sldChg>
      <pc:sldChg chg="modSp">
        <pc:chgData name="Ance Indriksone" userId="22f33696-f375-45fe-b757-80ca3a18563a" providerId="ADAL" clId="{616A248B-8C25-426B-9E46-37502E73D124}" dt="2023-02-07T14:04:08.946" v="496"/>
        <pc:sldMkLst>
          <pc:docMk/>
          <pc:sldMk cId="249499737" sldId="354"/>
        </pc:sldMkLst>
        <pc:graphicFrameChg chg="mod">
          <ac:chgData name="Ance Indriksone" userId="22f33696-f375-45fe-b757-80ca3a18563a" providerId="ADAL" clId="{616A248B-8C25-426B-9E46-37502E73D124}" dt="2023-02-07T14:04:08.946" v="496"/>
          <ac:graphicFrameMkLst>
            <pc:docMk/>
            <pc:sldMk cId="249499737" sldId="354"/>
            <ac:graphicFrameMk id="7" creationId="{FF554CDE-C081-41F0-A0DE-70E4F843CBB9}"/>
          </ac:graphicFrameMkLst>
        </pc:graphicFrameChg>
      </pc:sldChg>
      <pc:sldChg chg="modSp mod">
        <pc:chgData name="Ance Indriksone" userId="22f33696-f375-45fe-b757-80ca3a18563a" providerId="ADAL" clId="{616A248B-8C25-426B-9E46-37502E73D124}" dt="2023-02-07T13:37:48.061" v="202" actId="207"/>
        <pc:sldMkLst>
          <pc:docMk/>
          <pc:sldMk cId="3541117955" sldId="355"/>
        </pc:sldMkLst>
        <pc:spChg chg="mod">
          <ac:chgData name="Ance Indriksone" userId="22f33696-f375-45fe-b757-80ca3a18563a" providerId="ADAL" clId="{616A248B-8C25-426B-9E46-37502E73D124}" dt="2023-02-07T13:37:48.061" v="202" actId="207"/>
          <ac:spMkLst>
            <pc:docMk/>
            <pc:sldMk cId="3541117955" sldId="355"/>
            <ac:spMk id="9" creationId="{BBD647FA-65D4-42AA-BAB0-F983D884BAC3}"/>
          </ac:spMkLst>
        </pc:spChg>
        <pc:graphicFrameChg chg="mod">
          <ac:chgData name="Ance Indriksone" userId="22f33696-f375-45fe-b757-80ca3a18563a" providerId="ADAL" clId="{616A248B-8C25-426B-9E46-37502E73D124}" dt="2023-02-07T13:37:44.830" v="201" actId="207"/>
          <ac:graphicFrameMkLst>
            <pc:docMk/>
            <pc:sldMk cId="3541117955" sldId="355"/>
            <ac:graphicFrameMk id="8" creationId="{EDA12D58-56D0-463D-B9DF-01B210EE18E9}"/>
          </ac:graphicFrameMkLst>
        </pc:graphicFrameChg>
      </pc:sldChg>
      <pc:sldChg chg="addSp delSp modSp mod">
        <pc:chgData name="Ance Indriksone" userId="22f33696-f375-45fe-b757-80ca3a18563a" providerId="ADAL" clId="{616A248B-8C25-426B-9E46-37502E73D124}" dt="2023-02-07T13:49:37.838" v="491" actId="208"/>
        <pc:sldMkLst>
          <pc:docMk/>
          <pc:sldMk cId="4291250670" sldId="357"/>
        </pc:sldMkLst>
        <pc:spChg chg="add mod">
          <ac:chgData name="Ance Indriksone" userId="22f33696-f375-45fe-b757-80ca3a18563a" providerId="ADAL" clId="{616A248B-8C25-426B-9E46-37502E73D124}" dt="2023-02-07T13:46:05.467" v="477" actId="790"/>
          <ac:spMkLst>
            <pc:docMk/>
            <pc:sldMk cId="4291250670" sldId="357"/>
            <ac:spMk id="7" creationId="{0A34B33D-B77F-17C3-2899-576720B08CEB}"/>
          </ac:spMkLst>
        </pc:spChg>
        <pc:spChg chg="mod">
          <ac:chgData name="Ance Indriksone" userId="22f33696-f375-45fe-b757-80ca3a18563a" providerId="ADAL" clId="{616A248B-8C25-426B-9E46-37502E73D124}" dt="2023-02-07T13:49:37.838" v="491" actId="208"/>
          <ac:spMkLst>
            <pc:docMk/>
            <pc:sldMk cId="4291250670" sldId="357"/>
            <ac:spMk id="9" creationId="{BBD647FA-65D4-42AA-BAB0-F983D884BAC3}"/>
          </ac:spMkLst>
        </pc:spChg>
        <pc:spChg chg="mod">
          <ac:chgData name="Ance Indriksone" userId="22f33696-f375-45fe-b757-80ca3a18563a" providerId="ADAL" clId="{616A248B-8C25-426B-9E46-37502E73D124}" dt="2023-02-07T13:49:37.838" v="491" actId="208"/>
          <ac:spMkLst>
            <pc:docMk/>
            <pc:sldMk cId="4291250670" sldId="357"/>
            <ac:spMk id="10" creationId="{2365C699-FCD8-487C-AA15-86115C6DF9F1}"/>
          </ac:spMkLst>
        </pc:spChg>
        <pc:graphicFrameChg chg="add del mod modGraphic">
          <ac:chgData name="Ance Indriksone" userId="22f33696-f375-45fe-b757-80ca3a18563a" providerId="ADAL" clId="{616A248B-8C25-426B-9E46-37502E73D124}" dt="2023-02-07T13:42:23.471" v="310" actId="21"/>
          <ac:graphicFrameMkLst>
            <pc:docMk/>
            <pc:sldMk cId="4291250670" sldId="357"/>
            <ac:graphicFrameMk id="3" creationId="{969B92B6-9BDD-C72C-C18B-E913CEA4C563}"/>
          </ac:graphicFrameMkLst>
        </pc:graphicFrameChg>
        <pc:graphicFrameChg chg="add mod modGraphic">
          <ac:chgData name="Ance Indriksone" userId="22f33696-f375-45fe-b757-80ca3a18563a" providerId="ADAL" clId="{616A248B-8C25-426B-9E46-37502E73D124}" dt="2023-02-07T13:48:50.788" v="483" actId="208"/>
          <ac:graphicFrameMkLst>
            <pc:docMk/>
            <pc:sldMk cId="4291250670" sldId="357"/>
            <ac:graphicFrameMk id="5" creationId="{5959454E-98FA-CB98-5D11-5990FB7EBA96}"/>
          </ac:graphicFrameMkLst>
        </pc:graphicFrameChg>
        <pc:graphicFrameChg chg="mod">
          <ac:chgData name="Ance Indriksone" userId="22f33696-f375-45fe-b757-80ca3a18563a" providerId="ADAL" clId="{616A248B-8C25-426B-9E46-37502E73D124}" dt="2023-02-07T13:49:31.125" v="489"/>
          <ac:graphicFrameMkLst>
            <pc:docMk/>
            <pc:sldMk cId="4291250670" sldId="357"/>
            <ac:graphicFrameMk id="8" creationId="{EDA12D58-56D0-463D-B9DF-01B210EE18E9}"/>
          </ac:graphicFrameMkLst>
        </pc:graphicFrameChg>
        <pc:picChg chg="del mod">
          <ac:chgData name="Ance Indriksone" userId="22f33696-f375-45fe-b757-80ca3a18563a" providerId="ADAL" clId="{616A248B-8C25-426B-9E46-37502E73D124}" dt="2023-02-07T13:46:10.157" v="478" actId="478"/>
          <ac:picMkLst>
            <pc:docMk/>
            <pc:sldMk cId="4291250670" sldId="357"/>
            <ac:picMk id="13" creationId="{0DE15D74-26A5-2F7F-E88E-DA439CC450E1}"/>
          </ac:picMkLst>
        </pc:picChg>
      </pc:sldChg>
      <pc:sldChg chg="modSp mod">
        <pc:chgData name="Ance Indriksone" userId="22f33696-f375-45fe-b757-80ca3a18563a" providerId="ADAL" clId="{616A248B-8C25-426B-9E46-37502E73D124}" dt="2023-02-07T13:29:38.261" v="139" actId="404"/>
        <pc:sldMkLst>
          <pc:docMk/>
          <pc:sldMk cId="397167103" sldId="361"/>
        </pc:sldMkLst>
        <pc:graphicFrameChg chg="mod modGraphic">
          <ac:chgData name="Ance Indriksone" userId="22f33696-f375-45fe-b757-80ca3a18563a" providerId="ADAL" clId="{616A248B-8C25-426B-9E46-37502E73D124}" dt="2023-02-07T13:29:38.261" v="139" actId="404"/>
          <ac:graphicFrameMkLst>
            <pc:docMk/>
            <pc:sldMk cId="397167103" sldId="361"/>
            <ac:graphicFrameMk id="7" creationId="{DDE57315-8E4D-43A4-A55A-E2FB61EF3B4E}"/>
          </ac:graphicFrameMkLst>
        </pc:graphicFrameChg>
      </pc:sldChg>
      <pc:sldChg chg="modSp">
        <pc:chgData name="Ance Indriksone" userId="22f33696-f375-45fe-b757-80ca3a18563a" providerId="ADAL" clId="{616A248B-8C25-426B-9E46-37502E73D124}" dt="2023-02-07T13:27:50.097" v="123"/>
        <pc:sldMkLst>
          <pc:docMk/>
          <pc:sldMk cId="515982508" sldId="368"/>
        </pc:sldMkLst>
        <pc:graphicFrameChg chg="mod">
          <ac:chgData name="Ance Indriksone" userId="22f33696-f375-45fe-b757-80ca3a18563a" providerId="ADAL" clId="{616A248B-8C25-426B-9E46-37502E73D124}" dt="2023-02-07T13:27:50.097" v="123"/>
          <ac:graphicFrameMkLst>
            <pc:docMk/>
            <pc:sldMk cId="515982508" sldId="368"/>
            <ac:graphicFrameMk id="7" creationId="{EC311DC9-C6B0-41D4-B785-A19826E7C185}"/>
          </ac:graphicFrameMkLst>
        </pc:graphicFrameChg>
      </pc:sldChg>
      <pc:sldChg chg="modSp">
        <pc:chgData name="Ance Indriksone" userId="22f33696-f375-45fe-b757-80ca3a18563a" providerId="ADAL" clId="{616A248B-8C25-426B-9E46-37502E73D124}" dt="2023-02-07T12:33:28.852" v="105" actId="12269"/>
        <pc:sldMkLst>
          <pc:docMk/>
          <pc:sldMk cId="2392593155" sldId="370"/>
        </pc:sldMkLst>
        <pc:graphicFrameChg chg="mod">
          <ac:chgData name="Ance Indriksone" userId="22f33696-f375-45fe-b757-80ca3a18563a" providerId="ADAL" clId="{616A248B-8C25-426B-9E46-37502E73D124}" dt="2023-02-07T12:33:28.852" v="105" actId="12269"/>
          <ac:graphicFrameMkLst>
            <pc:docMk/>
            <pc:sldMk cId="2392593155" sldId="370"/>
            <ac:graphicFrameMk id="7" creationId="{7D3F70A0-BCFD-4B65-B469-267C32B963BC}"/>
          </ac:graphicFrameMkLst>
        </pc:graphicFrameChg>
      </pc:sldChg>
      <pc:sldChg chg="modSp mod">
        <pc:chgData name="Ance Indriksone" userId="22f33696-f375-45fe-b757-80ca3a18563a" providerId="ADAL" clId="{616A248B-8C25-426B-9E46-37502E73D124}" dt="2023-02-07T13:48:35.003" v="480" actId="208"/>
        <pc:sldMkLst>
          <pc:docMk/>
          <pc:sldMk cId="4049943875" sldId="371"/>
        </pc:sldMkLst>
        <pc:graphicFrameChg chg="mod modGraphic">
          <ac:chgData name="Ance Indriksone" userId="22f33696-f375-45fe-b757-80ca3a18563a" providerId="ADAL" clId="{616A248B-8C25-426B-9E46-37502E73D124}" dt="2023-02-07T13:48:35.003" v="480" actId="208"/>
          <ac:graphicFrameMkLst>
            <pc:docMk/>
            <pc:sldMk cId="4049943875" sldId="371"/>
            <ac:graphicFrameMk id="8" creationId="{7AEEA221-77C8-4382-9599-0BC034530A9F}"/>
          </ac:graphicFrameMkLst>
        </pc:graphicFrameChg>
      </pc:sldChg>
      <pc:sldChg chg="modSp mod">
        <pc:chgData name="Ance Indriksone" userId="22f33696-f375-45fe-b757-80ca3a18563a" providerId="ADAL" clId="{616A248B-8C25-426B-9E46-37502E73D124}" dt="2023-02-07T12:34:28.439" v="110" actId="1076"/>
        <pc:sldMkLst>
          <pc:docMk/>
          <pc:sldMk cId="2308349387" sldId="373"/>
        </pc:sldMkLst>
        <pc:spChg chg="mod">
          <ac:chgData name="Ance Indriksone" userId="22f33696-f375-45fe-b757-80ca3a18563a" providerId="ADAL" clId="{616A248B-8C25-426B-9E46-37502E73D124}" dt="2023-02-07T12:34:28.439" v="110" actId="1076"/>
          <ac:spMkLst>
            <pc:docMk/>
            <pc:sldMk cId="2308349387" sldId="373"/>
            <ac:spMk id="3" creationId="{6C4E8003-B016-B2E1-2FEE-8F2D46941A22}"/>
          </ac:spMkLst>
        </pc:spChg>
        <pc:graphicFrameChg chg="mod modGraphic">
          <ac:chgData name="Ance Indriksone" userId="22f33696-f375-45fe-b757-80ca3a18563a" providerId="ADAL" clId="{616A248B-8C25-426B-9E46-37502E73D124}" dt="2023-02-07T12:31:36.406" v="101"/>
          <ac:graphicFrameMkLst>
            <pc:docMk/>
            <pc:sldMk cId="2308349387" sldId="373"/>
            <ac:graphicFrameMk id="7" creationId="{EC311DC9-C6B0-41D4-B785-A19826E7C185}"/>
          </ac:graphicFrameMkLst>
        </pc:graphicFrameChg>
      </pc:sldChg>
      <pc:sldChg chg="modSp del">
        <pc:chgData name="Ance Indriksone" userId="22f33696-f375-45fe-b757-80ca3a18563a" providerId="ADAL" clId="{616A248B-8C25-426B-9E46-37502E73D124}" dt="2023-02-07T13:27:38.031" v="121" actId="47"/>
        <pc:sldMkLst>
          <pc:docMk/>
          <pc:sldMk cId="1709617207" sldId="374"/>
        </pc:sldMkLst>
        <pc:graphicFrameChg chg="mod">
          <ac:chgData name="Ance Indriksone" userId="22f33696-f375-45fe-b757-80ca3a18563a" providerId="ADAL" clId="{616A248B-8C25-426B-9E46-37502E73D124}" dt="2023-02-07T12:23:11.441" v="61" actId="207"/>
          <ac:graphicFrameMkLst>
            <pc:docMk/>
            <pc:sldMk cId="1709617207" sldId="374"/>
            <ac:graphicFrameMk id="9" creationId="{413A5E4E-9569-4BEF-BD00-0B0BE4A3AA71}"/>
          </ac:graphicFrameMkLst>
        </pc:graphicFrameChg>
      </pc:sldChg>
      <pc:sldChg chg="modSp mod">
        <pc:chgData name="Ance Indriksone" userId="22f33696-f375-45fe-b757-80ca3a18563a" providerId="ADAL" clId="{616A248B-8C25-426B-9E46-37502E73D124}" dt="2023-02-07T12:32:13.183" v="104" actId="113"/>
        <pc:sldMkLst>
          <pc:docMk/>
          <pc:sldMk cId="3228027423" sldId="377"/>
        </pc:sldMkLst>
        <pc:graphicFrameChg chg="mod modGraphic">
          <ac:chgData name="Ance Indriksone" userId="22f33696-f375-45fe-b757-80ca3a18563a" providerId="ADAL" clId="{616A248B-8C25-426B-9E46-37502E73D124}" dt="2023-02-07T12:32:13.183" v="104" actId="113"/>
          <ac:graphicFrameMkLst>
            <pc:docMk/>
            <pc:sldMk cId="3228027423" sldId="377"/>
            <ac:graphicFrameMk id="7" creationId="{DE6E01DB-BEFC-4303-AAF5-00EBF1A5D3C6}"/>
          </ac:graphicFrameMkLst>
        </pc:graphicFrameChg>
      </pc:sldChg>
      <pc:sldChg chg="modSp mod">
        <pc:chgData name="Ance Indriksone" userId="22f33696-f375-45fe-b757-80ca3a18563a" providerId="ADAL" clId="{616A248B-8C25-426B-9E46-37502E73D124}" dt="2023-02-07T13:35:59.585" v="190" actId="207"/>
        <pc:sldMkLst>
          <pc:docMk/>
          <pc:sldMk cId="3895010221" sldId="379"/>
        </pc:sldMkLst>
        <pc:graphicFrameChg chg="mod modGraphic">
          <ac:chgData name="Ance Indriksone" userId="22f33696-f375-45fe-b757-80ca3a18563a" providerId="ADAL" clId="{616A248B-8C25-426B-9E46-37502E73D124}" dt="2023-02-07T13:35:59.585" v="190" actId="207"/>
          <ac:graphicFrameMkLst>
            <pc:docMk/>
            <pc:sldMk cId="3895010221" sldId="379"/>
            <ac:graphicFrameMk id="7" creationId="{4CC6FA87-FE9D-4232-B068-E92F4C46D920}"/>
          </ac:graphicFrameMkLst>
        </pc:graphicFrameChg>
      </pc:sldChg>
      <pc:sldChg chg="modSp mod">
        <pc:chgData name="Ance Indriksone" userId="22f33696-f375-45fe-b757-80ca3a18563a" providerId="ADAL" clId="{616A248B-8C25-426B-9E46-37502E73D124}" dt="2023-02-06T14:13:36.129" v="2" actId="20577"/>
        <pc:sldMkLst>
          <pc:docMk/>
          <pc:sldMk cId="3664092245" sldId="380"/>
        </pc:sldMkLst>
        <pc:spChg chg="mod">
          <ac:chgData name="Ance Indriksone" userId="22f33696-f375-45fe-b757-80ca3a18563a" providerId="ADAL" clId="{616A248B-8C25-426B-9E46-37502E73D124}" dt="2023-02-06T14:13:36.129" v="2" actId="20577"/>
          <ac:spMkLst>
            <pc:docMk/>
            <pc:sldMk cId="3664092245" sldId="380"/>
            <ac:spMk id="3" creationId="{CCAEFBBC-A5BC-024C-D249-B263D46968DF}"/>
          </ac:spMkLst>
        </pc:spChg>
      </pc:sldChg>
      <pc:sldChg chg="modSp mod">
        <pc:chgData name="Ance Indriksone" userId="22f33696-f375-45fe-b757-80ca3a18563a" providerId="ADAL" clId="{616A248B-8C25-426B-9E46-37502E73D124}" dt="2023-02-07T13:27:09.837" v="120" actId="20577"/>
        <pc:sldMkLst>
          <pc:docMk/>
          <pc:sldMk cId="3278790069" sldId="381"/>
        </pc:sldMkLst>
        <pc:spChg chg="mod">
          <ac:chgData name="Ance Indriksone" userId="22f33696-f375-45fe-b757-80ca3a18563a" providerId="ADAL" clId="{616A248B-8C25-426B-9E46-37502E73D124}" dt="2023-02-07T12:24:56.964" v="88" actId="207"/>
          <ac:spMkLst>
            <pc:docMk/>
            <pc:sldMk cId="3278790069" sldId="381"/>
            <ac:spMk id="2" creationId="{4E93B9A7-6AB9-2C4D-A4A1-26DE674AE843}"/>
          </ac:spMkLst>
        </pc:spChg>
        <pc:spChg chg="mod">
          <ac:chgData name="Ance Indriksone" userId="22f33696-f375-45fe-b757-80ca3a18563a" providerId="ADAL" clId="{616A248B-8C25-426B-9E46-37502E73D124}" dt="2023-02-07T12:24:43.388" v="86" actId="20577"/>
          <ac:spMkLst>
            <pc:docMk/>
            <pc:sldMk cId="3278790069" sldId="381"/>
            <ac:spMk id="4" creationId="{ECDBC015-2E6F-3041-B1B5-5A6FCBF4C54D}"/>
          </ac:spMkLst>
        </pc:spChg>
        <pc:spChg chg="mod">
          <ac:chgData name="Ance Indriksone" userId="22f33696-f375-45fe-b757-80ca3a18563a" providerId="ADAL" clId="{616A248B-8C25-426B-9E46-37502E73D124}" dt="2023-02-07T13:27:09.837" v="120" actId="20577"/>
          <ac:spMkLst>
            <pc:docMk/>
            <pc:sldMk cId="3278790069" sldId="381"/>
            <ac:spMk id="7" creationId="{59BEFD0E-BD66-4D7B-A8C3-DFC263C9FDB8}"/>
          </ac:spMkLst>
        </pc:spChg>
      </pc:sldChg>
    </pc:docChg>
  </pc:docChgLst>
  <pc:docChgLst>
    <pc:chgData name="Elīza Laķe" userId="S::eliza.lake@sif.gov.lv::b0a858b5-8863-41a8-8975-fc8f8b90e6c3" providerId="AD" clId="Web-{2DE3A487-7A10-492C-874E-09260CFC0B31}"/>
    <pc:docChg chg="modSld">
      <pc:chgData name="Elīza Laķe" userId="S::eliza.lake@sif.gov.lv::b0a858b5-8863-41a8-8975-fc8f8b90e6c3" providerId="AD" clId="Web-{2DE3A487-7A10-492C-874E-09260CFC0B31}" dt="2023-02-06T14:22:15.758" v="1" actId="20577"/>
      <pc:docMkLst>
        <pc:docMk/>
      </pc:docMkLst>
      <pc:sldChg chg="modSp">
        <pc:chgData name="Elīza Laķe" userId="S::eliza.lake@sif.gov.lv::b0a858b5-8863-41a8-8975-fc8f8b90e6c3" providerId="AD" clId="Web-{2DE3A487-7A10-492C-874E-09260CFC0B31}" dt="2023-02-06T14:22:15.758" v="1" actId="20577"/>
        <pc:sldMkLst>
          <pc:docMk/>
          <pc:sldMk cId="2857624165" sldId="268"/>
        </pc:sldMkLst>
        <pc:spChg chg="mod">
          <ac:chgData name="Elīza Laķe" userId="S::eliza.lake@sif.gov.lv::b0a858b5-8863-41a8-8975-fc8f8b90e6c3" providerId="AD" clId="Web-{2DE3A487-7A10-492C-874E-09260CFC0B31}" dt="2023-02-06T14:22:15.758" v="1" actId="20577"/>
          <ac:spMkLst>
            <pc:docMk/>
            <pc:sldMk cId="2857624165" sldId="268"/>
            <ac:spMk id="2" creationId="{03010E38-542A-BF46-8379-D40FB84C6721}"/>
          </ac:spMkLst>
        </pc:spChg>
      </pc:sldChg>
    </pc:docChg>
  </pc:docChgLst>
  <pc:docChgLst>
    <pc:chgData name="Ance Indriksone" userId="22f33696-f375-45fe-b757-80ca3a18563a" providerId="ADAL" clId="{F305B8DD-1D8E-487B-B20E-697A7DE4CC93}"/>
    <pc:docChg chg="undo custSel addSld delSld modSld modSection">
      <pc:chgData name="Ance Indriksone" userId="22f33696-f375-45fe-b757-80ca3a18563a" providerId="ADAL" clId="{F305B8DD-1D8E-487B-B20E-697A7DE4CC93}" dt="2023-02-03T08:00:13.830" v="173" actId="20577"/>
      <pc:docMkLst>
        <pc:docMk/>
      </pc:docMkLst>
      <pc:sldChg chg="modSp mod">
        <pc:chgData name="Ance Indriksone" userId="22f33696-f375-45fe-b757-80ca3a18563a" providerId="ADAL" clId="{F305B8DD-1D8E-487B-B20E-697A7DE4CC93}" dt="2023-02-03T07:46:37.166" v="44" actId="20577"/>
        <pc:sldMkLst>
          <pc:docMk/>
          <pc:sldMk cId="726894854" sldId="257"/>
        </pc:sldMkLst>
        <pc:spChg chg="mod">
          <ac:chgData name="Ance Indriksone" userId="22f33696-f375-45fe-b757-80ca3a18563a" providerId="ADAL" clId="{F305B8DD-1D8E-487B-B20E-697A7DE4CC93}" dt="2023-02-03T07:46:37.166" v="44" actId="20577"/>
          <ac:spMkLst>
            <pc:docMk/>
            <pc:sldMk cId="726894854" sldId="257"/>
            <ac:spMk id="4" creationId="{ECDBC015-2E6F-3041-B1B5-5A6FCBF4C54D}"/>
          </ac:spMkLst>
        </pc:spChg>
        <pc:graphicFrameChg chg="mod">
          <ac:chgData name="Ance Indriksone" userId="22f33696-f375-45fe-b757-80ca3a18563a" providerId="ADAL" clId="{F305B8DD-1D8E-487B-B20E-697A7DE4CC93}" dt="2023-02-03T07:46:08.809" v="42" actId="20577"/>
          <ac:graphicFrameMkLst>
            <pc:docMk/>
            <pc:sldMk cId="726894854" sldId="257"/>
            <ac:graphicFrameMk id="16" creationId="{C5912010-243A-4A55-A365-4AB01E79BF0C}"/>
          </ac:graphicFrameMkLst>
        </pc:graphicFrameChg>
      </pc:sldChg>
      <pc:sldChg chg="modSp mod">
        <pc:chgData name="Ance Indriksone" userId="22f33696-f375-45fe-b757-80ca3a18563a" providerId="ADAL" clId="{F305B8DD-1D8E-487B-B20E-697A7DE4CC93}" dt="2023-02-03T07:42:10.258" v="37" actId="20577"/>
        <pc:sldMkLst>
          <pc:docMk/>
          <pc:sldMk cId="3140550482" sldId="267"/>
        </pc:sldMkLst>
        <pc:spChg chg="mod">
          <ac:chgData name="Ance Indriksone" userId="22f33696-f375-45fe-b757-80ca3a18563a" providerId="ADAL" clId="{F305B8DD-1D8E-487B-B20E-697A7DE4CC93}" dt="2023-02-03T07:41:46.348" v="35" actId="20577"/>
          <ac:spMkLst>
            <pc:docMk/>
            <pc:sldMk cId="3140550482" sldId="267"/>
            <ac:spMk id="2" creationId="{88B0EFC6-5A9E-B54C-ABB4-A013046ACD30}"/>
          </ac:spMkLst>
        </pc:spChg>
        <pc:spChg chg="mod">
          <ac:chgData name="Ance Indriksone" userId="22f33696-f375-45fe-b757-80ca3a18563a" providerId="ADAL" clId="{F305B8DD-1D8E-487B-B20E-697A7DE4CC93}" dt="2023-02-03T07:41:31.383" v="7" actId="20577"/>
          <ac:spMkLst>
            <pc:docMk/>
            <pc:sldMk cId="3140550482" sldId="267"/>
            <ac:spMk id="3" creationId="{035F0F37-9C6D-B84E-A4D1-15B38701CC50}"/>
          </ac:spMkLst>
        </pc:spChg>
        <pc:spChg chg="mod">
          <ac:chgData name="Ance Indriksone" userId="22f33696-f375-45fe-b757-80ca3a18563a" providerId="ADAL" clId="{F305B8DD-1D8E-487B-B20E-697A7DE4CC93}" dt="2023-02-03T07:42:10.258" v="37" actId="20577"/>
          <ac:spMkLst>
            <pc:docMk/>
            <pc:sldMk cId="3140550482" sldId="267"/>
            <ac:spMk id="4" creationId="{F2A0233E-3DDC-1642-9FF5-F985DE3CC09A}"/>
          </ac:spMkLst>
        </pc:spChg>
      </pc:sldChg>
      <pc:sldChg chg="modSp mod">
        <pc:chgData name="Ance Indriksone" userId="22f33696-f375-45fe-b757-80ca3a18563a" providerId="ADAL" clId="{F305B8DD-1D8E-487B-B20E-697A7DE4CC93}" dt="2023-02-03T07:45:30.427" v="40" actId="20577"/>
        <pc:sldMkLst>
          <pc:docMk/>
          <pc:sldMk cId="228660504" sldId="306"/>
        </pc:sldMkLst>
        <pc:spChg chg="mod">
          <ac:chgData name="Ance Indriksone" userId="22f33696-f375-45fe-b757-80ca3a18563a" providerId="ADAL" clId="{F305B8DD-1D8E-487B-B20E-697A7DE4CC93}" dt="2023-02-03T07:45:30.427" v="40" actId="20577"/>
          <ac:spMkLst>
            <pc:docMk/>
            <pc:sldMk cId="228660504" sldId="306"/>
            <ac:spMk id="3" creationId="{423BAD50-CBC9-428F-BB90-BC8C380DD01E}"/>
          </ac:spMkLst>
        </pc:spChg>
      </pc:sldChg>
      <pc:sldChg chg="modSp mod">
        <pc:chgData name="Ance Indriksone" userId="22f33696-f375-45fe-b757-80ca3a18563a" providerId="ADAL" clId="{F305B8DD-1D8E-487B-B20E-697A7DE4CC93}" dt="2023-02-03T08:00:13.830" v="173" actId="20577"/>
        <pc:sldMkLst>
          <pc:docMk/>
          <pc:sldMk cId="1720756213" sldId="352"/>
        </pc:sldMkLst>
        <pc:spChg chg="mod">
          <ac:chgData name="Ance Indriksone" userId="22f33696-f375-45fe-b757-80ca3a18563a" providerId="ADAL" clId="{F305B8DD-1D8E-487B-B20E-697A7DE4CC93}" dt="2023-02-03T08:00:13.830" v="173" actId="20577"/>
          <ac:spMkLst>
            <pc:docMk/>
            <pc:sldMk cId="1720756213" sldId="352"/>
            <ac:spMk id="4" creationId="{CBC6D1E0-495D-445C-BE33-623C7A8F7EB4}"/>
          </ac:spMkLst>
        </pc:spChg>
        <pc:graphicFrameChg chg="mod modGraphic">
          <ac:chgData name="Ance Indriksone" userId="22f33696-f375-45fe-b757-80ca3a18563a" providerId="ADAL" clId="{F305B8DD-1D8E-487B-B20E-697A7DE4CC93}" dt="2023-02-03T08:00:02.045" v="171"/>
          <ac:graphicFrameMkLst>
            <pc:docMk/>
            <pc:sldMk cId="1720756213" sldId="352"/>
            <ac:graphicFrameMk id="7" creationId="{08A5580B-97A5-4C6C-8831-31B56026FCEB}"/>
          </ac:graphicFrameMkLst>
        </pc:graphicFrameChg>
      </pc:sldChg>
      <pc:sldChg chg="addSp delSp modSp new del mod">
        <pc:chgData name="Ance Indriksone" userId="22f33696-f375-45fe-b757-80ca3a18563a" providerId="ADAL" clId="{F305B8DD-1D8E-487B-B20E-697A7DE4CC93}" dt="2023-02-03T07:55:27.534" v="105" actId="2696"/>
        <pc:sldMkLst>
          <pc:docMk/>
          <pc:sldMk cId="3565782835" sldId="379"/>
        </pc:sldMkLst>
        <pc:spChg chg="mod">
          <ac:chgData name="Ance Indriksone" userId="22f33696-f375-45fe-b757-80ca3a18563a" providerId="ADAL" clId="{F305B8DD-1D8E-487B-B20E-697A7DE4CC93}" dt="2023-02-03T07:53:20.919" v="80"/>
          <ac:spMkLst>
            <pc:docMk/>
            <pc:sldMk cId="3565782835" sldId="379"/>
            <ac:spMk id="2" creationId="{E1447949-9B82-F12B-DF87-71B88F3E25B4}"/>
          </ac:spMkLst>
        </pc:spChg>
        <pc:spChg chg="del">
          <ac:chgData name="Ance Indriksone" userId="22f33696-f375-45fe-b757-80ca3a18563a" providerId="ADAL" clId="{F305B8DD-1D8E-487B-B20E-697A7DE4CC93}" dt="2023-02-03T07:54:30.661" v="81" actId="1032"/>
          <ac:spMkLst>
            <pc:docMk/>
            <pc:sldMk cId="3565782835" sldId="379"/>
            <ac:spMk id="3" creationId="{F5A40BE6-18A9-F4F5-6F2C-975DCCB92F78}"/>
          </ac:spMkLst>
        </pc:spChg>
        <pc:graphicFrameChg chg="add mod modGraphic">
          <ac:chgData name="Ance Indriksone" userId="22f33696-f375-45fe-b757-80ca3a18563a" providerId="ADAL" clId="{F305B8DD-1D8E-487B-B20E-697A7DE4CC93}" dt="2023-02-03T07:55:20.881" v="104"/>
          <ac:graphicFrameMkLst>
            <pc:docMk/>
            <pc:sldMk cId="3565782835" sldId="379"/>
            <ac:graphicFrameMk id="7" creationId="{8B13DFA8-0734-54FA-8F09-8BAC45A401CD}"/>
          </ac:graphicFrameMkLst>
        </pc:graphicFrameChg>
      </pc:sldChg>
    </pc:docChg>
  </pc:docChgLst>
  <pc:docChgLst>
    <pc:chgData name="Elīza Laķe" userId="b0a858b5-8863-41a8-8975-fc8f8b90e6c3" providerId="ADAL" clId="{0767BC36-19C7-4FFA-872C-221357C0E731}"/>
    <pc:docChg chg="undo custSel addSld delSld modSld sldOrd modSection">
      <pc:chgData name="Elīza Laķe" userId="b0a858b5-8863-41a8-8975-fc8f8b90e6c3" providerId="ADAL" clId="{0767BC36-19C7-4FFA-872C-221357C0E731}" dt="2023-02-08T10:38:27.855" v="2229" actId="20577"/>
      <pc:docMkLst>
        <pc:docMk/>
      </pc:docMkLst>
      <pc:sldChg chg="modSp">
        <pc:chgData name="Elīza Laķe" userId="b0a858b5-8863-41a8-8975-fc8f8b90e6c3" providerId="ADAL" clId="{0767BC36-19C7-4FFA-872C-221357C0E731}" dt="2023-02-06T11:12:26.372" v="1"/>
        <pc:sldMkLst>
          <pc:docMk/>
          <pc:sldMk cId="726894854" sldId="257"/>
        </pc:sldMkLst>
        <pc:graphicFrameChg chg="mod">
          <ac:chgData name="Elīza Laķe" userId="b0a858b5-8863-41a8-8975-fc8f8b90e6c3" providerId="ADAL" clId="{0767BC36-19C7-4FFA-872C-221357C0E731}" dt="2023-02-06T11:12:26.372" v="1"/>
          <ac:graphicFrameMkLst>
            <pc:docMk/>
            <pc:sldMk cId="726894854" sldId="257"/>
            <ac:graphicFrameMk id="16" creationId="{C5912010-243A-4A55-A365-4AB01E79BF0C}"/>
          </ac:graphicFrameMkLst>
        </pc:graphicFrameChg>
      </pc:sldChg>
      <pc:sldChg chg="modNotesTx">
        <pc:chgData name="Elīza Laķe" userId="b0a858b5-8863-41a8-8975-fc8f8b90e6c3" providerId="ADAL" clId="{0767BC36-19C7-4FFA-872C-221357C0E731}" dt="2023-02-07T17:14:48.422" v="1863" actId="20577"/>
        <pc:sldMkLst>
          <pc:docMk/>
          <pc:sldMk cId="3140550482" sldId="267"/>
        </pc:sldMkLst>
      </pc:sldChg>
      <pc:sldChg chg="modSp mod">
        <pc:chgData name="Elīza Laķe" userId="b0a858b5-8863-41a8-8975-fc8f8b90e6c3" providerId="ADAL" clId="{0767BC36-19C7-4FFA-872C-221357C0E731}" dt="2023-02-06T14:01:29.635" v="1681" actId="20577"/>
        <pc:sldMkLst>
          <pc:docMk/>
          <pc:sldMk cId="2857624165" sldId="268"/>
        </pc:sldMkLst>
        <pc:spChg chg="mod">
          <ac:chgData name="Elīza Laķe" userId="b0a858b5-8863-41a8-8975-fc8f8b90e6c3" providerId="ADAL" clId="{0767BC36-19C7-4FFA-872C-221357C0E731}" dt="2023-02-06T14:01:29.635" v="1681" actId="20577"/>
          <ac:spMkLst>
            <pc:docMk/>
            <pc:sldMk cId="2857624165" sldId="268"/>
            <ac:spMk id="2" creationId="{03010E38-542A-BF46-8379-D40FB84C6721}"/>
          </ac:spMkLst>
        </pc:spChg>
        <pc:spChg chg="mod">
          <ac:chgData name="Elīza Laķe" userId="b0a858b5-8863-41a8-8975-fc8f8b90e6c3" providerId="ADAL" clId="{0767BC36-19C7-4FFA-872C-221357C0E731}" dt="2023-02-06T14:00:32.164" v="1677" actId="1076"/>
          <ac:spMkLst>
            <pc:docMk/>
            <pc:sldMk cId="2857624165" sldId="268"/>
            <ac:spMk id="3" creationId="{ADB04DF7-583C-2B4A-B6E2-FB7BD3BA1EB6}"/>
          </ac:spMkLst>
        </pc:spChg>
      </pc:sldChg>
      <pc:sldChg chg="modSp mod modNotesTx">
        <pc:chgData name="Elīza Laķe" userId="b0a858b5-8863-41a8-8975-fc8f8b90e6c3" providerId="ADAL" clId="{0767BC36-19C7-4FFA-872C-221357C0E731}" dt="2023-02-06T13:59:31.746" v="1669" actId="20577"/>
        <pc:sldMkLst>
          <pc:docMk/>
          <pc:sldMk cId="3797734594" sldId="326"/>
        </pc:sldMkLst>
        <pc:graphicFrameChg chg="mod modGraphic">
          <ac:chgData name="Elīza Laķe" userId="b0a858b5-8863-41a8-8975-fc8f8b90e6c3" providerId="ADAL" clId="{0767BC36-19C7-4FFA-872C-221357C0E731}" dt="2023-02-06T13:50:39.250" v="1362"/>
          <ac:graphicFrameMkLst>
            <pc:docMk/>
            <pc:sldMk cId="3797734594" sldId="326"/>
            <ac:graphicFrameMk id="8" creationId="{CA3A71D7-C003-437F-A5F0-FDA237EEBE77}"/>
          </ac:graphicFrameMkLst>
        </pc:graphicFrameChg>
      </pc:sldChg>
      <pc:sldChg chg="modSp del mod delCm">
        <pc:chgData name="Elīza Laķe" userId="b0a858b5-8863-41a8-8975-fc8f8b90e6c3" providerId="ADAL" clId="{0767BC36-19C7-4FFA-872C-221357C0E731}" dt="2023-02-07T18:47:17.338" v="1877" actId="47"/>
        <pc:sldMkLst>
          <pc:docMk/>
          <pc:sldMk cId="3627595895" sldId="332"/>
        </pc:sldMkLst>
        <pc:spChg chg="mod">
          <ac:chgData name="Elīza Laķe" userId="b0a858b5-8863-41a8-8975-fc8f8b90e6c3" providerId="ADAL" clId="{0767BC36-19C7-4FFA-872C-221357C0E731}" dt="2023-02-06T13:11:57.775" v="268" actId="20577"/>
          <ac:spMkLst>
            <pc:docMk/>
            <pc:sldMk cId="3627595895" sldId="332"/>
            <ac:spMk id="2" creationId="{E677D777-188D-4ED7-A224-D1015FECE9CA}"/>
          </ac:spMkLst>
        </pc:spChg>
      </pc:sldChg>
      <pc:sldChg chg="del">
        <pc:chgData name="Elīza Laķe" userId="b0a858b5-8863-41a8-8975-fc8f8b90e6c3" providerId="ADAL" clId="{0767BC36-19C7-4FFA-872C-221357C0E731}" dt="2023-02-06T13:43:56.169" v="1237" actId="47"/>
        <pc:sldMkLst>
          <pc:docMk/>
          <pc:sldMk cId="2996128251" sldId="337"/>
        </pc:sldMkLst>
      </pc:sldChg>
      <pc:sldChg chg="modSp modNotesTx">
        <pc:chgData name="Elīza Laķe" userId="b0a858b5-8863-41a8-8975-fc8f8b90e6c3" providerId="ADAL" clId="{0767BC36-19C7-4FFA-872C-221357C0E731}" dt="2023-02-07T17:13:10.834" v="1808" actId="20577"/>
        <pc:sldMkLst>
          <pc:docMk/>
          <pc:sldMk cId="3735535152" sldId="343"/>
        </pc:sldMkLst>
        <pc:graphicFrameChg chg="mod">
          <ac:chgData name="Elīza Laķe" userId="b0a858b5-8863-41a8-8975-fc8f8b90e6c3" providerId="ADAL" clId="{0767BC36-19C7-4FFA-872C-221357C0E731}" dt="2023-02-06T11:17:05.532" v="47" actId="20577"/>
          <ac:graphicFrameMkLst>
            <pc:docMk/>
            <pc:sldMk cId="3735535152" sldId="343"/>
            <ac:graphicFrameMk id="7" creationId="{C51147DA-E2E0-4DE4-81C3-DBC50451D2B4}"/>
          </ac:graphicFrameMkLst>
        </pc:graphicFrameChg>
      </pc:sldChg>
      <pc:sldChg chg="modSp">
        <pc:chgData name="Elīza Laķe" userId="b0a858b5-8863-41a8-8975-fc8f8b90e6c3" providerId="ADAL" clId="{0767BC36-19C7-4FFA-872C-221357C0E731}" dt="2023-02-06T12:52:51.971" v="108" actId="115"/>
        <pc:sldMkLst>
          <pc:docMk/>
          <pc:sldMk cId="2354803648" sldId="348"/>
        </pc:sldMkLst>
        <pc:graphicFrameChg chg="mod">
          <ac:chgData name="Elīza Laķe" userId="b0a858b5-8863-41a8-8975-fc8f8b90e6c3" providerId="ADAL" clId="{0767BC36-19C7-4FFA-872C-221357C0E731}" dt="2023-02-06T12:52:51.971" v="108" actId="115"/>
          <ac:graphicFrameMkLst>
            <pc:docMk/>
            <pc:sldMk cId="2354803648" sldId="348"/>
            <ac:graphicFrameMk id="7" creationId="{4CC6FA87-FE9D-4232-B068-E92F4C46D920}"/>
          </ac:graphicFrameMkLst>
        </pc:graphicFrameChg>
      </pc:sldChg>
      <pc:sldChg chg="modNotesTx">
        <pc:chgData name="Elīza Laķe" userId="b0a858b5-8863-41a8-8975-fc8f8b90e6c3" providerId="ADAL" clId="{0767BC36-19C7-4FFA-872C-221357C0E731}" dt="2023-02-06T11:22:15.975" v="92" actId="20577"/>
        <pc:sldMkLst>
          <pc:docMk/>
          <pc:sldMk cId="3764329618" sldId="349"/>
        </pc:sldMkLst>
      </pc:sldChg>
      <pc:sldChg chg="modSp modNotesTx">
        <pc:chgData name="Elīza Laķe" userId="b0a858b5-8863-41a8-8975-fc8f8b90e6c3" providerId="ADAL" clId="{0767BC36-19C7-4FFA-872C-221357C0E731}" dt="2023-02-08T10:32:31.426" v="2074" actId="20577"/>
        <pc:sldMkLst>
          <pc:docMk/>
          <pc:sldMk cId="2428740189" sldId="351"/>
        </pc:sldMkLst>
        <pc:graphicFrameChg chg="mod">
          <ac:chgData name="Elīza Laķe" userId="b0a858b5-8863-41a8-8975-fc8f8b90e6c3" providerId="ADAL" clId="{0767BC36-19C7-4FFA-872C-221357C0E731}" dt="2023-02-06T13:09:55.075" v="263" actId="20577"/>
          <ac:graphicFrameMkLst>
            <pc:docMk/>
            <pc:sldMk cId="2428740189" sldId="351"/>
            <ac:graphicFrameMk id="7" creationId="{82062CD6-E979-4997-85FC-0E24623C4331}"/>
          </ac:graphicFrameMkLst>
        </pc:graphicFrameChg>
      </pc:sldChg>
      <pc:sldChg chg="modSp">
        <pc:chgData name="Elīza Laķe" userId="b0a858b5-8863-41a8-8975-fc8f8b90e6c3" providerId="ADAL" clId="{0767BC36-19C7-4FFA-872C-221357C0E731}" dt="2023-02-06T13:07:47.490" v="244" actId="113"/>
        <pc:sldMkLst>
          <pc:docMk/>
          <pc:sldMk cId="1720756213" sldId="352"/>
        </pc:sldMkLst>
        <pc:graphicFrameChg chg="mod">
          <ac:chgData name="Elīza Laķe" userId="b0a858b5-8863-41a8-8975-fc8f8b90e6c3" providerId="ADAL" clId="{0767BC36-19C7-4FFA-872C-221357C0E731}" dt="2023-02-06T13:07:47.490" v="244" actId="113"/>
          <ac:graphicFrameMkLst>
            <pc:docMk/>
            <pc:sldMk cId="1720756213" sldId="352"/>
            <ac:graphicFrameMk id="7" creationId="{08A5580B-97A5-4C6C-8831-31B56026FCEB}"/>
          </ac:graphicFrameMkLst>
        </pc:graphicFrameChg>
      </pc:sldChg>
      <pc:sldChg chg="addSp delSp modSp mod ord modNotesTx">
        <pc:chgData name="Elīza Laķe" userId="b0a858b5-8863-41a8-8975-fc8f8b90e6c3" providerId="ADAL" clId="{0767BC36-19C7-4FFA-872C-221357C0E731}" dt="2023-02-06T12:59:50.921" v="141" actId="14100"/>
        <pc:sldMkLst>
          <pc:docMk/>
          <pc:sldMk cId="249499737" sldId="354"/>
        </pc:sldMkLst>
        <pc:spChg chg="del">
          <ac:chgData name="Elīza Laķe" userId="b0a858b5-8863-41a8-8975-fc8f8b90e6c3" providerId="ADAL" clId="{0767BC36-19C7-4FFA-872C-221357C0E731}" dt="2023-02-06T12:59:26.034" v="136" actId="478"/>
          <ac:spMkLst>
            <pc:docMk/>
            <pc:sldMk cId="249499737" sldId="354"/>
            <ac:spMk id="2" creationId="{E677D777-188D-4ED7-A224-D1015FECE9CA}"/>
          </ac:spMkLst>
        </pc:spChg>
        <pc:spChg chg="add del mod">
          <ac:chgData name="Elīza Laķe" userId="b0a858b5-8863-41a8-8975-fc8f8b90e6c3" providerId="ADAL" clId="{0767BC36-19C7-4FFA-872C-221357C0E731}" dt="2023-02-06T12:59:38.456" v="139" actId="478"/>
          <ac:spMkLst>
            <pc:docMk/>
            <pc:sldMk cId="249499737" sldId="354"/>
            <ac:spMk id="5" creationId="{9A1E84E2-E201-5669-DCF8-18A245182DAE}"/>
          </ac:spMkLst>
        </pc:spChg>
        <pc:graphicFrameChg chg="mod">
          <ac:chgData name="Elīza Laķe" userId="b0a858b5-8863-41a8-8975-fc8f8b90e6c3" providerId="ADAL" clId="{0767BC36-19C7-4FFA-872C-221357C0E731}" dt="2023-02-06T12:59:50.921" v="141" actId="14100"/>
          <ac:graphicFrameMkLst>
            <pc:docMk/>
            <pc:sldMk cId="249499737" sldId="354"/>
            <ac:graphicFrameMk id="7" creationId="{FF554CDE-C081-41F0-A0DE-70E4F843CBB9}"/>
          </ac:graphicFrameMkLst>
        </pc:graphicFrameChg>
      </pc:sldChg>
      <pc:sldChg chg="modSp modNotesTx">
        <pc:chgData name="Elīza Laķe" userId="b0a858b5-8863-41a8-8975-fc8f8b90e6c3" providerId="ADAL" clId="{0767BC36-19C7-4FFA-872C-221357C0E731}" dt="2023-02-06T13:06:37.958" v="240" actId="20577"/>
        <pc:sldMkLst>
          <pc:docMk/>
          <pc:sldMk cId="3541117955" sldId="355"/>
        </pc:sldMkLst>
        <pc:graphicFrameChg chg="mod">
          <ac:chgData name="Elīza Laķe" userId="b0a858b5-8863-41a8-8975-fc8f8b90e6c3" providerId="ADAL" clId="{0767BC36-19C7-4FFA-872C-221357C0E731}" dt="2023-02-06T13:01:25.053" v="142"/>
          <ac:graphicFrameMkLst>
            <pc:docMk/>
            <pc:sldMk cId="3541117955" sldId="355"/>
            <ac:graphicFrameMk id="8" creationId="{EDA12D58-56D0-463D-B9DF-01B210EE18E9}"/>
          </ac:graphicFrameMkLst>
        </pc:graphicFrameChg>
      </pc:sldChg>
      <pc:sldChg chg="modSp mod ord">
        <pc:chgData name="Elīza Laķe" userId="b0a858b5-8863-41a8-8975-fc8f8b90e6c3" providerId="ADAL" clId="{0767BC36-19C7-4FFA-872C-221357C0E731}" dt="2023-02-08T10:36:47.892" v="2077" actId="27636"/>
        <pc:sldMkLst>
          <pc:docMk/>
          <pc:sldMk cId="754080319" sldId="358"/>
        </pc:sldMkLst>
        <pc:spChg chg="mod">
          <ac:chgData name="Elīza Laķe" userId="b0a858b5-8863-41a8-8975-fc8f8b90e6c3" providerId="ADAL" clId="{0767BC36-19C7-4FFA-872C-221357C0E731}" dt="2023-02-08T10:36:47.892" v="2077" actId="27636"/>
          <ac:spMkLst>
            <pc:docMk/>
            <pc:sldMk cId="754080319" sldId="358"/>
            <ac:spMk id="12" creationId="{C0280BEB-F335-40F4-A6B0-B4465100DF95}"/>
          </ac:spMkLst>
        </pc:spChg>
      </pc:sldChg>
      <pc:sldChg chg="modSp mod modNotesTx">
        <pc:chgData name="Elīza Laķe" userId="b0a858b5-8863-41a8-8975-fc8f8b90e6c3" providerId="ADAL" clId="{0767BC36-19C7-4FFA-872C-221357C0E731}" dt="2023-02-08T10:38:27.855" v="2229" actId="20577"/>
        <pc:sldMkLst>
          <pc:docMk/>
          <pc:sldMk cId="397167103" sldId="361"/>
        </pc:sldMkLst>
        <pc:spChg chg="mod">
          <ac:chgData name="Elīza Laķe" userId="b0a858b5-8863-41a8-8975-fc8f8b90e6c3" providerId="ADAL" clId="{0767BC36-19C7-4FFA-872C-221357C0E731}" dt="2023-02-07T18:47:22.147" v="1880" actId="20577"/>
          <ac:spMkLst>
            <pc:docMk/>
            <pc:sldMk cId="397167103" sldId="361"/>
            <ac:spMk id="2" creationId="{E677D777-188D-4ED7-A224-D1015FECE9CA}"/>
          </ac:spMkLst>
        </pc:spChg>
        <pc:graphicFrameChg chg="mod modGraphic">
          <ac:chgData name="Elīza Laķe" userId="b0a858b5-8863-41a8-8975-fc8f8b90e6c3" providerId="ADAL" clId="{0767BC36-19C7-4FFA-872C-221357C0E731}" dt="2023-02-06T13:20:59.795" v="376" actId="404"/>
          <ac:graphicFrameMkLst>
            <pc:docMk/>
            <pc:sldMk cId="397167103" sldId="361"/>
            <ac:graphicFrameMk id="7" creationId="{DDE57315-8E4D-43A4-A55A-E2FB61EF3B4E}"/>
          </ac:graphicFrameMkLst>
        </pc:graphicFrameChg>
      </pc:sldChg>
      <pc:sldChg chg="del">
        <pc:chgData name="Elīza Laķe" userId="b0a858b5-8863-41a8-8975-fc8f8b90e6c3" providerId="ADAL" clId="{0767BC36-19C7-4FFA-872C-221357C0E731}" dt="2023-02-06T13:45:27.731" v="1247" actId="47"/>
        <pc:sldMkLst>
          <pc:docMk/>
          <pc:sldMk cId="2121904307" sldId="362"/>
        </pc:sldMkLst>
      </pc:sldChg>
      <pc:sldChg chg="modSp">
        <pc:chgData name="Elīza Laķe" userId="b0a858b5-8863-41a8-8975-fc8f8b90e6c3" providerId="ADAL" clId="{0767BC36-19C7-4FFA-872C-221357C0E731}" dt="2023-02-06T13:24:38.604" v="645"/>
        <pc:sldMkLst>
          <pc:docMk/>
          <pc:sldMk cId="929960168" sldId="364"/>
        </pc:sldMkLst>
        <pc:graphicFrameChg chg="mod">
          <ac:chgData name="Elīza Laķe" userId="b0a858b5-8863-41a8-8975-fc8f8b90e6c3" providerId="ADAL" clId="{0767BC36-19C7-4FFA-872C-221357C0E731}" dt="2023-02-06T13:24:38.604" v="645"/>
          <ac:graphicFrameMkLst>
            <pc:docMk/>
            <pc:sldMk cId="929960168" sldId="364"/>
            <ac:graphicFrameMk id="7" creationId="{5B205CB9-5F51-4BA8-BFC4-FECB87009F4E}"/>
          </ac:graphicFrameMkLst>
        </pc:graphicFrameChg>
      </pc:sldChg>
      <pc:sldChg chg="modSp add del mod modNotesTx">
        <pc:chgData name="Elīza Laķe" userId="b0a858b5-8863-41a8-8975-fc8f8b90e6c3" providerId="ADAL" clId="{0767BC36-19C7-4FFA-872C-221357C0E731}" dt="2023-02-07T18:58:43.029" v="2041" actId="20577"/>
        <pc:sldMkLst>
          <pc:docMk/>
          <pc:sldMk cId="2470691541" sldId="366"/>
        </pc:sldMkLst>
        <pc:spChg chg="mod">
          <ac:chgData name="Elīza Laķe" userId="b0a858b5-8863-41a8-8975-fc8f8b90e6c3" providerId="ADAL" clId="{0767BC36-19C7-4FFA-872C-221357C0E731}" dt="2023-02-07T18:57:51.842" v="2030"/>
          <ac:spMkLst>
            <pc:docMk/>
            <pc:sldMk cId="2470691541" sldId="366"/>
            <ac:spMk id="4" creationId="{ECDBC015-2E6F-3041-B1B5-5A6FCBF4C54D}"/>
          </ac:spMkLst>
        </pc:spChg>
        <pc:spChg chg="mod">
          <ac:chgData name="Elīza Laķe" userId="b0a858b5-8863-41a8-8975-fc8f8b90e6c3" providerId="ADAL" clId="{0767BC36-19C7-4FFA-872C-221357C0E731}" dt="2023-02-07T18:53:58.449" v="1927" actId="20577"/>
          <ac:spMkLst>
            <pc:docMk/>
            <pc:sldMk cId="2470691541" sldId="366"/>
            <ac:spMk id="12" creationId="{4612C6BA-D2EF-4E46-89B0-B4465AC9CF76}"/>
          </ac:spMkLst>
        </pc:spChg>
        <pc:spChg chg="mod">
          <ac:chgData name="Elīza Laķe" userId="b0a858b5-8863-41a8-8975-fc8f8b90e6c3" providerId="ADAL" clId="{0767BC36-19C7-4FFA-872C-221357C0E731}" dt="2023-02-07T18:58:43.029" v="2041" actId="20577"/>
          <ac:spMkLst>
            <pc:docMk/>
            <pc:sldMk cId="2470691541" sldId="366"/>
            <ac:spMk id="13" creationId="{14A5D23F-41A7-4376-90BC-BE38963CCC69}"/>
          </ac:spMkLst>
        </pc:spChg>
        <pc:spChg chg="mod">
          <ac:chgData name="Elīza Laķe" userId="b0a858b5-8863-41a8-8975-fc8f8b90e6c3" providerId="ADAL" clId="{0767BC36-19C7-4FFA-872C-221357C0E731}" dt="2023-02-07T18:56:39.351" v="1956" actId="20577"/>
          <ac:spMkLst>
            <pc:docMk/>
            <pc:sldMk cId="2470691541" sldId="366"/>
            <ac:spMk id="15" creationId="{184FD6F7-F416-4805-AA50-36167293484D}"/>
          </ac:spMkLst>
        </pc:spChg>
        <pc:spChg chg="mod">
          <ac:chgData name="Elīza Laķe" userId="b0a858b5-8863-41a8-8975-fc8f8b90e6c3" providerId="ADAL" clId="{0767BC36-19C7-4FFA-872C-221357C0E731}" dt="2023-02-07T18:57:18.762" v="2028" actId="20577"/>
          <ac:spMkLst>
            <pc:docMk/>
            <pc:sldMk cId="2470691541" sldId="366"/>
            <ac:spMk id="16" creationId="{EB8B6125-DC5F-49DD-A90F-B6FE133C7A0A}"/>
          </ac:spMkLst>
        </pc:spChg>
      </pc:sldChg>
      <pc:sldChg chg="modSp modNotesTx">
        <pc:chgData name="Elīza Laķe" userId="b0a858b5-8863-41a8-8975-fc8f8b90e6c3" providerId="ADAL" clId="{0767BC36-19C7-4FFA-872C-221357C0E731}" dt="2023-02-06T13:38:06.811" v="1125" actId="113"/>
        <pc:sldMkLst>
          <pc:docMk/>
          <pc:sldMk cId="515982508" sldId="368"/>
        </pc:sldMkLst>
        <pc:graphicFrameChg chg="mod">
          <ac:chgData name="Elīza Laķe" userId="b0a858b5-8863-41a8-8975-fc8f8b90e6c3" providerId="ADAL" clId="{0767BC36-19C7-4FFA-872C-221357C0E731}" dt="2023-02-06T13:38:06.811" v="1125" actId="113"/>
          <ac:graphicFrameMkLst>
            <pc:docMk/>
            <pc:sldMk cId="515982508" sldId="368"/>
            <ac:graphicFrameMk id="7" creationId="{EC311DC9-C6B0-41D4-B785-A19826E7C185}"/>
          </ac:graphicFrameMkLst>
        </pc:graphicFrameChg>
      </pc:sldChg>
      <pc:sldChg chg="modSp modNotesTx">
        <pc:chgData name="Elīza Laķe" userId="b0a858b5-8863-41a8-8975-fc8f8b90e6c3" providerId="ADAL" clId="{0767BC36-19C7-4FFA-872C-221357C0E731}" dt="2023-02-06T13:30:54.144" v="879" actId="20577"/>
        <pc:sldMkLst>
          <pc:docMk/>
          <pc:sldMk cId="2392593155" sldId="370"/>
        </pc:sldMkLst>
        <pc:graphicFrameChg chg="mod">
          <ac:chgData name="Elīza Laķe" userId="b0a858b5-8863-41a8-8975-fc8f8b90e6c3" providerId="ADAL" clId="{0767BC36-19C7-4FFA-872C-221357C0E731}" dt="2023-02-06T13:29:57.066" v="750" actId="12269"/>
          <ac:graphicFrameMkLst>
            <pc:docMk/>
            <pc:sldMk cId="2392593155" sldId="370"/>
            <ac:graphicFrameMk id="7" creationId="{7D3F70A0-BCFD-4B65-B469-267C32B963BC}"/>
          </ac:graphicFrameMkLst>
        </pc:graphicFrameChg>
      </pc:sldChg>
      <pc:sldChg chg="modSp mod modNotesTx">
        <pc:chgData name="Elīza Laķe" userId="b0a858b5-8863-41a8-8975-fc8f8b90e6c3" providerId="ADAL" clId="{0767BC36-19C7-4FFA-872C-221357C0E731}" dt="2023-02-06T13:47:17.579" v="1328" actId="1076"/>
        <pc:sldMkLst>
          <pc:docMk/>
          <pc:sldMk cId="4049943875" sldId="371"/>
        </pc:sldMkLst>
        <pc:graphicFrameChg chg="mod modGraphic">
          <ac:chgData name="Elīza Laķe" userId="b0a858b5-8863-41a8-8975-fc8f8b90e6c3" providerId="ADAL" clId="{0767BC36-19C7-4FFA-872C-221357C0E731}" dt="2023-02-06T13:47:17.579" v="1328" actId="1076"/>
          <ac:graphicFrameMkLst>
            <pc:docMk/>
            <pc:sldMk cId="4049943875" sldId="371"/>
            <ac:graphicFrameMk id="8" creationId="{7AEEA221-77C8-4382-9599-0BC034530A9F}"/>
          </ac:graphicFrameMkLst>
        </pc:graphicFrameChg>
      </pc:sldChg>
      <pc:sldChg chg="addSp modSp mod modNotesTx">
        <pc:chgData name="Elīza Laķe" userId="b0a858b5-8863-41a8-8975-fc8f8b90e6c3" providerId="ADAL" clId="{0767BC36-19C7-4FFA-872C-221357C0E731}" dt="2023-02-06T13:47:33.945" v="1329" actId="14100"/>
        <pc:sldMkLst>
          <pc:docMk/>
          <pc:sldMk cId="2308349387" sldId="373"/>
        </pc:sldMkLst>
        <pc:spChg chg="add mod">
          <ac:chgData name="Elīza Laķe" userId="b0a858b5-8863-41a8-8975-fc8f8b90e6c3" providerId="ADAL" clId="{0767BC36-19C7-4FFA-872C-221357C0E731}" dt="2023-02-06T13:45:06.711" v="1246" actId="1076"/>
          <ac:spMkLst>
            <pc:docMk/>
            <pc:sldMk cId="2308349387" sldId="373"/>
            <ac:spMk id="3" creationId="{6C4E8003-B016-B2E1-2FEE-8F2D46941A22}"/>
          </ac:spMkLst>
        </pc:spChg>
        <pc:graphicFrameChg chg="mod">
          <ac:chgData name="Elīza Laķe" userId="b0a858b5-8863-41a8-8975-fc8f8b90e6c3" providerId="ADAL" clId="{0767BC36-19C7-4FFA-872C-221357C0E731}" dt="2023-02-06T13:47:33.945" v="1329" actId="14100"/>
          <ac:graphicFrameMkLst>
            <pc:docMk/>
            <pc:sldMk cId="2308349387" sldId="373"/>
            <ac:graphicFrameMk id="7" creationId="{EC311DC9-C6B0-41D4-B785-A19826E7C185}"/>
          </ac:graphicFrameMkLst>
        </pc:graphicFrameChg>
      </pc:sldChg>
      <pc:sldChg chg="modSp mod">
        <pc:chgData name="Elīza Laķe" userId="b0a858b5-8863-41a8-8975-fc8f8b90e6c3" providerId="ADAL" clId="{0767BC36-19C7-4FFA-872C-221357C0E731}" dt="2023-02-06T13:45:41.157" v="1248" actId="20577"/>
        <pc:sldMkLst>
          <pc:docMk/>
          <pc:sldMk cId="1709617207" sldId="374"/>
        </pc:sldMkLst>
        <pc:spChg chg="mod">
          <ac:chgData name="Elīza Laķe" userId="b0a858b5-8863-41a8-8975-fc8f8b90e6c3" providerId="ADAL" clId="{0767BC36-19C7-4FFA-872C-221357C0E731}" dt="2023-02-06T13:45:41.157" v="1248" actId="20577"/>
          <ac:spMkLst>
            <pc:docMk/>
            <pc:sldMk cId="1709617207" sldId="374"/>
            <ac:spMk id="2" creationId="{E677D777-188D-4ED7-A224-D1015FECE9CA}"/>
          </ac:spMkLst>
        </pc:spChg>
      </pc:sldChg>
      <pc:sldChg chg="modSp modNotesTx">
        <pc:chgData name="Elīza Laķe" userId="b0a858b5-8863-41a8-8975-fc8f8b90e6c3" providerId="ADAL" clId="{0767BC36-19C7-4FFA-872C-221357C0E731}" dt="2023-02-06T13:49:59.491" v="1360"/>
        <pc:sldMkLst>
          <pc:docMk/>
          <pc:sldMk cId="3373775840" sldId="375"/>
        </pc:sldMkLst>
        <pc:graphicFrameChg chg="mod">
          <ac:chgData name="Elīza Laķe" userId="b0a858b5-8863-41a8-8975-fc8f8b90e6c3" providerId="ADAL" clId="{0767BC36-19C7-4FFA-872C-221357C0E731}" dt="2023-02-06T13:49:27.792" v="1359" actId="478"/>
          <ac:graphicFrameMkLst>
            <pc:docMk/>
            <pc:sldMk cId="3373775840" sldId="375"/>
            <ac:graphicFrameMk id="11" creationId="{852B56A7-A519-45B5-AD46-0A8E81CC2A95}"/>
          </ac:graphicFrameMkLst>
        </pc:graphicFrameChg>
      </pc:sldChg>
      <pc:sldChg chg="modNotesTx">
        <pc:chgData name="Elīza Laķe" userId="b0a858b5-8863-41a8-8975-fc8f8b90e6c3" providerId="ADAL" clId="{0767BC36-19C7-4FFA-872C-221357C0E731}" dt="2023-02-06T13:22:55.810" v="588" actId="20577"/>
        <pc:sldMkLst>
          <pc:docMk/>
          <pc:sldMk cId="1111073181" sldId="376"/>
        </pc:sldMkLst>
      </pc:sldChg>
      <pc:sldChg chg="modNotesTx">
        <pc:chgData name="Elīza Laķe" userId="b0a858b5-8863-41a8-8975-fc8f8b90e6c3" providerId="ADAL" clId="{0767BC36-19C7-4FFA-872C-221357C0E731}" dt="2023-02-06T13:26:51.335" v="749" actId="20577"/>
        <pc:sldMkLst>
          <pc:docMk/>
          <pc:sldMk cId="3228027423" sldId="377"/>
        </pc:sldMkLst>
      </pc:sldChg>
      <pc:sldChg chg="modSp add del">
        <pc:chgData name="Elīza Laķe" userId="b0a858b5-8863-41a8-8975-fc8f8b90e6c3" providerId="ADAL" clId="{0767BC36-19C7-4FFA-872C-221357C0E731}" dt="2023-02-07T18:59:09.018" v="2042" actId="20577"/>
        <pc:sldMkLst>
          <pc:docMk/>
          <pc:sldMk cId="3857057412" sldId="378"/>
        </pc:sldMkLst>
        <pc:graphicFrameChg chg="mod">
          <ac:chgData name="Elīza Laķe" userId="b0a858b5-8863-41a8-8975-fc8f8b90e6c3" providerId="ADAL" clId="{0767BC36-19C7-4FFA-872C-221357C0E731}" dt="2023-02-07T18:59:09.018" v="2042" actId="20577"/>
          <ac:graphicFrameMkLst>
            <pc:docMk/>
            <pc:sldMk cId="3857057412" sldId="378"/>
            <ac:graphicFrameMk id="7" creationId="{591AFB24-D066-42EA-8CBF-79C9D1DBF530}"/>
          </ac:graphicFrameMkLst>
        </pc:graphicFrameChg>
      </pc:sldChg>
      <pc:sldChg chg="del">
        <pc:chgData name="Elīza Laķe" userId="b0a858b5-8863-41a8-8975-fc8f8b90e6c3" providerId="ADAL" clId="{0767BC36-19C7-4FFA-872C-221357C0E731}" dt="2023-02-06T13:07:00.125" v="241" actId="47"/>
        <pc:sldMkLst>
          <pc:docMk/>
          <pc:sldMk cId="746550744" sldId="380"/>
        </pc:sldMkLst>
      </pc:sldChg>
      <pc:sldChg chg="addSp delSp modSp new del mod">
        <pc:chgData name="Elīza Laķe" userId="b0a858b5-8863-41a8-8975-fc8f8b90e6c3" providerId="ADAL" clId="{0767BC36-19C7-4FFA-872C-221357C0E731}" dt="2023-02-08T09:42:18.451" v="2043" actId="47"/>
        <pc:sldMkLst>
          <pc:docMk/>
          <pc:sldMk cId="3664092245" sldId="380"/>
        </pc:sldMkLst>
        <pc:spChg chg="mod">
          <ac:chgData name="Elīza Laķe" userId="b0a858b5-8863-41a8-8975-fc8f8b90e6c3" providerId="ADAL" clId="{0767BC36-19C7-4FFA-872C-221357C0E731}" dt="2023-02-06T13:54:07.275" v="1381" actId="20577"/>
          <ac:spMkLst>
            <pc:docMk/>
            <pc:sldMk cId="3664092245" sldId="380"/>
            <ac:spMk id="2" creationId="{8A116C53-2AA9-B6EB-89C4-21DF437A25F2}"/>
          </ac:spMkLst>
        </pc:spChg>
        <pc:spChg chg="mod">
          <ac:chgData name="Elīza Laķe" userId="b0a858b5-8863-41a8-8975-fc8f8b90e6c3" providerId="ADAL" clId="{0767BC36-19C7-4FFA-872C-221357C0E731}" dt="2023-02-06T13:57:01.693" v="1426" actId="1076"/>
          <ac:spMkLst>
            <pc:docMk/>
            <pc:sldMk cId="3664092245" sldId="380"/>
            <ac:spMk id="3" creationId="{CCAEFBBC-A5BC-024C-D249-B263D46968DF}"/>
          </ac:spMkLst>
        </pc:spChg>
        <pc:spChg chg="del">
          <ac:chgData name="Elīza Laķe" userId="b0a858b5-8863-41a8-8975-fc8f8b90e6c3" providerId="ADAL" clId="{0767BC36-19C7-4FFA-872C-221357C0E731}" dt="2023-02-06T13:56:10.597" v="1420" actId="478"/>
          <ac:spMkLst>
            <pc:docMk/>
            <pc:sldMk cId="3664092245" sldId="380"/>
            <ac:spMk id="4" creationId="{B7CF6F0C-9017-5015-F397-456AD3DE017D}"/>
          </ac:spMkLst>
        </pc:spChg>
        <pc:spChg chg="add mod">
          <ac:chgData name="Elīza Laķe" userId="b0a858b5-8863-41a8-8975-fc8f8b90e6c3" providerId="ADAL" clId="{0767BC36-19C7-4FFA-872C-221357C0E731}" dt="2023-02-06T13:56:10.894" v="1421"/>
          <ac:spMkLst>
            <pc:docMk/>
            <pc:sldMk cId="3664092245" sldId="380"/>
            <ac:spMk id="7" creationId="{B7FB17BB-8E5A-845D-A7CD-E1C3FBC71EBE}"/>
          </ac:spMkLst>
        </pc:spChg>
      </pc:sldChg>
      <pc:sldChg chg="modSp add del mod">
        <pc:chgData name="Elīza Laķe" userId="b0a858b5-8863-41a8-8975-fc8f8b90e6c3" providerId="ADAL" clId="{0767BC36-19C7-4FFA-872C-221357C0E731}" dt="2023-02-07T18:57:46.115" v="2029"/>
        <pc:sldMkLst>
          <pc:docMk/>
          <pc:sldMk cId="3025912620" sldId="382"/>
        </pc:sldMkLst>
        <pc:spChg chg="mod">
          <ac:chgData name="Elīza Laķe" userId="b0a858b5-8863-41a8-8975-fc8f8b90e6c3" providerId="ADAL" clId="{0767BC36-19C7-4FFA-872C-221357C0E731}" dt="2023-02-07T18:57:46.115" v="2029"/>
          <ac:spMkLst>
            <pc:docMk/>
            <pc:sldMk cId="3025912620" sldId="382"/>
            <ac:spMk id="6" creationId="{ED797BB1-258A-4371-A32A-EF508278523C}"/>
          </ac:spMkLst>
        </pc:spChg>
        <pc:graphicFrameChg chg="mod">
          <ac:chgData name="Elīza Laķe" userId="b0a858b5-8863-41a8-8975-fc8f8b90e6c3" providerId="ADAL" clId="{0767BC36-19C7-4FFA-872C-221357C0E731}" dt="2023-02-07T18:52:08.766" v="1892"/>
          <ac:graphicFrameMkLst>
            <pc:docMk/>
            <pc:sldMk cId="3025912620" sldId="382"/>
            <ac:graphicFrameMk id="19" creationId="{F7786787-F5D8-478D-AB75-F9DE63B120F0}"/>
          </ac:graphicFrameMkLst>
        </pc:graphicFrameChg>
      </pc:sldChg>
    </pc:docChg>
  </pc:docChgLst>
  <pc:docChgLst>
    <pc:chgData name="Elīza Laķe" userId="b0a858b5-8863-41a8-8975-fc8f8b90e6c3" providerId="ADAL" clId="{1385A53B-4F56-4854-A82F-A696BCA85BEE}"/>
    <pc:docChg chg="undo custSel modSld">
      <pc:chgData name="Elīza Laķe" userId="b0a858b5-8863-41a8-8975-fc8f8b90e6c3" providerId="ADAL" clId="{1385A53B-4F56-4854-A82F-A696BCA85BEE}" dt="2024-01-18T07:16:28.536" v="153" actId="20577"/>
      <pc:docMkLst>
        <pc:docMk/>
      </pc:docMkLst>
      <pc:sldChg chg="modSp mod">
        <pc:chgData name="Elīza Laķe" userId="b0a858b5-8863-41a8-8975-fc8f8b90e6c3" providerId="ADAL" clId="{1385A53B-4F56-4854-A82F-A696BCA85BEE}" dt="2024-01-17T18:39:51.830" v="10" actId="20577"/>
        <pc:sldMkLst>
          <pc:docMk/>
          <pc:sldMk cId="2857624165" sldId="268"/>
        </pc:sldMkLst>
        <pc:spChg chg="mod">
          <ac:chgData name="Elīza Laķe" userId="b0a858b5-8863-41a8-8975-fc8f8b90e6c3" providerId="ADAL" clId="{1385A53B-4F56-4854-A82F-A696BCA85BEE}" dt="2024-01-17T18:39:51.830" v="10" actId="20577"/>
          <ac:spMkLst>
            <pc:docMk/>
            <pc:sldMk cId="2857624165" sldId="268"/>
            <ac:spMk id="2" creationId="{03010E38-542A-BF46-8379-D40FB84C6721}"/>
          </ac:spMkLst>
        </pc:spChg>
      </pc:sldChg>
      <pc:sldChg chg="modNotesTx">
        <pc:chgData name="Elīza Laķe" userId="b0a858b5-8863-41a8-8975-fc8f8b90e6c3" providerId="ADAL" clId="{1385A53B-4F56-4854-A82F-A696BCA85BEE}" dt="2024-01-17T19:16:48.791" v="46" actId="20577"/>
        <pc:sldMkLst>
          <pc:docMk/>
          <pc:sldMk cId="3735535152" sldId="343"/>
        </pc:sldMkLst>
      </pc:sldChg>
      <pc:sldChg chg="modNotesTx">
        <pc:chgData name="Elīza Laķe" userId="b0a858b5-8863-41a8-8975-fc8f8b90e6c3" providerId="ADAL" clId="{1385A53B-4F56-4854-A82F-A696BCA85BEE}" dt="2024-01-17T19:26:31.843" v="124" actId="20577"/>
        <pc:sldMkLst>
          <pc:docMk/>
          <pc:sldMk cId="2392593155" sldId="370"/>
        </pc:sldMkLst>
      </pc:sldChg>
      <pc:sldChg chg="modSp mod">
        <pc:chgData name="Elīza Laķe" userId="b0a858b5-8863-41a8-8975-fc8f8b90e6c3" providerId="ADAL" clId="{1385A53B-4F56-4854-A82F-A696BCA85BEE}" dt="2024-01-17T19:00:14.674" v="17" actId="790"/>
        <pc:sldMkLst>
          <pc:docMk/>
          <pc:sldMk cId="1852272898" sldId="384"/>
        </pc:sldMkLst>
        <pc:spChg chg="mod">
          <ac:chgData name="Elīza Laķe" userId="b0a858b5-8863-41a8-8975-fc8f8b90e6c3" providerId="ADAL" clId="{1385A53B-4F56-4854-A82F-A696BCA85BEE}" dt="2024-01-17T19:00:14.674" v="17" actId="790"/>
          <ac:spMkLst>
            <pc:docMk/>
            <pc:sldMk cId="1852272898" sldId="384"/>
            <ac:spMk id="3" creationId="{035F0F37-9C6D-B84E-A4D1-15B38701CC50}"/>
          </ac:spMkLst>
        </pc:spChg>
      </pc:sldChg>
      <pc:sldChg chg="modNotesTx">
        <pc:chgData name="Elīza Laķe" userId="b0a858b5-8863-41a8-8975-fc8f8b90e6c3" providerId="ADAL" clId="{1385A53B-4F56-4854-A82F-A696BCA85BEE}" dt="2024-01-18T07:08:38.560" v="149" actId="20577"/>
        <pc:sldMkLst>
          <pc:docMk/>
          <pc:sldMk cId="989424812" sldId="385"/>
        </pc:sldMkLst>
      </pc:sldChg>
      <pc:sldChg chg="modNotesTx">
        <pc:chgData name="Elīza Laķe" userId="b0a858b5-8863-41a8-8975-fc8f8b90e6c3" providerId="ADAL" clId="{1385A53B-4F56-4854-A82F-A696BCA85BEE}" dt="2024-01-18T07:16:28.536" v="153" actId="20577"/>
        <pc:sldMkLst>
          <pc:docMk/>
          <pc:sldMk cId="2441622715" sldId="391"/>
        </pc:sldMkLst>
      </pc:sldChg>
      <pc:sldChg chg="modNotesTx">
        <pc:chgData name="Elīza Laķe" userId="b0a858b5-8863-41a8-8975-fc8f8b90e6c3" providerId="ADAL" clId="{1385A53B-4F56-4854-A82F-A696BCA85BEE}" dt="2024-01-17T19:12:13.333" v="44" actId="20577"/>
        <pc:sldMkLst>
          <pc:docMk/>
          <pc:sldMk cId="3226558294" sldId="392"/>
        </pc:sldMkLst>
      </pc:sldChg>
      <pc:sldChg chg="modSp mod">
        <pc:chgData name="Elīza Laķe" userId="b0a858b5-8863-41a8-8975-fc8f8b90e6c3" providerId="ADAL" clId="{1385A53B-4F56-4854-A82F-A696BCA85BEE}" dt="2024-01-17T18:59:47.808" v="15" actId="1076"/>
        <pc:sldMkLst>
          <pc:docMk/>
          <pc:sldMk cId="4287527829" sldId="399"/>
        </pc:sldMkLst>
        <pc:spChg chg="mod">
          <ac:chgData name="Elīza Laķe" userId="b0a858b5-8863-41a8-8975-fc8f8b90e6c3" providerId="ADAL" clId="{1385A53B-4F56-4854-A82F-A696BCA85BEE}" dt="2024-01-17T18:40:35.534" v="13" actId="790"/>
          <ac:spMkLst>
            <pc:docMk/>
            <pc:sldMk cId="4287527829" sldId="399"/>
            <ac:spMk id="2" creationId="{9ECFDE82-5ADB-89E5-B72D-F296921CCBCB}"/>
          </ac:spMkLst>
        </pc:spChg>
        <pc:spChg chg="mod">
          <ac:chgData name="Elīza Laķe" userId="b0a858b5-8863-41a8-8975-fc8f8b90e6c3" providerId="ADAL" clId="{1385A53B-4F56-4854-A82F-A696BCA85BEE}" dt="2024-01-17T18:40:17.341" v="11" actId="790"/>
          <ac:spMkLst>
            <pc:docMk/>
            <pc:sldMk cId="4287527829" sldId="399"/>
            <ac:spMk id="3" creationId="{39AB37B0-9AE7-7028-5FC8-057A4DE74B00}"/>
          </ac:spMkLst>
        </pc:spChg>
        <pc:spChg chg="mod">
          <ac:chgData name="Elīza Laķe" userId="b0a858b5-8863-41a8-8975-fc8f8b90e6c3" providerId="ADAL" clId="{1385A53B-4F56-4854-A82F-A696BCA85BEE}" dt="2024-01-17T18:40:25.386" v="12" actId="790"/>
          <ac:spMkLst>
            <pc:docMk/>
            <pc:sldMk cId="4287527829" sldId="399"/>
            <ac:spMk id="4" creationId="{A546EC8E-6ABF-8AFF-F23F-38CBB3957D87}"/>
          </ac:spMkLst>
        </pc:spChg>
        <pc:spChg chg="mod">
          <ac:chgData name="Elīza Laķe" userId="b0a858b5-8863-41a8-8975-fc8f8b90e6c3" providerId="ADAL" clId="{1385A53B-4F56-4854-A82F-A696BCA85BEE}" dt="2024-01-17T18:40:40.734" v="14" actId="790"/>
          <ac:spMkLst>
            <pc:docMk/>
            <pc:sldMk cId="4287527829" sldId="399"/>
            <ac:spMk id="5" creationId="{4B0462B5-62A9-1815-5C20-83B634C85C59}"/>
          </ac:spMkLst>
        </pc:spChg>
        <pc:spChg chg="mod">
          <ac:chgData name="Elīza Laķe" userId="b0a858b5-8863-41a8-8975-fc8f8b90e6c3" providerId="ADAL" clId="{1385A53B-4F56-4854-A82F-A696BCA85BEE}" dt="2024-01-17T18:59:47.808" v="15" actId="1076"/>
          <ac:spMkLst>
            <pc:docMk/>
            <pc:sldMk cId="4287527829" sldId="399"/>
            <ac:spMk id="9" creationId="{27246D95-A55D-A397-C0B6-4F90B46AD27C}"/>
          </ac:spMkLst>
        </pc:spChg>
      </pc:sldChg>
    </pc:docChg>
  </pc:docChgLst>
  <pc:docChgLst>
    <pc:chgData name="Elīza Laķe" userId="b0a858b5-8863-41a8-8975-fc8f8b90e6c3" providerId="ADAL" clId="{F3FFA4EB-2832-454F-B29E-0DA76FBF5D25}"/>
    <pc:docChg chg="undo custSel addSld modSld modSection">
      <pc:chgData name="Elīza Laķe" userId="b0a858b5-8863-41a8-8975-fc8f8b90e6c3" providerId="ADAL" clId="{F3FFA4EB-2832-454F-B29E-0DA76FBF5D25}" dt="2024-01-17T11:39:52.235" v="2520" actId="20577"/>
      <pc:docMkLst>
        <pc:docMk/>
      </pc:docMkLst>
      <pc:sldChg chg="addSp modSp mod modNotesTx">
        <pc:chgData name="Elīza Laķe" userId="b0a858b5-8863-41a8-8975-fc8f8b90e6c3" providerId="ADAL" clId="{F3FFA4EB-2832-454F-B29E-0DA76FBF5D25}" dt="2024-01-17T10:45:05.507" v="1019" actId="20577"/>
        <pc:sldMkLst>
          <pc:docMk/>
          <pc:sldMk cId="726894854" sldId="257"/>
        </pc:sldMkLst>
        <pc:spChg chg="add mod">
          <ac:chgData name="Elīza Laķe" userId="b0a858b5-8863-41a8-8975-fc8f8b90e6c3" providerId="ADAL" clId="{F3FFA4EB-2832-454F-B29E-0DA76FBF5D25}" dt="2024-01-17T10:45:05.507" v="1019" actId="20577"/>
          <ac:spMkLst>
            <pc:docMk/>
            <pc:sldMk cId="726894854" sldId="257"/>
            <ac:spMk id="3" creationId="{1B980DB6-DC14-3A15-E75D-22E9A83AAE77}"/>
          </ac:spMkLst>
        </pc:spChg>
        <pc:grpChg chg="mod">
          <ac:chgData name="Elīza Laķe" userId="b0a858b5-8863-41a8-8975-fc8f8b90e6c3" providerId="ADAL" clId="{F3FFA4EB-2832-454F-B29E-0DA76FBF5D25}" dt="2024-01-17T10:43:55.691" v="921" actId="1076"/>
          <ac:grpSpMkLst>
            <pc:docMk/>
            <pc:sldMk cId="726894854" sldId="257"/>
            <ac:grpSpMk id="5" creationId="{AA92F123-2D5A-A4EB-2E62-CC11BE94395B}"/>
          </ac:grpSpMkLst>
        </pc:grpChg>
      </pc:sldChg>
      <pc:sldChg chg="modSp mod modNotesTx">
        <pc:chgData name="Elīza Laķe" userId="b0a858b5-8863-41a8-8975-fc8f8b90e6c3" providerId="ADAL" clId="{F3FFA4EB-2832-454F-B29E-0DA76FBF5D25}" dt="2024-01-17T11:27:42.403" v="1813" actId="1076"/>
        <pc:sldMkLst>
          <pc:docMk/>
          <pc:sldMk cId="3025912620" sldId="382"/>
        </pc:sldMkLst>
        <pc:spChg chg="mod">
          <ac:chgData name="Elīza Laķe" userId="b0a858b5-8863-41a8-8975-fc8f8b90e6c3" providerId="ADAL" clId="{F3FFA4EB-2832-454F-B29E-0DA76FBF5D25}" dt="2024-01-17T11:27:42.403" v="1813" actId="1076"/>
          <ac:spMkLst>
            <pc:docMk/>
            <pc:sldMk cId="3025912620" sldId="382"/>
            <ac:spMk id="17" creationId="{BDF54DC3-73B1-431D-BA2C-E2D5D911D6BB}"/>
          </ac:spMkLst>
        </pc:spChg>
        <pc:graphicFrameChg chg="mod">
          <ac:chgData name="Elīza Laķe" userId="b0a858b5-8863-41a8-8975-fc8f8b90e6c3" providerId="ADAL" clId="{F3FFA4EB-2832-454F-B29E-0DA76FBF5D25}" dt="2024-01-17T11:27:37.700" v="1811" actId="1076"/>
          <ac:graphicFrameMkLst>
            <pc:docMk/>
            <pc:sldMk cId="3025912620" sldId="382"/>
            <ac:graphicFrameMk id="19" creationId="{F7786787-F5D8-478D-AB75-F9DE63B120F0}"/>
          </ac:graphicFrameMkLst>
        </pc:graphicFrameChg>
      </pc:sldChg>
      <pc:sldChg chg="modSp add mod">
        <pc:chgData name="Elīza Laķe" userId="b0a858b5-8863-41a8-8975-fc8f8b90e6c3" providerId="ADAL" clId="{F3FFA4EB-2832-454F-B29E-0DA76FBF5D25}" dt="2024-01-17T10:22:10.325" v="64" actId="20577"/>
        <pc:sldMkLst>
          <pc:docMk/>
          <pc:sldMk cId="1968033411" sldId="397"/>
        </pc:sldMkLst>
        <pc:spChg chg="mod">
          <ac:chgData name="Elīza Laķe" userId="b0a858b5-8863-41a8-8975-fc8f8b90e6c3" providerId="ADAL" clId="{F3FFA4EB-2832-454F-B29E-0DA76FBF5D25}" dt="2024-01-17T10:19:47.907" v="4" actId="20577"/>
          <ac:spMkLst>
            <pc:docMk/>
            <pc:sldMk cId="1968033411" sldId="397"/>
            <ac:spMk id="12" creationId="{4612C6BA-D2EF-4E46-89B0-B4465AC9CF76}"/>
          </ac:spMkLst>
        </pc:spChg>
        <pc:spChg chg="mod">
          <ac:chgData name="Elīza Laķe" userId="b0a858b5-8863-41a8-8975-fc8f8b90e6c3" providerId="ADAL" clId="{F3FFA4EB-2832-454F-B29E-0DA76FBF5D25}" dt="2024-01-17T10:22:10.325" v="64" actId="20577"/>
          <ac:spMkLst>
            <pc:docMk/>
            <pc:sldMk cId="1968033411" sldId="397"/>
            <ac:spMk id="13" creationId="{14A5D23F-41A7-4376-90BC-BE38963CCC69}"/>
          </ac:spMkLst>
        </pc:spChg>
        <pc:spChg chg="mod">
          <ac:chgData name="Elīza Laķe" userId="b0a858b5-8863-41a8-8975-fc8f8b90e6c3" providerId="ADAL" clId="{F3FFA4EB-2832-454F-B29E-0DA76FBF5D25}" dt="2024-01-17T10:21:26.626" v="36" actId="20577"/>
          <ac:spMkLst>
            <pc:docMk/>
            <pc:sldMk cId="1968033411" sldId="397"/>
            <ac:spMk id="15" creationId="{184FD6F7-F416-4805-AA50-36167293484D}"/>
          </ac:spMkLst>
        </pc:spChg>
        <pc:spChg chg="mod">
          <ac:chgData name="Elīza Laķe" userId="b0a858b5-8863-41a8-8975-fc8f8b90e6c3" providerId="ADAL" clId="{F3FFA4EB-2832-454F-B29E-0DA76FBF5D25}" dt="2024-01-17T10:21:48.879" v="58" actId="20577"/>
          <ac:spMkLst>
            <pc:docMk/>
            <pc:sldMk cId="1968033411" sldId="397"/>
            <ac:spMk id="16" creationId="{EB8B6125-DC5F-49DD-A90F-B6FE133C7A0A}"/>
          </ac:spMkLst>
        </pc:spChg>
      </pc:sldChg>
      <pc:sldChg chg="addSp delSp modSp new mod modClrScheme chgLayout">
        <pc:chgData name="Elīza Laķe" userId="b0a858b5-8863-41a8-8975-fc8f8b90e6c3" providerId="ADAL" clId="{F3FFA4EB-2832-454F-B29E-0DA76FBF5D25}" dt="2024-01-17T10:33:53.176" v="197" actId="20577"/>
        <pc:sldMkLst>
          <pc:docMk/>
          <pc:sldMk cId="2572065741" sldId="398"/>
        </pc:sldMkLst>
        <pc:spChg chg="del mod ord">
          <ac:chgData name="Elīza Laķe" userId="b0a858b5-8863-41a8-8975-fc8f8b90e6c3" providerId="ADAL" clId="{F3FFA4EB-2832-454F-B29E-0DA76FBF5D25}" dt="2024-01-17T10:23:11.474" v="66" actId="700"/>
          <ac:spMkLst>
            <pc:docMk/>
            <pc:sldMk cId="2572065741" sldId="398"/>
            <ac:spMk id="2" creationId="{793CF6AE-89AF-5685-C16B-81E4D1D16108}"/>
          </ac:spMkLst>
        </pc:spChg>
        <pc:spChg chg="del mod ord">
          <ac:chgData name="Elīza Laķe" userId="b0a858b5-8863-41a8-8975-fc8f8b90e6c3" providerId="ADAL" clId="{F3FFA4EB-2832-454F-B29E-0DA76FBF5D25}" dt="2024-01-17T10:23:11.474" v="66" actId="700"/>
          <ac:spMkLst>
            <pc:docMk/>
            <pc:sldMk cId="2572065741" sldId="398"/>
            <ac:spMk id="3" creationId="{CB1D504F-FCD2-57A3-4538-D23B9898CAD6}"/>
          </ac:spMkLst>
        </pc:spChg>
        <pc:spChg chg="mod ord">
          <ac:chgData name="Elīza Laķe" userId="b0a858b5-8863-41a8-8975-fc8f8b90e6c3" providerId="ADAL" clId="{F3FFA4EB-2832-454F-B29E-0DA76FBF5D25}" dt="2024-01-17T10:26:45.723" v="140" actId="20577"/>
          <ac:spMkLst>
            <pc:docMk/>
            <pc:sldMk cId="2572065741" sldId="398"/>
            <ac:spMk id="4" creationId="{ACC4801D-2F21-ADB2-2022-FD3C42BB8A2F}"/>
          </ac:spMkLst>
        </pc:spChg>
        <pc:spChg chg="mod ord">
          <ac:chgData name="Elīza Laķe" userId="b0a858b5-8863-41a8-8975-fc8f8b90e6c3" providerId="ADAL" clId="{F3FFA4EB-2832-454F-B29E-0DA76FBF5D25}" dt="2024-01-17T10:23:11.474" v="66" actId="700"/>
          <ac:spMkLst>
            <pc:docMk/>
            <pc:sldMk cId="2572065741" sldId="398"/>
            <ac:spMk id="5" creationId="{F9A670C6-9709-1142-1183-BD411BF077BA}"/>
          </ac:spMkLst>
        </pc:spChg>
        <pc:spChg chg="mod ord">
          <ac:chgData name="Elīza Laķe" userId="b0a858b5-8863-41a8-8975-fc8f8b90e6c3" providerId="ADAL" clId="{F3FFA4EB-2832-454F-B29E-0DA76FBF5D25}" dt="2024-01-17T10:23:11.474" v="66" actId="700"/>
          <ac:spMkLst>
            <pc:docMk/>
            <pc:sldMk cId="2572065741" sldId="398"/>
            <ac:spMk id="6" creationId="{838B2AD3-0D53-E7F4-CB16-714D64ECDB10}"/>
          </ac:spMkLst>
        </pc:spChg>
        <pc:spChg chg="add mod ord">
          <ac:chgData name="Elīza Laķe" userId="b0a858b5-8863-41a8-8975-fc8f8b90e6c3" providerId="ADAL" clId="{F3FFA4EB-2832-454F-B29E-0DA76FBF5D25}" dt="2024-01-17T10:23:17.688" v="85" actId="20577"/>
          <ac:spMkLst>
            <pc:docMk/>
            <pc:sldMk cId="2572065741" sldId="398"/>
            <ac:spMk id="7" creationId="{29183AFB-066A-E6DC-71D6-43ECCB9863A8}"/>
          </ac:spMkLst>
        </pc:spChg>
        <pc:spChg chg="add mod ord">
          <ac:chgData name="Elīza Laķe" userId="b0a858b5-8863-41a8-8975-fc8f8b90e6c3" providerId="ADAL" clId="{F3FFA4EB-2832-454F-B29E-0DA76FBF5D25}" dt="2024-01-17T10:33:53.176" v="197" actId="20577"/>
          <ac:spMkLst>
            <pc:docMk/>
            <pc:sldMk cId="2572065741" sldId="398"/>
            <ac:spMk id="8" creationId="{A838DFB3-92A4-F25F-F32B-8256634F560C}"/>
          </ac:spMkLst>
        </pc:spChg>
      </pc:sldChg>
      <pc:sldChg chg="addSp delSp modSp add mod modNotesTx">
        <pc:chgData name="Elīza Laķe" userId="b0a858b5-8863-41a8-8975-fc8f8b90e6c3" providerId="ADAL" clId="{F3FFA4EB-2832-454F-B29E-0DA76FBF5D25}" dt="2024-01-17T11:39:52.235" v="2520" actId="20577"/>
        <pc:sldMkLst>
          <pc:docMk/>
          <pc:sldMk cId="2715631967" sldId="401"/>
        </pc:sldMkLst>
        <pc:spChg chg="add del mod">
          <ac:chgData name="Elīza Laķe" userId="b0a858b5-8863-41a8-8975-fc8f8b90e6c3" providerId="ADAL" clId="{F3FFA4EB-2832-454F-B29E-0DA76FBF5D25}" dt="2024-01-17T11:25:16.084" v="1725" actId="478"/>
          <ac:spMkLst>
            <pc:docMk/>
            <pc:sldMk cId="2715631967" sldId="401"/>
            <ac:spMk id="3" creationId="{41E5A816-144F-C6A9-FD82-DBA27072F4E6}"/>
          </ac:spMkLst>
        </pc:spChg>
        <pc:graphicFrameChg chg="add del mod">
          <ac:chgData name="Elīza Laķe" userId="b0a858b5-8863-41a8-8975-fc8f8b90e6c3" providerId="ADAL" clId="{F3FFA4EB-2832-454F-B29E-0DA76FBF5D25}" dt="2024-01-17T11:38:05.074" v="2304" actId="113"/>
          <ac:graphicFrameMkLst>
            <pc:docMk/>
            <pc:sldMk cId="2715631967" sldId="401"/>
            <ac:graphicFrameMk id="19" creationId="{F7786787-F5D8-478D-AB75-F9DE63B120F0}"/>
          </ac:graphicFrameMkLst>
        </pc:graphicFrameChg>
      </pc:sldChg>
    </pc:docChg>
  </pc:docChgLst>
  <pc:docChgLst>
    <pc:chgData name="Ance Indriksone" userId="22f33696-f375-45fe-b757-80ca3a18563a" providerId="ADAL" clId="{A452C4ED-705F-40DA-9E32-F8209B41B21D}"/>
    <pc:docChg chg="undo redo custSel addSld delSld modSld sldOrd modSection">
      <pc:chgData name="Ance Indriksone" userId="22f33696-f375-45fe-b757-80ca3a18563a" providerId="ADAL" clId="{A452C4ED-705F-40DA-9E32-F8209B41B21D}" dt="2023-02-06T08:55:52.983" v="1622" actId="1032"/>
      <pc:docMkLst>
        <pc:docMk/>
      </pc:docMkLst>
      <pc:sldChg chg="modSp mod">
        <pc:chgData name="Ance Indriksone" userId="22f33696-f375-45fe-b757-80ca3a18563a" providerId="ADAL" clId="{A452C4ED-705F-40DA-9E32-F8209B41B21D}" dt="2023-02-05T18:47:07.360" v="934" actId="20577"/>
        <pc:sldMkLst>
          <pc:docMk/>
          <pc:sldMk cId="3797734594" sldId="326"/>
        </pc:sldMkLst>
        <pc:spChg chg="mod">
          <ac:chgData name="Ance Indriksone" userId="22f33696-f375-45fe-b757-80ca3a18563a" providerId="ADAL" clId="{A452C4ED-705F-40DA-9E32-F8209B41B21D}" dt="2023-02-05T18:47:07.360" v="934" actId="20577"/>
          <ac:spMkLst>
            <pc:docMk/>
            <pc:sldMk cId="3797734594" sldId="326"/>
            <ac:spMk id="4" creationId="{ECDBC015-2E6F-3041-B1B5-5A6FCBF4C54D}"/>
          </ac:spMkLst>
        </pc:spChg>
        <pc:graphicFrameChg chg="mod">
          <ac:chgData name="Ance Indriksone" userId="22f33696-f375-45fe-b757-80ca3a18563a" providerId="ADAL" clId="{A452C4ED-705F-40DA-9E32-F8209B41B21D}" dt="2023-02-05T18:47:02.801" v="930"/>
          <ac:graphicFrameMkLst>
            <pc:docMk/>
            <pc:sldMk cId="3797734594" sldId="326"/>
            <ac:graphicFrameMk id="8" creationId="{CA3A71D7-C003-437F-A5F0-FDA237EEBE77}"/>
          </ac:graphicFrameMkLst>
        </pc:graphicFrameChg>
      </pc:sldChg>
      <pc:sldChg chg="modSp mod">
        <pc:chgData name="Ance Indriksone" userId="22f33696-f375-45fe-b757-80ca3a18563a" providerId="ADAL" clId="{A452C4ED-705F-40DA-9E32-F8209B41B21D}" dt="2023-02-06T08:36:00.165" v="1463" actId="20577"/>
        <pc:sldMkLst>
          <pc:docMk/>
          <pc:sldMk cId="3627595895" sldId="332"/>
        </pc:sldMkLst>
        <pc:spChg chg="mod">
          <ac:chgData name="Ance Indriksone" userId="22f33696-f375-45fe-b757-80ca3a18563a" providerId="ADAL" clId="{A452C4ED-705F-40DA-9E32-F8209B41B21D}" dt="2023-02-06T08:36:00.165" v="1463" actId="20577"/>
          <ac:spMkLst>
            <pc:docMk/>
            <pc:sldMk cId="3627595895" sldId="332"/>
            <ac:spMk id="2" creationId="{E677D777-188D-4ED7-A224-D1015FECE9CA}"/>
          </ac:spMkLst>
        </pc:spChg>
        <pc:spChg chg="mod">
          <ac:chgData name="Ance Indriksone" userId="22f33696-f375-45fe-b757-80ca3a18563a" providerId="ADAL" clId="{A452C4ED-705F-40DA-9E32-F8209B41B21D}" dt="2023-02-05T18:15:27.561" v="599" actId="20577"/>
          <ac:spMkLst>
            <pc:docMk/>
            <pc:sldMk cId="3627595895" sldId="332"/>
            <ac:spMk id="3" creationId="{423BAD50-CBC9-428F-BB90-BC8C380DD01E}"/>
          </ac:spMkLst>
        </pc:spChg>
      </pc:sldChg>
      <pc:sldChg chg="modSp mod">
        <pc:chgData name="Ance Indriksone" userId="22f33696-f375-45fe-b757-80ca3a18563a" providerId="ADAL" clId="{A452C4ED-705F-40DA-9E32-F8209B41B21D}" dt="2023-02-05T19:18:37.448" v="999" actId="20577"/>
        <pc:sldMkLst>
          <pc:docMk/>
          <pc:sldMk cId="2996128251" sldId="337"/>
        </pc:sldMkLst>
        <pc:spChg chg="mod">
          <ac:chgData name="Ance Indriksone" userId="22f33696-f375-45fe-b757-80ca3a18563a" providerId="ADAL" clId="{A452C4ED-705F-40DA-9E32-F8209B41B21D}" dt="2023-02-05T19:17:14.369" v="948" actId="20577"/>
          <ac:spMkLst>
            <pc:docMk/>
            <pc:sldMk cId="2996128251" sldId="337"/>
            <ac:spMk id="2" creationId="{E677D777-188D-4ED7-A224-D1015FECE9CA}"/>
          </ac:spMkLst>
        </pc:spChg>
        <pc:spChg chg="mod">
          <ac:chgData name="Ance Indriksone" userId="22f33696-f375-45fe-b757-80ca3a18563a" providerId="ADAL" clId="{A452C4ED-705F-40DA-9E32-F8209B41B21D}" dt="2023-02-05T19:18:37.448" v="999" actId="20577"/>
          <ac:spMkLst>
            <pc:docMk/>
            <pc:sldMk cId="2996128251" sldId="337"/>
            <ac:spMk id="3" creationId="{423BAD50-CBC9-428F-BB90-BC8C380DD01E}"/>
          </ac:spMkLst>
        </pc:spChg>
        <pc:graphicFrameChg chg="mod">
          <ac:chgData name="Ance Indriksone" userId="22f33696-f375-45fe-b757-80ca3a18563a" providerId="ADAL" clId="{A452C4ED-705F-40DA-9E32-F8209B41B21D}" dt="2023-02-05T19:16:49.863" v="939" actId="20577"/>
          <ac:graphicFrameMkLst>
            <pc:docMk/>
            <pc:sldMk cId="2996128251" sldId="337"/>
            <ac:graphicFrameMk id="9" creationId="{413A5E4E-9569-4BEF-BD00-0B0BE4A3AA71}"/>
          </ac:graphicFrameMkLst>
        </pc:graphicFrameChg>
      </pc:sldChg>
      <pc:sldChg chg="addSp delSp modSp del mod">
        <pc:chgData name="Ance Indriksone" userId="22f33696-f375-45fe-b757-80ca3a18563a" providerId="ADAL" clId="{A452C4ED-705F-40DA-9E32-F8209B41B21D}" dt="2023-02-06T08:46:33.128" v="1591" actId="2696"/>
        <pc:sldMkLst>
          <pc:docMk/>
          <pc:sldMk cId="1861182492" sldId="338"/>
        </pc:sldMkLst>
        <pc:spChg chg="mod">
          <ac:chgData name="Ance Indriksone" userId="22f33696-f375-45fe-b757-80ca3a18563a" providerId="ADAL" clId="{A452C4ED-705F-40DA-9E32-F8209B41B21D}" dt="2023-02-05T19:28:02.084" v="1190" actId="404"/>
          <ac:spMkLst>
            <pc:docMk/>
            <pc:sldMk cId="1861182492" sldId="338"/>
            <ac:spMk id="2" creationId="{E677D777-188D-4ED7-A224-D1015FECE9CA}"/>
          </ac:spMkLst>
        </pc:spChg>
        <pc:spChg chg="mod">
          <ac:chgData name="Ance Indriksone" userId="22f33696-f375-45fe-b757-80ca3a18563a" providerId="ADAL" clId="{A452C4ED-705F-40DA-9E32-F8209B41B21D}" dt="2023-02-05T19:27:18.529" v="1180" actId="20577"/>
          <ac:spMkLst>
            <pc:docMk/>
            <pc:sldMk cId="1861182492" sldId="338"/>
            <ac:spMk id="3" creationId="{423BAD50-CBC9-428F-BB90-BC8C380DD01E}"/>
          </ac:spMkLst>
        </pc:spChg>
        <pc:graphicFrameChg chg="add del mod modGraphic">
          <ac:chgData name="Ance Indriksone" userId="22f33696-f375-45fe-b757-80ca3a18563a" providerId="ADAL" clId="{A452C4ED-705F-40DA-9E32-F8209B41B21D}" dt="2023-02-06T08:44:14.036" v="1561"/>
          <ac:graphicFrameMkLst>
            <pc:docMk/>
            <pc:sldMk cId="1861182492" sldId="338"/>
            <ac:graphicFrameMk id="9" creationId="{413A5E4E-9569-4BEF-BD00-0B0BE4A3AA71}"/>
          </ac:graphicFrameMkLst>
        </pc:graphicFrameChg>
      </pc:sldChg>
      <pc:sldChg chg="addSp delSp modSp mod">
        <pc:chgData name="Ance Indriksone" userId="22f33696-f375-45fe-b757-80ca3a18563a" providerId="ADAL" clId="{A452C4ED-705F-40DA-9E32-F8209B41B21D}" dt="2023-02-06T07:59:12.245" v="1411" actId="20577"/>
        <pc:sldMkLst>
          <pc:docMk/>
          <pc:sldMk cId="3735535152" sldId="343"/>
        </pc:sldMkLst>
        <pc:spChg chg="mod">
          <ac:chgData name="Ance Indriksone" userId="22f33696-f375-45fe-b757-80ca3a18563a" providerId="ADAL" clId="{A452C4ED-705F-40DA-9E32-F8209B41B21D}" dt="2023-02-05T19:40:41.291" v="1351" actId="20577"/>
          <ac:spMkLst>
            <pc:docMk/>
            <pc:sldMk cId="3735535152" sldId="343"/>
            <ac:spMk id="4" creationId="{5B8F0B94-89B8-4F2A-B880-6B819CC3BD25}"/>
          </ac:spMkLst>
        </pc:spChg>
        <pc:spChg chg="add del">
          <ac:chgData name="Ance Indriksone" userId="22f33696-f375-45fe-b757-80ca3a18563a" providerId="ADAL" clId="{A452C4ED-705F-40DA-9E32-F8209B41B21D}" dt="2023-02-03T08:32:12.307" v="279" actId="21"/>
          <ac:spMkLst>
            <pc:docMk/>
            <pc:sldMk cId="3735535152" sldId="343"/>
            <ac:spMk id="5" creationId="{2B818D34-9142-425C-9EC6-BB60E97D69C7}"/>
          </ac:spMkLst>
        </pc:spChg>
        <pc:graphicFrameChg chg="mod">
          <ac:chgData name="Ance Indriksone" userId="22f33696-f375-45fe-b757-80ca3a18563a" providerId="ADAL" clId="{A452C4ED-705F-40DA-9E32-F8209B41B21D}" dt="2023-02-06T07:59:12.245" v="1411" actId="20577"/>
          <ac:graphicFrameMkLst>
            <pc:docMk/>
            <pc:sldMk cId="3735535152" sldId="343"/>
            <ac:graphicFrameMk id="7" creationId="{C51147DA-E2E0-4DE4-81C3-DBC50451D2B4}"/>
          </ac:graphicFrameMkLst>
        </pc:graphicFrameChg>
      </pc:sldChg>
      <pc:sldChg chg="addSp delSp modSp mod">
        <pc:chgData name="Ance Indriksone" userId="22f33696-f375-45fe-b757-80ca3a18563a" providerId="ADAL" clId="{A452C4ED-705F-40DA-9E32-F8209B41B21D}" dt="2023-02-05T19:42:34.293" v="1373" actId="20577"/>
        <pc:sldMkLst>
          <pc:docMk/>
          <pc:sldMk cId="1881859016" sldId="345"/>
        </pc:sldMkLst>
        <pc:spChg chg="mod">
          <ac:chgData name="Ance Indriksone" userId="22f33696-f375-45fe-b757-80ca3a18563a" providerId="ADAL" clId="{A452C4ED-705F-40DA-9E32-F8209B41B21D}" dt="2023-02-05T19:42:08.720" v="1372" actId="20577"/>
          <ac:spMkLst>
            <pc:docMk/>
            <pc:sldMk cId="1881859016" sldId="345"/>
            <ac:spMk id="4" creationId="{CFDD54C4-028A-43A7-9283-3D421D6D98B1}"/>
          </ac:spMkLst>
        </pc:spChg>
        <pc:spChg chg="add del">
          <ac:chgData name="Ance Indriksone" userId="22f33696-f375-45fe-b757-80ca3a18563a" providerId="ADAL" clId="{A452C4ED-705F-40DA-9E32-F8209B41B21D}" dt="2023-02-03T08:32:08.298" v="278" actId="21"/>
          <ac:spMkLst>
            <pc:docMk/>
            <pc:sldMk cId="1881859016" sldId="345"/>
            <ac:spMk id="5" creationId="{4AB30749-F75B-424B-833B-B8709B8EC5DF}"/>
          </ac:spMkLst>
        </pc:spChg>
        <pc:graphicFrameChg chg="mod">
          <ac:chgData name="Ance Indriksone" userId="22f33696-f375-45fe-b757-80ca3a18563a" providerId="ADAL" clId="{A452C4ED-705F-40DA-9E32-F8209B41B21D}" dt="2023-02-05T19:42:34.293" v="1373" actId="20577"/>
          <ac:graphicFrameMkLst>
            <pc:docMk/>
            <pc:sldMk cId="1881859016" sldId="345"/>
            <ac:graphicFrameMk id="7" creationId="{BF015CF9-9C10-4E6A-83B2-F670921EFE31}"/>
          </ac:graphicFrameMkLst>
        </pc:graphicFrameChg>
      </pc:sldChg>
      <pc:sldChg chg="addSp delSp modSp mod">
        <pc:chgData name="Ance Indriksone" userId="22f33696-f375-45fe-b757-80ca3a18563a" providerId="ADAL" clId="{A452C4ED-705F-40DA-9E32-F8209B41B21D}" dt="2023-02-03T08:32:00.618" v="276" actId="21"/>
        <pc:sldMkLst>
          <pc:docMk/>
          <pc:sldMk cId="3083242349" sldId="346"/>
        </pc:sldMkLst>
        <pc:spChg chg="mod">
          <ac:chgData name="Ance Indriksone" userId="22f33696-f375-45fe-b757-80ca3a18563a" providerId="ADAL" clId="{A452C4ED-705F-40DA-9E32-F8209B41B21D}" dt="2023-02-03T08:08:35.386" v="19" actId="20577"/>
          <ac:spMkLst>
            <pc:docMk/>
            <pc:sldMk cId="3083242349" sldId="346"/>
            <ac:spMk id="4" creationId="{C764B48F-0B79-44D4-BA9D-C444631E9015}"/>
          </ac:spMkLst>
        </pc:spChg>
        <pc:spChg chg="add del">
          <ac:chgData name="Ance Indriksone" userId="22f33696-f375-45fe-b757-80ca3a18563a" providerId="ADAL" clId="{A452C4ED-705F-40DA-9E32-F8209B41B21D}" dt="2023-02-03T08:32:00.618" v="276" actId="21"/>
          <ac:spMkLst>
            <pc:docMk/>
            <pc:sldMk cId="3083242349" sldId="346"/>
            <ac:spMk id="5" creationId="{31D5E768-41B3-4D35-9DC7-4486F698A14A}"/>
          </ac:spMkLst>
        </pc:spChg>
        <pc:graphicFrameChg chg="mod modGraphic">
          <ac:chgData name="Ance Indriksone" userId="22f33696-f375-45fe-b757-80ca3a18563a" providerId="ADAL" clId="{A452C4ED-705F-40DA-9E32-F8209B41B21D}" dt="2023-02-03T08:13:23.542" v="118" actId="403"/>
          <ac:graphicFrameMkLst>
            <pc:docMk/>
            <pc:sldMk cId="3083242349" sldId="346"/>
            <ac:graphicFrameMk id="7" creationId="{4CC6FA87-FE9D-4232-B068-E92F4C46D920}"/>
          </ac:graphicFrameMkLst>
        </pc:graphicFrameChg>
      </pc:sldChg>
      <pc:sldChg chg="addSp delSp modSp mod">
        <pc:chgData name="Ance Indriksone" userId="22f33696-f375-45fe-b757-80ca3a18563a" providerId="ADAL" clId="{A452C4ED-705F-40DA-9E32-F8209B41B21D}" dt="2023-02-03T08:31:56.669" v="275" actId="21"/>
        <pc:sldMkLst>
          <pc:docMk/>
          <pc:sldMk cId="2354803648" sldId="348"/>
        </pc:sldMkLst>
        <pc:spChg chg="mod">
          <ac:chgData name="Ance Indriksone" userId="22f33696-f375-45fe-b757-80ca3a18563a" providerId="ADAL" clId="{A452C4ED-705F-40DA-9E32-F8209B41B21D}" dt="2023-02-03T08:14:28.034" v="121" actId="20577"/>
          <ac:spMkLst>
            <pc:docMk/>
            <pc:sldMk cId="2354803648" sldId="348"/>
            <ac:spMk id="4" creationId="{C764B48F-0B79-44D4-BA9D-C444631E9015}"/>
          </ac:spMkLst>
        </pc:spChg>
        <pc:spChg chg="add del">
          <ac:chgData name="Ance Indriksone" userId="22f33696-f375-45fe-b757-80ca3a18563a" providerId="ADAL" clId="{A452C4ED-705F-40DA-9E32-F8209B41B21D}" dt="2023-02-03T08:31:56.669" v="275" actId="21"/>
          <ac:spMkLst>
            <pc:docMk/>
            <pc:sldMk cId="2354803648" sldId="348"/>
            <ac:spMk id="5" creationId="{31D5E768-41B3-4D35-9DC7-4486F698A14A}"/>
          </ac:spMkLst>
        </pc:spChg>
        <pc:graphicFrameChg chg="mod modGraphic">
          <ac:chgData name="Ance Indriksone" userId="22f33696-f375-45fe-b757-80ca3a18563a" providerId="ADAL" clId="{A452C4ED-705F-40DA-9E32-F8209B41B21D}" dt="2023-02-03T08:17:51.592" v="167" actId="20577"/>
          <ac:graphicFrameMkLst>
            <pc:docMk/>
            <pc:sldMk cId="2354803648" sldId="348"/>
            <ac:graphicFrameMk id="7" creationId="{4CC6FA87-FE9D-4232-B068-E92F4C46D920}"/>
          </ac:graphicFrameMkLst>
        </pc:graphicFrameChg>
      </pc:sldChg>
      <pc:sldChg chg="addSp delSp modSp mod">
        <pc:chgData name="Ance Indriksone" userId="22f33696-f375-45fe-b757-80ca3a18563a" providerId="ADAL" clId="{A452C4ED-705F-40DA-9E32-F8209B41B21D}" dt="2023-02-06T08:26:31.280" v="1412" actId="20577"/>
        <pc:sldMkLst>
          <pc:docMk/>
          <pc:sldMk cId="3764329618" sldId="349"/>
        </pc:sldMkLst>
        <pc:spChg chg="mod">
          <ac:chgData name="Ance Indriksone" userId="22f33696-f375-45fe-b757-80ca3a18563a" providerId="ADAL" clId="{A452C4ED-705F-40DA-9E32-F8209B41B21D}" dt="2023-02-05T19:42:49.960" v="1375" actId="20577"/>
          <ac:spMkLst>
            <pc:docMk/>
            <pc:sldMk cId="3764329618" sldId="349"/>
            <ac:spMk id="4" creationId="{24D9E3A6-B212-4DEF-AF07-666A24FD859B}"/>
          </ac:spMkLst>
        </pc:spChg>
        <pc:spChg chg="add del">
          <ac:chgData name="Ance Indriksone" userId="22f33696-f375-45fe-b757-80ca3a18563a" providerId="ADAL" clId="{A452C4ED-705F-40DA-9E32-F8209B41B21D}" dt="2023-02-03T08:32:04.417" v="277" actId="21"/>
          <ac:spMkLst>
            <pc:docMk/>
            <pc:sldMk cId="3764329618" sldId="349"/>
            <ac:spMk id="5" creationId="{F320D697-26CC-4A6D-87BC-EA91CF70B17C}"/>
          </ac:spMkLst>
        </pc:spChg>
        <pc:graphicFrameChg chg="mod">
          <ac:chgData name="Ance Indriksone" userId="22f33696-f375-45fe-b757-80ca3a18563a" providerId="ADAL" clId="{A452C4ED-705F-40DA-9E32-F8209B41B21D}" dt="2023-02-06T08:26:31.280" v="1412" actId="20577"/>
          <ac:graphicFrameMkLst>
            <pc:docMk/>
            <pc:sldMk cId="3764329618" sldId="349"/>
            <ac:graphicFrameMk id="7" creationId="{BA47A017-3D92-4505-8DB0-8664E3DB72FC}"/>
          </ac:graphicFrameMkLst>
        </pc:graphicFrameChg>
      </pc:sldChg>
      <pc:sldChg chg="delSp modSp mod">
        <pc:chgData name="Ance Indriksone" userId="22f33696-f375-45fe-b757-80ca3a18563a" providerId="ADAL" clId="{A452C4ED-705F-40DA-9E32-F8209B41B21D}" dt="2023-02-06T08:33:05.215" v="1444" actId="20577"/>
        <pc:sldMkLst>
          <pc:docMk/>
          <pc:sldMk cId="2428740189" sldId="351"/>
        </pc:sldMkLst>
        <pc:spChg chg="mod">
          <ac:chgData name="Ance Indriksone" userId="22f33696-f375-45fe-b757-80ca3a18563a" providerId="ADAL" clId="{A452C4ED-705F-40DA-9E32-F8209B41B21D}" dt="2023-02-03T08:26:40.665" v="213" actId="1076"/>
          <ac:spMkLst>
            <pc:docMk/>
            <pc:sldMk cId="2428740189" sldId="351"/>
            <ac:spMk id="2" creationId="{8155E2BD-80E1-4F20-AF1B-F6EF6613313A}"/>
          </ac:spMkLst>
        </pc:spChg>
        <pc:spChg chg="mod">
          <ac:chgData name="Ance Indriksone" userId="22f33696-f375-45fe-b757-80ca3a18563a" providerId="ADAL" clId="{A452C4ED-705F-40DA-9E32-F8209B41B21D}" dt="2023-02-03T08:25:38.255" v="209" actId="20577"/>
          <ac:spMkLst>
            <pc:docMk/>
            <pc:sldMk cId="2428740189" sldId="351"/>
            <ac:spMk id="4" creationId="{A2443AF0-EAAE-42CD-9BD0-65081711726B}"/>
          </ac:spMkLst>
        </pc:spChg>
        <pc:spChg chg="del">
          <ac:chgData name="Ance Indriksone" userId="22f33696-f375-45fe-b757-80ca3a18563a" providerId="ADAL" clId="{A452C4ED-705F-40DA-9E32-F8209B41B21D}" dt="2023-02-03T08:31:49.466" v="273" actId="21"/>
          <ac:spMkLst>
            <pc:docMk/>
            <pc:sldMk cId="2428740189" sldId="351"/>
            <ac:spMk id="5" creationId="{4B217AF6-E706-417F-815B-6B7D11615529}"/>
          </ac:spMkLst>
        </pc:spChg>
        <pc:graphicFrameChg chg="mod">
          <ac:chgData name="Ance Indriksone" userId="22f33696-f375-45fe-b757-80ca3a18563a" providerId="ADAL" clId="{A452C4ED-705F-40DA-9E32-F8209B41B21D}" dt="2023-02-06T08:33:05.215" v="1444" actId="20577"/>
          <ac:graphicFrameMkLst>
            <pc:docMk/>
            <pc:sldMk cId="2428740189" sldId="351"/>
            <ac:graphicFrameMk id="7" creationId="{82062CD6-E979-4997-85FC-0E24623C4331}"/>
          </ac:graphicFrameMkLst>
        </pc:graphicFrameChg>
      </pc:sldChg>
      <pc:sldChg chg="addSp delSp mod">
        <pc:chgData name="Ance Indriksone" userId="22f33696-f375-45fe-b757-80ca3a18563a" providerId="ADAL" clId="{A452C4ED-705F-40DA-9E32-F8209B41B21D}" dt="2023-02-03T08:32:15.939" v="280" actId="21"/>
        <pc:sldMkLst>
          <pc:docMk/>
          <pc:sldMk cId="1720756213" sldId="352"/>
        </pc:sldMkLst>
        <pc:spChg chg="add del">
          <ac:chgData name="Ance Indriksone" userId="22f33696-f375-45fe-b757-80ca3a18563a" providerId="ADAL" clId="{A452C4ED-705F-40DA-9E32-F8209B41B21D}" dt="2023-02-03T08:32:15.939" v="280" actId="21"/>
          <ac:spMkLst>
            <pc:docMk/>
            <pc:sldMk cId="1720756213" sldId="352"/>
            <ac:spMk id="5" creationId="{0E6CF6B3-4AE3-4C93-90B4-2DFCBC162089}"/>
          </ac:spMkLst>
        </pc:spChg>
      </pc:sldChg>
      <pc:sldChg chg="modSp mod">
        <pc:chgData name="Ance Indriksone" userId="22f33696-f375-45fe-b757-80ca3a18563a" providerId="ADAL" clId="{A452C4ED-705F-40DA-9E32-F8209B41B21D}" dt="2023-02-03T10:38:28.297" v="303" actId="20577"/>
        <pc:sldMkLst>
          <pc:docMk/>
          <pc:sldMk cId="249499737" sldId="354"/>
        </pc:sldMkLst>
        <pc:spChg chg="mod">
          <ac:chgData name="Ance Indriksone" userId="22f33696-f375-45fe-b757-80ca3a18563a" providerId="ADAL" clId="{A452C4ED-705F-40DA-9E32-F8209B41B21D}" dt="2023-02-03T10:38:28.297" v="303" actId="20577"/>
          <ac:spMkLst>
            <pc:docMk/>
            <pc:sldMk cId="249499737" sldId="354"/>
            <ac:spMk id="3" creationId="{423BAD50-CBC9-428F-BB90-BC8C380DD01E}"/>
          </ac:spMkLst>
        </pc:spChg>
        <pc:graphicFrameChg chg="mod">
          <ac:chgData name="Ance Indriksone" userId="22f33696-f375-45fe-b757-80ca3a18563a" providerId="ADAL" clId="{A452C4ED-705F-40DA-9E32-F8209B41B21D}" dt="2023-02-03T10:38:17.310" v="301" actId="20577"/>
          <ac:graphicFrameMkLst>
            <pc:docMk/>
            <pc:sldMk cId="249499737" sldId="354"/>
            <ac:graphicFrameMk id="7" creationId="{FF554CDE-C081-41F0-A0DE-70E4F843CBB9}"/>
          </ac:graphicFrameMkLst>
        </pc:graphicFrameChg>
      </pc:sldChg>
      <pc:sldChg chg="delSp modSp mod">
        <pc:chgData name="Ance Indriksone" userId="22f33696-f375-45fe-b757-80ca3a18563a" providerId="ADAL" clId="{A452C4ED-705F-40DA-9E32-F8209B41B21D}" dt="2023-02-03T10:40:05.783" v="339" actId="20577"/>
        <pc:sldMkLst>
          <pc:docMk/>
          <pc:sldMk cId="3541117955" sldId="355"/>
        </pc:sldMkLst>
        <pc:spChg chg="mod">
          <ac:chgData name="Ance Indriksone" userId="22f33696-f375-45fe-b757-80ca3a18563a" providerId="ADAL" clId="{A452C4ED-705F-40DA-9E32-F8209B41B21D}" dt="2023-02-03T10:40:05.783" v="339" actId="20577"/>
          <ac:spMkLst>
            <pc:docMk/>
            <pc:sldMk cId="3541117955" sldId="355"/>
            <ac:spMk id="4" creationId="{CC73CCEA-0CCD-4132-AC23-87F9ED11C6AA}"/>
          </ac:spMkLst>
        </pc:spChg>
        <pc:spChg chg="del">
          <ac:chgData name="Ance Indriksone" userId="22f33696-f375-45fe-b757-80ca3a18563a" providerId="ADAL" clId="{A452C4ED-705F-40DA-9E32-F8209B41B21D}" dt="2023-02-03T08:31:37.316" v="270" actId="21"/>
          <ac:spMkLst>
            <pc:docMk/>
            <pc:sldMk cId="3541117955" sldId="355"/>
            <ac:spMk id="5" creationId="{ED796BC2-123F-4170-BD7D-9302CF7CE6C1}"/>
          </ac:spMkLst>
        </pc:spChg>
        <pc:graphicFrameChg chg="mod">
          <ac:chgData name="Ance Indriksone" userId="22f33696-f375-45fe-b757-80ca3a18563a" providerId="ADAL" clId="{A452C4ED-705F-40DA-9E32-F8209B41B21D}" dt="2023-02-03T10:39:53.573" v="337" actId="20577"/>
          <ac:graphicFrameMkLst>
            <pc:docMk/>
            <pc:sldMk cId="3541117955" sldId="355"/>
            <ac:graphicFrameMk id="8" creationId="{EDA12D58-56D0-463D-B9DF-01B210EE18E9}"/>
          </ac:graphicFrameMkLst>
        </pc:graphicFrameChg>
      </pc:sldChg>
      <pc:sldChg chg="addSp delSp modSp mod">
        <pc:chgData name="Ance Indriksone" userId="22f33696-f375-45fe-b757-80ca3a18563a" providerId="ADAL" clId="{A452C4ED-705F-40DA-9E32-F8209B41B21D}" dt="2023-02-06T08:35:03.291" v="1457" actId="20577"/>
        <pc:sldMkLst>
          <pc:docMk/>
          <pc:sldMk cId="4291250670" sldId="357"/>
        </pc:sldMkLst>
        <pc:spChg chg="mod">
          <ac:chgData name="Ance Indriksone" userId="22f33696-f375-45fe-b757-80ca3a18563a" providerId="ADAL" clId="{A452C4ED-705F-40DA-9E32-F8209B41B21D}" dt="2023-02-03T10:47:25.411" v="374" actId="20577"/>
          <ac:spMkLst>
            <pc:docMk/>
            <pc:sldMk cId="4291250670" sldId="357"/>
            <ac:spMk id="4" creationId="{CC73CCEA-0CCD-4132-AC23-87F9ED11C6AA}"/>
          </ac:spMkLst>
        </pc:spChg>
        <pc:spChg chg="del">
          <ac:chgData name="Ance Indriksone" userId="22f33696-f375-45fe-b757-80ca3a18563a" providerId="ADAL" clId="{A452C4ED-705F-40DA-9E32-F8209B41B21D}" dt="2023-02-03T08:31:33.103" v="269" actId="21"/>
          <ac:spMkLst>
            <pc:docMk/>
            <pc:sldMk cId="4291250670" sldId="357"/>
            <ac:spMk id="5" creationId="{ED796BC2-123F-4170-BD7D-9302CF7CE6C1}"/>
          </ac:spMkLst>
        </pc:spChg>
        <pc:spChg chg="add mod">
          <ac:chgData name="Ance Indriksone" userId="22f33696-f375-45fe-b757-80ca3a18563a" providerId="ADAL" clId="{A452C4ED-705F-40DA-9E32-F8209B41B21D}" dt="2023-02-03T10:50:19.917" v="455"/>
          <ac:spMkLst>
            <pc:docMk/>
            <pc:sldMk cId="4291250670" sldId="357"/>
            <ac:spMk id="7" creationId="{06AE7977-4B18-8FD0-E6EC-B4BAA4356B8C}"/>
          </ac:spMkLst>
        </pc:spChg>
        <pc:spChg chg="mod">
          <ac:chgData name="Ance Indriksone" userId="22f33696-f375-45fe-b757-80ca3a18563a" providerId="ADAL" clId="{A452C4ED-705F-40DA-9E32-F8209B41B21D}" dt="2023-02-05T17:58:13.316" v="516" actId="1076"/>
          <ac:spMkLst>
            <pc:docMk/>
            <pc:sldMk cId="4291250670" sldId="357"/>
            <ac:spMk id="9" creationId="{BBD647FA-65D4-42AA-BAB0-F983D884BAC3}"/>
          </ac:spMkLst>
        </pc:spChg>
        <pc:spChg chg="mod">
          <ac:chgData name="Ance Indriksone" userId="22f33696-f375-45fe-b757-80ca3a18563a" providerId="ADAL" clId="{A452C4ED-705F-40DA-9E32-F8209B41B21D}" dt="2023-02-05T17:57:38.175" v="515" actId="1076"/>
          <ac:spMkLst>
            <pc:docMk/>
            <pc:sldMk cId="4291250670" sldId="357"/>
            <ac:spMk id="10" creationId="{2365C699-FCD8-487C-AA15-86115C6DF9F1}"/>
          </ac:spMkLst>
        </pc:spChg>
        <pc:spChg chg="add mod">
          <ac:chgData name="Ance Indriksone" userId="22f33696-f375-45fe-b757-80ca3a18563a" providerId="ADAL" clId="{A452C4ED-705F-40DA-9E32-F8209B41B21D}" dt="2023-02-03T10:50:19.917" v="455"/>
          <ac:spMkLst>
            <pc:docMk/>
            <pc:sldMk cId="4291250670" sldId="357"/>
            <ac:spMk id="11" creationId="{F78DBD52-2D8F-3B5D-3F79-540D641F75AA}"/>
          </ac:spMkLst>
        </pc:spChg>
        <pc:spChg chg="add del mod">
          <ac:chgData name="Ance Indriksone" userId="22f33696-f375-45fe-b757-80ca3a18563a" providerId="ADAL" clId="{A452C4ED-705F-40DA-9E32-F8209B41B21D}" dt="2023-02-03T10:50:18.390" v="453" actId="21"/>
          <ac:spMkLst>
            <pc:docMk/>
            <pc:sldMk cId="4291250670" sldId="357"/>
            <ac:spMk id="13" creationId="{417C2AEE-EF9B-B8A4-96E6-CE74E7C20E97}"/>
          </ac:spMkLst>
        </pc:spChg>
        <pc:grpChg chg="add mod">
          <ac:chgData name="Ance Indriksone" userId="22f33696-f375-45fe-b757-80ca3a18563a" providerId="ADAL" clId="{A452C4ED-705F-40DA-9E32-F8209B41B21D}" dt="2023-02-03T10:50:19.917" v="455"/>
          <ac:grpSpMkLst>
            <pc:docMk/>
            <pc:sldMk cId="4291250670" sldId="357"/>
            <ac:grpSpMk id="3" creationId="{D0B0EE08-25BB-5837-2846-8794510DCE47}"/>
          </ac:grpSpMkLst>
        </pc:grpChg>
        <pc:graphicFrameChg chg="add del mod modGraphic">
          <ac:chgData name="Ance Indriksone" userId="22f33696-f375-45fe-b757-80ca3a18563a" providerId="ADAL" clId="{A452C4ED-705F-40DA-9E32-F8209B41B21D}" dt="2023-02-06T08:35:03.291" v="1457" actId="20577"/>
          <ac:graphicFrameMkLst>
            <pc:docMk/>
            <pc:sldMk cId="4291250670" sldId="357"/>
            <ac:graphicFrameMk id="8" creationId="{EDA12D58-56D0-463D-B9DF-01B210EE18E9}"/>
          </ac:graphicFrameMkLst>
        </pc:graphicFrameChg>
        <pc:graphicFrameChg chg="add del mod">
          <ac:chgData name="Ance Indriksone" userId="22f33696-f375-45fe-b757-80ca3a18563a" providerId="ADAL" clId="{A452C4ED-705F-40DA-9E32-F8209B41B21D}" dt="2023-02-03T10:50:37.076" v="459"/>
          <ac:graphicFrameMkLst>
            <pc:docMk/>
            <pc:sldMk cId="4291250670" sldId="357"/>
            <ac:graphicFrameMk id="14" creationId="{FBF40058-6852-E130-151F-5B81F4D5859A}"/>
          </ac:graphicFrameMkLst>
        </pc:graphicFrameChg>
        <pc:graphicFrameChg chg="add del mod">
          <ac:chgData name="Ance Indriksone" userId="22f33696-f375-45fe-b757-80ca3a18563a" providerId="ADAL" clId="{A452C4ED-705F-40DA-9E32-F8209B41B21D}" dt="2023-02-03T10:57:41.372" v="500"/>
          <ac:graphicFrameMkLst>
            <pc:docMk/>
            <pc:sldMk cId="4291250670" sldId="357"/>
            <ac:graphicFrameMk id="15" creationId="{B60A849B-C77F-0A0F-6C6D-741DBC0DAA7A}"/>
          </ac:graphicFrameMkLst>
        </pc:graphicFrameChg>
        <pc:picChg chg="add del mod">
          <ac:chgData name="Ance Indriksone" userId="22f33696-f375-45fe-b757-80ca3a18563a" providerId="ADAL" clId="{A452C4ED-705F-40DA-9E32-F8209B41B21D}" dt="2023-02-05T18:03:32.506" v="574" actId="478"/>
          <ac:picMkLst>
            <pc:docMk/>
            <pc:sldMk cId="4291250670" sldId="357"/>
            <ac:picMk id="5" creationId="{77CA8912-58ED-3D43-B74F-D5793DFBF4A9}"/>
          </ac:picMkLst>
        </pc:picChg>
        <pc:picChg chg="add del mod modCrop">
          <ac:chgData name="Ance Indriksone" userId="22f33696-f375-45fe-b757-80ca3a18563a" providerId="ADAL" clId="{A452C4ED-705F-40DA-9E32-F8209B41B21D}" dt="2023-02-05T18:02:58.735" v="556" actId="22"/>
          <ac:picMkLst>
            <pc:docMk/>
            <pc:sldMk cId="4291250670" sldId="357"/>
            <ac:picMk id="11" creationId="{1879BB08-75E1-09C1-B8BE-B6CE232255E8}"/>
          </ac:picMkLst>
        </pc:picChg>
        <pc:picChg chg="add mod">
          <ac:chgData name="Ance Indriksone" userId="22f33696-f375-45fe-b757-80ca3a18563a" providerId="ADAL" clId="{A452C4ED-705F-40DA-9E32-F8209B41B21D}" dt="2023-02-05T18:05:16.267" v="584" actId="14100"/>
          <ac:picMkLst>
            <pc:docMk/>
            <pc:sldMk cId="4291250670" sldId="357"/>
            <ac:picMk id="13" creationId="{0DE15D74-26A5-2F7F-E88E-DA439CC450E1}"/>
          </ac:picMkLst>
        </pc:picChg>
      </pc:sldChg>
      <pc:sldChg chg="delSp modSp mod">
        <pc:chgData name="Ance Indriksone" userId="22f33696-f375-45fe-b757-80ca3a18563a" providerId="ADAL" clId="{A452C4ED-705F-40DA-9E32-F8209B41B21D}" dt="2023-02-05T18:14:14.768" v="596" actId="20577"/>
        <pc:sldMkLst>
          <pc:docMk/>
          <pc:sldMk cId="754080319" sldId="358"/>
        </pc:sldMkLst>
        <pc:spChg chg="mod">
          <ac:chgData name="Ance Indriksone" userId="22f33696-f375-45fe-b757-80ca3a18563a" providerId="ADAL" clId="{A452C4ED-705F-40DA-9E32-F8209B41B21D}" dt="2023-02-05T18:14:14.768" v="596" actId="20577"/>
          <ac:spMkLst>
            <pc:docMk/>
            <pc:sldMk cId="754080319" sldId="358"/>
            <ac:spMk id="4" creationId="{4B84D078-7731-4D9A-88E1-DBA285BAB5EF}"/>
          </ac:spMkLst>
        </pc:spChg>
        <pc:spChg chg="del">
          <ac:chgData name="Ance Indriksone" userId="22f33696-f375-45fe-b757-80ca3a18563a" providerId="ADAL" clId="{A452C4ED-705F-40DA-9E32-F8209B41B21D}" dt="2023-02-03T08:31:28.658" v="268" actId="21"/>
          <ac:spMkLst>
            <pc:docMk/>
            <pc:sldMk cId="754080319" sldId="358"/>
            <ac:spMk id="5" creationId="{6DCDB7FA-9029-4F20-A16E-CFED69CE517D}"/>
          </ac:spMkLst>
        </pc:spChg>
        <pc:spChg chg="mod">
          <ac:chgData name="Ance Indriksone" userId="22f33696-f375-45fe-b757-80ca3a18563a" providerId="ADAL" clId="{A452C4ED-705F-40DA-9E32-F8209B41B21D}" dt="2023-02-05T18:13:37.758" v="593" actId="114"/>
          <ac:spMkLst>
            <pc:docMk/>
            <pc:sldMk cId="754080319" sldId="358"/>
            <ac:spMk id="12" creationId="{C0280BEB-F335-40F4-A6B0-B4465100DF95}"/>
          </ac:spMkLst>
        </pc:spChg>
      </pc:sldChg>
      <pc:sldChg chg="modSp mod">
        <pc:chgData name="Ance Indriksone" userId="22f33696-f375-45fe-b757-80ca3a18563a" providerId="ADAL" clId="{A452C4ED-705F-40DA-9E32-F8209B41B21D}" dt="2023-02-06T08:36:03.873" v="1469" actId="20577"/>
        <pc:sldMkLst>
          <pc:docMk/>
          <pc:sldMk cId="397167103" sldId="361"/>
        </pc:sldMkLst>
        <pc:spChg chg="mod">
          <ac:chgData name="Ance Indriksone" userId="22f33696-f375-45fe-b757-80ca3a18563a" providerId="ADAL" clId="{A452C4ED-705F-40DA-9E32-F8209B41B21D}" dt="2023-02-06T08:36:03.873" v="1469" actId="20577"/>
          <ac:spMkLst>
            <pc:docMk/>
            <pc:sldMk cId="397167103" sldId="361"/>
            <ac:spMk id="2" creationId="{E677D777-188D-4ED7-A224-D1015FECE9CA}"/>
          </ac:spMkLst>
        </pc:spChg>
        <pc:spChg chg="mod">
          <ac:chgData name="Ance Indriksone" userId="22f33696-f375-45fe-b757-80ca3a18563a" providerId="ADAL" clId="{A452C4ED-705F-40DA-9E32-F8209B41B21D}" dt="2023-02-05T18:31:41.144" v="603" actId="20577"/>
          <ac:spMkLst>
            <pc:docMk/>
            <pc:sldMk cId="397167103" sldId="361"/>
            <ac:spMk id="3" creationId="{423BAD50-CBC9-428F-BB90-BC8C380DD01E}"/>
          </ac:spMkLst>
        </pc:spChg>
        <pc:graphicFrameChg chg="mod">
          <ac:chgData name="Ance Indriksone" userId="22f33696-f375-45fe-b757-80ca3a18563a" providerId="ADAL" clId="{A452C4ED-705F-40DA-9E32-F8209B41B21D}" dt="2023-02-05T18:31:36.006" v="600" actId="20577"/>
          <ac:graphicFrameMkLst>
            <pc:docMk/>
            <pc:sldMk cId="397167103" sldId="361"/>
            <ac:graphicFrameMk id="7" creationId="{DDE57315-8E4D-43A4-A55A-E2FB61EF3B4E}"/>
          </ac:graphicFrameMkLst>
        </pc:graphicFrameChg>
      </pc:sldChg>
      <pc:sldChg chg="addSp delSp modSp mod">
        <pc:chgData name="Ance Indriksone" userId="22f33696-f375-45fe-b757-80ca3a18563a" providerId="ADAL" clId="{A452C4ED-705F-40DA-9E32-F8209B41B21D}" dt="2023-02-06T08:46:20.694" v="1590" actId="20577"/>
        <pc:sldMkLst>
          <pc:docMk/>
          <pc:sldMk cId="2121904307" sldId="362"/>
        </pc:sldMkLst>
        <pc:spChg chg="mod">
          <ac:chgData name="Ance Indriksone" userId="22f33696-f375-45fe-b757-80ca3a18563a" providerId="ADAL" clId="{A452C4ED-705F-40DA-9E32-F8209B41B21D}" dt="2023-02-05T19:27:35.234" v="1181" actId="20577"/>
          <ac:spMkLst>
            <pc:docMk/>
            <pc:sldMk cId="2121904307" sldId="362"/>
            <ac:spMk id="2" creationId="{E677D777-188D-4ED7-A224-D1015FECE9CA}"/>
          </ac:spMkLst>
        </pc:spChg>
        <pc:spChg chg="mod">
          <ac:chgData name="Ance Indriksone" userId="22f33696-f375-45fe-b757-80ca3a18563a" providerId="ADAL" clId="{A452C4ED-705F-40DA-9E32-F8209B41B21D}" dt="2023-02-05T19:18:43.308" v="1002" actId="20577"/>
          <ac:spMkLst>
            <pc:docMk/>
            <pc:sldMk cId="2121904307" sldId="362"/>
            <ac:spMk id="3" creationId="{423BAD50-CBC9-428F-BB90-BC8C380DD01E}"/>
          </ac:spMkLst>
        </pc:spChg>
        <pc:spChg chg="add mod">
          <ac:chgData name="Ance Indriksone" userId="22f33696-f375-45fe-b757-80ca3a18563a" providerId="ADAL" clId="{A452C4ED-705F-40DA-9E32-F8209B41B21D}" dt="2023-02-06T08:46:20.694" v="1590" actId="20577"/>
          <ac:spMkLst>
            <pc:docMk/>
            <pc:sldMk cId="2121904307" sldId="362"/>
            <ac:spMk id="4" creationId="{15039581-5633-3AF2-1CF9-A0B3CE73E7F6}"/>
          </ac:spMkLst>
        </pc:spChg>
        <pc:spChg chg="add del mod">
          <ac:chgData name="Ance Indriksone" userId="22f33696-f375-45fe-b757-80ca3a18563a" providerId="ADAL" clId="{A452C4ED-705F-40DA-9E32-F8209B41B21D}" dt="2023-02-06T08:46:13.106" v="1588" actId="478"/>
          <ac:spMkLst>
            <pc:docMk/>
            <pc:sldMk cId="2121904307" sldId="362"/>
            <ac:spMk id="5" creationId="{89185681-D386-0961-832C-DE5554CD77FD}"/>
          </ac:spMkLst>
        </pc:spChg>
        <pc:graphicFrameChg chg="mod modGraphic">
          <ac:chgData name="Ance Indriksone" userId="22f33696-f375-45fe-b757-80ca3a18563a" providerId="ADAL" clId="{A452C4ED-705F-40DA-9E32-F8209B41B21D}" dt="2023-02-06T08:42:48.805" v="1524"/>
          <ac:graphicFrameMkLst>
            <pc:docMk/>
            <pc:sldMk cId="2121904307" sldId="362"/>
            <ac:graphicFrameMk id="9" creationId="{413A5E4E-9569-4BEF-BD00-0B0BE4A3AA71}"/>
          </ac:graphicFrameMkLst>
        </pc:graphicFrameChg>
      </pc:sldChg>
      <pc:sldChg chg="delSp modSp mod">
        <pc:chgData name="Ance Indriksone" userId="22f33696-f375-45fe-b757-80ca3a18563a" providerId="ADAL" clId="{A452C4ED-705F-40DA-9E32-F8209B41B21D}" dt="2023-02-05T18:35:59.406" v="658" actId="20577"/>
        <pc:sldMkLst>
          <pc:docMk/>
          <pc:sldMk cId="929960168" sldId="364"/>
        </pc:sldMkLst>
        <pc:spChg chg="mod">
          <ac:chgData name="Ance Indriksone" userId="22f33696-f375-45fe-b757-80ca3a18563a" providerId="ADAL" clId="{A452C4ED-705F-40DA-9E32-F8209B41B21D}" dt="2023-02-05T18:35:59.406" v="658" actId="20577"/>
          <ac:spMkLst>
            <pc:docMk/>
            <pc:sldMk cId="929960168" sldId="364"/>
            <ac:spMk id="4" creationId="{561F7EDE-33ED-4520-9B57-BF385B87883F}"/>
          </ac:spMkLst>
        </pc:spChg>
        <pc:spChg chg="del">
          <ac:chgData name="Ance Indriksone" userId="22f33696-f375-45fe-b757-80ca3a18563a" providerId="ADAL" clId="{A452C4ED-705F-40DA-9E32-F8209B41B21D}" dt="2023-02-03T08:31:15.170" v="266" actId="21"/>
          <ac:spMkLst>
            <pc:docMk/>
            <pc:sldMk cId="929960168" sldId="364"/>
            <ac:spMk id="5" creationId="{67C2D76C-D3AF-40A4-8B47-FE2124486D77}"/>
          </ac:spMkLst>
        </pc:spChg>
        <pc:graphicFrameChg chg="mod">
          <ac:chgData name="Ance Indriksone" userId="22f33696-f375-45fe-b757-80ca3a18563a" providerId="ADAL" clId="{A452C4ED-705F-40DA-9E32-F8209B41B21D}" dt="2023-02-05T18:35:46.514" v="655" actId="20577"/>
          <ac:graphicFrameMkLst>
            <pc:docMk/>
            <pc:sldMk cId="929960168" sldId="364"/>
            <ac:graphicFrameMk id="7" creationId="{5B205CB9-5F51-4BA8-BFC4-FECB87009F4E}"/>
          </ac:graphicFrameMkLst>
        </pc:graphicFrameChg>
      </pc:sldChg>
      <pc:sldChg chg="delSp modSp mod">
        <pc:chgData name="Ance Indriksone" userId="22f33696-f375-45fe-b757-80ca3a18563a" providerId="ADAL" clId="{A452C4ED-705F-40DA-9E32-F8209B41B21D}" dt="2023-02-06T08:37:39.417" v="1499" actId="20577"/>
        <pc:sldMkLst>
          <pc:docMk/>
          <pc:sldMk cId="515982508" sldId="368"/>
        </pc:sldMkLst>
        <pc:spChg chg="mod">
          <ac:chgData name="Ance Indriksone" userId="22f33696-f375-45fe-b757-80ca3a18563a" providerId="ADAL" clId="{A452C4ED-705F-40DA-9E32-F8209B41B21D}" dt="2023-02-05T18:44:29.293" v="913" actId="14100"/>
          <ac:spMkLst>
            <pc:docMk/>
            <pc:sldMk cId="515982508" sldId="368"/>
            <ac:spMk id="2" creationId="{996CA9F2-5832-4045-A33A-0D0DD0D749C7}"/>
          </ac:spMkLst>
        </pc:spChg>
        <pc:spChg chg="mod">
          <ac:chgData name="Ance Indriksone" userId="22f33696-f375-45fe-b757-80ca3a18563a" providerId="ADAL" clId="{A452C4ED-705F-40DA-9E32-F8209B41B21D}" dt="2023-02-05T18:38:13.757" v="805" actId="20577"/>
          <ac:spMkLst>
            <pc:docMk/>
            <pc:sldMk cId="515982508" sldId="368"/>
            <ac:spMk id="4" creationId="{DCF51C6F-7516-49A6-ADFD-1ED34CB71703}"/>
          </ac:spMkLst>
        </pc:spChg>
        <pc:spChg chg="del">
          <ac:chgData name="Ance Indriksone" userId="22f33696-f375-45fe-b757-80ca3a18563a" providerId="ADAL" clId="{A452C4ED-705F-40DA-9E32-F8209B41B21D}" dt="2023-02-03T08:31:01.900" v="263" actId="21"/>
          <ac:spMkLst>
            <pc:docMk/>
            <pc:sldMk cId="515982508" sldId="368"/>
            <ac:spMk id="5" creationId="{F6A76507-F0DF-4C4B-87AC-A4729C7783EE}"/>
          </ac:spMkLst>
        </pc:spChg>
        <pc:graphicFrameChg chg="mod">
          <ac:chgData name="Ance Indriksone" userId="22f33696-f375-45fe-b757-80ca3a18563a" providerId="ADAL" clId="{A452C4ED-705F-40DA-9E32-F8209B41B21D}" dt="2023-02-06T08:37:39.417" v="1499" actId="20577"/>
          <ac:graphicFrameMkLst>
            <pc:docMk/>
            <pc:sldMk cId="515982508" sldId="368"/>
            <ac:graphicFrameMk id="7" creationId="{EC311DC9-C6B0-41D4-B785-A19826E7C185}"/>
          </ac:graphicFrameMkLst>
        </pc:graphicFrameChg>
      </pc:sldChg>
      <pc:sldChg chg="delSp modSp mod">
        <pc:chgData name="Ance Indriksone" userId="22f33696-f375-45fe-b757-80ca3a18563a" providerId="ADAL" clId="{A452C4ED-705F-40DA-9E32-F8209B41B21D}" dt="2023-02-05T18:37:57.977" v="800" actId="20577"/>
        <pc:sldMkLst>
          <pc:docMk/>
          <pc:sldMk cId="2392593155" sldId="370"/>
        </pc:sldMkLst>
        <pc:spChg chg="mod">
          <ac:chgData name="Ance Indriksone" userId="22f33696-f375-45fe-b757-80ca3a18563a" providerId="ADAL" clId="{A452C4ED-705F-40DA-9E32-F8209B41B21D}" dt="2023-02-05T18:37:57.977" v="800" actId="20577"/>
          <ac:spMkLst>
            <pc:docMk/>
            <pc:sldMk cId="2392593155" sldId="370"/>
            <ac:spMk id="4" creationId="{1A9220C0-8451-4E8C-97BF-96C30DC6D451}"/>
          </ac:spMkLst>
        </pc:spChg>
        <pc:spChg chg="del">
          <ac:chgData name="Ance Indriksone" userId="22f33696-f375-45fe-b757-80ca3a18563a" providerId="ADAL" clId="{A452C4ED-705F-40DA-9E32-F8209B41B21D}" dt="2023-02-03T08:31:06.731" v="264" actId="21"/>
          <ac:spMkLst>
            <pc:docMk/>
            <pc:sldMk cId="2392593155" sldId="370"/>
            <ac:spMk id="5" creationId="{4D70622C-3B03-49CF-8120-2C99DFF89AB4}"/>
          </ac:spMkLst>
        </pc:spChg>
      </pc:sldChg>
      <pc:sldChg chg="delSp modSp mod">
        <pc:chgData name="Ance Indriksone" userId="22f33696-f375-45fe-b757-80ca3a18563a" providerId="ADAL" clId="{A452C4ED-705F-40DA-9E32-F8209B41B21D}" dt="2023-02-05T19:44:56.186" v="1390" actId="20577"/>
        <pc:sldMkLst>
          <pc:docMk/>
          <pc:sldMk cId="4049943875" sldId="371"/>
        </pc:sldMkLst>
        <pc:spChg chg="mod">
          <ac:chgData name="Ance Indriksone" userId="22f33696-f375-45fe-b757-80ca3a18563a" providerId="ADAL" clId="{A452C4ED-705F-40DA-9E32-F8209B41B21D}" dt="2023-02-05T19:44:56.186" v="1390" actId="20577"/>
          <ac:spMkLst>
            <pc:docMk/>
            <pc:sldMk cId="4049943875" sldId="371"/>
            <ac:spMk id="4" creationId="{C94B4D20-34FC-49AC-AC67-A1CAD0004FEA}"/>
          </ac:spMkLst>
        </pc:spChg>
        <pc:spChg chg="del">
          <ac:chgData name="Ance Indriksone" userId="22f33696-f375-45fe-b757-80ca3a18563a" providerId="ADAL" clId="{A452C4ED-705F-40DA-9E32-F8209B41B21D}" dt="2023-02-03T08:31:45.625" v="272" actId="21"/>
          <ac:spMkLst>
            <pc:docMk/>
            <pc:sldMk cId="4049943875" sldId="371"/>
            <ac:spMk id="5" creationId="{C2A01E88-D6CB-403C-A6DF-A5B3949A0FD4}"/>
          </ac:spMkLst>
        </pc:spChg>
      </pc:sldChg>
      <pc:sldChg chg="addSp delSp modSp mod">
        <pc:chgData name="Ance Indriksone" userId="22f33696-f375-45fe-b757-80ca3a18563a" providerId="ADAL" clId="{A452C4ED-705F-40DA-9E32-F8209B41B21D}" dt="2023-02-05T19:45:56.368" v="1395" actId="20577"/>
        <pc:sldMkLst>
          <pc:docMk/>
          <pc:sldMk cId="230070423" sldId="372"/>
        </pc:sldMkLst>
        <pc:spChg chg="mod">
          <ac:chgData name="Ance Indriksone" userId="22f33696-f375-45fe-b757-80ca3a18563a" providerId="ADAL" clId="{A452C4ED-705F-40DA-9E32-F8209B41B21D}" dt="2023-02-05T19:45:56.368" v="1395" actId="20577"/>
          <ac:spMkLst>
            <pc:docMk/>
            <pc:sldMk cId="230070423" sldId="372"/>
            <ac:spMk id="3" creationId="{DC8C0F35-9661-48C8-849A-3F2B1B4A95E7}"/>
          </ac:spMkLst>
        </pc:spChg>
        <pc:spChg chg="mod">
          <ac:chgData name="Ance Indriksone" userId="22f33696-f375-45fe-b757-80ca3a18563a" providerId="ADAL" clId="{A452C4ED-705F-40DA-9E32-F8209B41B21D}" dt="2023-02-05T19:45:05.516" v="1392" actId="20577"/>
          <ac:spMkLst>
            <pc:docMk/>
            <pc:sldMk cId="230070423" sldId="372"/>
            <ac:spMk id="4" creationId="{08883F8E-EDB0-467E-9E43-C121F61E9E98}"/>
          </ac:spMkLst>
        </pc:spChg>
        <pc:spChg chg="add del">
          <ac:chgData name="Ance Indriksone" userId="22f33696-f375-45fe-b757-80ca3a18563a" providerId="ADAL" clId="{A452C4ED-705F-40DA-9E32-F8209B41B21D}" dt="2023-02-03T08:31:41.715" v="271" actId="21"/>
          <ac:spMkLst>
            <pc:docMk/>
            <pc:sldMk cId="230070423" sldId="372"/>
            <ac:spMk id="5" creationId="{839D09CB-EDF4-4DDA-9BE3-AC1CBDC0D4E7}"/>
          </ac:spMkLst>
        </pc:spChg>
      </pc:sldChg>
      <pc:sldChg chg="delSp modSp mod">
        <pc:chgData name="Ance Indriksone" userId="22f33696-f375-45fe-b757-80ca3a18563a" providerId="ADAL" clId="{A452C4ED-705F-40DA-9E32-F8209B41B21D}" dt="2023-02-06T08:39:44.545" v="1515" actId="20577"/>
        <pc:sldMkLst>
          <pc:docMk/>
          <pc:sldMk cId="2308349387" sldId="373"/>
        </pc:sldMkLst>
        <pc:spChg chg="mod">
          <ac:chgData name="Ance Indriksone" userId="22f33696-f375-45fe-b757-80ca3a18563a" providerId="ADAL" clId="{A452C4ED-705F-40DA-9E32-F8209B41B21D}" dt="2023-02-05T18:44:43.627" v="914" actId="14100"/>
          <ac:spMkLst>
            <pc:docMk/>
            <pc:sldMk cId="2308349387" sldId="373"/>
            <ac:spMk id="2" creationId="{996CA9F2-5832-4045-A33A-0D0DD0D749C7}"/>
          </ac:spMkLst>
        </pc:spChg>
        <pc:spChg chg="mod">
          <ac:chgData name="Ance Indriksone" userId="22f33696-f375-45fe-b757-80ca3a18563a" providerId="ADAL" clId="{A452C4ED-705F-40DA-9E32-F8209B41B21D}" dt="2023-02-05T19:46:31.920" v="1397" actId="20577"/>
          <ac:spMkLst>
            <pc:docMk/>
            <pc:sldMk cId="2308349387" sldId="373"/>
            <ac:spMk id="4" creationId="{DCF51C6F-7516-49A6-ADFD-1ED34CB71703}"/>
          </ac:spMkLst>
        </pc:spChg>
        <pc:spChg chg="del">
          <ac:chgData name="Ance Indriksone" userId="22f33696-f375-45fe-b757-80ca3a18563a" providerId="ADAL" clId="{A452C4ED-705F-40DA-9E32-F8209B41B21D}" dt="2023-02-03T08:30:58.625" v="262" actId="21"/>
          <ac:spMkLst>
            <pc:docMk/>
            <pc:sldMk cId="2308349387" sldId="373"/>
            <ac:spMk id="5" creationId="{F6A76507-F0DF-4C4B-87AC-A4729C7783EE}"/>
          </ac:spMkLst>
        </pc:spChg>
        <pc:graphicFrameChg chg="mod modGraphic">
          <ac:chgData name="Ance Indriksone" userId="22f33696-f375-45fe-b757-80ca3a18563a" providerId="ADAL" clId="{A452C4ED-705F-40DA-9E32-F8209B41B21D}" dt="2023-02-06T08:39:44.545" v="1515" actId="20577"/>
          <ac:graphicFrameMkLst>
            <pc:docMk/>
            <pc:sldMk cId="2308349387" sldId="373"/>
            <ac:graphicFrameMk id="7" creationId="{EC311DC9-C6B0-41D4-B785-A19826E7C185}"/>
          </ac:graphicFrameMkLst>
        </pc:graphicFrameChg>
      </pc:sldChg>
      <pc:sldChg chg="modSp mod">
        <pc:chgData name="Ance Indriksone" userId="22f33696-f375-45fe-b757-80ca3a18563a" providerId="ADAL" clId="{A452C4ED-705F-40DA-9E32-F8209B41B21D}" dt="2023-02-05T19:30:17.038" v="1336" actId="20577"/>
        <pc:sldMkLst>
          <pc:docMk/>
          <pc:sldMk cId="1709617207" sldId="374"/>
        </pc:sldMkLst>
        <pc:spChg chg="mod">
          <ac:chgData name="Ance Indriksone" userId="22f33696-f375-45fe-b757-80ca3a18563a" providerId="ADAL" clId="{A452C4ED-705F-40DA-9E32-F8209B41B21D}" dt="2023-02-05T19:30:17.038" v="1336" actId="20577"/>
          <ac:spMkLst>
            <pc:docMk/>
            <pc:sldMk cId="1709617207" sldId="374"/>
            <ac:spMk id="2" creationId="{E677D777-188D-4ED7-A224-D1015FECE9CA}"/>
          </ac:spMkLst>
        </pc:spChg>
        <pc:spChg chg="mod">
          <ac:chgData name="Ance Indriksone" userId="22f33696-f375-45fe-b757-80ca3a18563a" providerId="ADAL" clId="{A452C4ED-705F-40DA-9E32-F8209B41B21D}" dt="2023-02-05T19:30:09.763" v="1327" actId="20577"/>
          <ac:spMkLst>
            <pc:docMk/>
            <pc:sldMk cId="1709617207" sldId="374"/>
            <ac:spMk id="3" creationId="{423BAD50-CBC9-428F-BB90-BC8C380DD01E}"/>
          </ac:spMkLst>
        </pc:spChg>
        <pc:graphicFrameChg chg="mod">
          <ac:chgData name="Ance Indriksone" userId="22f33696-f375-45fe-b757-80ca3a18563a" providerId="ADAL" clId="{A452C4ED-705F-40DA-9E32-F8209B41B21D}" dt="2023-02-05T19:29:50.063" v="1322" actId="20577"/>
          <ac:graphicFrameMkLst>
            <pc:docMk/>
            <pc:sldMk cId="1709617207" sldId="374"/>
            <ac:graphicFrameMk id="9" creationId="{413A5E4E-9569-4BEF-BD00-0B0BE4A3AA71}"/>
          </ac:graphicFrameMkLst>
        </pc:graphicFrameChg>
      </pc:sldChg>
      <pc:sldChg chg="modSp mod">
        <pc:chgData name="Ance Indriksone" userId="22f33696-f375-45fe-b757-80ca3a18563a" providerId="ADAL" clId="{A452C4ED-705F-40DA-9E32-F8209B41B21D}" dt="2023-02-05T19:31:06.262" v="1341" actId="20577"/>
        <pc:sldMkLst>
          <pc:docMk/>
          <pc:sldMk cId="3373775840" sldId="375"/>
        </pc:sldMkLst>
        <pc:spChg chg="mod">
          <ac:chgData name="Ance Indriksone" userId="22f33696-f375-45fe-b757-80ca3a18563a" providerId="ADAL" clId="{A452C4ED-705F-40DA-9E32-F8209B41B21D}" dt="2023-02-05T19:31:06.262" v="1341" actId="20577"/>
          <ac:spMkLst>
            <pc:docMk/>
            <pc:sldMk cId="3373775840" sldId="375"/>
            <ac:spMk id="3" creationId="{423BAD50-CBC9-428F-BB90-BC8C380DD01E}"/>
          </ac:spMkLst>
        </pc:spChg>
      </pc:sldChg>
      <pc:sldChg chg="addSp delSp modSp mod">
        <pc:chgData name="Ance Indriksone" userId="22f33696-f375-45fe-b757-80ca3a18563a" providerId="ADAL" clId="{A452C4ED-705F-40DA-9E32-F8209B41B21D}" dt="2023-02-05T18:33:44.559" v="626" actId="20577"/>
        <pc:sldMkLst>
          <pc:docMk/>
          <pc:sldMk cId="1111073181" sldId="376"/>
        </pc:sldMkLst>
        <pc:spChg chg="mod">
          <ac:chgData name="Ance Indriksone" userId="22f33696-f375-45fe-b757-80ca3a18563a" providerId="ADAL" clId="{A452C4ED-705F-40DA-9E32-F8209B41B21D}" dt="2023-02-05T18:33:44.559" v="626" actId="20577"/>
          <ac:spMkLst>
            <pc:docMk/>
            <pc:sldMk cId="1111073181" sldId="376"/>
            <ac:spMk id="4" creationId="{34E703EB-749D-406C-B02B-F9C43E5EA6E5}"/>
          </ac:spMkLst>
        </pc:spChg>
        <pc:spChg chg="add del mod">
          <ac:chgData name="Ance Indriksone" userId="22f33696-f375-45fe-b757-80ca3a18563a" providerId="ADAL" clId="{A452C4ED-705F-40DA-9E32-F8209B41B21D}" dt="2023-02-05T18:32:33.063" v="605" actId="22"/>
          <ac:spMkLst>
            <pc:docMk/>
            <pc:sldMk cId="1111073181" sldId="376"/>
            <ac:spMk id="5" creationId="{A42B5A47-BBA0-B454-70F3-2FEDCFD3C508}"/>
          </ac:spMkLst>
        </pc:spChg>
        <pc:spChg chg="del">
          <ac:chgData name="Ance Indriksone" userId="22f33696-f375-45fe-b757-80ca3a18563a" providerId="ADAL" clId="{A452C4ED-705F-40DA-9E32-F8209B41B21D}" dt="2023-02-03T08:31:19.159" v="267" actId="21"/>
          <ac:spMkLst>
            <pc:docMk/>
            <pc:sldMk cId="1111073181" sldId="376"/>
            <ac:spMk id="5" creationId="{C857BFFA-C981-492D-BD62-C2DB802FF0C7}"/>
          </ac:spMkLst>
        </pc:spChg>
        <pc:picChg chg="del">
          <ac:chgData name="Ance Indriksone" userId="22f33696-f375-45fe-b757-80ca3a18563a" providerId="ADAL" clId="{A452C4ED-705F-40DA-9E32-F8209B41B21D}" dt="2023-02-05T18:32:31.698" v="604" actId="478"/>
          <ac:picMkLst>
            <pc:docMk/>
            <pc:sldMk cId="1111073181" sldId="376"/>
            <ac:picMk id="9" creationId="{436DCD4D-07F7-4A28-A17F-121FEFC24171}"/>
          </ac:picMkLst>
        </pc:picChg>
        <pc:picChg chg="add del">
          <ac:chgData name="Ance Indriksone" userId="22f33696-f375-45fe-b757-80ca3a18563a" providerId="ADAL" clId="{A452C4ED-705F-40DA-9E32-F8209B41B21D}" dt="2023-02-05T18:33:18.495" v="611" actId="478"/>
          <ac:picMkLst>
            <pc:docMk/>
            <pc:sldMk cId="1111073181" sldId="376"/>
            <ac:picMk id="11" creationId="{A1FFE1F1-62BB-4713-BB7A-9FF691F6D7C9}"/>
          </ac:picMkLst>
        </pc:picChg>
        <pc:picChg chg="add mod ord">
          <ac:chgData name="Ance Indriksone" userId="22f33696-f375-45fe-b757-80ca3a18563a" providerId="ADAL" clId="{A452C4ED-705F-40DA-9E32-F8209B41B21D}" dt="2023-02-05T18:33:31.374" v="618" actId="1076"/>
          <ac:picMkLst>
            <pc:docMk/>
            <pc:sldMk cId="1111073181" sldId="376"/>
            <ac:picMk id="12" creationId="{D93074EF-2EF9-F75F-4FC3-9B81FD9A7E57}"/>
          </ac:picMkLst>
        </pc:picChg>
        <pc:picChg chg="add mod">
          <ac:chgData name="Ance Indriksone" userId="22f33696-f375-45fe-b757-80ca3a18563a" providerId="ADAL" clId="{A452C4ED-705F-40DA-9E32-F8209B41B21D}" dt="2023-02-05T18:33:33.400" v="619" actId="1076"/>
          <ac:picMkLst>
            <pc:docMk/>
            <pc:sldMk cId="1111073181" sldId="376"/>
            <ac:picMk id="14" creationId="{2E7E24E0-7F63-27FC-11F4-985C4D98C816}"/>
          </ac:picMkLst>
        </pc:picChg>
      </pc:sldChg>
      <pc:sldChg chg="delSp modSp mod">
        <pc:chgData name="Ance Indriksone" userId="22f33696-f375-45fe-b757-80ca3a18563a" providerId="ADAL" clId="{A452C4ED-705F-40DA-9E32-F8209B41B21D}" dt="2023-02-06T08:37:22.059" v="1498" actId="20577"/>
        <pc:sldMkLst>
          <pc:docMk/>
          <pc:sldMk cId="3228027423" sldId="377"/>
        </pc:sldMkLst>
        <pc:spChg chg="mod">
          <ac:chgData name="Ance Indriksone" userId="22f33696-f375-45fe-b757-80ca3a18563a" providerId="ADAL" clId="{A452C4ED-705F-40DA-9E32-F8209B41B21D}" dt="2023-02-05T18:37:41.670" v="795" actId="20577"/>
          <ac:spMkLst>
            <pc:docMk/>
            <pc:sldMk cId="3228027423" sldId="377"/>
            <ac:spMk id="4" creationId="{380321C5-AF5F-41A4-BBC2-71C5F55EA245}"/>
          </ac:spMkLst>
        </pc:spChg>
        <pc:spChg chg="del">
          <ac:chgData name="Ance Indriksone" userId="22f33696-f375-45fe-b757-80ca3a18563a" providerId="ADAL" clId="{A452C4ED-705F-40DA-9E32-F8209B41B21D}" dt="2023-02-03T08:31:11.311" v="265" actId="21"/>
          <ac:spMkLst>
            <pc:docMk/>
            <pc:sldMk cId="3228027423" sldId="377"/>
            <ac:spMk id="5" creationId="{B8E0285D-B391-454E-986D-A3737928E95B}"/>
          </ac:spMkLst>
        </pc:spChg>
        <pc:graphicFrameChg chg="mod">
          <ac:chgData name="Ance Indriksone" userId="22f33696-f375-45fe-b757-80ca3a18563a" providerId="ADAL" clId="{A452C4ED-705F-40DA-9E32-F8209B41B21D}" dt="2023-02-06T08:37:22.059" v="1498" actId="20577"/>
          <ac:graphicFrameMkLst>
            <pc:docMk/>
            <pc:sldMk cId="3228027423" sldId="377"/>
            <ac:graphicFrameMk id="7" creationId="{DE6E01DB-BEFC-4303-AAF5-00EBF1A5D3C6}"/>
          </ac:graphicFrameMkLst>
        </pc:graphicFrameChg>
      </pc:sldChg>
      <pc:sldChg chg="modSp mod">
        <pc:chgData name="Ance Indriksone" userId="22f33696-f375-45fe-b757-80ca3a18563a" providerId="ADAL" clId="{A452C4ED-705F-40DA-9E32-F8209B41B21D}" dt="2023-02-05T18:45:06.391" v="919" actId="20577"/>
        <pc:sldMkLst>
          <pc:docMk/>
          <pc:sldMk cId="3857057412" sldId="378"/>
        </pc:sldMkLst>
        <pc:spChg chg="mod">
          <ac:chgData name="Ance Indriksone" userId="22f33696-f375-45fe-b757-80ca3a18563a" providerId="ADAL" clId="{A452C4ED-705F-40DA-9E32-F8209B41B21D}" dt="2023-02-05T18:45:06.391" v="919" actId="20577"/>
          <ac:spMkLst>
            <pc:docMk/>
            <pc:sldMk cId="3857057412" sldId="378"/>
            <ac:spMk id="3" creationId="{423BAD50-CBC9-428F-BB90-BC8C380DD01E}"/>
          </ac:spMkLst>
        </pc:spChg>
      </pc:sldChg>
      <pc:sldChg chg="new del">
        <pc:chgData name="Ance Indriksone" userId="22f33696-f375-45fe-b757-80ca3a18563a" providerId="ADAL" clId="{A452C4ED-705F-40DA-9E32-F8209B41B21D}" dt="2023-02-03T08:14:39.966" v="123" actId="680"/>
        <pc:sldMkLst>
          <pc:docMk/>
          <pc:sldMk cId="2645903787" sldId="379"/>
        </pc:sldMkLst>
      </pc:sldChg>
      <pc:sldChg chg="delSp modSp add mod">
        <pc:chgData name="Ance Indriksone" userId="22f33696-f375-45fe-b757-80ca3a18563a" providerId="ADAL" clId="{A452C4ED-705F-40DA-9E32-F8209B41B21D}" dt="2023-02-03T08:31:53.119" v="274" actId="21"/>
        <pc:sldMkLst>
          <pc:docMk/>
          <pc:sldMk cId="3895010221" sldId="379"/>
        </pc:sldMkLst>
        <pc:spChg chg="del">
          <ac:chgData name="Ance Indriksone" userId="22f33696-f375-45fe-b757-80ca3a18563a" providerId="ADAL" clId="{A452C4ED-705F-40DA-9E32-F8209B41B21D}" dt="2023-02-03T08:31:53.119" v="274" actId="21"/>
          <ac:spMkLst>
            <pc:docMk/>
            <pc:sldMk cId="3895010221" sldId="379"/>
            <ac:spMk id="5" creationId="{31D5E768-41B3-4D35-9DC7-4486F698A14A}"/>
          </ac:spMkLst>
        </pc:spChg>
        <pc:graphicFrameChg chg="mod modGraphic">
          <ac:chgData name="Ance Indriksone" userId="22f33696-f375-45fe-b757-80ca3a18563a" providerId="ADAL" clId="{A452C4ED-705F-40DA-9E32-F8209B41B21D}" dt="2023-02-03T08:16:50.190" v="166" actId="20577"/>
          <ac:graphicFrameMkLst>
            <pc:docMk/>
            <pc:sldMk cId="3895010221" sldId="379"/>
            <ac:graphicFrameMk id="7" creationId="{4CC6FA87-FE9D-4232-B068-E92F4C46D920}"/>
          </ac:graphicFrameMkLst>
        </pc:graphicFrameChg>
      </pc:sldChg>
      <pc:sldChg chg="addSp delSp modSp add mod ord">
        <pc:chgData name="Ance Indriksone" userId="22f33696-f375-45fe-b757-80ca3a18563a" providerId="ADAL" clId="{A452C4ED-705F-40DA-9E32-F8209B41B21D}" dt="2023-02-06T08:55:52.983" v="1622" actId="1032"/>
        <pc:sldMkLst>
          <pc:docMk/>
          <pc:sldMk cId="746550744" sldId="380"/>
        </pc:sldMkLst>
        <pc:spChg chg="add del mod">
          <ac:chgData name="Ance Indriksone" userId="22f33696-f375-45fe-b757-80ca3a18563a" providerId="ADAL" clId="{A452C4ED-705F-40DA-9E32-F8209B41B21D}" dt="2023-02-05T18:04:51.449" v="581" actId="1076"/>
          <ac:spMkLst>
            <pc:docMk/>
            <pc:sldMk cId="746550744" sldId="380"/>
            <ac:spMk id="9" creationId="{BBD647FA-65D4-42AA-BAB0-F983D884BAC3}"/>
          </ac:spMkLst>
        </pc:spChg>
        <pc:graphicFrameChg chg="add del mod modGraphic">
          <ac:chgData name="Ance Indriksone" userId="22f33696-f375-45fe-b757-80ca3a18563a" providerId="ADAL" clId="{A452C4ED-705F-40DA-9E32-F8209B41B21D}" dt="2023-02-06T08:55:52.983" v="1622" actId="1032"/>
          <ac:graphicFrameMkLst>
            <pc:docMk/>
            <pc:sldMk cId="746550744" sldId="380"/>
            <ac:graphicFrameMk id="3" creationId="{D53EC7A3-AF4A-B4CB-3ABB-5F674166C17A}"/>
          </ac:graphicFrameMkLst>
        </pc:graphicFrameChg>
        <pc:graphicFrameChg chg="mod modGraphic">
          <ac:chgData name="Ance Indriksone" userId="22f33696-f375-45fe-b757-80ca3a18563a" providerId="ADAL" clId="{A452C4ED-705F-40DA-9E32-F8209B41B21D}" dt="2023-02-06T08:55:12.652" v="1598"/>
          <ac:graphicFrameMkLst>
            <pc:docMk/>
            <pc:sldMk cId="746550744" sldId="380"/>
            <ac:graphicFrameMk id="8" creationId="{EDA12D58-56D0-463D-B9DF-01B210EE18E9}"/>
          </ac:graphicFrameMkLst>
        </pc:graphicFrameChg>
      </pc:sldChg>
    </pc:docChg>
  </pc:docChgLst>
  <pc:docChgLst>
    <pc:chgData name="Elīza Laķe" userId="b0a858b5-8863-41a8-8975-fc8f8b90e6c3" providerId="ADAL" clId="{B5A42C9E-2CCB-4B91-A758-51D238DA1B6D}"/>
    <pc:docChg chg="undo redo custSel addSld delSld modSld sldOrd modSection">
      <pc:chgData name="Elīza Laķe" userId="b0a858b5-8863-41a8-8975-fc8f8b90e6c3" providerId="ADAL" clId="{B5A42C9E-2CCB-4B91-A758-51D238DA1B6D}" dt="2024-02-16T09:42:47.381" v="1432" actId="20577"/>
      <pc:docMkLst>
        <pc:docMk/>
      </pc:docMkLst>
      <pc:sldChg chg="modSp mod">
        <pc:chgData name="Elīza Laķe" userId="b0a858b5-8863-41a8-8975-fc8f8b90e6c3" providerId="ADAL" clId="{B5A42C9E-2CCB-4B91-A758-51D238DA1B6D}" dt="2024-02-15T10:21:21.398" v="183" actId="20577"/>
        <pc:sldMkLst>
          <pc:docMk/>
          <pc:sldMk cId="726894854" sldId="257"/>
        </pc:sldMkLst>
        <pc:spChg chg="mod">
          <ac:chgData name="Elīza Laķe" userId="b0a858b5-8863-41a8-8975-fc8f8b90e6c3" providerId="ADAL" clId="{B5A42C9E-2CCB-4B91-A758-51D238DA1B6D}" dt="2024-02-15T10:21:21.398" v="183" actId="20577"/>
          <ac:spMkLst>
            <pc:docMk/>
            <pc:sldMk cId="726894854" sldId="257"/>
            <ac:spMk id="4" creationId="{ECDBC015-2E6F-3041-B1B5-5A6FCBF4C54D}"/>
          </ac:spMkLst>
        </pc:spChg>
      </pc:sldChg>
      <pc:sldChg chg="modSp mod">
        <pc:chgData name="Elīza Laķe" userId="b0a858b5-8863-41a8-8975-fc8f8b90e6c3" providerId="ADAL" clId="{B5A42C9E-2CCB-4B91-A758-51D238DA1B6D}" dt="2024-02-15T10:36:05.324" v="324" actId="20577"/>
        <pc:sldMkLst>
          <pc:docMk/>
          <pc:sldMk cId="2857624165" sldId="268"/>
        </pc:sldMkLst>
        <pc:spChg chg="mod">
          <ac:chgData name="Elīza Laķe" userId="b0a858b5-8863-41a8-8975-fc8f8b90e6c3" providerId="ADAL" clId="{B5A42C9E-2CCB-4B91-A758-51D238DA1B6D}" dt="2024-02-15T10:36:05.324" v="324" actId="20577"/>
          <ac:spMkLst>
            <pc:docMk/>
            <pc:sldMk cId="2857624165" sldId="268"/>
            <ac:spMk id="2" creationId="{03010E38-542A-BF46-8379-D40FB84C6721}"/>
          </ac:spMkLst>
        </pc:spChg>
      </pc:sldChg>
      <pc:sldChg chg="modSp add mod modNotesTx">
        <pc:chgData name="Elīza Laķe" userId="b0a858b5-8863-41a8-8975-fc8f8b90e6c3" providerId="ADAL" clId="{B5A42C9E-2CCB-4B91-A758-51D238DA1B6D}" dt="2024-02-16T09:42:13.129" v="1426" actId="5793"/>
        <pc:sldMkLst>
          <pc:docMk/>
          <pc:sldMk cId="3518186977" sldId="331"/>
        </pc:sldMkLst>
        <pc:spChg chg="mod">
          <ac:chgData name="Elīza Laķe" userId="b0a858b5-8863-41a8-8975-fc8f8b90e6c3" providerId="ADAL" clId="{B5A42C9E-2CCB-4B91-A758-51D238DA1B6D}" dt="2024-02-15T10:21:51.065" v="187"/>
          <ac:spMkLst>
            <pc:docMk/>
            <pc:sldMk cId="3518186977" sldId="331"/>
            <ac:spMk id="3" creationId="{423BAD50-CBC9-428F-BB90-BC8C380DD01E}"/>
          </ac:spMkLst>
        </pc:spChg>
        <pc:graphicFrameChg chg="mod">
          <ac:chgData name="Elīza Laķe" userId="b0a858b5-8863-41a8-8975-fc8f8b90e6c3" providerId="ADAL" clId="{B5A42C9E-2CCB-4B91-A758-51D238DA1B6D}" dt="2024-02-15T10:23:38.436" v="191" actId="20577"/>
          <ac:graphicFrameMkLst>
            <pc:docMk/>
            <pc:sldMk cId="3518186977" sldId="331"/>
            <ac:graphicFrameMk id="9" creationId="{DF7EA562-1554-4846-9DE4-2966FAE7EF59}"/>
          </ac:graphicFrameMkLst>
        </pc:graphicFrameChg>
      </pc:sldChg>
      <pc:sldChg chg="del">
        <pc:chgData name="Elīza Laķe" userId="b0a858b5-8863-41a8-8975-fc8f8b90e6c3" providerId="ADAL" clId="{B5A42C9E-2CCB-4B91-A758-51D238DA1B6D}" dt="2024-02-15T10:56:32.718" v="480" actId="47"/>
        <pc:sldMkLst>
          <pc:docMk/>
          <pc:sldMk cId="3735535152" sldId="343"/>
        </pc:sldMkLst>
      </pc:sldChg>
      <pc:sldChg chg="modSp add del mod modNotesTx">
        <pc:chgData name="Elīza Laķe" userId="b0a858b5-8863-41a8-8975-fc8f8b90e6c3" providerId="ADAL" clId="{B5A42C9E-2CCB-4B91-A758-51D238DA1B6D}" dt="2024-02-16T09:42:19.211" v="1427" actId="20577"/>
        <pc:sldMkLst>
          <pc:docMk/>
          <pc:sldMk cId="3083242349" sldId="346"/>
        </pc:sldMkLst>
        <pc:spChg chg="mod">
          <ac:chgData name="Elīza Laķe" userId="b0a858b5-8863-41a8-8975-fc8f8b90e6c3" providerId="ADAL" clId="{B5A42C9E-2CCB-4B91-A758-51D238DA1B6D}" dt="2024-02-15T10:52:21.513" v="411" actId="20577"/>
          <ac:spMkLst>
            <pc:docMk/>
            <pc:sldMk cId="3083242349" sldId="346"/>
            <ac:spMk id="4" creationId="{C764B48F-0B79-44D4-BA9D-C444631E9015}"/>
          </ac:spMkLst>
        </pc:spChg>
        <pc:graphicFrameChg chg="mod modGraphic">
          <ac:chgData name="Elīza Laķe" userId="b0a858b5-8863-41a8-8975-fc8f8b90e6c3" providerId="ADAL" clId="{B5A42C9E-2CCB-4B91-A758-51D238DA1B6D}" dt="2024-02-15T11:02:31.077" v="692" actId="14100"/>
          <ac:graphicFrameMkLst>
            <pc:docMk/>
            <pc:sldMk cId="3083242349" sldId="346"/>
            <ac:graphicFrameMk id="7" creationId="{4CC6FA87-FE9D-4232-B068-E92F4C46D920}"/>
          </ac:graphicFrameMkLst>
        </pc:graphicFrameChg>
      </pc:sldChg>
      <pc:sldChg chg="del">
        <pc:chgData name="Elīza Laķe" userId="b0a858b5-8863-41a8-8975-fc8f8b90e6c3" providerId="ADAL" clId="{B5A42C9E-2CCB-4B91-A758-51D238DA1B6D}" dt="2024-02-15T10:56:54.072" v="482" actId="47"/>
        <pc:sldMkLst>
          <pc:docMk/>
          <pc:sldMk cId="2354803648" sldId="348"/>
        </pc:sldMkLst>
      </pc:sldChg>
      <pc:sldChg chg="modSp mod modNotesTx">
        <pc:chgData name="Elīza Laķe" userId="b0a858b5-8863-41a8-8975-fc8f8b90e6c3" providerId="ADAL" clId="{B5A42C9E-2CCB-4B91-A758-51D238DA1B6D}" dt="2024-02-16T09:42:31.668" v="1429" actId="20577"/>
        <pc:sldMkLst>
          <pc:docMk/>
          <pc:sldMk cId="929960168" sldId="364"/>
        </pc:sldMkLst>
        <pc:spChg chg="mod">
          <ac:chgData name="Elīza Laķe" userId="b0a858b5-8863-41a8-8975-fc8f8b90e6c3" providerId="ADAL" clId="{B5A42C9E-2CCB-4B91-A758-51D238DA1B6D}" dt="2024-02-15T11:06:23.578" v="828" actId="20577"/>
          <ac:spMkLst>
            <pc:docMk/>
            <pc:sldMk cId="929960168" sldId="364"/>
            <ac:spMk id="4" creationId="{561F7EDE-33ED-4520-9B57-BF385B87883F}"/>
          </ac:spMkLst>
        </pc:spChg>
      </pc:sldChg>
      <pc:sldChg chg="modSp mod">
        <pc:chgData name="Elīza Laķe" userId="b0a858b5-8863-41a8-8975-fc8f8b90e6c3" providerId="ADAL" clId="{B5A42C9E-2CCB-4B91-A758-51D238DA1B6D}" dt="2024-02-15T10:38:53.447" v="389" actId="20577"/>
        <pc:sldMkLst>
          <pc:docMk/>
          <pc:sldMk cId="2470691541" sldId="366"/>
        </pc:sldMkLst>
        <pc:spChg chg="mod">
          <ac:chgData name="Elīza Laķe" userId="b0a858b5-8863-41a8-8975-fc8f8b90e6c3" providerId="ADAL" clId="{B5A42C9E-2CCB-4B91-A758-51D238DA1B6D}" dt="2024-02-15T10:38:53.447" v="389" actId="20577"/>
          <ac:spMkLst>
            <pc:docMk/>
            <pc:sldMk cId="2470691541" sldId="366"/>
            <ac:spMk id="4" creationId="{ECDBC015-2E6F-3041-B1B5-5A6FCBF4C54D}"/>
          </ac:spMkLst>
        </pc:spChg>
        <pc:spChg chg="mod">
          <ac:chgData name="Elīza Laķe" userId="b0a858b5-8863-41a8-8975-fc8f8b90e6c3" providerId="ADAL" clId="{B5A42C9E-2CCB-4B91-A758-51D238DA1B6D}" dt="2024-02-15T10:36:21.544" v="328" actId="20577"/>
          <ac:spMkLst>
            <pc:docMk/>
            <pc:sldMk cId="2470691541" sldId="366"/>
            <ac:spMk id="12" creationId="{4612C6BA-D2EF-4E46-89B0-B4465AC9CF76}"/>
          </ac:spMkLst>
        </pc:spChg>
        <pc:spChg chg="mod">
          <ac:chgData name="Elīza Laķe" userId="b0a858b5-8863-41a8-8975-fc8f8b90e6c3" providerId="ADAL" clId="{B5A42C9E-2CCB-4B91-A758-51D238DA1B6D}" dt="2024-02-15T10:38:46.624" v="385" actId="20577"/>
          <ac:spMkLst>
            <pc:docMk/>
            <pc:sldMk cId="2470691541" sldId="366"/>
            <ac:spMk id="13" creationId="{14A5D23F-41A7-4376-90BC-BE38963CCC69}"/>
          </ac:spMkLst>
        </pc:spChg>
        <pc:spChg chg="mod">
          <ac:chgData name="Elīza Laķe" userId="b0a858b5-8863-41a8-8975-fc8f8b90e6c3" providerId="ADAL" clId="{B5A42C9E-2CCB-4B91-A758-51D238DA1B6D}" dt="2024-02-15T10:37:09.817" v="353" actId="20577"/>
          <ac:spMkLst>
            <pc:docMk/>
            <pc:sldMk cId="2470691541" sldId="366"/>
            <ac:spMk id="15" creationId="{184FD6F7-F416-4805-AA50-36167293484D}"/>
          </ac:spMkLst>
        </pc:spChg>
        <pc:spChg chg="mod">
          <ac:chgData name="Elīza Laķe" userId="b0a858b5-8863-41a8-8975-fc8f8b90e6c3" providerId="ADAL" clId="{B5A42C9E-2CCB-4B91-A758-51D238DA1B6D}" dt="2024-02-15T10:38:28.824" v="377" actId="20577"/>
          <ac:spMkLst>
            <pc:docMk/>
            <pc:sldMk cId="2470691541" sldId="366"/>
            <ac:spMk id="16" creationId="{EB8B6125-DC5F-49DD-A90F-B6FE133C7A0A}"/>
          </ac:spMkLst>
        </pc:spChg>
      </pc:sldChg>
      <pc:sldChg chg="modSp add mod">
        <pc:chgData name="Elīza Laķe" userId="b0a858b5-8863-41a8-8975-fc8f8b90e6c3" providerId="ADAL" clId="{B5A42C9E-2CCB-4B91-A758-51D238DA1B6D}" dt="2024-02-15T11:40:09.491" v="1423" actId="20577"/>
        <pc:sldMkLst>
          <pc:docMk/>
          <pc:sldMk cId="2565350452" sldId="369"/>
        </pc:sldMkLst>
        <pc:spChg chg="mod">
          <ac:chgData name="Elīza Laķe" userId="b0a858b5-8863-41a8-8975-fc8f8b90e6c3" providerId="ADAL" clId="{B5A42C9E-2CCB-4B91-A758-51D238DA1B6D}" dt="2024-02-15T11:38:59.180" v="1420" actId="20577"/>
          <ac:spMkLst>
            <pc:docMk/>
            <pc:sldMk cId="2565350452" sldId="369"/>
            <ac:spMk id="3" creationId="{717D4D56-47A9-46FB-8A1F-7B900AFBCF5E}"/>
          </ac:spMkLst>
        </pc:spChg>
        <pc:graphicFrameChg chg="mod">
          <ac:chgData name="Elīza Laķe" userId="b0a858b5-8863-41a8-8975-fc8f8b90e6c3" providerId="ADAL" clId="{B5A42C9E-2CCB-4B91-A758-51D238DA1B6D}" dt="2024-02-15T11:40:09.491" v="1423" actId="20577"/>
          <ac:graphicFrameMkLst>
            <pc:docMk/>
            <pc:sldMk cId="2565350452" sldId="369"/>
            <ac:graphicFrameMk id="7" creationId="{B52623B5-E5A4-4DBA-BDA3-507D429A098A}"/>
          </ac:graphicFrameMkLst>
        </pc:graphicFrameChg>
      </pc:sldChg>
      <pc:sldChg chg="addSp modSp mod">
        <pc:chgData name="Elīza Laķe" userId="b0a858b5-8863-41a8-8975-fc8f8b90e6c3" providerId="ADAL" clId="{B5A42C9E-2CCB-4B91-A758-51D238DA1B6D}" dt="2024-02-15T11:06:50.422" v="834" actId="20577"/>
        <pc:sldMkLst>
          <pc:docMk/>
          <pc:sldMk cId="2392593155" sldId="370"/>
        </pc:sldMkLst>
        <pc:spChg chg="add mod">
          <ac:chgData name="Elīza Laķe" userId="b0a858b5-8863-41a8-8975-fc8f8b90e6c3" providerId="ADAL" clId="{B5A42C9E-2CCB-4B91-A758-51D238DA1B6D}" dt="2024-02-15T11:06:45.892" v="830"/>
          <ac:spMkLst>
            <pc:docMk/>
            <pc:sldMk cId="2392593155" sldId="370"/>
            <ac:spMk id="3" creationId="{8651B964-78A8-A1F5-B7D3-1F48B5971C6F}"/>
          </ac:spMkLst>
        </pc:spChg>
        <pc:spChg chg="mod">
          <ac:chgData name="Elīza Laķe" userId="b0a858b5-8863-41a8-8975-fc8f8b90e6c3" providerId="ADAL" clId="{B5A42C9E-2CCB-4B91-A758-51D238DA1B6D}" dt="2024-02-15T11:06:50.422" v="834" actId="20577"/>
          <ac:spMkLst>
            <pc:docMk/>
            <pc:sldMk cId="2392593155" sldId="370"/>
            <ac:spMk id="4" creationId="{1A9220C0-8451-4E8C-97BF-96C30DC6D451}"/>
          </ac:spMkLst>
        </pc:spChg>
      </pc:sldChg>
      <pc:sldChg chg="modSp add mod modNotesTx">
        <pc:chgData name="Elīza Laķe" userId="b0a858b5-8863-41a8-8975-fc8f8b90e6c3" providerId="ADAL" clId="{B5A42C9E-2CCB-4B91-A758-51D238DA1B6D}" dt="2024-02-16T09:42:24.398" v="1428" actId="20577"/>
        <pc:sldMkLst>
          <pc:docMk/>
          <pc:sldMk cId="3407948057" sldId="371"/>
        </pc:sldMkLst>
        <pc:spChg chg="mod">
          <ac:chgData name="Elīza Laķe" userId="b0a858b5-8863-41a8-8975-fc8f8b90e6c3" providerId="ADAL" clId="{B5A42C9E-2CCB-4B91-A758-51D238DA1B6D}" dt="2024-02-15T10:57:05.943" v="488" actId="20577"/>
          <ac:spMkLst>
            <pc:docMk/>
            <pc:sldMk cId="3407948057" sldId="371"/>
            <ac:spMk id="4" creationId="{C764B48F-0B79-44D4-BA9D-C444631E9015}"/>
          </ac:spMkLst>
        </pc:spChg>
        <pc:graphicFrameChg chg="mod modGraphic">
          <ac:chgData name="Elīza Laķe" userId="b0a858b5-8863-41a8-8975-fc8f8b90e6c3" providerId="ADAL" clId="{B5A42C9E-2CCB-4B91-A758-51D238DA1B6D}" dt="2024-02-15T11:02:58.233" v="695"/>
          <ac:graphicFrameMkLst>
            <pc:docMk/>
            <pc:sldMk cId="3407948057" sldId="371"/>
            <ac:graphicFrameMk id="7" creationId="{4CC6FA87-FE9D-4232-B068-E92F4C46D920}"/>
          </ac:graphicFrameMkLst>
        </pc:graphicFrameChg>
      </pc:sldChg>
      <pc:sldChg chg="del">
        <pc:chgData name="Elīza Laķe" userId="b0a858b5-8863-41a8-8975-fc8f8b90e6c3" providerId="ADAL" clId="{B5A42C9E-2CCB-4B91-A758-51D238DA1B6D}" dt="2024-02-15T10:35:33.136" v="321" actId="47"/>
        <pc:sldMkLst>
          <pc:docMk/>
          <pc:sldMk cId="3895010221" sldId="379"/>
        </pc:sldMkLst>
      </pc:sldChg>
      <pc:sldChg chg="addSp modSp mod ord modNotesTx">
        <pc:chgData name="Elīza Laķe" userId="b0a858b5-8863-41a8-8975-fc8f8b90e6c3" providerId="ADAL" clId="{B5A42C9E-2CCB-4B91-A758-51D238DA1B6D}" dt="2024-02-16T09:42:37.351" v="1430" actId="20577"/>
        <pc:sldMkLst>
          <pc:docMk/>
          <pc:sldMk cId="3278790069" sldId="381"/>
        </pc:sldMkLst>
        <pc:spChg chg="mod">
          <ac:chgData name="Elīza Laķe" userId="b0a858b5-8863-41a8-8975-fc8f8b90e6c3" providerId="ADAL" clId="{B5A42C9E-2CCB-4B91-A758-51D238DA1B6D}" dt="2024-02-15T11:16:17.086" v="1183" actId="404"/>
          <ac:spMkLst>
            <pc:docMk/>
            <pc:sldMk cId="3278790069" sldId="381"/>
            <ac:spMk id="2" creationId="{4E93B9A7-6AB9-2C4D-A4A1-26DE674AE843}"/>
          </ac:spMkLst>
        </pc:spChg>
        <pc:spChg chg="add">
          <ac:chgData name="Elīza Laķe" userId="b0a858b5-8863-41a8-8975-fc8f8b90e6c3" providerId="ADAL" clId="{B5A42C9E-2CCB-4B91-A758-51D238DA1B6D}" dt="2024-02-15T11:09:38.302" v="848"/>
          <ac:spMkLst>
            <pc:docMk/>
            <pc:sldMk cId="3278790069" sldId="381"/>
            <ac:spMk id="3" creationId="{0D0BB891-BAA6-CA23-071E-284A0C7C9913}"/>
          </ac:spMkLst>
        </pc:spChg>
        <pc:spChg chg="mod">
          <ac:chgData name="Elīza Laķe" userId="b0a858b5-8863-41a8-8975-fc8f8b90e6c3" providerId="ADAL" clId="{B5A42C9E-2CCB-4B91-A758-51D238DA1B6D}" dt="2024-02-15T11:14:30.652" v="1029" actId="20577"/>
          <ac:spMkLst>
            <pc:docMk/>
            <pc:sldMk cId="3278790069" sldId="381"/>
            <ac:spMk id="4" creationId="{ECDBC015-2E6F-3041-B1B5-5A6FCBF4C54D}"/>
          </ac:spMkLst>
        </pc:spChg>
        <pc:spChg chg="mod">
          <ac:chgData name="Elīza Laķe" userId="b0a858b5-8863-41a8-8975-fc8f8b90e6c3" providerId="ADAL" clId="{B5A42C9E-2CCB-4B91-A758-51D238DA1B6D}" dt="2024-02-15T11:14:24.431" v="1025" actId="20577"/>
          <ac:spMkLst>
            <pc:docMk/>
            <pc:sldMk cId="3278790069" sldId="381"/>
            <ac:spMk id="7" creationId="{59BEFD0E-BD66-4D7B-A8C3-DFC263C9FDB8}"/>
          </ac:spMkLst>
        </pc:spChg>
      </pc:sldChg>
      <pc:sldChg chg="modSp mod">
        <pc:chgData name="Elīza Laķe" userId="b0a858b5-8863-41a8-8975-fc8f8b90e6c3" providerId="ADAL" clId="{B5A42C9E-2CCB-4B91-A758-51D238DA1B6D}" dt="2024-02-15T11:22:31.791" v="1336" actId="20577"/>
        <pc:sldMkLst>
          <pc:docMk/>
          <pc:sldMk cId="3025912620" sldId="382"/>
        </pc:sldMkLst>
        <pc:spChg chg="mod">
          <ac:chgData name="Elīza Laķe" userId="b0a858b5-8863-41a8-8975-fc8f8b90e6c3" providerId="ADAL" clId="{B5A42C9E-2CCB-4B91-A758-51D238DA1B6D}" dt="2024-02-15T11:22:31.791" v="1336" actId="20577"/>
          <ac:spMkLst>
            <pc:docMk/>
            <pc:sldMk cId="3025912620" sldId="382"/>
            <ac:spMk id="6" creationId="{ED797BB1-258A-4371-A32A-EF508278523C}"/>
          </ac:spMkLst>
        </pc:spChg>
        <pc:graphicFrameChg chg="mod">
          <ac:chgData name="Elīza Laķe" userId="b0a858b5-8863-41a8-8975-fc8f8b90e6c3" providerId="ADAL" clId="{B5A42C9E-2CCB-4B91-A758-51D238DA1B6D}" dt="2024-02-15T11:22:24.851" v="1332" actId="20577"/>
          <ac:graphicFrameMkLst>
            <pc:docMk/>
            <pc:sldMk cId="3025912620" sldId="382"/>
            <ac:graphicFrameMk id="19" creationId="{F7786787-F5D8-478D-AB75-F9DE63B120F0}"/>
          </ac:graphicFrameMkLst>
        </pc:graphicFrameChg>
      </pc:sldChg>
      <pc:sldChg chg="modSp mod">
        <pc:chgData name="Elīza Laķe" userId="b0a858b5-8863-41a8-8975-fc8f8b90e6c3" providerId="ADAL" clId="{B5A42C9E-2CCB-4B91-A758-51D238DA1B6D}" dt="2024-02-15T09:43:53.672" v="31" actId="14100"/>
        <pc:sldMkLst>
          <pc:docMk/>
          <pc:sldMk cId="2177935234" sldId="383"/>
        </pc:sldMkLst>
        <pc:spChg chg="mod">
          <ac:chgData name="Elīza Laķe" userId="b0a858b5-8863-41a8-8975-fc8f8b90e6c3" providerId="ADAL" clId="{B5A42C9E-2CCB-4B91-A758-51D238DA1B6D}" dt="2024-02-15T09:43:53.672" v="31" actId="14100"/>
          <ac:spMkLst>
            <pc:docMk/>
            <pc:sldMk cId="2177935234" sldId="383"/>
            <ac:spMk id="3" creationId="{035F0F37-9C6D-B84E-A4D1-15B38701CC50}"/>
          </ac:spMkLst>
        </pc:spChg>
        <pc:spChg chg="mod">
          <ac:chgData name="Elīza Laķe" userId="b0a858b5-8863-41a8-8975-fc8f8b90e6c3" providerId="ADAL" clId="{B5A42C9E-2CCB-4B91-A758-51D238DA1B6D}" dt="2024-02-15T09:42:44.322" v="3" actId="20577"/>
          <ac:spMkLst>
            <pc:docMk/>
            <pc:sldMk cId="2177935234" sldId="383"/>
            <ac:spMk id="4" creationId="{F2A0233E-3DDC-1642-9FF5-F985DE3CC09A}"/>
          </ac:spMkLst>
        </pc:spChg>
      </pc:sldChg>
      <pc:sldChg chg="addSp delSp modSp mod modNotesTx">
        <pc:chgData name="Elīza Laķe" userId="b0a858b5-8863-41a8-8975-fc8f8b90e6c3" providerId="ADAL" clId="{B5A42C9E-2CCB-4B91-A758-51D238DA1B6D}" dt="2024-02-16T09:42:10.355" v="1424" actId="20577"/>
        <pc:sldMkLst>
          <pc:docMk/>
          <pc:sldMk cId="2441622715" sldId="391"/>
        </pc:sldMkLst>
        <pc:spChg chg="mod">
          <ac:chgData name="Elīza Laķe" userId="b0a858b5-8863-41a8-8975-fc8f8b90e6c3" providerId="ADAL" clId="{B5A42C9E-2CCB-4B91-A758-51D238DA1B6D}" dt="2024-02-15T10:28:40.405" v="270" actId="1076"/>
          <ac:spMkLst>
            <pc:docMk/>
            <pc:sldMk cId="2441622715" sldId="391"/>
            <ac:spMk id="2" creationId="{DA7BDF69-AA71-4CF6-DBB2-3573AE3E9E88}"/>
          </ac:spMkLst>
        </pc:spChg>
        <pc:spChg chg="mod">
          <ac:chgData name="Elīza Laķe" userId="b0a858b5-8863-41a8-8975-fc8f8b90e6c3" providerId="ADAL" clId="{B5A42C9E-2CCB-4B91-A758-51D238DA1B6D}" dt="2024-02-15T10:21:29.215" v="184"/>
          <ac:spMkLst>
            <pc:docMk/>
            <pc:sldMk cId="2441622715" sldId="391"/>
            <ac:spMk id="3" creationId="{9E77B6A6-A32E-E41D-3D68-1190EE73BA13}"/>
          </ac:spMkLst>
        </pc:spChg>
        <pc:spChg chg="add del mod">
          <ac:chgData name="Elīza Laķe" userId="b0a858b5-8863-41a8-8975-fc8f8b90e6c3" providerId="ADAL" clId="{B5A42C9E-2CCB-4B91-A758-51D238DA1B6D}" dt="2024-02-15T10:26:06.226" v="231" actId="478"/>
          <ac:spMkLst>
            <pc:docMk/>
            <pc:sldMk cId="2441622715" sldId="391"/>
            <ac:spMk id="6" creationId="{2CDC25A2-58EB-A280-1DD3-9C2B87EFFB9E}"/>
          </ac:spMkLst>
        </pc:spChg>
        <pc:graphicFrameChg chg="del mod modGraphic">
          <ac:chgData name="Elīza Laķe" userId="b0a858b5-8863-41a8-8975-fc8f8b90e6c3" providerId="ADAL" clId="{B5A42C9E-2CCB-4B91-A758-51D238DA1B6D}" dt="2024-02-15T10:26:02.605" v="229" actId="478"/>
          <ac:graphicFrameMkLst>
            <pc:docMk/>
            <pc:sldMk cId="2441622715" sldId="391"/>
            <ac:graphicFrameMk id="7" creationId="{03C2D282-E324-3AAC-3C3D-10456CAE529D}"/>
          </ac:graphicFrameMkLst>
        </pc:graphicFrameChg>
        <pc:graphicFrameChg chg="add mod modGraphic">
          <ac:chgData name="Elīza Laķe" userId="b0a858b5-8863-41a8-8975-fc8f8b90e6c3" providerId="ADAL" clId="{B5A42C9E-2CCB-4B91-A758-51D238DA1B6D}" dt="2024-02-15T10:31:05.415" v="317" actId="1076"/>
          <ac:graphicFrameMkLst>
            <pc:docMk/>
            <pc:sldMk cId="2441622715" sldId="391"/>
            <ac:graphicFrameMk id="8" creationId="{24F69B5A-786A-6008-BD7E-26EA66B5F1EB}"/>
          </ac:graphicFrameMkLst>
        </pc:graphicFrameChg>
      </pc:sldChg>
      <pc:sldChg chg="del">
        <pc:chgData name="Elīza Laķe" userId="b0a858b5-8863-41a8-8975-fc8f8b90e6c3" providerId="ADAL" clId="{B5A42C9E-2CCB-4B91-A758-51D238DA1B6D}" dt="2024-02-15T09:49:03.371" v="33" actId="47"/>
        <pc:sldMkLst>
          <pc:docMk/>
          <pc:sldMk cId="3226558294" sldId="392"/>
        </pc:sldMkLst>
      </pc:sldChg>
      <pc:sldChg chg="modSp mod ord">
        <pc:chgData name="Elīza Laķe" userId="b0a858b5-8863-41a8-8975-fc8f8b90e6c3" providerId="ADAL" clId="{B5A42C9E-2CCB-4B91-A758-51D238DA1B6D}" dt="2024-02-15T11:26:07.956" v="1408"/>
        <pc:sldMkLst>
          <pc:docMk/>
          <pc:sldMk cId="4128948135" sldId="394"/>
        </pc:sldMkLst>
        <pc:spChg chg="mod">
          <ac:chgData name="Elīza Laķe" userId="b0a858b5-8863-41a8-8975-fc8f8b90e6c3" providerId="ADAL" clId="{B5A42C9E-2CCB-4B91-A758-51D238DA1B6D}" dt="2024-02-15T11:07:08.532" v="838" actId="20577"/>
          <ac:spMkLst>
            <pc:docMk/>
            <pc:sldMk cId="4128948135" sldId="394"/>
            <ac:spMk id="3" creationId="{423BAD50-CBC9-428F-BB90-BC8C380DD01E}"/>
          </ac:spMkLst>
        </pc:spChg>
        <pc:spChg chg="mod">
          <ac:chgData name="Elīza Laķe" userId="b0a858b5-8863-41a8-8975-fc8f8b90e6c3" providerId="ADAL" clId="{B5A42C9E-2CCB-4B91-A758-51D238DA1B6D}" dt="2024-02-15T11:07:17.752" v="842" actId="20577"/>
          <ac:spMkLst>
            <pc:docMk/>
            <pc:sldMk cId="4128948135" sldId="394"/>
            <ac:spMk id="5" creationId="{D95869D4-3C3F-4136-B59A-FC7EE6A7D8CB}"/>
          </ac:spMkLst>
        </pc:spChg>
      </pc:sldChg>
      <pc:sldChg chg="del">
        <pc:chgData name="Elīza Laķe" userId="b0a858b5-8863-41a8-8975-fc8f8b90e6c3" providerId="ADAL" clId="{B5A42C9E-2CCB-4B91-A758-51D238DA1B6D}" dt="2024-02-15T10:35:29.860" v="320" actId="47"/>
        <pc:sldMkLst>
          <pc:docMk/>
          <pc:sldMk cId="516737504" sldId="396"/>
        </pc:sldMkLst>
      </pc:sldChg>
      <pc:sldChg chg="del">
        <pc:chgData name="Elīza Laķe" userId="b0a858b5-8863-41a8-8975-fc8f8b90e6c3" providerId="ADAL" clId="{B5A42C9E-2CCB-4B91-A758-51D238DA1B6D}" dt="2024-02-15T11:27:19.381" v="1414" actId="47"/>
        <pc:sldMkLst>
          <pc:docMk/>
          <pc:sldMk cId="4287527829" sldId="399"/>
        </pc:sldMkLst>
      </pc:sldChg>
      <pc:sldChg chg="modSp mod">
        <pc:chgData name="Elīza Laķe" userId="b0a858b5-8863-41a8-8975-fc8f8b90e6c3" providerId="ADAL" clId="{B5A42C9E-2CCB-4B91-A758-51D238DA1B6D}" dt="2024-02-15T11:04:54.952" v="707" actId="20577"/>
        <pc:sldMkLst>
          <pc:docMk/>
          <pc:sldMk cId="1140232060" sldId="400"/>
        </pc:sldMkLst>
        <pc:spChg chg="mod">
          <ac:chgData name="Elīza Laķe" userId="b0a858b5-8863-41a8-8975-fc8f8b90e6c3" providerId="ADAL" clId="{B5A42C9E-2CCB-4B91-A758-51D238DA1B6D}" dt="2024-02-15T11:04:28.112" v="699" actId="20577"/>
          <ac:spMkLst>
            <pc:docMk/>
            <pc:sldMk cId="1140232060" sldId="400"/>
            <ac:spMk id="3" creationId="{978CFF73-6096-443D-C875-315C0439A535}"/>
          </ac:spMkLst>
        </pc:spChg>
        <pc:spChg chg="mod">
          <ac:chgData name="Elīza Laķe" userId="b0a858b5-8863-41a8-8975-fc8f8b90e6c3" providerId="ADAL" clId="{B5A42C9E-2CCB-4B91-A758-51D238DA1B6D}" dt="2024-02-15T11:04:54.952" v="707" actId="20577"/>
          <ac:spMkLst>
            <pc:docMk/>
            <pc:sldMk cId="1140232060" sldId="400"/>
            <ac:spMk id="9" creationId="{5A1986BA-CFDB-6D22-CB93-A188D63D00A7}"/>
          </ac:spMkLst>
        </pc:spChg>
      </pc:sldChg>
      <pc:sldChg chg="modSp mod modNotesTx">
        <pc:chgData name="Elīza Laķe" userId="b0a858b5-8863-41a8-8975-fc8f8b90e6c3" providerId="ADAL" clId="{B5A42C9E-2CCB-4B91-A758-51D238DA1B6D}" dt="2024-02-16T09:42:47.381" v="1432" actId="20577"/>
        <pc:sldMkLst>
          <pc:docMk/>
          <pc:sldMk cId="2715631967" sldId="401"/>
        </pc:sldMkLst>
        <pc:spChg chg="mod">
          <ac:chgData name="Elīza Laķe" userId="b0a858b5-8863-41a8-8975-fc8f8b90e6c3" providerId="ADAL" clId="{B5A42C9E-2CCB-4B91-A758-51D238DA1B6D}" dt="2024-02-15T11:22:44.291" v="1340" actId="20577"/>
          <ac:spMkLst>
            <pc:docMk/>
            <pc:sldMk cId="2715631967" sldId="401"/>
            <ac:spMk id="6" creationId="{ED797BB1-258A-4371-A32A-EF508278523C}"/>
          </ac:spMkLst>
        </pc:spChg>
      </pc:sldChg>
      <pc:sldChg chg="modSp add mod ord modNotesTx">
        <pc:chgData name="Elīza Laķe" userId="b0a858b5-8863-41a8-8975-fc8f8b90e6c3" providerId="ADAL" clId="{B5A42C9E-2CCB-4B91-A758-51D238DA1B6D}" dt="2024-02-16T09:42:40.514" v="1431" actId="20577"/>
        <pc:sldMkLst>
          <pc:docMk/>
          <pc:sldMk cId="2336796373" sldId="402"/>
        </pc:sldMkLst>
        <pc:spChg chg="mod">
          <ac:chgData name="Elīza Laķe" userId="b0a858b5-8863-41a8-8975-fc8f8b90e6c3" providerId="ADAL" clId="{B5A42C9E-2CCB-4B91-A758-51D238DA1B6D}" dt="2024-02-15T11:21:35.131" v="1324" actId="1076"/>
          <ac:spMkLst>
            <pc:docMk/>
            <pc:sldMk cId="2336796373" sldId="402"/>
            <ac:spMk id="2" creationId="{BC072853-CFB7-D5F9-F045-1F5357822F9D}"/>
          </ac:spMkLst>
        </pc:spChg>
        <pc:spChg chg="mod">
          <ac:chgData name="Elīza Laķe" userId="b0a858b5-8863-41a8-8975-fc8f8b90e6c3" providerId="ADAL" clId="{B5A42C9E-2CCB-4B91-A758-51D238DA1B6D}" dt="2024-02-15T11:21:48.891" v="1328" actId="20577"/>
          <ac:spMkLst>
            <pc:docMk/>
            <pc:sldMk cId="2336796373" sldId="402"/>
            <ac:spMk id="4" creationId="{8F95E035-BE67-4AE8-95F3-5A7A06EE0E19}"/>
          </ac:spMkLst>
        </pc:spChg>
        <pc:spChg chg="mod">
          <ac:chgData name="Elīza Laķe" userId="b0a858b5-8863-41a8-8975-fc8f8b90e6c3" providerId="ADAL" clId="{B5A42C9E-2CCB-4B91-A758-51D238DA1B6D}" dt="2024-02-15T11:21:19.081" v="1280" actId="20577"/>
          <ac:spMkLst>
            <pc:docMk/>
            <pc:sldMk cId="2336796373" sldId="402"/>
            <ac:spMk id="7" creationId="{28BDEF0C-9238-C237-7B17-92C3FD9A87B7}"/>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bar"/>
        <c:grouping val="clustered"/>
        <c:varyColors val="0"/>
        <c:ser>
          <c:idx val="0"/>
          <c:order val="0"/>
          <c:tx>
            <c:strRef>
              <c:f>Sheet1!$B$1</c:f>
              <c:strCache>
                <c:ptCount val="1"/>
                <c:pt idx="0">
                  <c:v>Series 1</c:v>
                </c:pt>
              </c:strCache>
            </c:strRef>
          </c:tx>
          <c:spPr>
            <a:solidFill>
              <a:srgbClr val="DAE1E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B759-4720-A8AA-2E733E86794A}"/>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B759-4720-A8AA-2E733E86794A}"/>
            </c:ext>
          </c:extLst>
        </c:ser>
        <c:ser>
          <c:idx val="2"/>
          <c:order val="2"/>
          <c:tx>
            <c:strRef>
              <c:f>Sheet1!$D$1</c:f>
              <c:strCache>
                <c:ptCount val="1"/>
                <c:pt idx="0">
                  <c:v>Series 3</c:v>
                </c:pt>
              </c:strCache>
            </c:strRef>
          </c:tx>
          <c:spPr>
            <a:solidFill>
              <a:srgbClr val="800024"/>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B759-4720-A8AA-2E733E86794A}"/>
            </c:ext>
          </c:extLst>
        </c:ser>
        <c:dLbls>
          <c:showLegendKey val="0"/>
          <c:showVal val="0"/>
          <c:showCatName val="0"/>
          <c:showSerName val="0"/>
          <c:showPercent val="0"/>
          <c:showBubbleSize val="0"/>
        </c:dLbls>
        <c:gapWidth val="182"/>
        <c:axId val="1698978111"/>
        <c:axId val="1698978943"/>
      </c:barChart>
      <c:catAx>
        <c:axId val="169897811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Verdana" panose="020B0604030504040204" pitchFamily="34" charset="0"/>
                <a:ea typeface="+mn-ea"/>
                <a:cs typeface="+mn-cs"/>
              </a:defRPr>
            </a:pPr>
            <a:endParaRPr lang="lv-LV"/>
          </a:p>
        </c:txPr>
        <c:crossAx val="1698978943"/>
        <c:crosses val="autoZero"/>
        <c:auto val="1"/>
        <c:lblAlgn val="ctr"/>
        <c:lblOffset val="100"/>
        <c:noMultiLvlLbl val="0"/>
      </c:catAx>
      <c:valAx>
        <c:axId val="1698978943"/>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crossAx val="16989781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Verdana" panose="020B0604030504040204" pitchFamily="34" charset="0"/>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BD0509-C327-427C-BD11-50DFD45DC9C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lv-LV"/>
        </a:p>
      </dgm:t>
    </dgm:pt>
    <dgm:pt modelId="{0D436EEF-1AB3-4B2F-B3BB-EF8F71CD4873}">
      <dgm:prSet phldrT="[Text]" phldr="1"/>
      <dgm:spPr>
        <a:solidFill>
          <a:srgbClr val="800024"/>
        </a:solidFill>
      </dgm:spPr>
      <dgm:t>
        <a:bodyPr/>
        <a:lstStyle/>
        <a:p>
          <a:endParaRPr lang="lv-LV">
            <a:latin typeface="Verdana" panose="020B0604030504040204" pitchFamily="34" charset="0"/>
            <a:ea typeface="Verdana" panose="020B0604030504040204" pitchFamily="34" charset="0"/>
            <a:cs typeface="Urdu Typesetting" panose="03020402040406030203" pitchFamily="66" charset="-78"/>
          </a:endParaRPr>
        </a:p>
      </dgm:t>
    </dgm:pt>
    <dgm:pt modelId="{CC5F3B86-18CF-40B9-9718-4F59176A21B2}" type="parTrans" cxnId="{6A53DC10-68F9-4531-B73A-1024C48B5E40}">
      <dgm:prSet/>
      <dgm:spPr/>
      <dgm:t>
        <a:bodyPr/>
        <a:lstStyle/>
        <a:p>
          <a:endParaRPr lang="lv-LV"/>
        </a:p>
      </dgm:t>
    </dgm:pt>
    <dgm:pt modelId="{CF4E05E0-1EF0-44E2-B3C5-431700E968B9}" type="sibTrans" cxnId="{6A53DC10-68F9-4531-B73A-1024C48B5E40}">
      <dgm:prSet/>
      <dgm:spPr/>
      <dgm:t>
        <a:bodyPr/>
        <a:lstStyle/>
        <a:p>
          <a:endParaRPr lang="lv-LV"/>
        </a:p>
      </dgm:t>
    </dgm:pt>
    <dgm:pt modelId="{246061A8-1BC5-4A57-A91C-7DB7B7E88A6C}">
      <dgm:prSet phldrT="[Text]" phldr="1"/>
      <dgm:spPr>
        <a:solidFill>
          <a:srgbClr val="800024"/>
        </a:solidFill>
      </dgm:spPr>
      <dgm:t>
        <a:bodyPr/>
        <a:lstStyle/>
        <a:p>
          <a:endParaRPr lang="lv-LV">
            <a:latin typeface="Verdana" panose="020B0604030504040204" pitchFamily="34" charset="0"/>
            <a:ea typeface="Verdana" panose="020B0604030504040204" pitchFamily="34" charset="0"/>
          </a:endParaRPr>
        </a:p>
      </dgm:t>
    </dgm:pt>
    <dgm:pt modelId="{715E2C2C-BD20-432E-A573-91BA8F095BC6}" type="parTrans" cxnId="{A8A55C05-7952-43E1-996F-45D1EC7CE506}">
      <dgm:prSet/>
      <dgm:spPr/>
      <dgm:t>
        <a:bodyPr/>
        <a:lstStyle/>
        <a:p>
          <a:endParaRPr lang="lv-LV"/>
        </a:p>
      </dgm:t>
    </dgm:pt>
    <dgm:pt modelId="{8732A1C3-B38B-423F-A36D-27C7CAE63237}" type="sibTrans" cxnId="{A8A55C05-7952-43E1-996F-45D1EC7CE506}">
      <dgm:prSet/>
      <dgm:spPr/>
      <dgm:t>
        <a:bodyPr/>
        <a:lstStyle/>
        <a:p>
          <a:endParaRPr lang="lv-LV"/>
        </a:p>
      </dgm:t>
    </dgm:pt>
    <dgm:pt modelId="{A4B037DE-8BFA-419F-9834-FD998C885329}">
      <dgm:prSet phldrT="[Text]" phldr="1"/>
      <dgm:spPr>
        <a:solidFill>
          <a:srgbClr val="800024"/>
        </a:solidFill>
      </dgm:spPr>
      <dgm:t>
        <a:bodyPr/>
        <a:lstStyle/>
        <a:p>
          <a:endParaRPr lang="lv-LV">
            <a:latin typeface="Verdana" panose="020B0604030504040204" pitchFamily="34" charset="0"/>
            <a:ea typeface="Verdana" panose="020B0604030504040204" pitchFamily="34" charset="0"/>
          </a:endParaRPr>
        </a:p>
      </dgm:t>
    </dgm:pt>
    <dgm:pt modelId="{24AF22C1-0164-4DD4-BF64-D82AA841CED7}" type="parTrans" cxnId="{E4A91334-7943-40B8-AF7F-5B4BF3099D36}">
      <dgm:prSet/>
      <dgm:spPr/>
      <dgm:t>
        <a:bodyPr/>
        <a:lstStyle/>
        <a:p>
          <a:endParaRPr lang="lv-LV"/>
        </a:p>
      </dgm:t>
    </dgm:pt>
    <dgm:pt modelId="{63C94C42-4A8E-4060-BB35-179DEC653393}" type="sibTrans" cxnId="{E4A91334-7943-40B8-AF7F-5B4BF3099D36}">
      <dgm:prSet/>
      <dgm:spPr/>
      <dgm:t>
        <a:bodyPr/>
        <a:lstStyle/>
        <a:p>
          <a:endParaRPr lang="lv-LV"/>
        </a:p>
      </dgm:t>
    </dgm:pt>
    <dgm:pt modelId="{A6C49A90-DD37-4E24-8AFD-F7BC16C329BC}">
      <dgm:prSet phldrT="[Text]" phldr="1"/>
      <dgm:spPr>
        <a:solidFill>
          <a:srgbClr val="800024"/>
        </a:solidFill>
      </dgm:spPr>
      <dgm:t>
        <a:bodyPr/>
        <a:lstStyle/>
        <a:p>
          <a:endParaRPr lang="lv-LV">
            <a:latin typeface="Urdu Typesetting" panose="020B0604020202020204" pitchFamily="66" charset="-78"/>
            <a:ea typeface="Verdana" panose="020B0604030504040204" pitchFamily="34" charset="0"/>
            <a:cs typeface="Urdu Typesetting" panose="020B0604020202020204" pitchFamily="66" charset="-78"/>
          </a:endParaRPr>
        </a:p>
      </dgm:t>
    </dgm:pt>
    <dgm:pt modelId="{6C520024-B9FA-4846-BDA8-45A461010134}" type="parTrans" cxnId="{C80F5E96-274C-474D-8B86-0EE2372F9AAB}">
      <dgm:prSet/>
      <dgm:spPr/>
      <dgm:t>
        <a:bodyPr/>
        <a:lstStyle/>
        <a:p>
          <a:endParaRPr lang="lv-LV"/>
        </a:p>
      </dgm:t>
    </dgm:pt>
    <dgm:pt modelId="{B5534562-B3C5-4770-8B82-2304F1479621}" type="sibTrans" cxnId="{C80F5E96-274C-474D-8B86-0EE2372F9AAB}">
      <dgm:prSet/>
      <dgm:spPr/>
      <dgm:t>
        <a:bodyPr/>
        <a:lstStyle/>
        <a:p>
          <a:endParaRPr lang="lv-LV"/>
        </a:p>
      </dgm:t>
    </dgm:pt>
    <dgm:pt modelId="{F732E3C6-9AA3-4BBB-9357-AF67019861FB}">
      <dgm:prSet phldrT="[Text]" phldr="1"/>
      <dgm:spPr>
        <a:solidFill>
          <a:srgbClr val="800024"/>
        </a:solidFill>
      </dgm:spPr>
      <dgm:t>
        <a:bodyPr/>
        <a:lstStyle/>
        <a:p>
          <a:endParaRPr lang="lv-LV">
            <a:latin typeface="Verdana" panose="020B0604030504040204" pitchFamily="34" charset="0"/>
            <a:ea typeface="Verdana" panose="020B0604030504040204" pitchFamily="34" charset="0"/>
          </a:endParaRPr>
        </a:p>
      </dgm:t>
    </dgm:pt>
    <dgm:pt modelId="{632E120B-714A-43B7-9429-BC778941EB73}" type="parTrans" cxnId="{7CD3AF02-C673-4035-A886-266B766C5A8C}">
      <dgm:prSet/>
      <dgm:spPr/>
      <dgm:t>
        <a:bodyPr/>
        <a:lstStyle/>
        <a:p>
          <a:endParaRPr lang="lv-LV"/>
        </a:p>
      </dgm:t>
    </dgm:pt>
    <dgm:pt modelId="{89253044-EDB4-41B4-9DC9-059AC33E1AB0}" type="sibTrans" cxnId="{7CD3AF02-C673-4035-A886-266B766C5A8C}">
      <dgm:prSet/>
      <dgm:spPr/>
      <dgm:t>
        <a:bodyPr/>
        <a:lstStyle/>
        <a:p>
          <a:endParaRPr lang="lv-LV"/>
        </a:p>
      </dgm:t>
    </dgm:pt>
    <dgm:pt modelId="{D81FC688-5158-4D9C-9D7B-D0BD36CE6F12}">
      <dgm:prSet phldrT="[Text]" phldr="1"/>
      <dgm:spPr>
        <a:solidFill>
          <a:srgbClr val="800024"/>
        </a:solidFill>
      </dgm:spPr>
      <dgm:t>
        <a:bodyPr/>
        <a:lstStyle/>
        <a:p>
          <a:endParaRPr lang="lv-LV">
            <a:latin typeface="Verdana" panose="020B0604030504040204" pitchFamily="34" charset="0"/>
            <a:ea typeface="Verdana" panose="020B0604030504040204" pitchFamily="34" charset="0"/>
          </a:endParaRPr>
        </a:p>
      </dgm:t>
    </dgm:pt>
    <dgm:pt modelId="{F6E10024-6364-4A52-9201-F401C0716D99}" type="parTrans" cxnId="{81E70D99-2EF3-4EF3-95D6-12B2F54DCCF7}">
      <dgm:prSet/>
      <dgm:spPr/>
      <dgm:t>
        <a:bodyPr/>
        <a:lstStyle/>
        <a:p>
          <a:endParaRPr lang="lv-LV"/>
        </a:p>
      </dgm:t>
    </dgm:pt>
    <dgm:pt modelId="{FA139BCD-99C0-4EE1-900B-5B249A46858C}" type="sibTrans" cxnId="{81E70D99-2EF3-4EF3-95D6-12B2F54DCCF7}">
      <dgm:prSet/>
      <dgm:spPr/>
      <dgm:t>
        <a:bodyPr/>
        <a:lstStyle/>
        <a:p>
          <a:endParaRPr lang="lv-LV"/>
        </a:p>
      </dgm:t>
    </dgm:pt>
    <dgm:pt modelId="{9E090033-8803-4C19-A92A-B5DC425A0527}" type="pres">
      <dgm:prSet presAssocID="{70BD0509-C327-427C-BD11-50DFD45DC9CF}" presName="diagram" presStyleCnt="0">
        <dgm:presLayoutVars>
          <dgm:dir/>
          <dgm:resizeHandles val="exact"/>
        </dgm:presLayoutVars>
      </dgm:prSet>
      <dgm:spPr/>
    </dgm:pt>
    <dgm:pt modelId="{8C8ED52D-6C0D-4C20-8E45-C08555F8DB1F}" type="pres">
      <dgm:prSet presAssocID="{0D436EEF-1AB3-4B2F-B3BB-EF8F71CD4873}" presName="node" presStyleLbl="node1" presStyleIdx="0" presStyleCnt="6">
        <dgm:presLayoutVars>
          <dgm:bulletEnabled val="1"/>
        </dgm:presLayoutVars>
      </dgm:prSet>
      <dgm:spPr/>
    </dgm:pt>
    <dgm:pt modelId="{757316BB-6584-43F2-9FF2-1BA950188DAA}" type="pres">
      <dgm:prSet presAssocID="{CF4E05E0-1EF0-44E2-B3C5-431700E968B9}" presName="sibTrans" presStyleCnt="0"/>
      <dgm:spPr/>
    </dgm:pt>
    <dgm:pt modelId="{C1E861DA-E51F-4484-B4DF-F375B853F3E2}" type="pres">
      <dgm:prSet presAssocID="{246061A8-1BC5-4A57-A91C-7DB7B7E88A6C}" presName="node" presStyleLbl="node1" presStyleIdx="1" presStyleCnt="6">
        <dgm:presLayoutVars>
          <dgm:bulletEnabled val="1"/>
        </dgm:presLayoutVars>
      </dgm:prSet>
      <dgm:spPr/>
    </dgm:pt>
    <dgm:pt modelId="{51920395-ABBA-44BB-BB5F-65BDCDD93E0A}" type="pres">
      <dgm:prSet presAssocID="{8732A1C3-B38B-423F-A36D-27C7CAE63237}" presName="sibTrans" presStyleCnt="0"/>
      <dgm:spPr/>
    </dgm:pt>
    <dgm:pt modelId="{0B3FED2C-B031-4B6D-9D12-32F8CE813E44}" type="pres">
      <dgm:prSet presAssocID="{A4B037DE-8BFA-419F-9834-FD998C885329}" presName="node" presStyleLbl="node1" presStyleIdx="2" presStyleCnt="6">
        <dgm:presLayoutVars>
          <dgm:bulletEnabled val="1"/>
        </dgm:presLayoutVars>
      </dgm:prSet>
      <dgm:spPr/>
    </dgm:pt>
    <dgm:pt modelId="{D65A40C7-49F6-487C-B69F-F6C23820871C}" type="pres">
      <dgm:prSet presAssocID="{63C94C42-4A8E-4060-BB35-179DEC653393}" presName="sibTrans" presStyleCnt="0"/>
      <dgm:spPr/>
    </dgm:pt>
    <dgm:pt modelId="{0D36605E-7DD3-495D-AF92-D449F67D1459}" type="pres">
      <dgm:prSet presAssocID="{A6C49A90-DD37-4E24-8AFD-F7BC16C329BC}" presName="node" presStyleLbl="node1" presStyleIdx="3" presStyleCnt="6">
        <dgm:presLayoutVars>
          <dgm:bulletEnabled val="1"/>
        </dgm:presLayoutVars>
      </dgm:prSet>
      <dgm:spPr/>
    </dgm:pt>
    <dgm:pt modelId="{3F1AE98B-785B-4E87-A14D-9EE92B8F53D7}" type="pres">
      <dgm:prSet presAssocID="{B5534562-B3C5-4770-8B82-2304F1479621}" presName="sibTrans" presStyleCnt="0"/>
      <dgm:spPr/>
    </dgm:pt>
    <dgm:pt modelId="{39E5910C-763A-421E-ACFA-BF54B7B66C18}" type="pres">
      <dgm:prSet presAssocID="{F732E3C6-9AA3-4BBB-9357-AF67019861FB}" presName="node" presStyleLbl="node1" presStyleIdx="4" presStyleCnt="6">
        <dgm:presLayoutVars>
          <dgm:bulletEnabled val="1"/>
        </dgm:presLayoutVars>
      </dgm:prSet>
      <dgm:spPr/>
    </dgm:pt>
    <dgm:pt modelId="{A76A2483-69C7-4898-B30E-BD018E5543A3}" type="pres">
      <dgm:prSet presAssocID="{89253044-EDB4-41B4-9DC9-059AC33E1AB0}" presName="sibTrans" presStyleCnt="0"/>
      <dgm:spPr/>
    </dgm:pt>
    <dgm:pt modelId="{69F337AE-96F2-4929-AFBF-3C05B751C3F0}" type="pres">
      <dgm:prSet presAssocID="{D81FC688-5158-4D9C-9D7B-D0BD36CE6F12}" presName="node" presStyleLbl="node1" presStyleIdx="5" presStyleCnt="6">
        <dgm:presLayoutVars>
          <dgm:bulletEnabled val="1"/>
        </dgm:presLayoutVars>
      </dgm:prSet>
      <dgm:spPr/>
    </dgm:pt>
  </dgm:ptLst>
  <dgm:cxnLst>
    <dgm:cxn modelId="{7CD3AF02-C673-4035-A886-266B766C5A8C}" srcId="{70BD0509-C327-427C-BD11-50DFD45DC9CF}" destId="{F732E3C6-9AA3-4BBB-9357-AF67019861FB}" srcOrd="4" destOrd="0" parTransId="{632E120B-714A-43B7-9429-BC778941EB73}" sibTransId="{89253044-EDB4-41B4-9DC9-059AC33E1AB0}"/>
    <dgm:cxn modelId="{A8A55C05-7952-43E1-996F-45D1EC7CE506}" srcId="{70BD0509-C327-427C-BD11-50DFD45DC9CF}" destId="{246061A8-1BC5-4A57-A91C-7DB7B7E88A6C}" srcOrd="1" destOrd="0" parTransId="{715E2C2C-BD20-432E-A573-91BA8F095BC6}" sibTransId="{8732A1C3-B38B-423F-A36D-27C7CAE63237}"/>
    <dgm:cxn modelId="{6A53DC10-68F9-4531-B73A-1024C48B5E40}" srcId="{70BD0509-C327-427C-BD11-50DFD45DC9CF}" destId="{0D436EEF-1AB3-4B2F-B3BB-EF8F71CD4873}" srcOrd="0" destOrd="0" parTransId="{CC5F3B86-18CF-40B9-9718-4F59176A21B2}" sibTransId="{CF4E05E0-1EF0-44E2-B3C5-431700E968B9}"/>
    <dgm:cxn modelId="{8FB7E92E-3FC2-4CEF-AEC7-AABE8A5B048F}" type="presOf" srcId="{70BD0509-C327-427C-BD11-50DFD45DC9CF}" destId="{9E090033-8803-4C19-A92A-B5DC425A0527}" srcOrd="0" destOrd="0" presId="urn:microsoft.com/office/officeart/2005/8/layout/default"/>
    <dgm:cxn modelId="{E4A91334-7943-40B8-AF7F-5B4BF3099D36}" srcId="{70BD0509-C327-427C-BD11-50DFD45DC9CF}" destId="{A4B037DE-8BFA-419F-9834-FD998C885329}" srcOrd="2" destOrd="0" parTransId="{24AF22C1-0164-4DD4-BF64-D82AA841CED7}" sibTransId="{63C94C42-4A8E-4060-BB35-179DEC653393}"/>
    <dgm:cxn modelId="{C88C313E-6C21-4F2C-AF67-8957B9058D51}" type="presOf" srcId="{D81FC688-5158-4D9C-9D7B-D0BD36CE6F12}" destId="{69F337AE-96F2-4929-AFBF-3C05B751C3F0}" srcOrd="0" destOrd="0" presId="urn:microsoft.com/office/officeart/2005/8/layout/default"/>
    <dgm:cxn modelId="{0F53B547-AD52-45AF-9779-23A9A600F34F}" type="presOf" srcId="{A4B037DE-8BFA-419F-9834-FD998C885329}" destId="{0B3FED2C-B031-4B6D-9D12-32F8CE813E44}" srcOrd="0" destOrd="0" presId="urn:microsoft.com/office/officeart/2005/8/layout/default"/>
    <dgm:cxn modelId="{E83F976C-C11B-44C4-9F68-0DC782287B7A}" type="presOf" srcId="{246061A8-1BC5-4A57-A91C-7DB7B7E88A6C}" destId="{C1E861DA-E51F-4484-B4DF-F375B853F3E2}" srcOrd="0" destOrd="0" presId="urn:microsoft.com/office/officeart/2005/8/layout/default"/>
    <dgm:cxn modelId="{F8F04E8E-53EA-48DE-B956-252FA6E1F63F}" type="presOf" srcId="{A6C49A90-DD37-4E24-8AFD-F7BC16C329BC}" destId="{0D36605E-7DD3-495D-AF92-D449F67D1459}" srcOrd="0" destOrd="0" presId="urn:microsoft.com/office/officeart/2005/8/layout/default"/>
    <dgm:cxn modelId="{C80F5E96-274C-474D-8B86-0EE2372F9AAB}" srcId="{70BD0509-C327-427C-BD11-50DFD45DC9CF}" destId="{A6C49A90-DD37-4E24-8AFD-F7BC16C329BC}" srcOrd="3" destOrd="0" parTransId="{6C520024-B9FA-4846-BDA8-45A461010134}" sibTransId="{B5534562-B3C5-4770-8B82-2304F1479621}"/>
    <dgm:cxn modelId="{81E70D99-2EF3-4EF3-95D6-12B2F54DCCF7}" srcId="{70BD0509-C327-427C-BD11-50DFD45DC9CF}" destId="{D81FC688-5158-4D9C-9D7B-D0BD36CE6F12}" srcOrd="5" destOrd="0" parTransId="{F6E10024-6364-4A52-9201-F401C0716D99}" sibTransId="{FA139BCD-99C0-4EE1-900B-5B249A46858C}"/>
    <dgm:cxn modelId="{AAC54A9D-D1BA-4C08-9C6A-28EAE74F1117}" type="presOf" srcId="{F732E3C6-9AA3-4BBB-9357-AF67019861FB}" destId="{39E5910C-763A-421E-ACFA-BF54B7B66C18}" srcOrd="0" destOrd="0" presId="urn:microsoft.com/office/officeart/2005/8/layout/default"/>
    <dgm:cxn modelId="{C85386E4-42A1-4744-9CF2-60BD75B41732}" type="presOf" srcId="{0D436EEF-1AB3-4B2F-B3BB-EF8F71CD4873}" destId="{8C8ED52D-6C0D-4C20-8E45-C08555F8DB1F}" srcOrd="0" destOrd="0" presId="urn:microsoft.com/office/officeart/2005/8/layout/default"/>
    <dgm:cxn modelId="{BD551B20-5B99-4318-A983-BEC0FEC50509}" type="presParOf" srcId="{9E090033-8803-4C19-A92A-B5DC425A0527}" destId="{8C8ED52D-6C0D-4C20-8E45-C08555F8DB1F}" srcOrd="0" destOrd="0" presId="urn:microsoft.com/office/officeart/2005/8/layout/default"/>
    <dgm:cxn modelId="{A28E9D5A-8ADB-40D2-A10E-C83AF9F36EB2}" type="presParOf" srcId="{9E090033-8803-4C19-A92A-B5DC425A0527}" destId="{757316BB-6584-43F2-9FF2-1BA950188DAA}" srcOrd="1" destOrd="0" presId="urn:microsoft.com/office/officeart/2005/8/layout/default"/>
    <dgm:cxn modelId="{7D734BA3-8309-4387-96D3-141ADD5A3B9B}" type="presParOf" srcId="{9E090033-8803-4C19-A92A-B5DC425A0527}" destId="{C1E861DA-E51F-4484-B4DF-F375B853F3E2}" srcOrd="2" destOrd="0" presId="urn:microsoft.com/office/officeart/2005/8/layout/default"/>
    <dgm:cxn modelId="{7CA63578-C48C-4654-8EC0-D7F66D44EAC5}" type="presParOf" srcId="{9E090033-8803-4C19-A92A-B5DC425A0527}" destId="{51920395-ABBA-44BB-BB5F-65BDCDD93E0A}" srcOrd="3" destOrd="0" presId="urn:microsoft.com/office/officeart/2005/8/layout/default"/>
    <dgm:cxn modelId="{8E28F3F6-9B8E-4FA2-9541-9B7509563005}" type="presParOf" srcId="{9E090033-8803-4C19-A92A-B5DC425A0527}" destId="{0B3FED2C-B031-4B6D-9D12-32F8CE813E44}" srcOrd="4" destOrd="0" presId="urn:microsoft.com/office/officeart/2005/8/layout/default"/>
    <dgm:cxn modelId="{9FAD61DC-90BA-425F-A0A6-2144BC05CF5A}" type="presParOf" srcId="{9E090033-8803-4C19-A92A-B5DC425A0527}" destId="{D65A40C7-49F6-487C-B69F-F6C23820871C}" srcOrd="5" destOrd="0" presId="urn:microsoft.com/office/officeart/2005/8/layout/default"/>
    <dgm:cxn modelId="{56BDD181-082C-45BC-BE6E-64A9AE1A037B}" type="presParOf" srcId="{9E090033-8803-4C19-A92A-B5DC425A0527}" destId="{0D36605E-7DD3-495D-AF92-D449F67D1459}" srcOrd="6" destOrd="0" presId="urn:microsoft.com/office/officeart/2005/8/layout/default"/>
    <dgm:cxn modelId="{5C0F2C5A-5662-4168-B7C6-936AC01649F9}" type="presParOf" srcId="{9E090033-8803-4C19-A92A-B5DC425A0527}" destId="{3F1AE98B-785B-4E87-A14D-9EE92B8F53D7}" srcOrd="7" destOrd="0" presId="urn:microsoft.com/office/officeart/2005/8/layout/default"/>
    <dgm:cxn modelId="{7CC82A8F-F42F-4780-B060-76A69D799CE1}" type="presParOf" srcId="{9E090033-8803-4C19-A92A-B5DC425A0527}" destId="{39E5910C-763A-421E-ACFA-BF54B7B66C18}" srcOrd="8" destOrd="0" presId="urn:microsoft.com/office/officeart/2005/8/layout/default"/>
    <dgm:cxn modelId="{14208553-004C-403E-BEE3-A488075D261D}" type="presParOf" srcId="{9E090033-8803-4C19-A92A-B5DC425A0527}" destId="{A76A2483-69C7-4898-B30E-BD018E5543A3}" srcOrd="9" destOrd="0" presId="urn:microsoft.com/office/officeart/2005/8/layout/default"/>
    <dgm:cxn modelId="{CA160C39-9FDC-4CB7-94AD-1E5CB18FA324}" type="presParOf" srcId="{9E090033-8803-4C19-A92A-B5DC425A0527}" destId="{69F337AE-96F2-4929-AFBF-3C05B751C3F0}"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10.xml><?xml version="1.0" encoding="utf-8"?>
<dgm:dataModel xmlns:dgm="http://schemas.openxmlformats.org/drawingml/2006/diagram" xmlns:a="http://schemas.openxmlformats.org/drawingml/2006/main">
  <dgm:ptLst>
    <dgm:pt modelId="{711E4A3F-4D04-4E39-8E2A-8DF5413BFD4A}" type="doc">
      <dgm:prSet loTypeId="urn:microsoft.com/office/officeart/2005/8/layout/default" loCatId="list" qsTypeId="urn:microsoft.com/office/officeart/2005/8/quickstyle/simple1" qsCatId="simple" csTypeId="urn:microsoft.com/office/officeart/2005/8/colors/accent2_1" csCatId="accent2" phldr="1"/>
      <dgm:spPr/>
      <dgm:t>
        <a:bodyPr/>
        <a:lstStyle/>
        <a:p>
          <a:endParaRPr lang="lv-LV"/>
        </a:p>
      </dgm:t>
    </dgm:pt>
    <dgm:pt modelId="{AEACF4DE-7942-48F3-91DE-DA52C21CBAC8}">
      <dgm:prSet phldrT="[Teksts]"/>
      <dgm:spPr/>
      <dgm:t>
        <a:bodyPr/>
        <a:lstStyle/>
        <a:p>
          <a:r>
            <a:rPr lang="lv-LV" noProof="0">
              <a:solidFill>
                <a:srgbClr val="800024"/>
              </a:solidFill>
            </a:rPr>
            <a:t>Pārliecināties, ka projekta pieteikums tiek aizpildīts atbilstošajā konkursā</a:t>
          </a:r>
        </a:p>
      </dgm:t>
    </dgm:pt>
    <dgm:pt modelId="{A778B060-3F9C-46D2-825D-791A4226415A}" type="parTrans" cxnId="{A80C11C1-35C7-4074-935D-786EF9F420C9}">
      <dgm:prSet/>
      <dgm:spPr/>
      <dgm:t>
        <a:bodyPr/>
        <a:lstStyle/>
        <a:p>
          <a:endParaRPr lang="lv-LV">
            <a:solidFill>
              <a:srgbClr val="800024"/>
            </a:solidFill>
          </a:endParaRPr>
        </a:p>
      </dgm:t>
    </dgm:pt>
    <dgm:pt modelId="{6DB47071-90FE-4232-90D1-6FD14A0F99CD}" type="sibTrans" cxnId="{A80C11C1-35C7-4074-935D-786EF9F420C9}">
      <dgm:prSet/>
      <dgm:spPr/>
      <dgm:t>
        <a:bodyPr/>
        <a:lstStyle/>
        <a:p>
          <a:endParaRPr lang="lv-LV">
            <a:solidFill>
              <a:srgbClr val="800024"/>
            </a:solidFill>
          </a:endParaRPr>
        </a:p>
      </dgm:t>
    </dgm:pt>
    <dgm:pt modelId="{10921A8A-3A6C-4030-A044-4466ECA7F57C}">
      <dgm:prSet phldrT="[Teksts]"/>
      <dgm:spPr/>
      <dgm:t>
        <a:bodyPr/>
        <a:lstStyle/>
        <a:p>
          <a:r>
            <a:rPr lang="lv-LV">
              <a:solidFill>
                <a:srgbClr val="800024"/>
              </a:solidFill>
            </a:rPr>
            <a:t>Pirms pieteikuma iesniegšanas un līdz Konkursa rezultātu saņemšanai nodrošināt, ka projekta iesniedzējam </a:t>
          </a:r>
          <a:r>
            <a:rPr lang="lv-LV" b="1">
              <a:solidFill>
                <a:srgbClr val="800024"/>
              </a:solidFill>
            </a:rPr>
            <a:t>nav VID administrēto nodokļu parāda</a:t>
          </a:r>
          <a:r>
            <a:rPr lang="lv-LV">
              <a:solidFill>
                <a:srgbClr val="800024"/>
              </a:solidFill>
            </a:rPr>
            <a:t>,        kas pārsniedz 150 EUR</a:t>
          </a:r>
        </a:p>
      </dgm:t>
    </dgm:pt>
    <dgm:pt modelId="{1E5A7AD0-6D1E-40E6-B4B0-A845AC26F4A0}" type="parTrans" cxnId="{2C9287F5-8ED0-400E-B4F1-EE17647E2F06}">
      <dgm:prSet/>
      <dgm:spPr/>
      <dgm:t>
        <a:bodyPr/>
        <a:lstStyle/>
        <a:p>
          <a:endParaRPr lang="lv-LV">
            <a:solidFill>
              <a:srgbClr val="800024"/>
            </a:solidFill>
          </a:endParaRPr>
        </a:p>
      </dgm:t>
    </dgm:pt>
    <dgm:pt modelId="{14153955-DCB1-41F5-A095-9C2BE722D8FA}" type="sibTrans" cxnId="{2C9287F5-8ED0-400E-B4F1-EE17647E2F06}">
      <dgm:prSet/>
      <dgm:spPr/>
      <dgm:t>
        <a:bodyPr/>
        <a:lstStyle/>
        <a:p>
          <a:endParaRPr lang="lv-LV">
            <a:solidFill>
              <a:srgbClr val="800024"/>
            </a:solidFill>
          </a:endParaRPr>
        </a:p>
      </dgm:t>
    </dgm:pt>
    <dgm:pt modelId="{BACF9135-EBF8-48F2-8C89-7AFEC5CB1230}">
      <dgm:prSet phldrT="[Teksts]"/>
      <dgm:spPr/>
      <dgm:t>
        <a:bodyPr/>
        <a:lstStyle/>
        <a:p>
          <a:r>
            <a:rPr lang="lv-LV" noProof="0" dirty="0">
              <a:solidFill>
                <a:srgbClr val="800024"/>
              </a:solidFill>
            </a:rPr>
            <a:t>Projekta pieteikumu iesniegt laicīgi</a:t>
          </a:r>
        </a:p>
        <a:p>
          <a:r>
            <a:rPr lang="lv-LV" b="0" u="none" noProof="0" dirty="0">
              <a:solidFill>
                <a:srgbClr val="800024"/>
              </a:solidFill>
            </a:rPr>
            <a:t>Projektu pieteikumu iesniegšanas termiņš </a:t>
          </a:r>
          <a:r>
            <a:rPr lang="en-US" b="1" u="sng" dirty="0">
              <a:solidFill>
                <a:srgbClr val="800024"/>
              </a:solidFill>
            </a:rPr>
            <a:t>1</a:t>
          </a:r>
          <a:r>
            <a:rPr lang="lv-LV" b="1" u="sng" dirty="0">
              <a:solidFill>
                <a:srgbClr val="800024"/>
              </a:solidFill>
            </a:rPr>
            <a:t>5</a:t>
          </a:r>
          <a:r>
            <a:rPr lang="en-US" b="1" u="sng" dirty="0">
              <a:solidFill>
                <a:srgbClr val="800024"/>
              </a:solidFill>
            </a:rPr>
            <a:t>.0</a:t>
          </a:r>
          <a:r>
            <a:rPr lang="lv-LV" b="1" u="sng" dirty="0">
              <a:solidFill>
                <a:srgbClr val="800024"/>
              </a:solidFill>
            </a:rPr>
            <a:t>3</a:t>
          </a:r>
          <a:r>
            <a:rPr lang="en-US" b="1" u="sng" dirty="0">
              <a:solidFill>
                <a:srgbClr val="800024"/>
              </a:solidFill>
            </a:rPr>
            <a:t>.2024 </a:t>
          </a:r>
          <a:r>
            <a:rPr lang="en-US" b="1" u="sng" dirty="0" err="1">
              <a:solidFill>
                <a:srgbClr val="800024"/>
              </a:solidFill>
            </a:rPr>
            <a:t>plkst</a:t>
          </a:r>
          <a:r>
            <a:rPr lang="en-US" b="1" u="sng" dirty="0">
              <a:solidFill>
                <a:srgbClr val="800024"/>
              </a:solidFill>
            </a:rPr>
            <a:t>. 23:59 </a:t>
          </a:r>
          <a:endParaRPr lang="lv-LV" dirty="0">
            <a:solidFill>
              <a:srgbClr val="800024"/>
            </a:solidFill>
          </a:endParaRPr>
        </a:p>
      </dgm:t>
    </dgm:pt>
    <dgm:pt modelId="{CECD08DC-5FF3-4BCA-9983-04C0F6CB8186}" type="parTrans" cxnId="{A2418756-0979-4342-BB3F-5F29FBE099EF}">
      <dgm:prSet/>
      <dgm:spPr/>
      <dgm:t>
        <a:bodyPr/>
        <a:lstStyle/>
        <a:p>
          <a:endParaRPr lang="lv-LV"/>
        </a:p>
      </dgm:t>
    </dgm:pt>
    <dgm:pt modelId="{320E317A-446F-470C-853D-7136C095A41C}" type="sibTrans" cxnId="{A2418756-0979-4342-BB3F-5F29FBE099EF}">
      <dgm:prSet/>
      <dgm:spPr/>
      <dgm:t>
        <a:bodyPr/>
        <a:lstStyle/>
        <a:p>
          <a:endParaRPr lang="lv-LV"/>
        </a:p>
      </dgm:t>
    </dgm:pt>
    <dgm:pt modelId="{D2211DBB-DE06-43F6-B147-8A8CDD29075F}" type="pres">
      <dgm:prSet presAssocID="{711E4A3F-4D04-4E39-8E2A-8DF5413BFD4A}" presName="diagram" presStyleCnt="0">
        <dgm:presLayoutVars>
          <dgm:dir/>
          <dgm:resizeHandles val="exact"/>
        </dgm:presLayoutVars>
      </dgm:prSet>
      <dgm:spPr/>
    </dgm:pt>
    <dgm:pt modelId="{D62ABA50-59FF-4773-92C1-A5278622AE64}" type="pres">
      <dgm:prSet presAssocID="{AEACF4DE-7942-48F3-91DE-DA52C21CBAC8}" presName="node" presStyleLbl="node1" presStyleIdx="0" presStyleCnt="3" custScaleX="86198" custScaleY="109901" custLinFactNeighborX="1179">
        <dgm:presLayoutVars>
          <dgm:bulletEnabled val="1"/>
        </dgm:presLayoutVars>
      </dgm:prSet>
      <dgm:spPr/>
    </dgm:pt>
    <dgm:pt modelId="{ADF72770-C06A-49F2-A1BB-63A8CD0C0390}" type="pres">
      <dgm:prSet presAssocID="{6DB47071-90FE-4232-90D1-6FD14A0F99CD}" presName="sibTrans" presStyleCnt="0"/>
      <dgm:spPr/>
    </dgm:pt>
    <dgm:pt modelId="{C56ACEF4-AC43-4AD6-BAAE-87B5F4F0D30B}" type="pres">
      <dgm:prSet presAssocID="{BACF9135-EBF8-48F2-8C89-7AFEC5CB1230}" presName="node" presStyleLbl="node1" presStyleIdx="1" presStyleCnt="3" custScaleX="86198" custScaleY="109901" custLinFactNeighborX="1179">
        <dgm:presLayoutVars>
          <dgm:bulletEnabled val="1"/>
        </dgm:presLayoutVars>
      </dgm:prSet>
      <dgm:spPr/>
    </dgm:pt>
    <dgm:pt modelId="{C89BBCAB-32B5-40F7-8C39-2F7C5B37AEB3}" type="pres">
      <dgm:prSet presAssocID="{320E317A-446F-470C-853D-7136C095A41C}" presName="sibTrans" presStyleCnt="0"/>
      <dgm:spPr/>
    </dgm:pt>
    <dgm:pt modelId="{2279846A-CE95-4A96-90C3-A2CF9CE7BC1A}" type="pres">
      <dgm:prSet presAssocID="{10921A8A-3A6C-4030-A044-4466ECA7F57C}" presName="node" presStyleLbl="node1" presStyleIdx="2" presStyleCnt="3" custScaleX="86198" custScaleY="109901">
        <dgm:presLayoutVars>
          <dgm:bulletEnabled val="1"/>
        </dgm:presLayoutVars>
      </dgm:prSet>
      <dgm:spPr/>
    </dgm:pt>
  </dgm:ptLst>
  <dgm:cxnLst>
    <dgm:cxn modelId="{B9F5B109-E3B7-4EBE-BF35-AE62FD083B90}" type="presOf" srcId="{711E4A3F-4D04-4E39-8E2A-8DF5413BFD4A}" destId="{D2211DBB-DE06-43F6-B147-8A8CDD29075F}" srcOrd="0" destOrd="0" presId="urn:microsoft.com/office/officeart/2005/8/layout/default"/>
    <dgm:cxn modelId="{A2418756-0979-4342-BB3F-5F29FBE099EF}" srcId="{711E4A3F-4D04-4E39-8E2A-8DF5413BFD4A}" destId="{BACF9135-EBF8-48F2-8C89-7AFEC5CB1230}" srcOrd="1" destOrd="0" parTransId="{CECD08DC-5FF3-4BCA-9983-04C0F6CB8186}" sibTransId="{320E317A-446F-470C-853D-7136C095A41C}"/>
    <dgm:cxn modelId="{663BBC9B-7682-4362-B002-ED4B6D273B25}" type="presOf" srcId="{AEACF4DE-7942-48F3-91DE-DA52C21CBAC8}" destId="{D62ABA50-59FF-4773-92C1-A5278622AE64}" srcOrd="0" destOrd="0" presId="urn:microsoft.com/office/officeart/2005/8/layout/default"/>
    <dgm:cxn modelId="{90AD96AE-86E1-48EB-8A13-777B1CCE06F6}" type="presOf" srcId="{BACF9135-EBF8-48F2-8C89-7AFEC5CB1230}" destId="{C56ACEF4-AC43-4AD6-BAAE-87B5F4F0D30B}" srcOrd="0" destOrd="0" presId="urn:microsoft.com/office/officeart/2005/8/layout/default"/>
    <dgm:cxn modelId="{4D5C34BE-3892-444E-B5E6-6C5523C8141F}" type="presOf" srcId="{10921A8A-3A6C-4030-A044-4466ECA7F57C}" destId="{2279846A-CE95-4A96-90C3-A2CF9CE7BC1A}" srcOrd="0" destOrd="0" presId="urn:microsoft.com/office/officeart/2005/8/layout/default"/>
    <dgm:cxn modelId="{A80C11C1-35C7-4074-935D-786EF9F420C9}" srcId="{711E4A3F-4D04-4E39-8E2A-8DF5413BFD4A}" destId="{AEACF4DE-7942-48F3-91DE-DA52C21CBAC8}" srcOrd="0" destOrd="0" parTransId="{A778B060-3F9C-46D2-825D-791A4226415A}" sibTransId="{6DB47071-90FE-4232-90D1-6FD14A0F99CD}"/>
    <dgm:cxn modelId="{2C9287F5-8ED0-400E-B4F1-EE17647E2F06}" srcId="{711E4A3F-4D04-4E39-8E2A-8DF5413BFD4A}" destId="{10921A8A-3A6C-4030-A044-4466ECA7F57C}" srcOrd="2" destOrd="0" parTransId="{1E5A7AD0-6D1E-40E6-B4B0-A845AC26F4A0}" sibTransId="{14153955-DCB1-41F5-A095-9C2BE722D8FA}"/>
    <dgm:cxn modelId="{00021538-BF39-4779-94C7-1DB72B1B2671}" type="presParOf" srcId="{D2211DBB-DE06-43F6-B147-8A8CDD29075F}" destId="{D62ABA50-59FF-4773-92C1-A5278622AE64}" srcOrd="0" destOrd="0" presId="urn:microsoft.com/office/officeart/2005/8/layout/default"/>
    <dgm:cxn modelId="{044C4BA5-AF2C-42CB-B0D1-2AB0F5D63341}" type="presParOf" srcId="{D2211DBB-DE06-43F6-B147-8A8CDD29075F}" destId="{ADF72770-C06A-49F2-A1BB-63A8CD0C0390}" srcOrd="1" destOrd="0" presId="urn:microsoft.com/office/officeart/2005/8/layout/default"/>
    <dgm:cxn modelId="{B3BC1114-81AF-4004-86BC-1E1664D6F7CA}" type="presParOf" srcId="{D2211DBB-DE06-43F6-B147-8A8CDD29075F}" destId="{C56ACEF4-AC43-4AD6-BAAE-87B5F4F0D30B}" srcOrd="2" destOrd="0" presId="urn:microsoft.com/office/officeart/2005/8/layout/default"/>
    <dgm:cxn modelId="{9095A9F9-75BC-4A19-BE3D-5416E440F5E5}" type="presParOf" srcId="{D2211DBB-DE06-43F6-B147-8A8CDD29075F}" destId="{C89BBCAB-32B5-40F7-8C39-2F7C5B37AEB3}" srcOrd="3" destOrd="0" presId="urn:microsoft.com/office/officeart/2005/8/layout/default"/>
    <dgm:cxn modelId="{146C0791-F099-4712-91EC-D8143A79F850}" type="presParOf" srcId="{D2211DBB-DE06-43F6-B147-8A8CDD29075F}" destId="{2279846A-CE95-4A96-90C3-A2CF9CE7BC1A}"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11E4A3F-4D04-4E39-8E2A-8DF5413BFD4A}" type="doc">
      <dgm:prSet loTypeId="urn:microsoft.com/office/officeart/2005/8/layout/default" loCatId="list" qsTypeId="urn:microsoft.com/office/officeart/2005/8/quickstyle/simple1" qsCatId="simple" csTypeId="urn:microsoft.com/office/officeart/2005/8/colors/accent2_1" csCatId="accent2" phldr="1"/>
      <dgm:spPr/>
      <dgm:t>
        <a:bodyPr/>
        <a:lstStyle/>
        <a:p>
          <a:endParaRPr lang="lv-LV"/>
        </a:p>
      </dgm:t>
    </dgm:pt>
    <dgm:pt modelId="{10921A8A-3A6C-4030-A044-4466ECA7F57C}">
      <dgm:prSet phldrT="[Teksts]"/>
      <dgm:spPr/>
      <dgm:t>
        <a:bodyPr/>
        <a:lstStyle/>
        <a:p>
          <a:r>
            <a:rPr lang="lv-LV">
              <a:solidFill>
                <a:srgbClr val="800024"/>
              </a:solidFill>
            </a:rPr>
            <a:t>Skaidrot projekta rezultātu </a:t>
          </a:r>
          <a:r>
            <a:rPr lang="lv-LV" b="1">
              <a:solidFill>
                <a:srgbClr val="800024"/>
              </a:solidFill>
            </a:rPr>
            <a:t>ilgtspējas efektu</a:t>
          </a:r>
          <a:r>
            <a:rPr lang="lv-LV">
              <a:solidFill>
                <a:srgbClr val="800024"/>
              </a:solidFill>
            </a:rPr>
            <a:t> (prasmju pilnveidošana, jaunu metožu izmantošana, u.c.)</a:t>
          </a:r>
        </a:p>
      </dgm:t>
    </dgm:pt>
    <dgm:pt modelId="{1E5A7AD0-6D1E-40E6-B4B0-A845AC26F4A0}" type="parTrans" cxnId="{2C9287F5-8ED0-400E-B4F1-EE17647E2F06}">
      <dgm:prSet/>
      <dgm:spPr/>
      <dgm:t>
        <a:bodyPr/>
        <a:lstStyle/>
        <a:p>
          <a:endParaRPr lang="lv-LV">
            <a:solidFill>
              <a:srgbClr val="800024"/>
            </a:solidFill>
          </a:endParaRPr>
        </a:p>
      </dgm:t>
    </dgm:pt>
    <dgm:pt modelId="{14153955-DCB1-41F5-A095-9C2BE722D8FA}" type="sibTrans" cxnId="{2C9287F5-8ED0-400E-B4F1-EE17647E2F06}">
      <dgm:prSet/>
      <dgm:spPr/>
      <dgm:t>
        <a:bodyPr/>
        <a:lstStyle/>
        <a:p>
          <a:endParaRPr lang="lv-LV">
            <a:solidFill>
              <a:srgbClr val="800024"/>
            </a:solidFill>
          </a:endParaRPr>
        </a:p>
      </dgm:t>
    </dgm:pt>
    <dgm:pt modelId="{D2E41FA8-0607-4FBA-B00D-E0B8108ABCBC}">
      <dgm:prSet phldrT="[Teksts]"/>
      <dgm:spPr/>
      <dgm:t>
        <a:bodyPr/>
        <a:lstStyle/>
        <a:p>
          <a:r>
            <a:rPr lang="lv-LV" b="0" u="none">
              <a:solidFill>
                <a:srgbClr val="800024"/>
              </a:solidFill>
            </a:rPr>
            <a:t>Skaidri definēt </a:t>
          </a:r>
          <a:r>
            <a:rPr lang="lv-LV" b="1" u="none">
              <a:solidFill>
                <a:srgbClr val="800024"/>
              </a:solidFill>
            </a:rPr>
            <a:t>projekta tiešo mērķauditoriju</a:t>
          </a:r>
          <a:r>
            <a:rPr lang="en-US" b="1" u="none">
              <a:solidFill>
                <a:srgbClr val="800024"/>
              </a:solidFill>
            </a:rPr>
            <a:t> </a:t>
          </a:r>
          <a:r>
            <a:rPr lang="lv-LV" b="0" u="none">
              <a:solidFill>
                <a:srgbClr val="800024"/>
              </a:solidFill>
            </a:rPr>
            <a:t>(pieteikuma veidlapas B3. sadaļa)</a:t>
          </a:r>
        </a:p>
      </dgm:t>
    </dgm:pt>
    <dgm:pt modelId="{CE7B40CD-65B1-48DA-A06C-DEC0EED98350}" type="parTrans" cxnId="{26EB4707-F7FB-4E11-B313-F8B82B842958}">
      <dgm:prSet/>
      <dgm:spPr/>
      <dgm:t>
        <a:bodyPr/>
        <a:lstStyle/>
        <a:p>
          <a:endParaRPr lang="lv-LV">
            <a:solidFill>
              <a:srgbClr val="800024"/>
            </a:solidFill>
          </a:endParaRPr>
        </a:p>
      </dgm:t>
    </dgm:pt>
    <dgm:pt modelId="{6A72922C-6587-4FBF-95C2-54F64CC0E861}" type="sibTrans" cxnId="{26EB4707-F7FB-4E11-B313-F8B82B842958}">
      <dgm:prSet/>
      <dgm:spPr/>
      <dgm:t>
        <a:bodyPr/>
        <a:lstStyle/>
        <a:p>
          <a:endParaRPr lang="lv-LV">
            <a:solidFill>
              <a:srgbClr val="800024"/>
            </a:solidFill>
          </a:endParaRPr>
        </a:p>
      </dgm:t>
    </dgm:pt>
    <dgm:pt modelId="{A642A280-E3CC-4BD8-B320-1534A6F4FA1C}">
      <dgm:prSet phldrT="[Teksts]"/>
      <dgm:spPr/>
      <dgm:t>
        <a:bodyPr/>
        <a:lstStyle/>
        <a:p>
          <a:r>
            <a:rPr lang="lv-LV">
              <a:solidFill>
                <a:srgbClr val="800024"/>
              </a:solidFill>
            </a:rPr>
            <a:t>Sniegt skaidrojumus pie cilnes «Budžets» - </a:t>
          </a:r>
          <a:r>
            <a:rPr lang="lv-LV" b="1">
              <a:solidFill>
                <a:srgbClr val="800024"/>
              </a:solidFill>
            </a:rPr>
            <a:t>budžeta pozīciju nepieciešamības pamatojumu</a:t>
          </a:r>
          <a:r>
            <a:rPr lang="lv-LV">
              <a:solidFill>
                <a:srgbClr val="800024"/>
              </a:solidFill>
            </a:rPr>
            <a:t>, vienas vienības aprēķinu</a:t>
          </a:r>
        </a:p>
      </dgm:t>
    </dgm:pt>
    <dgm:pt modelId="{4A16F480-AE0F-4BFA-B2B0-763B3759C2B4}" type="parTrans" cxnId="{C6DEBCF4-3E28-426C-908F-0200808F657A}">
      <dgm:prSet/>
      <dgm:spPr/>
      <dgm:t>
        <a:bodyPr/>
        <a:lstStyle/>
        <a:p>
          <a:endParaRPr lang="lv-LV">
            <a:solidFill>
              <a:srgbClr val="800024"/>
            </a:solidFill>
          </a:endParaRPr>
        </a:p>
      </dgm:t>
    </dgm:pt>
    <dgm:pt modelId="{99EB066D-5C9C-43AF-81F1-255EE9D177EA}" type="sibTrans" cxnId="{C6DEBCF4-3E28-426C-908F-0200808F657A}">
      <dgm:prSet/>
      <dgm:spPr/>
      <dgm:t>
        <a:bodyPr/>
        <a:lstStyle/>
        <a:p>
          <a:endParaRPr lang="lv-LV">
            <a:solidFill>
              <a:srgbClr val="800024"/>
            </a:solidFill>
          </a:endParaRPr>
        </a:p>
      </dgm:t>
    </dgm:pt>
    <dgm:pt modelId="{BACF9135-EBF8-48F2-8C89-7AFEC5CB1230}">
      <dgm:prSet phldrT="[Teksts]"/>
      <dgm:spPr/>
      <dgm:t>
        <a:bodyPr/>
        <a:lstStyle/>
        <a:p>
          <a:r>
            <a:rPr lang="lv-LV">
              <a:solidFill>
                <a:srgbClr val="800024"/>
              </a:solidFill>
            </a:rPr>
            <a:t>Izvairīties</a:t>
          </a:r>
          <a:r>
            <a:rPr lang="lv-LV" baseline="0">
              <a:solidFill>
                <a:srgbClr val="800024"/>
              </a:solidFill>
            </a:rPr>
            <a:t> no vispārinājumiem, </a:t>
          </a:r>
          <a:r>
            <a:rPr lang="lv-LV" b="0" baseline="0">
              <a:solidFill>
                <a:srgbClr val="800024"/>
              </a:solidFill>
            </a:rPr>
            <a:t>skaidri</a:t>
          </a:r>
          <a:r>
            <a:rPr lang="lv-LV" b="1" baseline="0">
              <a:solidFill>
                <a:srgbClr val="800024"/>
              </a:solidFill>
            </a:rPr>
            <a:t> definēt uzdevumus </a:t>
          </a:r>
          <a:r>
            <a:rPr lang="lv-LV" b="0" baseline="0">
              <a:solidFill>
                <a:srgbClr val="800024"/>
              </a:solidFill>
            </a:rPr>
            <a:t>un</a:t>
          </a:r>
          <a:r>
            <a:rPr lang="lv-LV" b="1" baseline="0">
              <a:solidFill>
                <a:srgbClr val="800024"/>
              </a:solidFill>
            </a:rPr>
            <a:t>  sasniedzamos mērķus</a:t>
          </a:r>
          <a:endParaRPr lang="lv-LV" b="1">
            <a:solidFill>
              <a:srgbClr val="800024"/>
            </a:solidFill>
          </a:endParaRPr>
        </a:p>
      </dgm:t>
    </dgm:pt>
    <dgm:pt modelId="{CECD08DC-5FF3-4BCA-9983-04C0F6CB8186}" type="parTrans" cxnId="{A2418756-0979-4342-BB3F-5F29FBE099EF}">
      <dgm:prSet/>
      <dgm:spPr/>
      <dgm:t>
        <a:bodyPr/>
        <a:lstStyle/>
        <a:p>
          <a:endParaRPr lang="lv-LV"/>
        </a:p>
      </dgm:t>
    </dgm:pt>
    <dgm:pt modelId="{320E317A-446F-470C-853D-7136C095A41C}" type="sibTrans" cxnId="{A2418756-0979-4342-BB3F-5F29FBE099EF}">
      <dgm:prSet/>
      <dgm:spPr/>
      <dgm:t>
        <a:bodyPr/>
        <a:lstStyle/>
        <a:p>
          <a:endParaRPr lang="lv-LV"/>
        </a:p>
      </dgm:t>
    </dgm:pt>
    <dgm:pt modelId="{5E3DAE2E-D34F-4504-8689-8FCEE75F57A9}">
      <dgm:prSet phldrT="[Teksts]"/>
      <dgm:spPr/>
      <dgm:t>
        <a:bodyPr/>
        <a:lstStyle/>
        <a:p>
          <a:r>
            <a:rPr lang="lv-LV">
              <a:solidFill>
                <a:srgbClr val="800024"/>
              </a:solidFill>
            </a:rPr>
            <a:t>Skaidrot, kā projektā tiks nodrošināta oriģināla, </a:t>
          </a:r>
          <a:r>
            <a:rPr lang="lv-LV" b="1">
              <a:solidFill>
                <a:srgbClr val="800024"/>
              </a:solidFill>
            </a:rPr>
            <a:t>inovatīva pieeja </a:t>
          </a:r>
          <a:r>
            <a:rPr lang="lv-LV">
              <a:solidFill>
                <a:srgbClr val="800024"/>
              </a:solidFill>
            </a:rPr>
            <a:t>(formāts, tēmas, auditorijas iesaiste, u.c.)</a:t>
          </a:r>
        </a:p>
      </dgm:t>
    </dgm:pt>
    <dgm:pt modelId="{8D2CCEB5-3E40-44AD-8615-354095EC870C}" type="sibTrans" cxnId="{AB739B2E-3DF9-4E2D-9997-F5C271FC808E}">
      <dgm:prSet/>
      <dgm:spPr/>
      <dgm:t>
        <a:bodyPr/>
        <a:lstStyle/>
        <a:p>
          <a:endParaRPr lang="lv-LV">
            <a:solidFill>
              <a:srgbClr val="800024"/>
            </a:solidFill>
          </a:endParaRPr>
        </a:p>
      </dgm:t>
    </dgm:pt>
    <dgm:pt modelId="{FFD9DD18-8FC1-4B2D-A580-F389116072FE}" type="parTrans" cxnId="{AB739B2E-3DF9-4E2D-9997-F5C271FC808E}">
      <dgm:prSet/>
      <dgm:spPr/>
      <dgm:t>
        <a:bodyPr/>
        <a:lstStyle/>
        <a:p>
          <a:endParaRPr lang="lv-LV">
            <a:solidFill>
              <a:srgbClr val="800024"/>
            </a:solidFill>
          </a:endParaRPr>
        </a:p>
      </dgm:t>
    </dgm:pt>
    <dgm:pt modelId="{D2211DBB-DE06-43F6-B147-8A8CDD29075F}" type="pres">
      <dgm:prSet presAssocID="{711E4A3F-4D04-4E39-8E2A-8DF5413BFD4A}" presName="diagram" presStyleCnt="0">
        <dgm:presLayoutVars>
          <dgm:dir/>
          <dgm:resizeHandles val="exact"/>
        </dgm:presLayoutVars>
      </dgm:prSet>
      <dgm:spPr/>
    </dgm:pt>
    <dgm:pt modelId="{C56ACEF4-AC43-4AD6-BAAE-87B5F4F0D30B}" type="pres">
      <dgm:prSet presAssocID="{BACF9135-EBF8-48F2-8C89-7AFEC5CB1230}" presName="node" presStyleLbl="node1" presStyleIdx="0" presStyleCnt="5" custScaleX="86198" custScaleY="109901" custLinFactNeighborX="1179">
        <dgm:presLayoutVars>
          <dgm:bulletEnabled val="1"/>
        </dgm:presLayoutVars>
      </dgm:prSet>
      <dgm:spPr/>
    </dgm:pt>
    <dgm:pt modelId="{C89BBCAB-32B5-40F7-8C39-2F7C5B37AEB3}" type="pres">
      <dgm:prSet presAssocID="{320E317A-446F-470C-853D-7136C095A41C}" presName="sibTrans" presStyleCnt="0"/>
      <dgm:spPr/>
    </dgm:pt>
    <dgm:pt modelId="{89676F81-6EA4-46C1-9C56-7D1C4D0FF035}" type="pres">
      <dgm:prSet presAssocID="{5E3DAE2E-D34F-4504-8689-8FCEE75F57A9}" presName="node" presStyleLbl="node1" presStyleIdx="1" presStyleCnt="5" custScaleX="86198" custScaleY="109901" custLinFactNeighborX="3287" custLinFactNeighborY="-773">
        <dgm:presLayoutVars>
          <dgm:bulletEnabled val="1"/>
        </dgm:presLayoutVars>
      </dgm:prSet>
      <dgm:spPr/>
    </dgm:pt>
    <dgm:pt modelId="{0B698C3F-AF1B-44A9-A36B-05BF9FD0FFBA}" type="pres">
      <dgm:prSet presAssocID="{8D2CCEB5-3E40-44AD-8615-354095EC870C}" presName="sibTrans" presStyleCnt="0"/>
      <dgm:spPr/>
    </dgm:pt>
    <dgm:pt modelId="{2279846A-CE95-4A96-90C3-A2CF9CE7BC1A}" type="pres">
      <dgm:prSet presAssocID="{10921A8A-3A6C-4030-A044-4466ECA7F57C}" presName="node" presStyleLbl="node1" presStyleIdx="2" presStyleCnt="5" custScaleX="86198" custScaleY="109901" custLinFactX="-52183" custLinFactY="27100" custLinFactNeighborX="-100000" custLinFactNeighborY="100000">
        <dgm:presLayoutVars>
          <dgm:bulletEnabled val="1"/>
        </dgm:presLayoutVars>
      </dgm:prSet>
      <dgm:spPr/>
    </dgm:pt>
    <dgm:pt modelId="{592777CC-CE65-476F-BE7B-3CFD2807DCC7}" type="pres">
      <dgm:prSet presAssocID="{14153955-DCB1-41F5-A095-9C2BE722D8FA}" presName="sibTrans" presStyleCnt="0"/>
      <dgm:spPr/>
    </dgm:pt>
    <dgm:pt modelId="{9F474041-DDBF-4187-8414-7C9F5A6F514B}" type="pres">
      <dgm:prSet presAssocID="{D2E41FA8-0607-4FBA-B00D-E0B8108ABCBC}" presName="node" presStyleLbl="node1" presStyleIdx="3" presStyleCnt="5" custScaleX="86198" custScaleY="109901" custLinFactX="49871" custLinFactY="-26591" custLinFactNeighborX="100000" custLinFactNeighborY="-100000">
        <dgm:presLayoutVars>
          <dgm:bulletEnabled val="1"/>
        </dgm:presLayoutVars>
      </dgm:prSet>
      <dgm:spPr/>
    </dgm:pt>
    <dgm:pt modelId="{FEC50F1D-6402-4E06-990D-171B3CEF1E01}" type="pres">
      <dgm:prSet presAssocID="{6A72922C-6587-4FBF-95C2-54F64CC0E861}" presName="sibTrans" presStyleCnt="0"/>
      <dgm:spPr/>
    </dgm:pt>
    <dgm:pt modelId="{9F37E8DD-5A77-4EDA-AD70-0BBA3B2030C7}" type="pres">
      <dgm:prSet presAssocID="{A642A280-E3CC-4BD8-B320-1534A6F4FA1C}" presName="node" presStyleLbl="node1" presStyleIdx="4" presStyleCnt="5" custScaleX="81463" custScaleY="109901" custLinFactNeighborX="-3885" custLinFactNeighborY="-224">
        <dgm:presLayoutVars>
          <dgm:bulletEnabled val="1"/>
        </dgm:presLayoutVars>
      </dgm:prSet>
      <dgm:spPr/>
    </dgm:pt>
  </dgm:ptLst>
  <dgm:cxnLst>
    <dgm:cxn modelId="{26EB4707-F7FB-4E11-B313-F8B82B842958}" srcId="{711E4A3F-4D04-4E39-8E2A-8DF5413BFD4A}" destId="{D2E41FA8-0607-4FBA-B00D-E0B8108ABCBC}" srcOrd="3" destOrd="0" parTransId="{CE7B40CD-65B1-48DA-A06C-DEC0EED98350}" sibTransId="{6A72922C-6587-4FBF-95C2-54F64CC0E861}"/>
    <dgm:cxn modelId="{B9F5B109-E3B7-4EBE-BF35-AE62FD083B90}" type="presOf" srcId="{711E4A3F-4D04-4E39-8E2A-8DF5413BFD4A}" destId="{D2211DBB-DE06-43F6-B147-8A8CDD29075F}" srcOrd="0" destOrd="0" presId="urn:microsoft.com/office/officeart/2005/8/layout/default"/>
    <dgm:cxn modelId="{AB739B2E-3DF9-4E2D-9997-F5C271FC808E}" srcId="{711E4A3F-4D04-4E39-8E2A-8DF5413BFD4A}" destId="{5E3DAE2E-D34F-4504-8689-8FCEE75F57A9}" srcOrd="1" destOrd="0" parTransId="{FFD9DD18-8FC1-4B2D-A580-F389116072FE}" sibTransId="{8D2CCEB5-3E40-44AD-8615-354095EC870C}"/>
    <dgm:cxn modelId="{A2418756-0979-4342-BB3F-5F29FBE099EF}" srcId="{711E4A3F-4D04-4E39-8E2A-8DF5413BFD4A}" destId="{BACF9135-EBF8-48F2-8C89-7AFEC5CB1230}" srcOrd="0" destOrd="0" parTransId="{CECD08DC-5FF3-4BCA-9983-04C0F6CB8186}" sibTransId="{320E317A-446F-470C-853D-7136C095A41C}"/>
    <dgm:cxn modelId="{4973AFAB-0655-44BD-83BF-10B9A2494E1B}" type="presOf" srcId="{5E3DAE2E-D34F-4504-8689-8FCEE75F57A9}" destId="{89676F81-6EA4-46C1-9C56-7D1C4D0FF035}" srcOrd="0" destOrd="0" presId="urn:microsoft.com/office/officeart/2005/8/layout/default"/>
    <dgm:cxn modelId="{76ABE5AC-7FC1-4878-9BE9-F69754B37041}" type="presOf" srcId="{A642A280-E3CC-4BD8-B320-1534A6F4FA1C}" destId="{9F37E8DD-5A77-4EDA-AD70-0BBA3B2030C7}" srcOrd="0" destOrd="0" presId="urn:microsoft.com/office/officeart/2005/8/layout/default"/>
    <dgm:cxn modelId="{90AD96AE-86E1-48EB-8A13-777B1CCE06F6}" type="presOf" srcId="{BACF9135-EBF8-48F2-8C89-7AFEC5CB1230}" destId="{C56ACEF4-AC43-4AD6-BAAE-87B5F4F0D30B}" srcOrd="0" destOrd="0" presId="urn:microsoft.com/office/officeart/2005/8/layout/default"/>
    <dgm:cxn modelId="{4D5C34BE-3892-444E-B5E6-6C5523C8141F}" type="presOf" srcId="{10921A8A-3A6C-4030-A044-4466ECA7F57C}" destId="{2279846A-CE95-4A96-90C3-A2CF9CE7BC1A}" srcOrd="0" destOrd="0" presId="urn:microsoft.com/office/officeart/2005/8/layout/default"/>
    <dgm:cxn modelId="{C6DEBCF4-3E28-426C-908F-0200808F657A}" srcId="{711E4A3F-4D04-4E39-8E2A-8DF5413BFD4A}" destId="{A642A280-E3CC-4BD8-B320-1534A6F4FA1C}" srcOrd="4" destOrd="0" parTransId="{4A16F480-AE0F-4BFA-B2B0-763B3759C2B4}" sibTransId="{99EB066D-5C9C-43AF-81F1-255EE9D177EA}"/>
    <dgm:cxn modelId="{2C9287F5-8ED0-400E-B4F1-EE17647E2F06}" srcId="{711E4A3F-4D04-4E39-8E2A-8DF5413BFD4A}" destId="{10921A8A-3A6C-4030-A044-4466ECA7F57C}" srcOrd="2" destOrd="0" parTransId="{1E5A7AD0-6D1E-40E6-B4B0-A845AC26F4A0}" sibTransId="{14153955-DCB1-41F5-A095-9C2BE722D8FA}"/>
    <dgm:cxn modelId="{BCFDDDF8-3523-4CA7-98EA-568554853052}" type="presOf" srcId="{D2E41FA8-0607-4FBA-B00D-E0B8108ABCBC}" destId="{9F474041-DDBF-4187-8414-7C9F5A6F514B}" srcOrd="0" destOrd="0" presId="urn:microsoft.com/office/officeart/2005/8/layout/default"/>
    <dgm:cxn modelId="{B3BC1114-81AF-4004-86BC-1E1664D6F7CA}" type="presParOf" srcId="{D2211DBB-DE06-43F6-B147-8A8CDD29075F}" destId="{C56ACEF4-AC43-4AD6-BAAE-87B5F4F0D30B}" srcOrd="0" destOrd="0" presId="urn:microsoft.com/office/officeart/2005/8/layout/default"/>
    <dgm:cxn modelId="{9095A9F9-75BC-4A19-BE3D-5416E440F5E5}" type="presParOf" srcId="{D2211DBB-DE06-43F6-B147-8A8CDD29075F}" destId="{C89BBCAB-32B5-40F7-8C39-2F7C5B37AEB3}" srcOrd="1" destOrd="0" presId="urn:microsoft.com/office/officeart/2005/8/layout/default"/>
    <dgm:cxn modelId="{F284B46F-36B0-4E3B-832A-4AB906CFD0B9}" type="presParOf" srcId="{D2211DBB-DE06-43F6-B147-8A8CDD29075F}" destId="{89676F81-6EA4-46C1-9C56-7D1C4D0FF035}" srcOrd="2" destOrd="0" presId="urn:microsoft.com/office/officeart/2005/8/layout/default"/>
    <dgm:cxn modelId="{BD0F5A1D-28D8-4403-AE58-86A44E5E16EE}" type="presParOf" srcId="{D2211DBB-DE06-43F6-B147-8A8CDD29075F}" destId="{0B698C3F-AF1B-44A9-A36B-05BF9FD0FFBA}" srcOrd="3" destOrd="0" presId="urn:microsoft.com/office/officeart/2005/8/layout/default"/>
    <dgm:cxn modelId="{146C0791-F099-4712-91EC-D8143A79F850}" type="presParOf" srcId="{D2211DBB-DE06-43F6-B147-8A8CDD29075F}" destId="{2279846A-CE95-4A96-90C3-A2CF9CE7BC1A}" srcOrd="4" destOrd="0" presId="urn:microsoft.com/office/officeart/2005/8/layout/default"/>
    <dgm:cxn modelId="{5C2AD80F-EC86-47A9-9FD9-A9300984AF43}" type="presParOf" srcId="{D2211DBB-DE06-43F6-B147-8A8CDD29075F}" destId="{592777CC-CE65-476F-BE7B-3CFD2807DCC7}" srcOrd="5" destOrd="0" presId="urn:microsoft.com/office/officeart/2005/8/layout/default"/>
    <dgm:cxn modelId="{05FB3621-C5FA-40AB-97A6-951362D50DBA}" type="presParOf" srcId="{D2211DBB-DE06-43F6-B147-8A8CDD29075F}" destId="{9F474041-DDBF-4187-8414-7C9F5A6F514B}" srcOrd="6" destOrd="0" presId="urn:microsoft.com/office/officeart/2005/8/layout/default"/>
    <dgm:cxn modelId="{332BF8AE-FC86-44EA-B2B6-8128A297B3C5}" type="presParOf" srcId="{D2211DBB-DE06-43F6-B147-8A8CDD29075F}" destId="{FEC50F1D-6402-4E06-990D-171B3CEF1E01}" srcOrd="7" destOrd="0" presId="urn:microsoft.com/office/officeart/2005/8/layout/default"/>
    <dgm:cxn modelId="{116030DA-A9DE-4348-9474-265BD2EBE54E}" type="presParOf" srcId="{D2211DBB-DE06-43F6-B147-8A8CDD29075F}" destId="{9F37E8DD-5A77-4EDA-AD70-0BBA3B2030C7}"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710CBA2-29E0-4C70-BFBF-2208AE371182}" type="doc">
      <dgm:prSet loTypeId="urn:microsoft.com/office/officeart/2009/3/layout/StepUpProcess" loCatId="process" qsTypeId="urn:microsoft.com/office/officeart/2005/8/quickstyle/simple1" qsCatId="simple" csTypeId="urn:microsoft.com/office/officeart/2005/8/colors/accent2_5" csCatId="accent2" phldr="1"/>
      <dgm:spPr/>
    </dgm:pt>
    <dgm:pt modelId="{772E3464-9951-4390-9D32-3CF202B16F87}">
      <dgm:prSet phldrT="[Teksts]"/>
      <dgm:spPr/>
      <dgm:t>
        <a:bodyPr/>
        <a:lstStyle/>
        <a:p>
          <a:r>
            <a:rPr lang="lv-LV" b="1" dirty="0"/>
            <a:t>Pieteikumu iesniegšana</a:t>
          </a:r>
          <a:r>
            <a:rPr lang="en-US" b="1" dirty="0"/>
            <a:t> MAP</a:t>
          </a:r>
          <a:endParaRPr lang="lv-LV" b="1" dirty="0"/>
        </a:p>
      </dgm:t>
    </dgm:pt>
    <dgm:pt modelId="{3814AD41-6281-469D-ADFE-781A9BB8699C}" type="parTrans" cxnId="{C7244E76-3113-466A-A207-4F2714F03564}">
      <dgm:prSet/>
      <dgm:spPr/>
      <dgm:t>
        <a:bodyPr/>
        <a:lstStyle/>
        <a:p>
          <a:endParaRPr lang="lv-LV"/>
        </a:p>
      </dgm:t>
    </dgm:pt>
    <dgm:pt modelId="{D5026FFF-E536-4D7D-B43D-FF58E172411F}" type="sibTrans" cxnId="{C7244E76-3113-466A-A207-4F2714F03564}">
      <dgm:prSet/>
      <dgm:spPr/>
      <dgm:t>
        <a:bodyPr/>
        <a:lstStyle/>
        <a:p>
          <a:endParaRPr lang="lv-LV"/>
        </a:p>
      </dgm:t>
    </dgm:pt>
    <dgm:pt modelId="{5A892EDE-016D-4F29-8B71-51BC02DD9070}">
      <dgm:prSet phldrT="[Teksts]"/>
      <dgm:spPr/>
      <dgm:t>
        <a:bodyPr/>
        <a:lstStyle/>
        <a:p>
          <a:r>
            <a:rPr lang="lv-LV" b="1"/>
            <a:t>Vērtēšana</a:t>
          </a:r>
        </a:p>
      </dgm:t>
    </dgm:pt>
    <dgm:pt modelId="{101A7500-0CF6-4F35-A6C3-C6197A90C134}" type="parTrans" cxnId="{FA917FE0-5381-4DA3-ADD0-FD2079547A99}">
      <dgm:prSet/>
      <dgm:spPr/>
      <dgm:t>
        <a:bodyPr/>
        <a:lstStyle/>
        <a:p>
          <a:endParaRPr lang="lv-LV"/>
        </a:p>
      </dgm:t>
    </dgm:pt>
    <dgm:pt modelId="{E5463789-8929-46DF-9F85-2EF6580F2B09}" type="sibTrans" cxnId="{FA917FE0-5381-4DA3-ADD0-FD2079547A99}">
      <dgm:prSet/>
      <dgm:spPr/>
      <dgm:t>
        <a:bodyPr/>
        <a:lstStyle/>
        <a:p>
          <a:endParaRPr lang="lv-LV"/>
        </a:p>
      </dgm:t>
    </dgm:pt>
    <dgm:pt modelId="{79E94EA6-009D-4031-987E-DE264DF458A5}">
      <dgm:prSet phldrT="[Teksts]"/>
      <dgm:spPr/>
      <dgm:t>
        <a:bodyPr/>
        <a:lstStyle/>
        <a:p>
          <a:r>
            <a:rPr lang="lv-LV" b="1"/>
            <a:t>Rezultātu izziņošana</a:t>
          </a:r>
        </a:p>
      </dgm:t>
    </dgm:pt>
    <dgm:pt modelId="{D1FE8D41-5A43-4ECC-9E6B-C751C4640990}" type="parTrans" cxnId="{4030D575-3340-4B38-AA41-9C552C98AB28}">
      <dgm:prSet/>
      <dgm:spPr/>
      <dgm:t>
        <a:bodyPr/>
        <a:lstStyle/>
        <a:p>
          <a:endParaRPr lang="lv-LV"/>
        </a:p>
      </dgm:t>
    </dgm:pt>
    <dgm:pt modelId="{85D12A28-65EF-4D24-8432-44CFF8446225}" type="sibTrans" cxnId="{4030D575-3340-4B38-AA41-9C552C98AB28}">
      <dgm:prSet/>
      <dgm:spPr/>
      <dgm:t>
        <a:bodyPr/>
        <a:lstStyle/>
        <a:p>
          <a:endParaRPr lang="lv-LV"/>
        </a:p>
      </dgm:t>
    </dgm:pt>
    <dgm:pt modelId="{67EEE84F-FE29-43FA-9B18-814C7930F8F5}">
      <dgm:prSet phldrT="[Teksts]"/>
      <dgm:spPr/>
      <dgm:t>
        <a:bodyPr/>
        <a:lstStyle/>
        <a:p>
          <a:r>
            <a:rPr lang="lv-LV" b="1"/>
            <a:t>Nosacījumu izpilde / līgumu slēgšana</a:t>
          </a:r>
        </a:p>
      </dgm:t>
    </dgm:pt>
    <dgm:pt modelId="{BEE7AC43-0950-454F-A37A-6E998E792A8A}" type="parTrans" cxnId="{609A99B8-B104-48E0-9E31-0935170462D6}">
      <dgm:prSet/>
      <dgm:spPr/>
      <dgm:t>
        <a:bodyPr/>
        <a:lstStyle/>
        <a:p>
          <a:endParaRPr lang="lv-LV"/>
        </a:p>
      </dgm:t>
    </dgm:pt>
    <dgm:pt modelId="{7A109D63-6845-418F-AAC5-6DEDC777138F}" type="sibTrans" cxnId="{609A99B8-B104-48E0-9E31-0935170462D6}">
      <dgm:prSet/>
      <dgm:spPr/>
      <dgm:t>
        <a:bodyPr/>
        <a:lstStyle/>
        <a:p>
          <a:endParaRPr lang="lv-LV"/>
        </a:p>
      </dgm:t>
    </dgm:pt>
    <dgm:pt modelId="{584E5B88-76F1-4123-86DB-E6568FA4D6B8}">
      <dgm:prSet phldrT="[Teksts]"/>
      <dgm:spPr/>
      <dgm:t>
        <a:bodyPr/>
        <a:lstStyle/>
        <a:p>
          <a:r>
            <a:rPr lang="en-US" b="1" err="1"/>
            <a:t>Starpposma</a:t>
          </a:r>
          <a:r>
            <a:rPr lang="en-US" b="1"/>
            <a:t> un </a:t>
          </a:r>
          <a:r>
            <a:rPr lang="en-US" b="1" err="1"/>
            <a:t>noslēguma</a:t>
          </a:r>
          <a:r>
            <a:rPr lang="en-US" b="1"/>
            <a:t> </a:t>
          </a:r>
          <a:r>
            <a:rPr lang="lv-LV" b="1"/>
            <a:t>pārskat</a:t>
          </a:r>
          <a:r>
            <a:rPr lang="en-US" b="1" err="1"/>
            <a:t>i</a:t>
          </a:r>
          <a:endParaRPr lang="lv-LV" b="1"/>
        </a:p>
      </dgm:t>
    </dgm:pt>
    <dgm:pt modelId="{FD25604F-6CB6-4824-A6BE-F90F81EB6E20}" type="parTrans" cxnId="{7D3F30E7-2677-4C87-8A85-06EF7A242D61}">
      <dgm:prSet/>
      <dgm:spPr/>
      <dgm:t>
        <a:bodyPr/>
        <a:lstStyle/>
        <a:p>
          <a:endParaRPr lang="lv-LV"/>
        </a:p>
      </dgm:t>
    </dgm:pt>
    <dgm:pt modelId="{778A8ECD-CA2D-4556-8D2D-8F7F408FE26B}" type="sibTrans" cxnId="{7D3F30E7-2677-4C87-8A85-06EF7A242D61}">
      <dgm:prSet/>
      <dgm:spPr/>
      <dgm:t>
        <a:bodyPr/>
        <a:lstStyle/>
        <a:p>
          <a:endParaRPr lang="lv-LV"/>
        </a:p>
      </dgm:t>
    </dgm:pt>
    <dgm:pt modelId="{6BE1E8B9-764A-4273-82B2-E25C39D70300}">
      <dgm:prSet phldrT="[Teksts]"/>
      <dgm:spPr/>
      <dgm:t>
        <a:bodyPr/>
        <a:lstStyle/>
        <a:p>
          <a:r>
            <a:rPr lang="lv-LV" b="1"/>
            <a:t>Projekta īstenošana</a:t>
          </a:r>
        </a:p>
      </dgm:t>
    </dgm:pt>
    <dgm:pt modelId="{5B7F5821-6D17-4ABF-AC61-C7A0FF7BA51B}" type="parTrans" cxnId="{63D479FE-A185-489D-8F24-7AA130CD5779}">
      <dgm:prSet/>
      <dgm:spPr/>
      <dgm:t>
        <a:bodyPr/>
        <a:lstStyle/>
        <a:p>
          <a:endParaRPr lang="lv-LV"/>
        </a:p>
      </dgm:t>
    </dgm:pt>
    <dgm:pt modelId="{F2AA81D6-6E39-4A50-8DEF-CAD1451122DC}" type="sibTrans" cxnId="{63D479FE-A185-489D-8F24-7AA130CD5779}">
      <dgm:prSet/>
      <dgm:spPr/>
      <dgm:t>
        <a:bodyPr/>
        <a:lstStyle/>
        <a:p>
          <a:endParaRPr lang="lv-LV"/>
        </a:p>
      </dgm:t>
    </dgm:pt>
    <dgm:pt modelId="{6F773E8E-CEC0-4CAB-BF32-CF0AB9C877F7}" type="pres">
      <dgm:prSet presAssocID="{D710CBA2-29E0-4C70-BFBF-2208AE371182}" presName="rootnode" presStyleCnt="0">
        <dgm:presLayoutVars>
          <dgm:chMax/>
          <dgm:chPref/>
          <dgm:dir/>
          <dgm:animLvl val="lvl"/>
        </dgm:presLayoutVars>
      </dgm:prSet>
      <dgm:spPr/>
    </dgm:pt>
    <dgm:pt modelId="{DE3D47F4-51D2-4867-8231-35460F5D8F21}" type="pres">
      <dgm:prSet presAssocID="{772E3464-9951-4390-9D32-3CF202B16F87}" presName="composite" presStyleCnt="0"/>
      <dgm:spPr/>
    </dgm:pt>
    <dgm:pt modelId="{B69DAD8E-0D01-4E9F-BCC2-E6B8CDE3AB02}" type="pres">
      <dgm:prSet presAssocID="{772E3464-9951-4390-9D32-3CF202B16F87}" presName="LShape" presStyleLbl="alignNode1" presStyleIdx="0" presStyleCnt="11"/>
      <dgm:spPr/>
    </dgm:pt>
    <dgm:pt modelId="{74E03151-E8F0-4FAD-8ACE-04533493F608}" type="pres">
      <dgm:prSet presAssocID="{772E3464-9951-4390-9D32-3CF202B16F87}" presName="ParentText" presStyleLbl="revTx" presStyleIdx="0" presStyleCnt="6">
        <dgm:presLayoutVars>
          <dgm:chMax val="0"/>
          <dgm:chPref val="0"/>
          <dgm:bulletEnabled val="1"/>
        </dgm:presLayoutVars>
      </dgm:prSet>
      <dgm:spPr/>
    </dgm:pt>
    <dgm:pt modelId="{ECD86682-2DE2-4244-A93A-9603E8B3637B}" type="pres">
      <dgm:prSet presAssocID="{772E3464-9951-4390-9D32-3CF202B16F87}" presName="Triangle" presStyleLbl="alignNode1" presStyleIdx="1" presStyleCnt="11"/>
      <dgm:spPr/>
    </dgm:pt>
    <dgm:pt modelId="{6768223E-7A5E-4993-A726-98024A0E20B1}" type="pres">
      <dgm:prSet presAssocID="{D5026FFF-E536-4D7D-B43D-FF58E172411F}" presName="sibTrans" presStyleCnt="0"/>
      <dgm:spPr/>
    </dgm:pt>
    <dgm:pt modelId="{416AEE6F-0BF5-449E-AA90-2368BA92CF10}" type="pres">
      <dgm:prSet presAssocID="{D5026FFF-E536-4D7D-B43D-FF58E172411F}" presName="space" presStyleCnt="0"/>
      <dgm:spPr/>
    </dgm:pt>
    <dgm:pt modelId="{396DD381-87A2-4E3D-96DD-526BBB8FA552}" type="pres">
      <dgm:prSet presAssocID="{5A892EDE-016D-4F29-8B71-51BC02DD9070}" presName="composite" presStyleCnt="0"/>
      <dgm:spPr/>
    </dgm:pt>
    <dgm:pt modelId="{385D34E0-DB82-498D-B829-144CD096F979}" type="pres">
      <dgm:prSet presAssocID="{5A892EDE-016D-4F29-8B71-51BC02DD9070}" presName="LShape" presStyleLbl="alignNode1" presStyleIdx="2" presStyleCnt="11"/>
      <dgm:spPr/>
    </dgm:pt>
    <dgm:pt modelId="{B399012C-7FE7-4D91-A430-53351561AE4B}" type="pres">
      <dgm:prSet presAssocID="{5A892EDE-016D-4F29-8B71-51BC02DD9070}" presName="ParentText" presStyleLbl="revTx" presStyleIdx="1" presStyleCnt="6">
        <dgm:presLayoutVars>
          <dgm:chMax val="0"/>
          <dgm:chPref val="0"/>
          <dgm:bulletEnabled val="1"/>
        </dgm:presLayoutVars>
      </dgm:prSet>
      <dgm:spPr/>
    </dgm:pt>
    <dgm:pt modelId="{6F74EBC2-4524-425D-A99A-53F7ED511C7A}" type="pres">
      <dgm:prSet presAssocID="{5A892EDE-016D-4F29-8B71-51BC02DD9070}" presName="Triangle" presStyleLbl="alignNode1" presStyleIdx="3" presStyleCnt="11"/>
      <dgm:spPr/>
    </dgm:pt>
    <dgm:pt modelId="{903007E6-C46F-4F68-A9F9-0CB6CAFDF05D}" type="pres">
      <dgm:prSet presAssocID="{E5463789-8929-46DF-9F85-2EF6580F2B09}" presName="sibTrans" presStyleCnt="0"/>
      <dgm:spPr/>
    </dgm:pt>
    <dgm:pt modelId="{AF0CA6DE-17D1-4DA9-8A97-D3677B131BDC}" type="pres">
      <dgm:prSet presAssocID="{E5463789-8929-46DF-9F85-2EF6580F2B09}" presName="space" presStyleCnt="0"/>
      <dgm:spPr/>
    </dgm:pt>
    <dgm:pt modelId="{5BAF6E07-1FE4-4547-B95D-185D2CB8F1E1}" type="pres">
      <dgm:prSet presAssocID="{79E94EA6-009D-4031-987E-DE264DF458A5}" presName="composite" presStyleCnt="0"/>
      <dgm:spPr/>
    </dgm:pt>
    <dgm:pt modelId="{F2F08645-F9E7-43AB-897A-57F7589B2AF3}" type="pres">
      <dgm:prSet presAssocID="{79E94EA6-009D-4031-987E-DE264DF458A5}" presName="LShape" presStyleLbl="alignNode1" presStyleIdx="4" presStyleCnt="11"/>
      <dgm:spPr/>
    </dgm:pt>
    <dgm:pt modelId="{1CC637B4-79D8-4715-8416-DD873F35E87B}" type="pres">
      <dgm:prSet presAssocID="{79E94EA6-009D-4031-987E-DE264DF458A5}" presName="ParentText" presStyleLbl="revTx" presStyleIdx="2" presStyleCnt="6">
        <dgm:presLayoutVars>
          <dgm:chMax val="0"/>
          <dgm:chPref val="0"/>
          <dgm:bulletEnabled val="1"/>
        </dgm:presLayoutVars>
      </dgm:prSet>
      <dgm:spPr/>
    </dgm:pt>
    <dgm:pt modelId="{5963A91D-4188-4571-8037-6D01941D8980}" type="pres">
      <dgm:prSet presAssocID="{79E94EA6-009D-4031-987E-DE264DF458A5}" presName="Triangle" presStyleLbl="alignNode1" presStyleIdx="5" presStyleCnt="11"/>
      <dgm:spPr/>
    </dgm:pt>
    <dgm:pt modelId="{835B4DE9-121D-45DF-A97B-80482CA51581}" type="pres">
      <dgm:prSet presAssocID="{85D12A28-65EF-4D24-8432-44CFF8446225}" presName="sibTrans" presStyleCnt="0"/>
      <dgm:spPr/>
    </dgm:pt>
    <dgm:pt modelId="{8AFE78CB-67E5-41C8-B4C7-5293F32DFE0C}" type="pres">
      <dgm:prSet presAssocID="{85D12A28-65EF-4D24-8432-44CFF8446225}" presName="space" presStyleCnt="0"/>
      <dgm:spPr/>
    </dgm:pt>
    <dgm:pt modelId="{6B9E42A9-0F9D-4285-A281-A34AC5250EBF}" type="pres">
      <dgm:prSet presAssocID="{67EEE84F-FE29-43FA-9B18-814C7930F8F5}" presName="composite" presStyleCnt="0"/>
      <dgm:spPr/>
    </dgm:pt>
    <dgm:pt modelId="{ACB51A45-68D4-4F9B-96F9-C675DF1BA4DD}" type="pres">
      <dgm:prSet presAssocID="{67EEE84F-FE29-43FA-9B18-814C7930F8F5}" presName="LShape" presStyleLbl="alignNode1" presStyleIdx="6" presStyleCnt="11"/>
      <dgm:spPr/>
    </dgm:pt>
    <dgm:pt modelId="{FA2B2772-084D-465D-B2D7-49F4BB3EDD0A}" type="pres">
      <dgm:prSet presAssocID="{67EEE84F-FE29-43FA-9B18-814C7930F8F5}" presName="ParentText" presStyleLbl="revTx" presStyleIdx="3" presStyleCnt="6">
        <dgm:presLayoutVars>
          <dgm:chMax val="0"/>
          <dgm:chPref val="0"/>
          <dgm:bulletEnabled val="1"/>
        </dgm:presLayoutVars>
      </dgm:prSet>
      <dgm:spPr/>
    </dgm:pt>
    <dgm:pt modelId="{405CC3FF-619E-476A-BF66-F204A0298ECF}" type="pres">
      <dgm:prSet presAssocID="{67EEE84F-FE29-43FA-9B18-814C7930F8F5}" presName="Triangle" presStyleLbl="alignNode1" presStyleIdx="7" presStyleCnt="11"/>
      <dgm:spPr/>
    </dgm:pt>
    <dgm:pt modelId="{6D85AD33-DD11-4CDB-9C25-83D6E677299E}" type="pres">
      <dgm:prSet presAssocID="{7A109D63-6845-418F-AAC5-6DEDC777138F}" presName="sibTrans" presStyleCnt="0"/>
      <dgm:spPr/>
    </dgm:pt>
    <dgm:pt modelId="{C71EAEB6-1CF5-4994-87FA-CE203282DAD7}" type="pres">
      <dgm:prSet presAssocID="{7A109D63-6845-418F-AAC5-6DEDC777138F}" presName="space" presStyleCnt="0"/>
      <dgm:spPr/>
    </dgm:pt>
    <dgm:pt modelId="{B6147F78-BE07-4061-AE6E-F6DFA3537B1F}" type="pres">
      <dgm:prSet presAssocID="{6BE1E8B9-764A-4273-82B2-E25C39D70300}" presName="composite" presStyleCnt="0"/>
      <dgm:spPr/>
    </dgm:pt>
    <dgm:pt modelId="{905CE70E-784D-411D-84FE-39C105C7150C}" type="pres">
      <dgm:prSet presAssocID="{6BE1E8B9-764A-4273-82B2-E25C39D70300}" presName="LShape" presStyleLbl="alignNode1" presStyleIdx="8" presStyleCnt="11"/>
      <dgm:spPr/>
    </dgm:pt>
    <dgm:pt modelId="{9A58547B-3C68-4118-8E7D-50B325CB1EFE}" type="pres">
      <dgm:prSet presAssocID="{6BE1E8B9-764A-4273-82B2-E25C39D70300}" presName="ParentText" presStyleLbl="revTx" presStyleIdx="4" presStyleCnt="6">
        <dgm:presLayoutVars>
          <dgm:chMax val="0"/>
          <dgm:chPref val="0"/>
          <dgm:bulletEnabled val="1"/>
        </dgm:presLayoutVars>
      </dgm:prSet>
      <dgm:spPr/>
    </dgm:pt>
    <dgm:pt modelId="{89903DAA-6918-429A-8D9D-FE8711D03F0E}" type="pres">
      <dgm:prSet presAssocID="{6BE1E8B9-764A-4273-82B2-E25C39D70300}" presName="Triangle" presStyleLbl="alignNode1" presStyleIdx="9" presStyleCnt="11"/>
      <dgm:spPr/>
    </dgm:pt>
    <dgm:pt modelId="{EEC5698F-05DD-405A-8238-26915BACD9CB}" type="pres">
      <dgm:prSet presAssocID="{F2AA81D6-6E39-4A50-8DEF-CAD1451122DC}" presName="sibTrans" presStyleCnt="0"/>
      <dgm:spPr/>
    </dgm:pt>
    <dgm:pt modelId="{D3C4C9D6-9700-40AD-AE9F-EBB21C5167CE}" type="pres">
      <dgm:prSet presAssocID="{F2AA81D6-6E39-4A50-8DEF-CAD1451122DC}" presName="space" presStyleCnt="0"/>
      <dgm:spPr/>
    </dgm:pt>
    <dgm:pt modelId="{79285E80-8DCD-4C60-95C5-32B7727F038E}" type="pres">
      <dgm:prSet presAssocID="{584E5B88-76F1-4123-86DB-E6568FA4D6B8}" presName="composite" presStyleCnt="0"/>
      <dgm:spPr/>
    </dgm:pt>
    <dgm:pt modelId="{DE007165-8D96-4699-92FA-5A3A2966E016}" type="pres">
      <dgm:prSet presAssocID="{584E5B88-76F1-4123-86DB-E6568FA4D6B8}" presName="LShape" presStyleLbl="alignNode1" presStyleIdx="10" presStyleCnt="11"/>
      <dgm:spPr/>
    </dgm:pt>
    <dgm:pt modelId="{DA2A44D5-7A9A-4ED9-8024-478E40AFDB87}" type="pres">
      <dgm:prSet presAssocID="{584E5B88-76F1-4123-86DB-E6568FA4D6B8}" presName="ParentText" presStyleLbl="revTx" presStyleIdx="5" presStyleCnt="6">
        <dgm:presLayoutVars>
          <dgm:chMax val="0"/>
          <dgm:chPref val="0"/>
          <dgm:bulletEnabled val="1"/>
        </dgm:presLayoutVars>
      </dgm:prSet>
      <dgm:spPr/>
    </dgm:pt>
  </dgm:ptLst>
  <dgm:cxnLst>
    <dgm:cxn modelId="{22C8282D-270D-42B3-8A15-D10A5E3C6233}" type="presOf" srcId="{D710CBA2-29E0-4C70-BFBF-2208AE371182}" destId="{6F773E8E-CEC0-4CAB-BF32-CF0AB9C877F7}" srcOrd="0" destOrd="0" presId="urn:microsoft.com/office/officeart/2009/3/layout/StepUpProcess"/>
    <dgm:cxn modelId="{9A42DF49-D6E6-4508-9D69-1B175BBC950D}" type="presOf" srcId="{79E94EA6-009D-4031-987E-DE264DF458A5}" destId="{1CC637B4-79D8-4715-8416-DD873F35E87B}" srcOrd="0" destOrd="0" presId="urn:microsoft.com/office/officeart/2009/3/layout/StepUpProcess"/>
    <dgm:cxn modelId="{D9C0824D-94D0-4106-9F93-A672FA68DB86}" type="presOf" srcId="{6BE1E8B9-764A-4273-82B2-E25C39D70300}" destId="{9A58547B-3C68-4118-8E7D-50B325CB1EFE}" srcOrd="0" destOrd="0" presId="urn:microsoft.com/office/officeart/2009/3/layout/StepUpProcess"/>
    <dgm:cxn modelId="{4030D575-3340-4B38-AA41-9C552C98AB28}" srcId="{D710CBA2-29E0-4C70-BFBF-2208AE371182}" destId="{79E94EA6-009D-4031-987E-DE264DF458A5}" srcOrd="2" destOrd="0" parTransId="{D1FE8D41-5A43-4ECC-9E6B-C751C4640990}" sibTransId="{85D12A28-65EF-4D24-8432-44CFF8446225}"/>
    <dgm:cxn modelId="{C7244E76-3113-466A-A207-4F2714F03564}" srcId="{D710CBA2-29E0-4C70-BFBF-2208AE371182}" destId="{772E3464-9951-4390-9D32-3CF202B16F87}" srcOrd="0" destOrd="0" parTransId="{3814AD41-6281-469D-ADFE-781A9BB8699C}" sibTransId="{D5026FFF-E536-4D7D-B43D-FF58E172411F}"/>
    <dgm:cxn modelId="{E20D8B93-667B-489A-B154-87E7C24B7CE5}" type="presOf" srcId="{5A892EDE-016D-4F29-8B71-51BC02DD9070}" destId="{B399012C-7FE7-4D91-A430-53351561AE4B}" srcOrd="0" destOrd="0" presId="urn:microsoft.com/office/officeart/2009/3/layout/StepUpProcess"/>
    <dgm:cxn modelId="{609A99B8-B104-48E0-9E31-0935170462D6}" srcId="{D710CBA2-29E0-4C70-BFBF-2208AE371182}" destId="{67EEE84F-FE29-43FA-9B18-814C7930F8F5}" srcOrd="3" destOrd="0" parTransId="{BEE7AC43-0950-454F-A37A-6E998E792A8A}" sibTransId="{7A109D63-6845-418F-AAC5-6DEDC777138F}"/>
    <dgm:cxn modelId="{A98EBAC6-FEE9-4EC7-9AD7-7E1942B0F7E0}" type="presOf" srcId="{772E3464-9951-4390-9D32-3CF202B16F87}" destId="{74E03151-E8F0-4FAD-8ACE-04533493F608}" srcOrd="0" destOrd="0" presId="urn:microsoft.com/office/officeart/2009/3/layout/StepUpProcess"/>
    <dgm:cxn modelId="{FA917FE0-5381-4DA3-ADD0-FD2079547A99}" srcId="{D710CBA2-29E0-4C70-BFBF-2208AE371182}" destId="{5A892EDE-016D-4F29-8B71-51BC02DD9070}" srcOrd="1" destOrd="0" parTransId="{101A7500-0CF6-4F35-A6C3-C6197A90C134}" sibTransId="{E5463789-8929-46DF-9F85-2EF6580F2B09}"/>
    <dgm:cxn modelId="{7D3F30E7-2677-4C87-8A85-06EF7A242D61}" srcId="{D710CBA2-29E0-4C70-BFBF-2208AE371182}" destId="{584E5B88-76F1-4123-86DB-E6568FA4D6B8}" srcOrd="5" destOrd="0" parTransId="{FD25604F-6CB6-4824-A6BE-F90F81EB6E20}" sibTransId="{778A8ECD-CA2D-4556-8D2D-8F7F408FE26B}"/>
    <dgm:cxn modelId="{ADC4DCEE-3863-4468-A683-9FECB8B4348F}" type="presOf" srcId="{67EEE84F-FE29-43FA-9B18-814C7930F8F5}" destId="{FA2B2772-084D-465D-B2D7-49F4BB3EDD0A}" srcOrd="0" destOrd="0" presId="urn:microsoft.com/office/officeart/2009/3/layout/StepUpProcess"/>
    <dgm:cxn modelId="{FB2A37FE-C06C-4EDA-B087-04388BD76B51}" type="presOf" srcId="{584E5B88-76F1-4123-86DB-E6568FA4D6B8}" destId="{DA2A44D5-7A9A-4ED9-8024-478E40AFDB87}" srcOrd="0" destOrd="0" presId="urn:microsoft.com/office/officeart/2009/3/layout/StepUpProcess"/>
    <dgm:cxn modelId="{63D479FE-A185-489D-8F24-7AA130CD5779}" srcId="{D710CBA2-29E0-4C70-BFBF-2208AE371182}" destId="{6BE1E8B9-764A-4273-82B2-E25C39D70300}" srcOrd="4" destOrd="0" parTransId="{5B7F5821-6D17-4ABF-AC61-C7A0FF7BA51B}" sibTransId="{F2AA81D6-6E39-4A50-8DEF-CAD1451122DC}"/>
    <dgm:cxn modelId="{0E0DB8C0-8B5E-42C0-A700-B173328E0CF9}" type="presParOf" srcId="{6F773E8E-CEC0-4CAB-BF32-CF0AB9C877F7}" destId="{DE3D47F4-51D2-4867-8231-35460F5D8F21}" srcOrd="0" destOrd="0" presId="urn:microsoft.com/office/officeart/2009/3/layout/StepUpProcess"/>
    <dgm:cxn modelId="{E45DAC42-B1F1-4277-AFA2-09081F432091}" type="presParOf" srcId="{DE3D47F4-51D2-4867-8231-35460F5D8F21}" destId="{B69DAD8E-0D01-4E9F-BCC2-E6B8CDE3AB02}" srcOrd="0" destOrd="0" presId="urn:microsoft.com/office/officeart/2009/3/layout/StepUpProcess"/>
    <dgm:cxn modelId="{3988A6D7-52F8-40BE-8581-8D3BB2CFF64C}" type="presParOf" srcId="{DE3D47F4-51D2-4867-8231-35460F5D8F21}" destId="{74E03151-E8F0-4FAD-8ACE-04533493F608}" srcOrd="1" destOrd="0" presId="urn:microsoft.com/office/officeart/2009/3/layout/StepUpProcess"/>
    <dgm:cxn modelId="{876336D8-A40B-419B-9044-4BA87A3B6D66}" type="presParOf" srcId="{DE3D47F4-51D2-4867-8231-35460F5D8F21}" destId="{ECD86682-2DE2-4244-A93A-9603E8B3637B}" srcOrd="2" destOrd="0" presId="urn:microsoft.com/office/officeart/2009/3/layout/StepUpProcess"/>
    <dgm:cxn modelId="{18DF770E-590E-4057-AEDB-2C8E498D1847}" type="presParOf" srcId="{6F773E8E-CEC0-4CAB-BF32-CF0AB9C877F7}" destId="{6768223E-7A5E-4993-A726-98024A0E20B1}" srcOrd="1" destOrd="0" presId="urn:microsoft.com/office/officeart/2009/3/layout/StepUpProcess"/>
    <dgm:cxn modelId="{4527541A-52D5-4201-8923-F7D3265DB5E5}" type="presParOf" srcId="{6768223E-7A5E-4993-A726-98024A0E20B1}" destId="{416AEE6F-0BF5-449E-AA90-2368BA92CF10}" srcOrd="0" destOrd="0" presId="urn:microsoft.com/office/officeart/2009/3/layout/StepUpProcess"/>
    <dgm:cxn modelId="{664B7A48-E5F3-48BA-B547-A54758719584}" type="presParOf" srcId="{6F773E8E-CEC0-4CAB-BF32-CF0AB9C877F7}" destId="{396DD381-87A2-4E3D-96DD-526BBB8FA552}" srcOrd="2" destOrd="0" presId="urn:microsoft.com/office/officeart/2009/3/layout/StepUpProcess"/>
    <dgm:cxn modelId="{A72F25C7-4679-49EA-870E-258F4DD01016}" type="presParOf" srcId="{396DD381-87A2-4E3D-96DD-526BBB8FA552}" destId="{385D34E0-DB82-498D-B829-144CD096F979}" srcOrd="0" destOrd="0" presId="urn:microsoft.com/office/officeart/2009/3/layout/StepUpProcess"/>
    <dgm:cxn modelId="{A70A220B-DED5-48A6-BFF2-0DDBACB98612}" type="presParOf" srcId="{396DD381-87A2-4E3D-96DD-526BBB8FA552}" destId="{B399012C-7FE7-4D91-A430-53351561AE4B}" srcOrd="1" destOrd="0" presId="urn:microsoft.com/office/officeart/2009/3/layout/StepUpProcess"/>
    <dgm:cxn modelId="{A9D13815-494A-401E-8C92-65D5C9369371}" type="presParOf" srcId="{396DD381-87A2-4E3D-96DD-526BBB8FA552}" destId="{6F74EBC2-4524-425D-A99A-53F7ED511C7A}" srcOrd="2" destOrd="0" presId="urn:microsoft.com/office/officeart/2009/3/layout/StepUpProcess"/>
    <dgm:cxn modelId="{5195E156-655B-422C-83A9-8922978E760D}" type="presParOf" srcId="{6F773E8E-CEC0-4CAB-BF32-CF0AB9C877F7}" destId="{903007E6-C46F-4F68-A9F9-0CB6CAFDF05D}" srcOrd="3" destOrd="0" presId="urn:microsoft.com/office/officeart/2009/3/layout/StepUpProcess"/>
    <dgm:cxn modelId="{2EB2C13D-0B5F-40DB-8F3C-EF3EEF0AAF25}" type="presParOf" srcId="{903007E6-C46F-4F68-A9F9-0CB6CAFDF05D}" destId="{AF0CA6DE-17D1-4DA9-8A97-D3677B131BDC}" srcOrd="0" destOrd="0" presId="urn:microsoft.com/office/officeart/2009/3/layout/StepUpProcess"/>
    <dgm:cxn modelId="{7ED3E83F-F8C3-46A2-BBCC-7E40D0F11E9F}" type="presParOf" srcId="{6F773E8E-CEC0-4CAB-BF32-CF0AB9C877F7}" destId="{5BAF6E07-1FE4-4547-B95D-185D2CB8F1E1}" srcOrd="4" destOrd="0" presId="urn:microsoft.com/office/officeart/2009/3/layout/StepUpProcess"/>
    <dgm:cxn modelId="{10E67C9A-156C-4810-A82A-3297DF92405B}" type="presParOf" srcId="{5BAF6E07-1FE4-4547-B95D-185D2CB8F1E1}" destId="{F2F08645-F9E7-43AB-897A-57F7589B2AF3}" srcOrd="0" destOrd="0" presId="urn:microsoft.com/office/officeart/2009/3/layout/StepUpProcess"/>
    <dgm:cxn modelId="{8430472A-C6A4-40BB-AD51-2C9316194B24}" type="presParOf" srcId="{5BAF6E07-1FE4-4547-B95D-185D2CB8F1E1}" destId="{1CC637B4-79D8-4715-8416-DD873F35E87B}" srcOrd="1" destOrd="0" presId="urn:microsoft.com/office/officeart/2009/3/layout/StepUpProcess"/>
    <dgm:cxn modelId="{AA703439-6B98-4D18-B156-78EA718B3FD4}" type="presParOf" srcId="{5BAF6E07-1FE4-4547-B95D-185D2CB8F1E1}" destId="{5963A91D-4188-4571-8037-6D01941D8980}" srcOrd="2" destOrd="0" presId="urn:microsoft.com/office/officeart/2009/3/layout/StepUpProcess"/>
    <dgm:cxn modelId="{B6A57A6F-C10A-4254-8E48-D4440A0BF4EC}" type="presParOf" srcId="{6F773E8E-CEC0-4CAB-BF32-CF0AB9C877F7}" destId="{835B4DE9-121D-45DF-A97B-80482CA51581}" srcOrd="5" destOrd="0" presId="urn:microsoft.com/office/officeart/2009/3/layout/StepUpProcess"/>
    <dgm:cxn modelId="{B9C23879-A662-46F6-859B-44FFA1120A2D}" type="presParOf" srcId="{835B4DE9-121D-45DF-A97B-80482CA51581}" destId="{8AFE78CB-67E5-41C8-B4C7-5293F32DFE0C}" srcOrd="0" destOrd="0" presId="urn:microsoft.com/office/officeart/2009/3/layout/StepUpProcess"/>
    <dgm:cxn modelId="{4733152A-6D27-4BE0-B79E-2FA4A3AF80E1}" type="presParOf" srcId="{6F773E8E-CEC0-4CAB-BF32-CF0AB9C877F7}" destId="{6B9E42A9-0F9D-4285-A281-A34AC5250EBF}" srcOrd="6" destOrd="0" presId="urn:microsoft.com/office/officeart/2009/3/layout/StepUpProcess"/>
    <dgm:cxn modelId="{0F7002DB-51C4-4B61-B59B-0548F09AA242}" type="presParOf" srcId="{6B9E42A9-0F9D-4285-A281-A34AC5250EBF}" destId="{ACB51A45-68D4-4F9B-96F9-C675DF1BA4DD}" srcOrd="0" destOrd="0" presId="urn:microsoft.com/office/officeart/2009/3/layout/StepUpProcess"/>
    <dgm:cxn modelId="{468070F9-CD19-4C8A-AB12-91E0D454D475}" type="presParOf" srcId="{6B9E42A9-0F9D-4285-A281-A34AC5250EBF}" destId="{FA2B2772-084D-465D-B2D7-49F4BB3EDD0A}" srcOrd="1" destOrd="0" presId="urn:microsoft.com/office/officeart/2009/3/layout/StepUpProcess"/>
    <dgm:cxn modelId="{D55A5CE5-21B7-4B4A-9DF3-A54254244BF2}" type="presParOf" srcId="{6B9E42A9-0F9D-4285-A281-A34AC5250EBF}" destId="{405CC3FF-619E-476A-BF66-F204A0298ECF}" srcOrd="2" destOrd="0" presId="urn:microsoft.com/office/officeart/2009/3/layout/StepUpProcess"/>
    <dgm:cxn modelId="{BE18EE76-0175-4FF7-BB38-33923EADF92D}" type="presParOf" srcId="{6F773E8E-CEC0-4CAB-BF32-CF0AB9C877F7}" destId="{6D85AD33-DD11-4CDB-9C25-83D6E677299E}" srcOrd="7" destOrd="0" presId="urn:microsoft.com/office/officeart/2009/3/layout/StepUpProcess"/>
    <dgm:cxn modelId="{17B8A4C2-4C3A-4F59-9AF5-6557B8F6E6D0}" type="presParOf" srcId="{6D85AD33-DD11-4CDB-9C25-83D6E677299E}" destId="{C71EAEB6-1CF5-4994-87FA-CE203282DAD7}" srcOrd="0" destOrd="0" presId="urn:microsoft.com/office/officeart/2009/3/layout/StepUpProcess"/>
    <dgm:cxn modelId="{DF132F2B-5994-40FE-903C-048FEF504E3A}" type="presParOf" srcId="{6F773E8E-CEC0-4CAB-BF32-CF0AB9C877F7}" destId="{B6147F78-BE07-4061-AE6E-F6DFA3537B1F}" srcOrd="8" destOrd="0" presId="urn:microsoft.com/office/officeart/2009/3/layout/StepUpProcess"/>
    <dgm:cxn modelId="{6EB9EA39-D8E8-4841-AB07-15D5F4E21A82}" type="presParOf" srcId="{B6147F78-BE07-4061-AE6E-F6DFA3537B1F}" destId="{905CE70E-784D-411D-84FE-39C105C7150C}" srcOrd="0" destOrd="0" presId="urn:microsoft.com/office/officeart/2009/3/layout/StepUpProcess"/>
    <dgm:cxn modelId="{97CB99DF-E667-43B4-B131-6F23F58C58DE}" type="presParOf" srcId="{B6147F78-BE07-4061-AE6E-F6DFA3537B1F}" destId="{9A58547B-3C68-4118-8E7D-50B325CB1EFE}" srcOrd="1" destOrd="0" presId="urn:microsoft.com/office/officeart/2009/3/layout/StepUpProcess"/>
    <dgm:cxn modelId="{E0D712BB-7052-48E7-AF2A-4B5A73D12164}" type="presParOf" srcId="{B6147F78-BE07-4061-AE6E-F6DFA3537B1F}" destId="{89903DAA-6918-429A-8D9D-FE8711D03F0E}" srcOrd="2" destOrd="0" presId="urn:microsoft.com/office/officeart/2009/3/layout/StepUpProcess"/>
    <dgm:cxn modelId="{6405F9E6-2A9E-4796-B5BB-AF579C112134}" type="presParOf" srcId="{6F773E8E-CEC0-4CAB-BF32-CF0AB9C877F7}" destId="{EEC5698F-05DD-405A-8238-26915BACD9CB}" srcOrd="9" destOrd="0" presId="urn:microsoft.com/office/officeart/2009/3/layout/StepUpProcess"/>
    <dgm:cxn modelId="{36B9887E-96EA-43F2-99A8-98A844E56A48}" type="presParOf" srcId="{EEC5698F-05DD-405A-8238-26915BACD9CB}" destId="{D3C4C9D6-9700-40AD-AE9F-EBB21C5167CE}" srcOrd="0" destOrd="0" presId="urn:microsoft.com/office/officeart/2009/3/layout/StepUpProcess"/>
    <dgm:cxn modelId="{CF9897F8-628D-47C5-8EAA-A2B04027AFC3}" type="presParOf" srcId="{6F773E8E-CEC0-4CAB-BF32-CF0AB9C877F7}" destId="{79285E80-8DCD-4C60-95C5-32B7727F038E}" srcOrd="10" destOrd="0" presId="urn:microsoft.com/office/officeart/2009/3/layout/StepUpProcess"/>
    <dgm:cxn modelId="{4F26F337-2D2A-4AAF-9BBD-36B0028C5991}" type="presParOf" srcId="{79285E80-8DCD-4C60-95C5-32B7727F038E}" destId="{DE007165-8D96-4699-92FA-5A3A2966E016}" srcOrd="0" destOrd="0" presId="urn:microsoft.com/office/officeart/2009/3/layout/StepUpProcess"/>
    <dgm:cxn modelId="{8B30D787-9CAB-4207-88CB-8AAA55D6F5DE}" type="presParOf" srcId="{79285E80-8DCD-4C60-95C5-32B7727F038E}" destId="{DA2A44D5-7A9A-4ED9-8024-478E40AFDB87}"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0BD0509-C327-427C-BD11-50DFD45DC9C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lv-LV"/>
        </a:p>
      </dgm:t>
    </dgm:pt>
    <dgm:pt modelId="{0D436EEF-1AB3-4B2F-B3BB-EF8F71CD4873}">
      <dgm:prSet phldrT="[Text]" phldr="1"/>
      <dgm:spPr>
        <a:solidFill>
          <a:srgbClr val="800024"/>
        </a:solidFill>
      </dgm:spPr>
      <dgm:t>
        <a:bodyPr/>
        <a:lstStyle/>
        <a:p>
          <a:endParaRPr lang="lv-LV">
            <a:latin typeface="Verdana" panose="020B0604030504040204" pitchFamily="34" charset="0"/>
            <a:ea typeface="Verdana" panose="020B0604030504040204" pitchFamily="34" charset="0"/>
            <a:cs typeface="Urdu Typesetting" panose="03020402040406030203" pitchFamily="66" charset="-78"/>
          </a:endParaRPr>
        </a:p>
      </dgm:t>
    </dgm:pt>
    <dgm:pt modelId="{CC5F3B86-18CF-40B9-9718-4F59176A21B2}" type="parTrans" cxnId="{6A53DC10-68F9-4531-B73A-1024C48B5E40}">
      <dgm:prSet/>
      <dgm:spPr/>
      <dgm:t>
        <a:bodyPr/>
        <a:lstStyle/>
        <a:p>
          <a:endParaRPr lang="lv-LV"/>
        </a:p>
      </dgm:t>
    </dgm:pt>
    <dgm:pt modelId="{CF4E05E0-1EF0-44E2-B3C5-431700E968B9}" type="sibTrans" cxnId="{6A53DC10-68F9-4531-B73A-1024C48B5E40}">
      <dgm:prSet/>
      <dgm:spPr/>
      <dgm:t>
        <a:bodyPr/>
        <a:lstStyle/>
        <a:p>
          <a:endParaRPr lang="lv-LV"/>
        </a:p>
      </dgm:t>
    </dgm:pt>
    <dgm:pt modelId="{246061A8-1BC5-4A57-A91C-7DB7B7E88A6C}">
      <dgm:prSet phldrT="[Text]" phldr="1"/>
      <dgm:spPr>
        <a:solidFill>
          <a:srgbClr val="800024"/>
        </a:solidFill>
      </dgm:spPr>
      <dgm:t>
        <a:bodyPr/>
        <a:lstStyle/>
        <a:p>
          <a:endParaRPr lang="lv-LV">
            <a:latin typeface="Verdana" panose="020B0604030504040204" pitchFamily="34" charset="0"/>
            <a:ea typeface="Verdana" panose="020B0604030504040204" pitchFamily="34" charset="0"/>
          </a:endParaRPr>
        </a:p>
      </dgm:t>
    </dgm:pt>
    <dgm:pt modelId="{715E2C2C-BD20-432E-A573-91BA8F095BC6}" type="parTrans" cxnId="{A8A55C05-7952-43E1-996F-45D1EC7CE506}">
      <dgm:prSet/>
      <dgm:spPr/>
      <dgm:t>
        <a:bodyPr/>
        <a:lstStyle/>
        <a:p>
          <a:endParaRPr lang="lv-LV"/>
        </a:p>
      </dgm:t>
    </dgm:pt>
    <dgm:pt modelId="{8732A1C3-B38B-423F-A36D-27C7CAE63237}" type="sibTrans" cxnId="{A8A55C05-7952-43E1-996F-45D1EC7CE506}">
      <dgm:prSet/>
      <dgm:spPr/>
      <dgm:t>
        <a:bodyPr/>
        <a:lstStyle/>
        <a:p>
          <a:endParaRPr lang="lv-LV"/>
        </a:p>
      </dgm:t>
    </dgm:pt>
    <dgm:pt modelId="{A4B037DE-8BFA-419F-9834-FD998C885329}">
      <dgm:prSet phldrT="[Text]" phldr="1"/>
      <dgm:spPr>
        <a:solidFill>
          <a:srgbClr val="800024"/>
        </a:solidFill>
      </dgm:spPr>
      <dgm:t>
        <a:bodyPr/>
        <a:lstStyle/>
        <a:p>
          <a:endParaRPr lang="lv-LV">
            <a:latin typeface="Verdana" panose="020B0604030504040204" pitchFamily="34" charset="0"/>
            <a:ea typeface="Verdana" panose="020B0604030504040204" pitchFamily="34" charset="0"/>
          </a:endParaRPr>
        </a:p>
      </dgm:t>
    </dgm:pt>
    <dgm:pt modelId="{24AF22C1-0164-4DD4-BF64-D82AA841CED7}" type="parTrans" cxnId="{E4A91334-7943-40B8-AF7F-5B4BF3099D36}">
      <dgm:prSet/>
      <dgm:spPr/>
      <dgm:t>
        <a:bodyPr/>
        <a:lstStyle/>
        <a:p>
          <a:endParaRPr lang="lv-LV"/>
        </a:p>
      </dgm:t>
    </dgm:pt>
    <dgm:pt modelId="{63C94C42-4A8E-4060-BB35-179DEC653393}" type="sibTrans" cxnId="{E4A91334-7943-40B8-AF7F-5B4BF3099D36}">
      <dgm:prSet/>
      <dgm:spPr/>
      <dgm:t>
        <a:bodyPr/>
        <a:lstStyle/>
        <a:p>
          <a:endParaRPr lang="lv-LV"/>
        </a:p>
      </dgm:t>
    </dgm:pt>
    <dgm:pt modelId="{A6C49A90-DD37-4E24-8AFD-F7BC16C329BC}">
      <dgm:prSet phldrT="[Text]" phldr="1"/>
      <dgm:spPr>
        <a:solidFill>
          <a:srgbClr val="800024"/>
        </a:solidFill>
      </dgm:spPr>
      <dgm:t>
        <a:bodyPr/>
        <a:lstStyle/>
        <a:p>
          <a:endParaRPr lang="lv-LV">
            <a:latin typeface="Urdu Typesetting" panose="020B0604020202020204" pitchFamily="66" charset="-78"/>
            <a:ea typeface="Verdana" panose="020B0604030504040204" pitchFamily="34" charset="0"/>
            <a:cs typeface="Urdu Typesetting" panose="020B0604020202020204" pitchFamily="66" charset="-78"/>
          </a:endParaRPr>
        </a:p>
      </dgm:t>
    </dgm:pt>
    <dgm:pt modelId="{6C520024-B9FA-4846-BDA8-45A461010134}" type="parTrans" cxnId="{C80F5E96-274C-474D-8B86-0EE2372F9AAB}">
      <dgm:prSet/>
      <dgm:spPr/>
      <dgm:t>
        <a:bodyPr/>
        <a:lstStyle/>
        <a:p>
          <a:endParaRPr lang="lv-LV"/>
        </a:p>
      </dgm:t>
    </dgm:pt>
    <dgm:pt modelId="{B5534562-B3C5-4770-8B82-2304F1479621}" type="sibTrans" cxnId="{C80F5E96-274C-474D-8B86-0EE2372F9AAB}">
      <dgm:prSet/>
      <dgm:spPr/>
      <dgm:t>
        <a:bodyPr/>
        <a:lstStyle/>
        <a:p>
          <a:endParaRPr lang="lv-LV"/>
        </a:p>
      </dgm:t>
    </dgm:pt>
    <dgm:pt modelId="{F732E3C6-9AA3-4BBB-9357-AF67019861FB}">
      <dgm:prSet phldrT="[Text]" phldr="1"/>
      <dgm:spPr>
        <a:solidFill>
          <a:srgbClr val="800024"/>
        </a:solidFill>
      </dgm:spPr>
      <dgm:t>
        <a:bodyPr/>
        <a:lstStyle/>
        <a:p>
          <a:endParaRPr lang="lv-LV">
            <a:latin typeface="Verdana" panose="020B0604030504040204" pitchFamily="34" charset="0"/>
            <a:ea typeface="Verdana" panose="020B0604030504040204" pitchFamily="34" charset="0"/>
          </a:endParaRPr>
        </a:p>
      </dgm:t>
    </dgm:pt>
    <dgm:pt modelId="{632E120B-714A-43B7-9429-BC778941EB73}" type="parTrans" cxnId="{7CD3AF02-C673-4035-A886-266B766C5A8C}">
      <dgm:prSet/>
      <dgm:spPr/>
      <dgm:t>
        <a:bodyPr/>
        <a:lstStyle/>
        <a:p>
          <a:endParaRPr lang="lv-LV"/>
        </a:p>
      </dgm:t>
    </dgm:pt>
    <dgm:pt modelId="{89253044-EDB4-41B4-9DC9-059AC33E1AB0}" type="sibTrans" cxnId="{7CD3AF02-C673-4035-A886-266B766C5A8C}">
      <dgm:prSet/>
      <dgm:spPr/>
      <dgm:t>
        <a:bodyPr/>
        <a:lstStyle/>
        <a:p>
          <a:endParaRPr lang="lv-LV"/>
        </a:p>
      </dgm:t>
    </dgm:pt>
    <dgm:pt modelId="{D81FC688-5158-4D9C-9D7B-D0BD36CE6F12}">
      <dgm:prSet phldrT="[Text]" phldr="1"/>
      <dgm:spPr>
        <a:solidFill>
          <a:srgbClr val="800024"/>
        </a:solidFill>
      </dgm:spPr>
      <dgm:t>
        <a:bodyPr/>
        <a:lstStyle/>
        <a:p>
          <a:endParaRPr lang="lv-LV">
            <a:latin typeface="Verdana" panose="020B0604030504040204" pitchFamily="34" charset="0"/>
            <a:ea typeface="Verdana" panose="020B0604030504040204" pitchFamily="34" charset="0"/>
          </a:endParaRPr>
        </a:p>
      </dgm:t>
    </dgm:pt>
    <dgm:pt modelId="{F6E10024-6364-4A52-9201-F401C0716D99}" type="parTrans" cxnId="{81E70D99-2EF3-4EF3-95D6-12B2F54DCCF7}">
      <dgm:prSet/>
      <dgm:spPr/>
      <dgm:t>
        <a:bodyPr/>
        <a:lstStyle/>
        <a:p>
          <a:endParaRPr lang="lv-LV"/>
        </a:p>
      </dgm:t>
    </dgm:pt>
    <dgm:pt modelId="{FA139BCD-99C0-4EE1-900B-5B249A46858C}" type="sibTrans" cxnId="{81E70D99-2EF3-4EF3-95D6-12B2F54DCCF7}">
      <dgm:prSet/>
      <dgm:spPr/>
      <dgm:t>
        <a:bodyPr/>
        <a:lstStyle/>
        <a:p>
          <a:endParaRPr lang="lv-LV"/>
        </a:p>
      </dgm:t>
    </dgm:pt>
    <dgm:pt modelId="{9E090033-8803-4C19-A92A-B5DC425A0527}" type="pres">
      <dgm:prSet presAssocID="{70BD0509-C327-427C-BD11-50DFD45DC9CF}" presName="diagram" presStyleCnt="0">
        <dgm:presLayoutVars>
          <dgm:dir/>
          <dgm:resizeHandles val="exact"/>
        </dgm:presLayoutVars>
      </dgm:prSet>
      <dgm:spPr/>
    </dgm:pt>
    <dgm:pt modelId="{8C8ED52D-6C0D-4C20-8E45-C08555F8DB1F}" type="pres">
      <dgm:prSet presAssocID="{0D436EEF-1AB3-4B2F-B3BB-EF8F71CD4873}" presName="node" presStyleLbl="node1" presStyleIdx="0" presStyleCnt="6">
        <dgm:presLayoutVars>
          <dgm:bulletEnabled val="1"/>
        </dgm:presLayoutVars>
      </dgm:prSet>
      <dgm:spPr/>
    </dgm:pt>
    <dgm:pt modelId="{757316BB-6584-43F2-9FF2-1BA950188DAA}" type="pres">
      <dgm:prSet presAssocID="{CF4E05E0-1EF0-44E2-B3C5-431700E968B9}" presName="sibTrans" presStyleCnt="0"/>
      <dgm:spPr/>
    </dgm:pt>
    <dgm:pt modelId="{C1E861DA-E51F-4484-B4DF-F375B853F3E2}" type="pres">
      <dgm:prSet presAssocID="{246061A8-1BC5-4A57-A91C-7DB7B7E88A6C}" presName="node" presStyleLbl="node1" presStyleIdx="1" presStyleCnt="6">
        <dgm:presLayoutVars>
          <dgm:bulletEnabled val="1"/>
        </dgm:presLayoutVars>
      </dgm:prSet>
      <dgm:spPr/>
    </dgm:pt>
    <dgm:pt modelId="{51920395-ABBA-44BB-BB5F-65BDCDD93E0A}" type="pres">
      <dgm:prSet presAssocID="{8732A1C3-B38B-423F-A36D-27C7CAE63237}" presName="sibTrans" presStyleCnt="0"/>
      <dgm:spPr/>
    </dgm:pt>
    <dgm:pt modelId="{0B3FED2C-B031-4B6D-9D12-32F8CE813E44}" type="pres">
      <dgm:prSet presAssocID="{A4B037DE-8BFA-419F-9834-FD998C885329}" presName="node" presStyleLbl="node1" presStyleIdx="2" presStyleCnt="6">
        <dgm:presLayoutVars>
          <dgm:bulletEnabled val="1"/>
        </dgm:presLayoutVars>
      </dgm:prSet>
      <dgm:spPr/>
    </dgm:pt>
    <dgm:pt modelId="{D65A40C7-49F6-487C-B69F-F6C23820871C}" type="pres">
      <dgm:prSet presAssocID="{63C94C42-4A8E-4060-BB35-179DEC653393}" presName="sibTrans" presStyleCnt="0"/>
      <dgm:spPr/>
    </dgm:pt>
    <dgm:pt modelId="{0D36605E-7DD3-495D-AF92-D449F67D1459}" type="pres">
      <dgm:prSet presAssocID="{A6C49A90-DD37-4E24-8AFD-F7BC16C329BC}" presName="node" presStyleLbl="node1" presStyleIdx="3" presStyleCnt="6">
        <dgm:presLayoutVars>
          <dgm:bulletEnabled val="1"/>
        </dgm:presLayoutVars>
      </dgm:prSet>
      <dgm:spPr/>
    </dgm:pt>
    <dgm:pt modelId="{3F1AE98B-785B-4E87-A14D-9EE92B8F53D7}" type="pres">
      <dgm:prSet presAssocID="{B5534562-B3C5-4770-8B82-2304F1479621}" presName="sibTrans" presStyleCnt="0"/>
      <dgm:spPr/>
    </dgm:pt>
    <dgm:pt modelId="{39E5910C-763A-421E-ACFA-BF54B7B66C18}" type="pres">
      <dgm:prSet presAssocID="{F732E3C6-9AA3-4BBB-9357-AF67019861FB}" presName="node" presStyleLbl="node1" presStyleIdx="4" presStyleCnt="6">
        <dgm:presLayoutVars>
          <dgm:bulletEnabled val="1"/>
        </dgm:presLayoutVars>
      </dgm:prSet>
      <dgm:spPr/>
    </dgm:pt>
    <dgm:pt modelId="{A76A2483-69C7-4898-B30E-BD018E5543A3}" type="pres">
      <dgm:prSet presAssocID="{89253044-EDB4-41B4-9DC9-059AC33E1AB0}" presName="sibTrans" presStyleCnt="0"/>
      <dgm:spPr/>
    </dgm:pt>
    <dgm:pt modelId="{69F337AE-96F2-4929-AFBF-3C05B751C3F0}" type="pres">
      <dgm:prSet presAssocID="{D81FC688-5158-4D9C-9D7B-D0BD36CE6F12}" presName="node" presStyleLbl="node1" presStyleIdx="5" presStyleCnt="6">
        <dgm:presLayoutVars>
          <dgm:bulletEnabled val="1"/>
        </dgm:presLayoutVars>
      </dgm:prSet>
      <dgm:spPr/>
    </dgm:pt>
  </dgm:ptLst>
  <dgm:cxnLst>
    <dgm:cxn modelId="{7CD3AF02-C673-4035-A886-266B766C5A8C}" srcId="{70BD0509-C327-427C-BD11-50DFD45DC9CF}" destId="{F732E3C6-9AA3-4BBB-9357-AF67019861FB}" srcOrd="4" destOrd="0" parTransId="{632E120B-714A-43B7-9429-BC778941EB73}" sibTransId="{89253044-EDB4-41B4-9DC9-059AC33E1AB0}"/>
    <dgm:cxn modelId="{A8A55C05-7952-43E1-996F-45D1EC7CE506}" srcId="{70BD0509-C327-427C-BD11-50DFD45DC9CF}" destId="{246061A8-1BC5-4A57-A91C-7DB7B7E88A6C}" srcOrd="1" destOrd="0" parTransId="{715E2C2C-BD20-432E-A573-91BA8F095BC6}" sibTransId="{8732A1C3-B38B-423F-A36D-27C7CAE63237}"/>
    <dgm:cxn modelId="{6A53DC10-68F9-4531-B73A-1024C48B5E40}" srcId="{70BD0509-C327-427C-BD11-50DFD45DC9CF}" destId="{0D436EEF-1AB3-4B2F-B3BB-EF8F71CD4873}" srcOrd="0" destOrd="0" parTransId="{CC5F3B86-18CF-40B9-9718-4F59176A21B2}" sibTransId="{CF4E05E0-1EF0-44E2-B3C5-431700E968B9}"/>
    <dgm:cxn modelId="{8FB7E92E-3FC2-4CEF-AEC7-AABE8A5B048F}" type="presOf" srcId="{70BD0509-C327-427C-BD11-50DFD45DC9CF}" destId="{9E090033-8803-4C19-A92A-B5DC425A0527}" srcOrd="0" destOrd="0" presId="urn:microsoft.com/office/officeart/2005/8/layout/default"/>
    <dgm:cxn modelId="{E4A91334-7943-40B8-AF7F-5B4BF3099D36}" srcId="{70BD0509-C327-427C-BD11-50DFD45DC9CF}" destId="{A4B037DE-8BFA-419F-9834-FD998C885329}" srcOrd="2" destOrd="0" parTransId="{24AF22C1-0164-4DD4-BF64-D82AA841CED7}" sibTransId="{63C94C42-4A8E-4060-BB35-179DEC653393}"/>
    <dgm:cxn modelId="{C88C313E-6C21-4F2C-AF67-8957B9058D51}" type="presOf" srcId="{D81FC688-5158-4D9C-9D7B-D0BD36CE6F12}" destId="{69F337AE-96F2-4929-AFBF-3C05B751C3F0}" srcOrd="0" destOrd="0" presId="urn:microsoft.com/office/officeart/2005/8/layout/default"/>
    <dgm:cxn modelId="{0F53B547-AD52-45AF-9779-23A9A600F34F}" type="presOf" srcId="{A4B037DE-8BFA-419F-9834-FD998C885329}" destId="{0B3FED2C-B031-4B6D-9D12-32F8CE813E44}" srcOrd="0" destOrd="0" presId="urn:microsoft.com/office/officeart/2005/8/layout/default"/>
    <dgm:cxn modelId="{E83F976C-C11B-44C4-9F68-0DC782287B7A}" type="presOf" srcId="{246061A8-1BC5-4A57-A91C-7DB7B7E88A6C}" destId="{C1E861DA-E51F-4484-B4DF-F375B853F3E2}" srcOrd="0" destOrd="0" presId="urn:microsoft.com/office/officeart/2005/8/layout/default"/>
    <dgm:cxn modelId="{F8F04E8E-53EA-48DE-B956-252FA6E1F63F}" type="presOf" srcId="{A6C49A90-DD37-4E24-8AFD-F7BC16C329BC}" destId="{0D36605E-7DD3-495D-AF92-D449F67D1459}" srcOrd="0" destOrd="0" presId="urn:microsoft.com/office/officeart/2005/8/layout/default"/>
    <dgm:cxn modelId="{C80F5E96-274C-474D-8B86-0EE2372F9AAB}" srcId="{70BD0509-C327-427C-BD11-50DFD45DC9CF}" destId="{A6C49A90-DD37-4E24-8AFD-F7BC16C329BC}" srcOrd="3" destOrd="0" parTransId="{6C520024-B9FA-4846-BDA8-45A461010134}" sibTransId="{B5534562-B3C5-4770-8B82-2304F1479621}"/>
    <dgm:cxn modelId="{81E70D99-2EF3-4EF3-95D6-12B2F54DCCF7}" srcId="{70BD0509-C327-427C-BD11-50DFD45DC9CF}" destId="{D81FC688-5158-4D9C-9D7B-D0BD36CE6F12}" srcOrd="5" destOrd="0" parTransId="{F6E10024-6364-4A52-9201-F401C0716D99}" sibTransId="{FA139BCD-99C0-4EE1-900B-5B249A46858C}"/>
    <dgm:cxn modelId="{AAC54A9D-D1BA-4C08-9C6A-28EAE74F1117}" type="presOf" srcId="{F732E3C6-9AA3-4BBB-9357-AF67019861FB}" destId="{39E5910C-763A-421E-ACFA-BF54B7B66C18}" srcOrd="0" destOrd="0" presId="urn:microsoft.com/office/officeart/2005/8/layout/default"/>
    <dgm:cxn modelId="{C85386E4-42A1-4744-9CF2-60BD75B41732}" type="presOf" srcId="{0D436EEF-1AB3-4B2F-B3BB-EF8F71CD4873}" destId="{8C8ED52D-6C0D-4C20-8E45-C08555F8DB1F}" srcOrd="0" destOrd="0" presId="urn:microsoft.com/office/officeart/2005/8/layout/default"/>
    <dgm:cxn modelId="{BD551B20-5B99-4318-A983-BEC0FEC50509}" type="presParOf" srcId="{9E090033-8803-4C19-A92A-B5DC425A0527}" destId="{8C8ED52D-6C0D-4C20-8E45-C08555F8DB1F}" srcOrd="0" destOrd="0" presId="urn:microsoft.com/office/officeart/2005/8/layout/default"/>
    <dgm:cxn modelId="{A28E9D5A-8ADB-40D2-A10E-C83AF9F36EB2}" type="presParOf" srcId="{9E090033-8803-4C19-A92A-B5DC425A0527}" destId="{757316BB-6584-43F2-9FF2-1BA950188DAA}" srcOrd="1" destOrd="0" presId="urn:microsoft.com/office/officeart/2005/8/layout/default"/>
    <dgm:cxn modelId="{7D734BA3-8309-4387-96D3-141ADD5A3B9B}" type="presParOf" srcId="{9E090033-8803-4C19-A92A-B5DC425A0527}" destId="{C1E861DA-E51F-4484-B4DF-F375B853F3E2}" srcOrd="2" destOrd="0" presId="urn:microsoft.com/office/officeart/2005/8/layout/default"/>
    <dgm:cxn modelId="{7CA63578-C48C-4654-8EC0-D7F66D44EAC5}" type="presParOf" srcId="{9E090033-8803-4C19-A92A-B5DC425A0527}" destId="{51920395-ABBA-44BB-BB5F-65BDCDD93E0A}" srcOrd="3" destOrd="0" presId="urn:microsoft.com/office/officeart/2005/8/layout/default"/>
    <dgm:cxn modelId="{8E28F3F6-9B8E-4FA2-9541-9B7509563005}" type="presParOf" srcId="{9E090033-8803-4C19-A92A-B5DC425A0527}" destId="{0B3FED2C-B031-4B6D-9D12-32F8CE813E44}" srcOrd="4" destOrd="0" presId="urn:microsoft.com/office/officeart/2005/8/layout/default"/>
    <dgm:cxn modelId="{9FAD61DC-90BA-425F-A0A6-2144BC05CF5A}" type="presParOf" srcId="{9E090033-8803-4C19-A92A-B5DC425A0527}" destId="{D65A40C7-49F6-487C-B69F-F6C23820871C}" srcOrd="5" destOrd="0" presId="urn:microsoft.com/office/officeart/2005/8/layout/default"/>
    <dgm:cxn modelId="{56BDD181-082C-45BC-BE6E-64A9AE1A037B}" type="presParOf" srcId="{9E090033-8803-4C19-A92A-B5DC425A0527}" destId="{0D36605E-7DD3-495D-AF92-D449F67D1459}" srcOrd="6" destOrd="0" presId="urn:microsoft.com/office/officeart/2005/8/layout/default"/>
    <dgm:cxn modelId="{5C0F2C5A-5662-4168-B7C6-936AC01649F9}" type="presParOf" srcId="{9E090033-8803-4C19-A92A-B5DC425A0527}" destId="{3F1AE98B-785B-4E87-A14D-9EE92B8F53D7}" srcOrd="7" destOrd="0" presId="urn:microsoft.com/office/officeart/2005/8/layout/default"/>
    <dgm:cxn modelId="{7CC82A8F-F42F-4780-B060-76A69D799CE1}" type="presParOf" srcId="{9E090033-8803-4C19-A92A-B5DC425A0527}" destId="{39E5910C-763A-421E-ACFA-BF54B7B66C18}" srcOrd="8" destOrd="0" presId="urn:microsoft.com/office/officeart/2005/8/layout/default"/>
    <dgm:cxn modelId="{14208553-004C-403E-BEE3-A488075D261D}" type="presParOf" srcId="{9E090033-8803-4C19-A92A-B5DC425A0527}" destId="{A76A2483-69C7-4898-B30E-BD018E5543A3}" srcOrd="9" destOrd="0" presId="urn:microsoft.com/office/officeart/2005/8/layout/default"/>
    <dgm:cxn modelId="{CA160C39-9FDC-4CB7-94AD-1E5CB18FA324}" type="presParOf" srcId="{9E090033-8803-4C19-A92A-B5DC425A0527}" destId="{69F337AE-96F2-4929-AFBF-3C05B751C3F0}"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8CEA7AD4-3039-4070-B98E-77D030D64A55}" type="doc">
      <dgm:prSet loTypeId="urn:microsoft.com/office/officeart/2005/8/layout/vProcess5" loCatId="process" qsTypeId="urn:microsoft.com/office/officeart/2005/8/quickstyle/simple1" qsCatId="simple" csTypeId="urn:microsoft.com/office/officeart/2005/8/colors/accent2_3" csCatId="accent2" phldr="1"/>
      <dgm:spPr/>
      <dgm:t>
        <a:bodyPr/>
        <a:lstStyle/>
        <a:p>
          <a:endParaRPr lang="lv-LV"/>
        </a:p>
      </dgm:t>
    </dgm:pt>
    <dgm:pt modelId="{1396E13A-2A55-4743-955C-BF1E4ED95C6F}" type="pres">
      <dgm:prSet presAssocID="{8CEA7AD4-3039-4070-B98E-77D030D64A55}" presName="outerComposite" presStyleCnt="0">
        <dgm:presLayoutVars>
          <dgm:chMax val="5"/>
          <dgm:dir/>
          <dgm:resizeHandles val="exact"/>
        </dgm:presLayoutVars>
      </dgm:prSet>
      <dgm:spPr/>
    </dgm:pt>
    <dgm:pt modelId="{1BE8E1FB-F235-4EAD-964C-1D9BB2C0A260}" type="pres">
      <dgm:prSet presAssocID="{8CEA7AD4-3039-4070-B98E-77D030D64A55}" presName="dummyMaxCanvas" presStyleCnt="0">
        <dgm:presLayoutVars/>
      </dgm:prSet>
      <dgm:spPr/>
    </dgm:pt>
  </dgm:ptLst>
  <dgm:cxnLst>
    <dgm:cxn modelId="{1D1A747D-AD80-43D4-863D-6787D57570D9}" type="presOf" srcId="{8CEA7AD4-3039-4070-B98E-77D030D64A55}" destId="{1396E13A-2A55-4743-955C-BF1E4ED95C6F}" srcOrd="0" destOrd="0" presId="urn:microsoft.com/office/officeart/2005/8/layout/vProcess5"/>
    <dgm:cxn modelId="{516E9ECD-6A8C-4023-9122-33C579DFC52B}" type="presParOf" srcId="{1396E13A-2A55-4743-955C-BF1E4ED95C6F}" destId="{1BE8E1FB-F235-4EAD-964C-1D9BB2C0A260}" srcOrd="0"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5847A34-EFEB-4381-9CC9-B4D54CEF506D}" type="doc">
      <dgm:prSet loTypeId="urn:microsoft.com/office/officeart/2008/layout/VerticalCircleList" loCatId="list" qsTypeId="urn:microsoft.com/office/officeart/2005/8/quickstyle/simple1" qsCatId="simple" csTypeId="urn:microsoft.com/office/officeart/2005/8/colors/accent2_3" csCatId="accent2" phldr="1"/>
      <dgm:spPr/>
      <dgm:t>
        <a:bodyPr/>
        <a:lstStyle/>
        <a:p>
          <a:endParaRPr lang="lv-LV"/>
        </a:p>
      </dgm:t>
    </dgm:pt>
    <dgm:pt modelId="{6FACAC93-D29D-4773-B197-17769EB01611}">
      <dgm:prSet phldrT="[Teksts]" custT="1"/>
      <dgm:spPr/>
      <dgm:t>
        <a:bodyPr tIns="324000"/>
        <a:lstStyle/>
        <a:p>
          <a:pPr marL="0" marR="0" lvl="0" indent="0" algn="l" defTabSz="800100" eaLnBrk="1" fontAlgn="auto" latinLnBrk="0" hangingPunct="1">
            <a:lnSpc>
              <a:spcPct val="90000"/>
            </a:lnSpc>
            <a:spcBef>
              <a:spcPct val="0"/>
            </a:spcBef>
            <a:spcAft>
              <a:spcPts val="1200"/>
            </a:spcAft>
            <a:buClrTx/>
            <a:buSzTx/>
            <a:buFontTx/>
            <a:buNone/>
            <a:tabLst/>
            <a:defRPr/>
          </a:pPr>
          <a:r>
            <a:rPr lang="lv-LV" sz="2000" b="1" kern="1200" dirty="0"/>
            <a:t>Projekta iesniedzējs </a:t>
          </a:r>
          <a:r>
            <a:rPr lang="lv-LV" sz="2000" kern="1200" dirty="0"/>
            <a:t>var iesniegt ne vairāk kā </a:t>
          </a:r>
          <a:r>
            <a:rPr lang="lv-LV" sz="2000" b="1" kern="1200" dirty="0"/>
            <a:t>trīs </a:t>
          </a:r>
          <a:r>
            <a:rPr lang="lv-LV" sz="2000" kern="1200" dirty="0"/>
            <a:t>projekta pieteikumus (projekta iesniedzējs, kurš ir īpašnieks bez maksas zemes apraidē </a:t>
          </a:r>
          <a:r>
            <a:rPr lang="lv-LV" sz="2000" kern="1200" dirty="0" err="1"/>
            <a:t>ciparformātā</a:t>
          </a:r>
          <a:r>
            <a:rPr lang="lv-LV" sz="2000" kern="1200" dirty="0"/>
            <a:t> izplatāmo televīzijas programmu sarakstā iekļautai programmai – četrus projekta pieteikumus)</a:t>
          </a:r>
        </a:p>
        <a:p>
          <a:pPr marL="0" marR="0" lvl="0" indent="0" algn="l" defTabSz="800100" eaLnBrk="1" fontAlgn="auto" latinLnBrk="0" hangingPunct="1">
            <a:lnSpc>
              <a:spcPct val="90000"/>
            </a:lnSpc>
            <a:spcBef>
              <a:spcPct val="0"/>
            </a:spcBef>
            <a:spcAft>
              <a:spcPts val="1200"/>
            </a:spcAft>
            <a:buClrTx/>
            <a:buSzTx/>
            <a:buFontTx/>
            <a:buNone/>
            <a:tabLst/>
            <a:defRPr/>
          </a:pPr>
          <a:endParaRPr lang="lv-LV" sz="2000" kern="1200" dirty="0"/>
        </a:p>
      </dgm:t>
    </dgm:pt>
    <dgm:pt modelId="{7E476122-E439-4F07-AC44-3CB0B0E6C58A}" type="parTrans" cxnId="{34E7464E-E923-415C-8C5D-6BE68AA412C8}">
      <dgm:prSet/>
      <dgm:spPr/>
      <dgm:t>
        <a:bodyPr/>
        <a:lstStyle/>
        <a:p>
          <a:endParaRPr lang="lv-LV" sz="1800">
            <a:latin typeface="Verdana" panose="020B0604030504040204" pitchFamily="34" charset="0"/>
            <a:ea typeface="Verdana" panose="020B0604030504040204" pitchFamily="34" charset="0"/>
          </a:endParaRPr>
        </a:p>
      </dgm:t>
    </dgm:pt>
    <dgm:pt modelId="{B4BEA8DB-D65E-41DD-8061-E4DA68B0748B}" type="sibTrans" cxnId="{34E7464E-E923-415C-8C5D-6BE68AA412C8}">
      <dgm:prSet/>
      <dgm:spPr/>
      <dgm:t>
        <a:bodyPr/>
        <a:lstStyle/>
        <a:p>
          <a:endParaRPr lang="lv-LV" sz="1800">
            <a:latin typeface="Verdana" panose="020B0604030504040204" pitchFamily="34" charset="0"/>
            <a:ea typeface="Verdana" panose="020B0604030504040204" pitchFamily="34" charset="0"/>
          </a:endParaRPr>
        </a:p>
      </dgm:t>
    </dgm:pt>
    <dgm:pt modelId="{14DF1E5E-477F-4F4C-8994-15F46D8E78B7}">
      <dgm:prSet phldrT="[Teksts]" custT="1"/>
      <dgm:spPr/>
      <dgm:t>
        <a:bodyPr tIns="324000"/>
        <a:lstStyle/>
        <a:p>
          <a:r>
            <a:rPr lang="lv-LV" sz="2000" b="1" dirty="0"/>
            <a:t>Sadarbības partneris </a:t>
          </a:r>
          <a:r>
            <a:rPr lang="lv-LV" sz="2000" dirty="0"/>
            <a:t>var piedalīties ne vairāk kā </a:t>
          </a:r>
          <a:r>
            <a:rPr lang="lv-LV" sz="2000" b="1" dirty="0"/>
            <a:t>trijos </a:t>
          </a:r>
          <a:r>
            <a:rPr lang="lv-LV" sz="2000" dirty="0"/>
            <a:t>projektu pieteikumos </a:t>
          </a:r>
          <a:endParaRPr lang="lv-LV" sz="2000" b="0" u="sng" dirty="0"/>
        </a:p>
      </dgm:t>
    </dgm:pt>
    <dgm:pt modelId="{82BEE959-C549-4C84-90EE-06139F7094D6}" type="parTrans" cxnId="{DA217B6A-DA97-4AC2-B38F-241324E13C6F}">
      <dgm:prSet/>
      <dgm:spPr/>
      <dgm:t>
        <a:bodyPr/>
        <a:lstStyle/>
        <a:p>
          <a:endParaRPr lang="lv-LV" sz="1800">
            <a:latin typeface="Verdana" panose="020B0604030504040204" pitchFamily="34" charset="0"/>
            <a:ea typeface="Verdana" panose="020B0604030504040204" pitchFamily="34" charset="0"/>
          </a:endParaRPr>
        </a:p>
      </dgm:t>
    </dgm:pt>
    <dgm:pt modelId="{93DE5D49-38F6-41B9-AD16-83CF86342571}" type="sibTrans" cxnId="{DA217B6A-DA97-4AC2-B38F-241324E13C6F}">
      <dgm:prSet/>
      <dgm:spPr/>
      <dgm:t>
        <a:bodyPr/>
        <a:lstStyle/>
        <a:p>
          <a:endParaRPr lang="lv-LV" sz="1800">
            <a:latin typeface="Verdana" panose="020B0604030504040204" pitchFamily="34" charset="0"/>
            <a:ea typeface="Verdana" panose="020B0604030504040204" pitchFamily="34" charset="0"/>
          </a:endParaRPr>
        </a:p>
      </dgm:t>
    </dgm:pt>
    <dgm:pt modelId="{C486CDEE-C062-4CCA-94E8-DA7A8C5B44F9}">
      <dgm:prSet phldrT="[Teksts]" custT="1"/>
      <dgm:spPr/>
      <dgm:t>
        <a:bodyPr tIns="324000"/>
        <a:lstStyle/>
        <a:p>
          <a:pPr marL="0" lvl="0" indent="0" algn="l" defTabSz="800100">
            <a:lnSpc>
              <a:spcPct val="90000"/>
            </a:lnSpc>
            <a:spcBef>
              <a:spcPct val="0"/>
            </a:spcBef>
            <a:spcAft>
              <a:spcPct val="35000"/>
            </a:spcAft>
            <a:buNone/>
          </a:pPr>
          <a:r>
            <a:rPr lang="lv-LV" sz="2000" kern="1200" dirty="0"/>
            <a:t>Projekta iesniedzējam programmā pieejamais finansējums nedrīkst pārsniegt 25% no 2022.gada neto apgrozījuma, bet jebkurā gadījumā ne vairāk kā 300 000 EUR</a:t>
          </a:r>
          <a:endParaRPr lang="lv-LV" sz="2000" b="0" kern="1200" dirty="0"/>
        </a:p>
      </dgm:t>
    </dgm:pt>
    <dgm:pt modelId="{A706B539-9BE4-425E-9DC4-99BA479185FF}" type="parTrans" cxnId="{45AD35FA-2556-4D74-A976-2576078B8766}">
      <dgm:prSet/>
      <dgm:spPr/>
      <dgm:t>
        <a:bodyPr/>
        <a:lstStyle/>
        <a:p>
          <a:endParaRPr lang="lv-LV" sz="1800">
            <a:latin typeface="Verdana" panose="020B0604030504040204" pitchFamily="34" charset="0"/>
            <a:ea typeface="Verdana" panose="020B0604030504040204" pitchFamily="34" charset="0"/>
          </a:endParaRPr>
        </a:p>
      </dgm:t>
    </dgm:pt>
    <dgm:pt modelId="{55FE3053-49F1-43B8-BEF0-C01CADDEFE1B}" type="sibTrans" cxnId="{45AD35FA-2556-4D74-A976-2576078B8766}">
      <dgm:prSet/>
      <dgm:spPr/>
      <dgm:t>
        <a:bodyPr/>
        <a:lstStyle/>
        <a:p>
          <a:endParaRPr lang="lv-LV" sz="1800">
            <a:latin typeface="Verdana" panose="020B0604030504040204" pitchFamily="34" charset="0"/>
            <a:ea typeface="Verdana" panose="020B0604030504040204" pitchFamily="34" charset="0"/>
          </a:endParaRPr>
        </a:p>
      </dgm:t>
    </dgm:pt>
    <dgm:pt modelId="{011297EF-A548-4930-95B2-5F8D6E07250C}" type="pres">
      <dgm:prSet presAssocID="{45847A34-EFEB-4381-9CC9-B4D54CEF506D}" presName="Name0" presStyleCnt="0">
        <dgm:presLayoutVars>
          <dgm:dir/>
        </dgm:presLayoutVars>
      </dgm:prSet>
      <dgm:spPr/>
    </dgm:pt>
    <dgm:pt modelId="{0C30A4FB-E098-446A-88B0-4E32632357D5}" type="pres">
      <dgm:prSet presAssocID="{6FACAC93-D29D-4773-B197-17769EB01611}" presName="noChildren" presStyleCnt="0"/>
      <dgm:spPr/>
    </dgm:pt>
    <dgm:pt modelId="{C0790200-24B2-442B-B6F1-8CED42C865B5}" type="pres">
      <dgm:prSet presAssocID="{6FACAC93-D29D-4773-B197-17769EB01611}" presName="gap" presStyleCnt="0"/>
      <dgm:spPr/>
    </dgm:pt>
    <dgm:pt modelId="{715C9004-AF54-48EB-9E65-CC21A0D69C50}" type="pres">
      <dgm:prSet presAssocID="{6FACAC93-D29D-4773-B197-17769EB01611}" presName="medCircle2" presStyleLbl="vennNode1" presStyleIdx="0" presStyleCnt="3"/>
      <dgm:spPr/>
    </dgm:pt>
    <dgm:pt modelId="{4D04BB75-10EA-4EC2-8643-25A76B5EBB41}" type="pres">
      <dgm:prSet presAssocID="{6FACAC93-D29D-4773-B197-17769EB01611}" presName="txLvlOnly1" presStyleLbl="revTx" presStyleIdx="0" presStyleCnt="3" custScaleY="84864"/>
      <dgm:spPr/>
    </dgm:pt>
    <dgm:pt modelId="{D639814A-4864-4D55-8FF0-9C3A748F8048}" type="pres">
      <dgm:prSet presAssocID="{14DF1E5E-477F-4F4C-8994-15F46D8E78B7}" presName="noChildren" presStyleCnt="0"/>
      <dgm:spPr/>
    </dgm:pt>
    <dgm:pt modelId="{5C20FECB-B334-4668-9D8B-0B03E7E22E4A}" type="pres">
      <dgm:prSet presAssocID="{14DF1E5E-477F-4F4C-8994-15F46D8E78B7}" presName="gap" presStyleCnt="0"/>
      <dgm:spPr/>
    </dgm:pt>
    <dgm:pt modelId="{8C905C84-A283-4BF6-B41A-93D9907380CE}" type="pres">
      <dgm:prSet presAssocID="{14DF1E5E-477F-4F4C-8994-15F46D8E78B7}" presName="medCircle2" presStyleLbl="vennNode1" presStyleIdx="1" presStyleCnt="3"/>
      <dgm:spPr/>
    </dgm:pt>
    <dgm:pt modelId="{C7A93598-AD7F-401C-8557-1C0174BF1DA8}" type="pres">
      <dgm:prSet presAssocID="{14DF1E5E-477F-4F4C-8994-15F46D8E78B7}" presName="txLvlOnly1" presStyleLbl="revTx" presStyleIdx="1" presStyleCnt="3" custScaleY="66655" custLinFactNeighborX="-445" custLinFactNeighborY="-6167"/>
      <dgm:spPr/>
    </dgm:pt>
    <dgm:pt modelId="{695DA0B6-E2D8-46C0-AD0D-AD21164DFFDD}" type="pres">
      <dgm:prSet presAssocID="{C486CDEE-C062-4CCA-94E8-DA7A8C5B44F9}" presName="noChildren" presStyleCnt="0"/>
      <dgm:spPr/>
    </dgm:pt>
    <dgm:pt modelId="{C0E783C4-35D7-4A37-8EDC-41459DAA7427}" type="pres">
      <dgm:prSet presAssocID="{C486CDEE-C062-4CCA-94E8-DA7A8C5B44F9}" presName="gap" presStyleCnt="0"/>
      <dgm:spPr/>
    </dgm:pt>
    <dgm:pt modelId="{1C9F509A-FBDE-4BE5-8E2A-5B169115276F}" type="pres">
      <dgm:prSet presAssocID="{C486CDEE-C062-4CCA-94E8-DA7A8C5B44F9}" presName="medCircle2" presStyleLbl="vennNode1" presStyleIdx="2" presStyleCnt="3"/>
      <dgm:spPr/>
    </dgm:pt>
    <dgm:pt modelId="{53864510-0CA6-4E94-845E-6545B5E25B58}" type="pres">
      <dgm:prSet presAssocID="{C486CDEE-C062-4CCA-94E8-DA7A8C5B44F9}" presName="txLvlOnly1" presStyleLbl="revTx" presStyleIdx="2" presStyleCnt="3" custLinFactNeighborY="-8218"/>
      <dgm:spPr/>
    </dgm:pt>
  </dgm:ptLst>
  <dgm:cxnLst>
    <dgm:cxn modelId="{AE909200-B7AC-4CFA-BDD9-7D7C41E09373}" type="presOf" srcId="{6FACAC93-D29D-4773-B197-17769EB01611}" destId="{4D04BB75-10EA-4EC2-8643-25A76B5EBB41}" srcOrd="0" destOrd="0" presId="urn:microsoft.com/office/officeart/2008/layout/VerticalCircleList"/>
    <dgm:cxn modelId="{22093E1F-DD75-4060-8960-C84F4D5EBA2E}" type="presOf" srcId="{45847A34-EFEB-4381-9CC9-B4D54CEF506D}" destId="{011297EF-A548-4930-95B2-5F8D6E07250C}" srcOrd="0" destOrd="0" presId="urn:microsoft.com/office/officeart/2008/layout/VerticalCircleList"/>
    <dgm:cxn modelId="{BBE84B60-B8E7-48F4-BA8B-DAF490F0F300}" type="presOf" srcId="{C486CDEE-C062-4CCA-94E8-DA7A8C5B44F9}" destId="{53864510-0CA6-4E94-845E-6545B5E25B58}" srcOrd="0" destOrd="0" presId="urn:microsoft.com/office/officeart/2008/layout/VerticalCircleList"/>
    <dgm:cxn modelId="{DA217B6A-DA97-4AC2-B38F-241324E13C6F}" srcId="{45847A34-EFEB-4381-9CC9-B4D54CEF506D}" destId="{14DF1E5E-477F-4F4C-8994-15F46D8E78B7}" srcOrd="1" destOrd="0" parTransId="{82BEE959-C549-4C84-90EE-06139F7094D6}" sibTransId="{93DE5D49-38F6-41B9-AD16-83CF86342571}"/>
    <dgm:cxn modelId="{34E7464E-E923-415C-8C5D-6BE68AA412C8}" srcId="{45847A34-EFEB-4381-9CC9-B4D54CEF506D}" destId="{6FACAC93-D29D-4773-B197-17769EB01611}" srcOrd="0" destOrd="0" parTransId="{7E476122-E439-4F07-AC44-3CB0B0E6C58A}" sibTransId="{B4BEA8DB-D65E-41DD-8061-E4DA68B0748B}"/>
    <dgm:cxn modelId="{D870C5A8-202E-4868-8603-E6CF1BA4B176}" type="presOf" srcId="{14DF1E5E-477F-4F4C-8994-15F46D8E78B7}" destId="{C7A93598-AD7F-401C-8557-1C0174BF1DA8}" srcOrd="0" destOrd="0" presId="urn:microsoft.com/office/officeart/2008/layout/VerticalCircleList"/>
    <dgm:cxn modelId="{45AD35FA-2556-4D74-A976-2576078B8766}" srcId="{45847A34-EFEB-4381-9CC9-B4D54CEF506D}" destId="{C486CDEE-C062-4CCA-94E8-DA7A8C5B44F9}" srcOrd="2" destOrd="0" parTransId="{A706B539-9BE4-425E-9DC4-99BA479185FF}" sibTransId="{55FE3053-49F1-43B8-BEF0-C01CADDEFE1B}"/>
    <dgm:cxn modelId="{33B8118D-1BE3-4661-9D29-FE1AE24606A2}" type="presParOf" srcId="{011297EF-A548-4930-95B2-5F8D6E07250C}" destId="{0C30A4FB-E098-446A-88B0-4E32632357D5}" srcOrd="0" destOrd="0" presId="urn:microsoft.com/office/officeart/2008/layout/VerticalCircleList"/>
    <dgm:cxn modelId="{CF758101-2BC9-4719-8815-9FF88A9E69F6}" type="presParOf" srcId="{0C30A4FB-E098-446A-88B0-4E32632357D5}" destId="{C0790200-24B2-442B-B6F1-8CED42C865B5}" srcOrd="0" destOrd="0" presId="urn:microsoft.com/office/officeart/2008/layout/VerticalCircleList"/>
    <dgm:cxn modelId="{81E03017-70E8-46A3-A94E-CAF3A83990E0}" type="presParOf" srcId="{0C30A4FB-E098-446A-88B0-4E32632357D5}" destId="{715C9004-AF54-48EB-9E65-CC21A0D69C50}" srcOrd="1" destOrd="0" presId="urn:microsoft.com/office/officeart/2008/layout/VerticalCircleList"/>
    <dgm:cxn modelId="{08D03D5C-BFB2-40BA-893E-7235DFFC4104}" type="presParOf" srcId="{0C30A4FB-E098-446A-88B0-4E32632357D5}" destId="{4D04BB75-10EA-4EC2-8643-25A76B5EBB41}" srcOrd="2" destOrd="0" presId="urn:microsoft.com/office/officeart/2008/layout/VerticalCircleList"/>
    <dgm:cxn modelId="{72418B61-2763-4BA8-8846-63F35E775694}" type="presParOf" srcId="{011297EF-A548-4930-95B2-5F8D6E07250C}" destId="{D639814A-4864-4D55-8FF0-9C3A748F8048}" srcOrd="1" destOrd="0" presId="urn:microsoft.com/office/officeart/2008/layout/VerticalCircleList"/>
    <dgm:cxn modelId="{457CF5F3-3983-464B-B6AC-51DB70AD8930}" type="presParOf" srcId="{D639814A-4864-4D55-8FF0-9C3A748F8048}" destId="{5C20FECB-B334-4668-9D8B-0B03E7E22E4A}" srcOrd="0" destOrd="0" presId="urn:microsoft.com/office/officeart/2008/layout/VerticalCircleList"/>
    <dgm:cxn modelId="{48D8B170-0906-4D9B-B88D-61423C72397F}" type="presParOf" srcId="{D639814A-4864-4D55-8FF0-9C3A748F8048}" destId="{8C905C84-A283-4BF6-B41A-93D9907380CE}" srcOrd="1" destOrd="0" presId="urn:microsoft.com/office/officeart/2008/layout/VerticalCircleList"/>
    <dgm:cxn modelId="{09E74077-2A74-40BD-9AA7-64FEC50DDD16}" type="presParOf" srcId="{D639814A-4864-4D55-8FF0-9C3A748F8048}" destId="{C7A93598-AD7F-401C-8557-1C0174BF1DA8}" srcOrd="2" destOrd="0" presId="urn:microsoft.com/office/officeart/2008/layout/VerticalCircleList"/>
    <dgm:cxn modelId="{887BB53E-E958-47CB-8FBC-B73D583011E4}" type="presParOf" srcId="{011297EF-A548-4930-95B2-5F8D6E07250C}" destId="{695DA0B6-E2D8-46C0-AD0D-AD21164DFFDD}" srcOrd="2" destOrd="0" presId="urn:microsoft.com/office/officeart/2008/layout/VerticalCircleList"/>
    <dgm:cxn modelId="{7C640ED5-617A-49D0-821B-04C5AC2354FD}" type="presParOf" srcId="{695DA0B6-E2D8-46C0-AD0D-AD21164DFFDD}" destId="{C0E783C4-35D7-4A37-8EDC-41459DAA7427}" srcOrd="0" destOrd="0" presId="urn:microsoft.com/office/officeart/2008/layout/VerticalCircleList"/>
    <dgm:cxn modelId="{BA181CCB-A1EF-4656-901E-8561798F4C0C}" type="presParOf" srcId="{695DA0B6-E2D8-46C0-AD0D-AD21164DFFDD}" destId="{1C9F509A-FBDE-4BE5-8E2A-5B169115276F}" srcOrd="1" destOrd="0" presId="urn:microsoft.com/office/officeart/2008/layout/VerticalCircleList"/>
    <dgm:cxn modelId="{2D66D532-A88A-4819-A6DB-8746B3DFACC5}" type="presParOf" srcId="{695DA0B6-E2D8-46C0-AD0D-AD21164DFFDD}" destId="{53864510-0CA6-4E94-845E-6545B5E25B58}" srcOrd="2" destOrd="0" presId="urn:microsoft.com/office/officeart/2008/layout/VerticalCircle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307A555-12B5-4B71-9922-BDE4F4D42B3C}" type="doc">
      <dgm:prSet loTypeId="urn:microsoft.com/office/officeart/2008/layout/HorizontalMultiLevelHierarchy" loCatId="hierarchy" qsTypeId="urn:microsoft.com/office/officeart/2005/8/quickstyle/simple2" qsCatId="simple" csTypeId="urn:microsoft.com/office/officeart/2005/8/colors/accent2_1" csCatId="accent2" phldr="1"/>
      <dgm:spPr/>
      <dgm:t>
        <a:bodyPr/>
        <a:lstStyle/>
        <a:p>
          <a:endParaRPr lang="lv-LV"/>
        </a:p>
      </dgm:t>
    </dgm:pt>
    <dgm:pt modelId="{5EEFF12B-C2B2-491A-86FC-D0471691B910}">
      <dgm:prSet phldrT="[Text]" custT="1"/>
      <dgm:spPr/>
      <dgm:t>
        <a:bodyPr/>
        <a:lstStyle/>
        <a:p>
          <a:r>
            <a:rPr lang="lv-LV" sz="2400" b="1" dirty="0"/>
            <a:t>Latvijā reģistrēta juridiskā persona</a:t>
          </a:r>
        </a:p>
        <a:p>
          <a:r>
            <a:rPr lang="lv-LV" sz="2400" b="1" dirty="0"/>
            <a:t>un</a:t>
          </a:r>
        </a:p>
        <a:p>
          <a:r>
            <a:rPr lang="lv-LV" sz="2400" b="1" i="0" dirty="0"/>
            <a:t>biedrības un nodibinājumi, kas ir īpašnieki medijam</a:t>
          </a:r>
        </a:p>
      </dgm:t>
    </dgm:pt>
    <dgm:pt modelId="{468C5120-A4F4-4974-A23F-1D4F213780E9}" type="parTrans" cxnId="{704914C4-B499-4C25-9043-40BED767FBFE}">
      <dgm:prSet/>
      <dgm:spPr/>
      <dgm:t>
        <a:bodyPr/>
        <a:lstStyle/>
        <a:p>
          <a:endParaRPr lang="lv-LV"/>
        </a:p>
      </dgm:t>
    </dgm:pt>
    <dgm:pt modelId="{0C97B611-1ACB-4C9C-A578-6E8EB24AA489}" type="sibTrans" cxnId="{704914C4-B499-4C25-9043-40BED767FBFE}">
      <dgm:prSet/>
      <dgm:spPr/>
      <dgm:t>
        <a:bodyPr/>
        <a:lstStyle/>
        <a:p>
          <a:endParaRPr lang="lv-LV"/>
        </a:p>
      </dgm:t>
    </dgm:pt>
    <dgm:pt modelId="{1230181C-90C3-462B-987D-69219BE237BF}">
      <dgm:prSet phldrT="[Text]"/>
      <dgm:spPr/>
      <dgm:t>
        <a:bodyPr/>
        <a:lstStyle/>
        <a:p>
          <a:r>
            <a:rPr lang="lv-LV" b="0" dirty="0">
              <a:latin typeface="Verdana" panose="020B0604030504040204" pitchFamily="34" charset="0"/>
              <a:ea typeface="Verdana" panose="020B0604030504040204" pitchFamily="34" charset="0"/>
            </a:rPr>
            <a:t>Īpašnieks nacionāla mēroga masu informācijas līdzeklim, kas </a:t>
          </a:r>
          <a:r>
            <a:rPr lang="lv-LV" b="1" dirty="0">
              <a:latin typeface="Verdana" panose="020B0604030504040204" pitchFamily="34" charset="0"/>
              <a:ea typeface="Verdana" panose="020B0604030504040204" pitchFamily="34" charset="0"/>
            </a:rPr>
            <a:t>regulāri</a:t>
          </a:r>
          <a:r>
            <a:rPr lang="lv-LV" b="0" dirty="0">
              <a:latin typeface="Verdana" panose="020B0604030504040204" pitchFamily="34" charset="0"/>
              <a:ea typeface="Verdana" panose="020B0604030504040204" pitchFamily="34" charset="0"/>
            </a:rPr>
            <a:t> veido redakcionāli neatkarīgu žurnālistikas </a:t>
          </a:r>
          <a:r>
            <a:rPr lang="lv-LV" b="1" dirty="0" err="1">
              <a:latin typeface="Verdana" panose="020B0604030504040204" pitchFamily="34" charset="0"/>
              <a:ea typeface="Verdana" panose="020B0604030504040204" pitchFamily="34" charset="0"/>
            </a:rPr>
            <a:t>oriģinālsaturu</a:t>
          </a:r>
          <a:endParaRPr lang="lv-LV" b="1" dirty="0"/>
        </a:p>
      </dgm:t>
    </dgm:pt>
    <dgm:pt modelId="{A0EE289B-A64D-4392-BA86-861CE89E528C}" type="parTrans" cxnId="{4B1F8A7E-4129-46EF-B046-BE9A4ABA619C}">
      <dgm:prSet/>
      <dgm:spPr/>
      <dgm:t>
        <a:bodyPr/>
        <a:lstStyle/>
        <a:p>
          <a:endParaRPr lang="lv-LV"/>
        </a:p>
      </dgm:t>
    </dgm:pt>
    <dgm:pt modelId="{26EB1387-8843-42DA-BA27-E8A4AB9FB8E7}" type="sibTrans" cxnId="{4B1F8A7E-4129-46EF-B046-BE9A4ABA619C}">
      <dgm:prSet/>
      <dgm:spPr/>
      <dgm:t>
        <a:bodyPr/>
        <a:lstStyle/>
        <a:p>
          <a:endParaRPr lang="lv-LV"/>
        </a:p>
      </dgm:t>
    </dgm:pt>
    <dgm:pt modelId="{EDA5E0DE-9D67-4825-A4CD-755E60071E80}">
      <dgm:prSet custT="1"/>
      <dgm:spPr/>
      <dgm:t>
        <a:bodyPr/>
        <a:lstStyle/>
        <a:p>
          <a:r>
            <a:rPr lang="lv-LV" sz="1800" dirty="0"/>
            <a:t>Reģistrēts Uzņēmumu reģistrā vismaz 2 gadus</a:t>
          </a:r>
        </a:p>
      </dgm:t>
    </dgm:pt>
    <dgm:pt modelId="{1A77545D-A457-4415-9551-CBFFBC1D6CA3}" type="parTrans" cxnId="{7F0FC381-9158-4038-924C-74ADD8A8B474}">
      <dgm:prSet/>
      <dgm:spPr/>
      <dgm:t>
        <a:bodyPr/>
        <a:lstStyle/>
        <a:p>
          <a:endParaRPr lang="lv-LV"/>
        </a:p>
      </dgm:t>
    </dgm:pt>
    <dgm:pt modelId="{E381F60A-F31B-4047-8DFC-248D2BD06451}" type="sibTrans" cxnId="{7F0FC381-9158-4038-924C-74ADD8A8B474}">
      <dgm:prSet/>
      <dgm:spPr/>
      <dgm:t>
        <a:bodyPr/>
        <a:lstStyle/>
        <a:p>
          <a:endParaRPr lang="lv-LV"/>
        </a:p>
      </dgm:t>
    </dgm:pt>
    <dgm:pt modelId="{6158B01B-F984-46F9-8E5D-87E9CAC6E0FC}">
      <dgm:prSet custT="1"/>
      <dgm:spPr/>
      <dgm:t>
        <a:bodyPr/>
        <a:lstStyle/>
        <a:p>
          <a:r>
            <a:rPr lang="lv-LV" sz="2000" dirty="0"/>
            <a:t>Medijā ar darba līgumu pilnā slodzē nodarbināt</a:t>
          </a:r>
          <a:r>
            <a:rPr lang="lv-LV" sz="2000" noProof="0" dirty="0"/>
            <a:t>i</a:t>
          </a:r>
          <a:r>
            <a:rPr lang="lv-LV" sz="2000" dirty="0"/>
            <a:t> </a:t>
          </a:r>
          <a:r>
            <a:rPr lang="lv-LV" sz="2000" b="1" dirty="0"/>
            <a:t>vismaz 5</a:t>
          </a:r>
          <a:r>
            <a:rPr lang="en-US" sz="2000" b="1" dirty="0"/>
            <a:t> </a:t>
          </a:r>
          <a:r>
            <a:rPr lang="lv-LV" sz="2000" b="1" dirty="0"/>
            <a:t>cilvēk</a:t>
          </a:r>
          <a:r>
            <a:rPr lang="en-US" sz="2000" b="1" dirty="0" err="1"/>
            <a:t>i</a:t>
          </a:r>
          <a:r>
            <a:rPr lang="en-US" sz="2000" b="1" dirty="0"/>
            <a:t> </a:t>
          </a:r>
          <a:r>
            <a:rPr lang="en-US" sz="2000" dirty="0" err="1"/>
            <a:t>satura</a:t>
          </a:r>
          <a:r>
            <a:rPr lang="en-US" sz="2000" dirty="0"/>
            <a:t> </a:t>
          </a:r>
          <a:r>
            <a:rPr lang="en-US" sz="2000" dirty="0" err="1"/>
            <a:t>veidošanā</a:t>
          </a:r>
          <a:r>
            <a:rPr lang="lv-LV" sz="2000" dirty="0"/>
            <a:t> (biedrībām un nodibinājumiem – </a:t>
          </a:r>
          <a:r>
            <a:rPr lang="lv-LV" sz="2000" b="1" dirty="0"/>
            <a:t>vismaz 1 cilvēks</a:t>
          </a:r>
          <a:r>
            <a:rPr lang="lv-LV" sz="2000" dirty="0"/>
            <a:t>)</a:t>
          </a:r>
        </a:p>
      </dgm:t>
    </dgm:pt>
    <dgm:pt modelId="{1FDF6658-F184-485F-9797-8CB1D59259D8}" type="parTrans" cxnId="{9F508C6C-E084-44C7-8D66-2E4C3E9A6982}">
      <dgm:prSet/>
      <dgm:spPr/>
      <dgm:t>
        <a:bodyPr/>
        <a:lstStyle/>
        <a:p>
          <a:endParaRPr lang="lv-LV"/>
        </a:p>
      </dgm:t>
    </dgm:pt>
    <dgm:pt modelId="{E5B55DF9-ABF5-408D-84F1-BF8D7FFE56AC}" type="sibTrans" cxnId="{9F508C6C-E084-44C7-8D66-2E4C3E9A6982}">
      <dgm:prSet/>
      <dgm:spPr/>
      <dgm:t>
        <a:bodyPr/>
        <a:lstStyle/>
        <a:p>
          <a:endParaRPr lang="lv-LV"/>
        </a:p>
      </dgm:t>
    </dgm:pt>
    <dgm:pt modelId="{D3501C65-6FAD-4299-90AE-CD841E7A8234}">
      <dgm:prSet custT="1"/>
      <dgm:spPr/>
      <dgm:t>
        <a:bodyPr/>
        <a:lstStyle/>
        <a:p>
          <a:r>
            <a:rPr lang="lv-LV" sz="1800" dirty="0"/>
            <a:t>Saistošs ētikas kodekss</a:t>
          </a:r>
        </a:p>
      </dgm:t>
    </dgm:pt>
    <dgm:pt modelId="{3FCC396B-9BAE-4171-860C-82A4784077FC}" type="parTrans" cxnId="{D6DE0A86-F1D7-4A79-A86B-64A42A01A978}">
      <dgm:prSet/>
      <dgm:spPr/>
      <dgm:t>
        <a:bodyPr/>
        <a:lstStyle/>
        <a:p>
          <a:endParaRPr lang="lv-LV"/>
        </a:p>
      </dgm:t>
    </dgm:pt>
    <dgm:pt modelId="{A55490BB-8382-4CD3-89AD-C1407B7D9F1F}" type="sibTrans" cxnId="{D6DE0A86-F1D7-4A79-A86B-64A42A01A978}">
      <dgm:prSet/>
      <dgm:spPr/>
      <dgm:t>
        <a:bodyPr/>
        <a:lstStyle/>
        <a:p>
          <a:endParaRPr lang="lv-LV"/>
        </a:p>
      </dgm:t>
    </dgm:pt>
    <dgm:pt modelId="{76C8F070-2E60-4C0B-98CA-E43461FFDFD5}" type="pres">
      <dgm:prSet presAssocID="{6307A555-12B5-4B71-9922-BDE4F4D42B3C}" presName="Name0" presStyleCnt="0">
        <dgm:presLayoutVars>
          <dgm:chPref val="1"/>
          <dgm:dir/>
          <dgm:animOne val="branch"/>
          <dgm:animLvl val="lvl"/>
          <dgm:resizeHandles val="exact"/>
        </dgm:presLayoutVars>
      </dgm:prSet>
      <dgm:spPr/>
    </dgm:pt>
    <dgm:pt modelId="{74758B75-9A09-42EE-A9F2-080C22792195}" type="pres">
      <dgm:prSet presAssocID="{5EEFF12B-C2B2-491A-86FC-D0471691B910}" presName="root1" presStyleCnt="0"/>
      <dgm:spPr/>
    </dgm:pt>
    <dgm:pt modelId="{5E989E1D-81FC-49B5-ADA4-7DC4458D7525}" type="pres">
      <dgm:prSet presAssocID="{5EEFF12B-C2B2-491A-86FC-D0471691B910}" presName="LevelOneTextNode" presStyleLbl="node0" presStyleIdx="0" presStyleCnt="1" custAng="5400000" custScaleX="479771" custScaleY="87705" custLinFactX="-134348" custLinFactNeighborX="-200000" custLinFactNeighborY="-4492">
        <dgm:presLayoutVars>
          <dgm:chPref val="3"/>
        </dgm:presLayoutVars>
      </dgm:prSet>
      <dgm:spPr/>
    </dgm:pt>
    <dgm:pt modelId="{5938D8EB-9E44-4401-84A9-C21A68100D6E}" type="pres">
      <dgm:prSet presAssocID="{5EEFF12B-C2B2-491A-86FC-D0471691B910}" presName="level2hierChild" presStyleCnt="0"/>
      <dgm:spPr/>
    </dgm:pt>
    <dgm:pt modelId="{7FEDC4E4-1DB5-42EA-ACC1-739C8A6098CC}" type="pres">
      <dgm:prSet presAssocID="{A0EE289B-A64D-4392-BA86-861CE89E528C}" presName="conn2-1" presStyleLbl="parChTrans1D2" presStyleIdx="0" presStyleCnt="4"/>
      <dgm:spPr/>
    </dgm:pt>
    <dgm:pt modelId="{AAD162E9-9384-4D07-A723-754BCCFC936D}" type="pres">
      <dgm:prSet presAssocID="{A0EE289B-A64D-4392-BA86-861CE89E528C}" presName="connTx" presStyleLbl="parChTrans1D2" presStyleIdx="0" presStyleCnt="4"/>
      <dgm:spPr/>
    </dgm:pt>
    <dgm:pt modelId="{C9B6CE4A-40BD-447D-8D72-7F9452536E60}" type="pres">
      <dgm:prSet presAssocID="{1230181C-90C3-462B-987D-69219BE237BF}" presName="root2" presStyleCnt="0"/>
      <dgm:spPr/>
    </dgm:pt>
    <dgm:pt modelId="{C2153365-1606-4142-B864-788A9BAD580B}" type="pres">
      <dgm:prSet presAssocID="{1230181C-90C3-462B-987D-69219BE237BF}" presName="LevelTwoTextNode" presStyleLbl="node2" presStyleIdx="0" presStyleCnt="4" custScaleX="275492" custScaleY="142382" custLinFactNeighborX="792" custLinFactNeighborY="-30561">
        <dgm:presLayoutVars>
          <dgm:chPref val="3"/>
        </dgm:presLayoutVars>
      </dgm:prSet>
      <dgm:spPr/>
    </dgm:pt>
    <dgm:pt modelId="{52CB7C29-9935-4DF7-A57C-A92D420319C0}" type="pres">
      <dgm:prSet presAssocID="{1230181C-90C3-462B-987D-69219BE237BF}" presName="level3hierChild" presStyleCnt="0"/>
      <dgm:spPr/>
    </dgm:pt>
    <dgm:pt modelId="{85687564-C299-4ECF-8238-CBBB98D41224}" type="pres">
      <dgm:prSet presAssocID="{1A77545D-A457-4415-9551-CBFFBC1D6CA3}" presName="conn2-1" presStyleLbl="parChTrans1D2" presStyleIdx="1" presStyleCnt="4"/>
      <dgm:spPr/>
    </dgm:pt>
    <dgm:pt modelId="{FD909112-6A5D-4948-A8ED-130E9A313C15}" type="pres">
      <dgm:prSet presAssocID="{1A77545D-A457-4415-9551-CBFFBC1D6CA3}" presName="connTx" presStyleLbl="parChTrans1D2" presStyleIdx="1" presStyleCnt="4"/>
      <dgm:spPr/>
    </dgm:pt>
    <dgm:pt modelId="{33EF22A7-07A1-4FB8-B9DB-61ECA288E199}" type="pres">
      <dgm:prSet presAssocID="{EDA5E0DE-9D67-4825-A4CD-755E60071E80}" presName="root2" presStyleCnt="0"/>
      <dgm:spPr/>
    </dgm:pt>
    <dgm:pt modelId="{18BE4F0F-48CB-4E0E-97A2-11077B25BD29}" type="pres">
      <dgm:prSet presAssocID="{EDA5E0DE-9D67-4825-A4CD-755E60071E80}" presName="LevelTwoTextNode" presStyleLbl="node2" presStyleIdx="1" presStyleCnt="4" custScaleX="272642" custLinFactNeighborX="1863" custLinFactNeighborY="-23904">
        <dgm:presLayoutVars>
          <dgm:chPref val="3"/>
        </dgm:presLayoutVars>
      </dgm:prSet>
      <dgm:spPr/>
    </dgm:pt>
    <dgm:pt modelId="{461FEF03-00C7-4F1D-9C73-20574A966842}" type="pres">
      <dgm:prSet presAssocID="{EDA5E0DE-9D67-4825-A4CD-755E60071E80}" presName="level3hierChild" presStyleCnt="0"/>
      <dgm:spPr/>
    </dgm:pt>
    <dgm:pt modelId="{70018D59-1BA1-4167-8945-CF578731897E}" type="pres">
      <dgm:prSet presAssocID="{1FDF6658-F184-485F-9797-8CB1D59259D8}" presName="conn2-1" presStyleLbl="parChTrans1D2" presStyleIdx="2" presStyleCnt="4"/>
      <dgm:spPr/>
    </dgm:pt>
    <dgm:pt modelId="{7C5058FD-87E9-458E-A1B9-58A2FDABABB3}" type="pres">
      <dgm:prSet presAssocID="{1FDF6658-F184-485F-9797-8CB1D59259D8}" presName="connTx" presStyleLbl="parChTrans1D2" presStyleIdx="2" presStyleCnt="4"/>
      <dgm:spPr/>
    </dgm:pt>
    <dgm:pt modelId="{52BC9183-33CB-426B-95E3-C01B712E0902}" type="pres">
      <dgm:prSet presAssocID="{6158B01B-F984-46F9-8E5D-87E9CAC6E0FC}" presName="root2" presStyleCnt="0"/>
      <dgm:spPr/>
    </dgm:pt>
    <dgm:pt modelId="{758FC2B2-14B5-4943-A29B-AEE8FD1F15D1}" type="pres">
      <dgm:prSet presAssocID="{6158B01B-F984-46F9-8E5D-87E9CAC6E0FC}" presName="LevelTwoTextNode" presStyleLbl="node2" presStyleIdx="2" presStyleCnt="4" custScaleX="274023" custScaleY="140766" custLinFactNeighborX="932" custLinFactNeighborY="-9168">
        <dgm:presLayoutVars>
          <dgm:chPref val="3"/>
        </dgm:presLayoutVars>
      </dgm:prSet>
      <dgm:spPr/>
    </dgm:pt>
    <dgm:pt modelId="{A9446E01-3793-44D2-A0B7-C43A24DC1943}" type="pres">
      <dgm:prSet presAssocID="{6158B01B-F984-46F9-8E5D-87E9CAC6E0FC}" presName="level3hierChild" presStyleCnt="0"/>
      <dgm:spPr/>
    </dgm:pt>
    <dgm:pt modelId="{30176BC6-7E80-419A-9E92-4DF14DE6A1BD}" type="pres">
      <dgm:prSet presAssocID="{3FCC396B-9BAE-4171-860C-82A4784077FC}" presName="conn2-1" presStyleLbl="parChTrans1D2" presStyleIdx="3" presStyleCnt="4"/>
      <dgm:spPr/>
    </dgm:pt>
    <dgm:pt modelId="{847B7A98-A778-4C52-AAF3-11EEB228AA2A}" type="pres">
      <dgm:prSet presAssocID="{3FCC396B-9BAE-4171-860C-82A4784077FC}" presName="connTx" presStyleLbl="parChTrans1D2" presStyleIdx="3" presStyleCnt="4"/>
      <dgm:spPr/>
    </dgm:pt>
    <dgm:pt modelId="{E18026AD-7442-4EF3-A5E6-A7CC95048BC0}" type="pres">
      <dgm:prSet presAssocID="{D3501C65-6FAD-4299-90AE-CD841E7A8234}" presName="root2" presStyleCnt="0"/>
      <dgm:spPr/>
    </dgm:pt>
    <dgm:pt modelId="{07493160-E686-4022-A716-B742B7F6BEFB}" type="pres">
      <dgm:prSet presAssocID="{D3501C65-6FAD-4299-90AE-CD841E7A8234}" presName="LevelTwoTextNode" presStyleLbl="node2" presStyleIdx="3" presStyleCnt="4" custScaleX="275997" custLinFactNeighborX="805" custLinFactNeighborY="-4022">
        <dgm:presLayoutVars>
          <dgm:chPref val="3"/>
        </dgm:presLayoutVars>
      </dgm:prSet>
      <dgm:spPr/>
    </dgm:pt>
    <dgm:pt modelId="{0DB8868A-36E6-43AA-99D4-669318D771B7}" type="pres">
      <dgm:prSet presAssocID="{D3501C65-6FAD-4299-90AE-CD841E7A8234}" presName="level3hierChild" presStyleCnt="0"/>
      <dgm:spPr/>
    </dgm:pt>
  </dgm:ptLst>
  <dgm:cxnLst>
    <dgm:cxn modelId="{D232FC10-71E3-41F4-A1AD-C4E506D7287C}" type="presOf" srcId="{6158B01B-F984-46F9-8E5D-87E9CAC6E0FC}" destId="{758FC2B2-14B5-4943-A29B-AEE8FD1F15D1}" srcOrd="0" destOrd="0" presId="urn:microsoft.com/office/officeart/2008/layout/HorizontalMultiLevelHierarchy"/>
    <dgm:cxn modelId="{5EA5101A-99A6-47AD-9332-C2E85D856AB1}" type="presOf" srcId="{A0EE289B-A64D-4392-BA86-861CE89E528C}" destId="{AAD162E9-9384-4D07-A723-754BCCFC936D}" srcOrd="1" destOrd="0" presId="urn:microsoft.com/office/officeart/2008/layout/HorizontalMultiLevelHierarchy"/>
    <dgm:cxn modelId="{E5779036-A3F3-4E64-87EF-30EAD961A209}" type="presOf" srcId="{1230181C-90C3-462B-987D-69219BE237BF}" destId="{C2153365-1606-4142-B864-788A9BAD580B}" srcOrd="0" destOrd="0" presId="urn:microsoft.com/office/officeart/2008/layout/HorizontalMultiLevelHierarchy"/>
    <dgm:cxn modelId="{ABE6155D-720A-4894-969C-7C826D3FB5D3}" type="presOf" srcId="{A0EE289B-A64D-4392-BA86-861CE89E528C}" destId="{7FEDC4E4-1DB5-42EA-ACC1-739C8A6098CC}" srcOrd="0" destOrd="0" presId="urn:microsoft.com/office/officeart/2008/layout/HorizontalMultiLevelHierarchy"/>
    <dgm:cxn modelId="{9F508C6C-E084-44C7-8D66-2E4C3E9A6982}" srcId="{5EEFF12B-C2B2-491A-86FC-D0471691B910}" destId="{6158B01B-F984-46F9-8E5D-87E9CAC6E0FC}" srcOrd="2" destOrd="0" parTransId="{1FDF6658-F184-485F-9797-8CB1D59259D8}" sibTransId="{E5B55DF9-ABF5-408D-84F1-BF8D7FFE56AC}"/>
    <dgm:cxn modelId="{62E5C477-52F6-4E74-8086-43C4B841D679}" type="presOf" srcId="{D3501C65-6FAD-4299-90AE-CD841E7A8234}" destId="{07493160-E686-4022-A716-B742B7F6BEFB}" srcOrd="0" destOrd="0" presId="urn:microsoft.com/office/officeart/2008/layout/HorizontalMultiLevelHierarchy"/>
    <dgm:cxn modelId="{0E57C57B-FB85-44AF-A928-1D204F905028}" type="presOf" srcId="{1A77545D-A457-4415-9551-CBFFBC1D6CA3}" destId="{FD909112-6A5D-4948-A8ED-130E9A313C15}" srcOrd="1" destOrd="0" presId="urn:microsoft.com/office/officeart/2008/layout/HorizontalMultiLevelHierarchy"/>
    <dgm:cxn modelId="{4B1F8A7E-4129-46EF-B046-BE9A4ABA619C}" srcId="{5EEFF12B-C2B2-491A-86FC-D0471691B910}" destId="{1230181C-90C3-462B-987D-69219BE237BF}" srcOrd="0" destOrd="0" parTransId="{A0EE289B-A64D-4392-BA86-861CE89E528C}" sibTransId="{26EB1387-8843-42DA-BA27-E8A4AB9FB8E7}"/>
    <dgm:cxn modelId="{7F0FC381-9158-4038-924C-74ADD8A8B474}" srcId="{5EEFF12B-C2B2-491A-86FC-D0471691B910}" destId="{EDA5E0DE-9D67-4825-A4CD-755E60071E80}" srcOrd="1" destOrd="0" parTransId="{1A77545D-A457-4415-9551-CBFFBC1D6CA3}" sibTransId="{E381F60A-F31B-4047-8DFC-248D2BD06451}"/>
    <dgm:cxn modelId="{824FC681-4778-4A91-9392-01AA18B1C289}" type="presOf" srcId="{3FCC396B-9BAE-4171-860C-82A4784077FC}" destId="{847B7A98-A778-4C52-AAF3-11EEB228AA2A}" srcOrd="1" destOrd="0" presId="urn:microsoft.com/office/officeart/2008/layout/HorizontalMultiLevelHierarchy"/>
    <dgm:cxn modelId="{D6DE0A86-F1D7-4A79-A86B-64A42A01A978}" srcId="{5EEFF12B-C2B2-491A-86FC-D0471691B910}" destId="{D3501C65-6FAD-4299-90AE-CD841E7A8234}" srcOrd="3" destOrd="0" parTransId="{3FCC396B-9BAE-4171-860C-82A4784077FC}" sibTransId="{A55490BB-8382-4CD3-89AD-C1407B7D9F1F}"/>
    <dgm:cxn modelId="{CC8E088F-99A7-4227-8A8F-D14F7C8876CC}" type="presOf" srcId="{5EEFF12B-C2B2-491A-86FC-D0471691B910}" destId="{5E989E1D-81FC-49B5-ADA4-7DC4458D7525}" srcOrd="0" destOrd="0" presId="urn:microsoft.com/office/officeart/2008/layout/HorizontalMultiLevelHierarchy"/>
    <dgm:cxn modelId="{FC22389A-8FC8-44C5-8E88-981928E74467}" type="presOf" srcId="{6307A555-12B5-4B71-9922-BDE4F4D42B3C}" destId="{76C8F070-2E60-4C0B-98CA-E43461FFDFD5}" srcOrd="0" destOrd="0" presId="urn:microsoft.com/office/officeart/2008/layout/HorizontalMultiLevelHierarchy"/>
    <dgm:cxn modelId="{3F91129B-2FF4-4C44-A579-FC21F4F4B287}" type="presOf" srcId="{3FCC396B-9BAE-4171-860C-82A4784077FC}" destId="{30176BC6-7E80-419A-9E92-4DF14DE6A1BD}" srcOrd="0" destOrd="0" presId="urn:microsoft.com/office/officeart/2008/layout/HorizontalMultiLevelHierarchy"/>
    <dgm:cxn modelId="{197B32A6-F2F9-475C-A269-57E3F71EBF7B}" type="presOf" srcId="{1FDF6658-F184-485F-9797-8CB1D59259D8}" destId="{70018D59-1BA1-4167-8945-CF578731897E}" srcOrd="0" destOrd="0" presId="urn:microsoft.com/office/officeart/2008/layout/HorizontalMultiLevelHierarchy"/>
    <dgm:cxn modelId="{704914C4-B499-4C25-9043-40BED767FBFE}" srcId="{6307A555-12B5-4B71-9922-BDE4F4D42B3C}" destId="{5EEFF12B-C2B2-491A-86FC-D0471691B910}" srcOrd="0" destOrd="0" parTransId="{468C5120-A4F4-4974-A23F-1D4F213780E9}" sibTransId="{0C97B611-1ACB-4C9C-A578-6E8EB24AA489}"/>
    <dgm:cxn modelId="{7C304FE2-A353-4F52-8E0C-B646DA1C4F56}" type="presOf" srcId="{1FDF6658-F184-485F-9797-8CB1D59259D8}" destId="{7C5058FD-87E9-458E-A1B9-58A2FDABABB3}" srcOrd="1" destOrd="0" presId="urn:microsoft.com/office/officeart/2008/layout/HorizontalMultiLevelHierarchy"/>
    <dgm:cxn modelId="{56124FED-9A9F-4CFA-BF44-1365FFD3AF14}" type="presOf" srcId="{EDA5E0DE-9D67-4825-A4CD-755E60071E80}" destId="{18BE4F0F-48CB-4E0E-97A2-11077B25BD29}" srcOrd="0" destOrd="0" presId="urn:microsoft.com/office/officeart/2008/layout/HorizontalMultiLevelHierarchy"/>
    <dgm:cxn modelId="{26D582FE-80FA-4E73-B4C7-894F5032C08D}" type="presOf" srcId="{1A77545D-A457-4415-9551-CBFFBC1D6CA3}" destId="{85687564-C299-4ECF-8238-CBBB98D41224}" srcOrd="0" destOrd="0" presId="urn:microsoft.com/office/officeart/2008/layout/HorizontalMultiLevelHierarchy"/>
    <dgm:cxn modelId="{6D29DF33-9C4B-45E6-B8BF-5B58646868F7}" type="presParOf" srcId="{76C8F070-2E60-4C0B-98CA-E43461FFDFD5}" destId="{74758B75-9A09-42EE-A9F2-080C22792195}" srcOrd="0" destOrd="0" presId="urn:microsoft.com/office/officeart/2008/layout/HorizontalMultiLevelHierarchy"/>
    <dgm:cxn modelId="{C07BD79C-5B71-4BAC-B8A0-0AD20D2E77E2}" type="presParOf" srcId="{74758B75-9A09-42EE-A9F2-080C22792195}" destId="{5E989E1D-81FC-49B5-ADA4-7DC4458D7525}" srcOrd="0" destOrd="0" presId="urn:microsoft.com/office/officeart/2008/layout/HorizontalMultiLevelHierarchy"/>
    <dgm:cxn modelId="{1D57022B-E6F6-483D-97CD-4766AFAFFD96}" type="presParOf" srcId="{74758B75-9A09-42EE-A9F2-080C22792195}" destId="{5938D8EB-9E44-4401-84A9-C21A68100D6E}" srcOrd="1" destOrd="0" presId="urn:microsoft.com/office/officeart/2008/layout/HorizontalMultiLevelHierarchy"/>
    <dgm:cxn modelId="{1590D81F-D020-4B1F-AE20-A5A2A8AEC62A}" type="presParOf" srcId="{5938D8EB-9E44-4401-84A9-C21A68100D6E}" destId="{7FEDC4E4-1DB5-42EA-ACC1-739C8A6098CC}" srcOrd="0" destOrd="0" presId="urn:microsoft.com/office/officeart/2008/layout/HorizontalMultiLevelHierarchy"/>
    <dgm:cxn modelId="{C2CF8A95-323B-4294-83F2-D25907D504DA}" type="presParOf" srcId="{7FEDC4E4-1DB5-42EA-ACC1-739C8A6098CC}" destId="{AAD162E9-9384-4D07-A723-754BCCFC936D}" srcOrd="0" destOrd="0" presId="urn:microsoft.com/office/officeart/2008/layout/HorizontalMultiLevelHierarchy"/>
    <dgm:cxn modelId="{524A9E9F-4273-46C7-84C3-CE10944D324B}" type="presParOf" srcId="{5938D8EB-9E44-4401-84A9-C21A68100D6E}" destId="{C9B6CE4A-40BD-447D-8D72-7F9452536E60}" srcOrd="1" destOrd="0" presId="urn:microsoft.com/office/officeart/2008/layout/HorizontalMultiLevelHierarchy"/>
    <dgm:cxn modelId="{048743E5-DC1C-463F-A1FA-7870415284A7}" type="presParOf" srcId="{C9B6CE4A-40BD-447D-8D72-7F9452536E60}" destId="{C2153365-1606-4142-B864-788A9BAD580B}" srcOrd="0" destOrd="0" presId="urn:microsoft.com/office/officeart/2008/layout/HorizontalMultiLevelHierarchy"/>
    <dgm:cxn modelId="{38D67237-5656-4F8A-A4D0-E677F0D41F02}" type="presParOf" srcId="{C9B6CE4A-40BD-447D-8D72-7F9452536E60}" destId="{52CB7C29-9935-4DF7-A57C-A92D420319C0}" srcOrd="1" destOrd="0" presId="urn:microsoft.com/office/officeart/2008/layout/HorizontalMultiLevelHierarchy"/>
    <dgm:cxn modelId="{01FEF2F3-FAFB-4811-BAFB-C5E70DCAEE7E}" type="presParOf" srcId="{5938D8EB-9E44-4401-84A9-C21A68100D6E}" destId="{85687564-C299-4ECF-8238-CBBB98D41224}" srcOrd="2" destOrd="0" presId="urn:microsoft.com/office/officeart/2008/layout/HorizontalMultiLevelHierarchy"/>
    <dgm:cxn modelId="{E326D296-C4F5-4717-9160-646DF38A38FB}" type="presParOf" srcId="{85687564-C299-4ECF-8238-CBBB98D41224}" destId="{FD909112-6A5D-4948-A8ED-130E9A313C15}" srcOrd="0" destOrd="0" presId="urn:microsoft.com/office/officeart/2008/layout/HorizontalMultiLevelHierarchy"/>
    <dgm:cxn modelId="{B55ED6CC-37F6-4133-BAE5-4EE5674DB0DA}" type="presParOf" srcId="{5938D8EB-9E44-4401-84A9-C21A68100D6E}" destId="{33EF22A7-07A1-4FB8-B9DB-61ECA288E199}" srcOrd="3" destOrd="0" presId="urn:microsoft.com/office/officeart/2008/layout/HorizontalMultiLevelHierarchy"/>
    <dgm:cxn modelId="{4DB03E0A-9BAC-4603-9BDE-3FEAED4680E3}" type="presParOf" srcId="{33EF22A7-07A1-4FB8-B9DB-61ECA288E199}" destId="{18BE4F0F-48CB-4E0E-97A2-11077B25BD29}" srcOrd="0" destOrd="0" presId="urn:microsoft.com/office/officeart/2008/layout/HorizontalMultiLevelHierarchy"/>
    <dgm:cxn modelId="{E489214B-55E9-47F8-BBE1-098A1361E41C}" type="presParOf" srcId="{33EF22A7-07A1-4FB8-B9DB-61ECA288E199}" destId="{461FEF03-00C7-4F1D-9C73-20574A966842}" srcOrd="1" destOrd="0" presId="urn:microsoft.com/office/officeart/2008/layout/HorizontalMultiLevelHierarchy"/>
    <dgm:cxn modelId="{51E3A072-5020-46F7-9F54-D88B2CC3B20C}" type="presParOf" srcId="{5938D8EB-9E44-4401-84A9-C21A68100D6E}" destId="{70018D59-1BA1-4167-8945-CF578731897E}" srcOrd="4" destOrd="0" presId="urn:microsoft.com/office/officeart/2008/layout/HorizontalMultiLevelHierarchy"/>
    <dgm:cxn modelId="{62A6683D-1E23-4457-A087-1397DABF129D}" type="presParOf" srcId="{70018D59-1BA1-4167-8945-CF578731897E}" destId="{7C5058FD-87E9-458E-A1B9-58A2FDABABB3}" srcOrd="0" destOrd="0" presId="urn:microsoft.com/office/officeart/2008/layout/HorizontalMultiLevelHierarchy"/>
    <dgm:cxn modelId="{4B6B6359-6094-4CB5-80C9-FDB7C0388D9A}" type="presParOf" srcId="{5938D8EB-9E44-4401-84A9-C21A68100D6E}" destId="{52BC9183-33CB-426B-95E3-C01B712E0902}" srcOrd="5" destOrd="0" presId="urn:microsoft.com/office/officeart/2008/layout/HorizontalMultiLevelHierarchy"/>
    <dgm:cxn modelId="{CD926B84-68B0-40B5-8217-80F11F44FE4A}" type="presParOf" srcId="{52BC9183-33CB-426B-95E3-C01B712E0902}" destId="{758FC2B2-14B5-4943-A29B-AEE8FD1F15D1}" srcOrd="0" destOrd="0" presId="urn:microsoft.com/office/officeart/2008/layout/HorizontalMultiLevelHierarchy"/>
    <dgm:cxn modelId="{0F10C116-A0EE-482B-9424-44367295ECFE}" type="presParOf" srcId="{52BC9183-33CB-426B-95E3-C01B712E0902}" destId="{A9446E01-3793-44D2-A0B7-C43A24DC1943}" srcOrd="1" destOrd="0" presId="urn:microsoft.com/office/officeart/2008/layout/HorizontalMultiLevelHierarchy"/>
    <dgm:cxn modelId="{C2E195DC-D730-47A6-898A-76723C3B6E36}" type="presParOf" srcId="{5938D8EB-9E44-4401-84A9-C21A68100D6E}" destId="{30176BC6-7E80-419A-9E92-4DF14DE6A1BD}" srcOrd="6" destOrd="0" presId="urn:microsoft.com/office/officeart/2008/layout/HorizontalMultiLevelHierarchy"/>
    <dgm:cxn modelId="{1FCB08B4-61F7-46D0-8F41-895F4D00BA3A}" type="presParOf" srcId="{30176BC6-7E80-419A-9E92-4DF14DE6A1BD}" destId="{847B7A98-A778-4C52-AAF3-11EEB228AA2A}" srcOrd="0" destOrd="0" presId="urn:microsoft.com/office/officeart/2008/layout/HorizontalMultiLevelHierarchy"/>
    <dgm:cxn modelId="{5A4D79FA-881C-423C-B9C9-D24553B60447}" type="presParOf" srcId="{5938D8EB-9E44-4401-84A9-C21A68100D6E}" destId="{E18026AD-7442-4EF3-A5E6-A7CC95048BC0}" srcOrd="7" destOrd="0" presId="urn:microsoft.com/office/officeart/2008/layout/HorizontalMultiLevelHierarchy"/>
    <dgm:cxn modelId="{A0E59768-8CE9-4253-A796-36666D7CC8DD}" type="presParOf" srcId="{E18026AD-7442-4EF3-A5E6-A7CC95048BC0}" destId="{07493160-E686-4022-A716-B742B7F6BEFB}" srcOrd="0" destOrd="0" presId="urn:microsoft.com/office/officeart/2008/layout/HorizontalMultiLevelHierarchy"/>
    <dgm:cxn modelId="{527EF0DE-FB69-4FC6-BB88-1A34F05B62F3}" type="presParOf" srcId="{E18026AD-7442-4EF3-A5E6-A7CC95048BC0}" destId="{0DB8868A-36E6-43AA-99D4-669318D771B7}"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307A555-12B5-4B71-9922-BDE4F4D42B3C}" type="doc">
      <dgm:prSet loTypeId="urn:microsoft.com/office/officeart/2008/layout/HorizontalMultiLevelHierarchy" loCatId="hierarchy" qsTypeId="urn:microsoft.com/office/officeart/2005/8/quickstyle/simple2" qsCatId="simple" csTypeId="urn:microsoft.com/office/officeart/2005/8/colors/accent2_1" csCatId="accent2" phldr="1"/>
      <dgm:spPr/>
      <dgm:t>
        <a:bodyPr/>
        <a:lstStyle/>
        <a:p>
          <a:endParaRPr lang="lv-LV"/>
        </a:p>
      </dgm:t>
    </dgm:pt>
    <dgm:pt modelId="{5EEFF12B-C2B2-491A-86FC-D0471691B910}">
      <dgm:prSet phldrT="[Text]" custT="1"/>
      <dgm:spPr/>
      <dgm:t>
        <a:bodyPr/>
        <a:lstStyle/>
        <a:p>
          <a:r>
            <a:rPr lang="lv-LV" sz="2400" b="1" dirty="0"/>
            <a:t>Neatkarīgie producenti (juridiskas personas) </a:t>
          </a:r>
        </a:p>
        <a:p>
          <a:r>
            <a:rPr lang="lv-LV" sz="2400" b="1" dirty="0"/>
            <a:t>un </a:t>
          </a:r>
        </a:p>
        <a:p>
          <a:r>
            <a:rPr lang="lv-LV" sz="2400" b="1" dirty="0"/>
            <a:t>nodibinājumi un biedrības, kas nav īpašnieki medijiem</a:t>
          </a:r>
          <a:endParaRPr lang="lv-LV" sz="2400" dirty="0"/>
        </a:p>
      </dgm:t>
    </dgm:pt>
    <dgm:pt modelId="{468C5120-A4F4-4974-A23F-1D4F213780E9}" type="parTrans" cxnId="{704914C4-B499-4C25-9043-40BED767FBFE}">
      <dgm:prSet/>
      <dgm:spPr/>
      <dgm:t>
        <a:bodyPr/>
        <a:lstStyle/>
        <a:p>
          <a:endParaRPr lang="lv-LV"/>
        </a:p>
      </dgm:t>
    </dgm:pt>
    <dgm:pt modelId="{0C97B611-1ACB-4C9C-A578-6E8EB24AA489}" type="sibTrans" cxnId="{704914C4-B499-4C25-9043-40BED767FBFE}">
      <dgm:prSet/>
      <dgm:spPr/>
      <dgm:t>
        <a:bodyPr/>
        <a:lstStyle/>
        <a:p>
          <a:endParaRPr lang="lv-LV"/>
        </a:p>
      </dgm:t>
    </dgm:pt>
    <dgm:pt modelId="{1230181C-90C3-462B-987D-69219BE237BF}">
      <dgm:prSet phldrT="[Text]" custT="1"/>
      <dgm:spPr/>
      <dgm:t>
        <a:bodyPr/>
        <a:lstStyle/>
        <a:p>
          <a:r>
            <a:rPr lang="lv-LV" sz="2400" b="0" dirty="0"/>
            <a:t>Darbība ir vērsta uz </a:t>
          </a:r>
          <a:r>
            <a:rPr lang="lv-LV" sz="2400" b="1" dirty="0"/>
            <a:t>regulāru</a:t>
          </a:r>
          <a:r>
            <a:rPr lang="lv-LV" sz="2400" b="0" dirty="0"/>
            <a:t> žurnālistikas </a:t>
          </a:r>
          <a:r>
            <a:rPr lang="lv-LV" sz="2400" b="1" dirty="0" err="1"/>
            <a:t>oriģinālsatura</a:t>
          </a:r>
          <a:r>
            <a:rPr lang="lv-LV" sz="2400" b="0" dirty="0"/>
            <a:t> veidošanu</a:t>
          </a:r>
        </a:p>
      </dgm:t>
    </dgm:pt>
    <dgm:pt modelId="{A0EE289B-A64D-4392-BA86-861CE89E528C}" type="parTrans" cxnId="{4B1F8A7E-4129-46EF-B046-BE9A4ABA619C}">
      <dgm:prSet/>
      <dgm:spPr/>
      <dgm:t>
        <a:bodyPr/>
        <a:lstStyle/>
        <a:p>
          <a:endParaRPr lang="lv-LV"/>
        </a:p>
      </dgm:t>
    </dgm:pt>
    <dgm:pt modelId="{26EB1387-8843-42DA-BA27-E8A4AB9FB8E7}" type="sibTrans" cxnId="{4B1F8A7E-4129-46EF-B046-BE9A4ABA619C}">
      <dgm:prSet/>
      <dgm:spPr/>
      <dgm:t>
        <a:bodyPr/>
        <a:lstStyle/>
        <a:p>
          <a:endParaRPr lang="lv-LV"/>
        </a:p>
      </dgm:t>
    </dgm:pt>
    <dgm:pt modelId="{EDA5E0DE-9D67-4825-A4CD-755E60071E80}">
      <dgm:prSet custT="1"/>
      <dgm:spPr/>
      <dgm:t>
        <a:bodyPr/>
        <a:lstStyle/>
        <a:p>
          <a:r>
            <a:rPr lang="lv-LV" sz="2000" b="0" dirty="0"/>
            <a:t>Saistošs ētikas kodekss</a:t>
          </a:r>
          <a:endParaRPr lang="lv-LV" sz="2000" dirty="0"/>
        </a:p>
      </dgm:t>
    </dgm:pt>
    <dgm:pt modelId="{1A77545D-A457-4415-9551-CBFFBC1D6CA3}" type="parTrans" cxnId="{7F0FC381-9158-4038-924C-74ADD8A8B474}">
      <dgm:prSet/>
      <dgm:spPr/>
      <dgm:t>
        <a:bodyPr/>
        <a:lstStyle/>
        <a:p>
          <a:endParaRPr lang="lv-LV"/>
        </a:p>
      </dgm:t>
    </dgm:pt>
    <dgm:pt modelId="{E381F60A-F31B-4047-8DFC-248D2BD06451}" type="sibTrans" cxnId="{7F0FC381-9158-4038-924C-74ADD8A8B474}">
      <dgm:prSet/>
      <dgm:spPr/>
      <dgm:t>
        <a:bodyPr/>
        <a:lstStyle/>
        <a:p>
          <a:endParaRPr lang="lv-LV"/>
        </a:p>
      </dgm:t>
    </dgm:pt>
    <dgm:pt modelId="{6158B01B-F984-46F9-8E5D-87E9CAC6E0FC}">
      <dgm:prSet custT="1"/>
      <dgm:spPr/>
      <dgm:t>
        <a:bodyPr/>
        <a:lstStyle/>
        <a:p>
          <a:r>
            <a:rPr lang="lv-LV" sz="2000" dirty="0"/>
            <a:t>Reģistrēts Uzņēmumu reģistrā vismaz 2 gadus</a:t>
          </a:r>
        </a:p>
      </dgm:t>
    </dgm:pt>
    <dgm:pt modelId="{1FDF6658-F184-485F-9797-8CB1D59259D8}" type="parTrans" cxnId="{9F508C6C-E084-44C7-8D66-2E4C3E9A6982}">
      <dgm:prSet/>
      <dgm:spPr/>
      <dgm:t>
        <a:bodyPr/>
        <a:lstStyle/>
        <a:p>
          <a:endParaRPr lang="lv-LV"/>
        </a:p>
      </dgm:t>
    </dgm:pt>
    <dgm:pt modelId="{E5B55DF9-ABF5-408D-84F1-BF8D7FFE56AC}" type="sibTrans" cxnId="{9F508C6C-E084-44C7-8D66-2E4C3E9A6982}">
      <dgm:prSet/>
      <dgm:spPr/>
      <dgm:t>
        <a:bodyPr/>
        <a:lstStyle/>
        <a:p>
          <a:endParaRPr lang="lv-LV"/>
        </a:p>
      </dgm:t>
    </dgm:pt>
    <dgm:pt modelId="{D3501C65-6FAD-4299-90AE-CD841E7A8234}">
      <dgm:prSet custT="1"/>
      <dgm:spPr/>
      <dgm:t>
        <a:bodyPr/>
        <a:lstStyle/>
        <a:p>
          <a:r>
            <a:rPr lang="lv-LV" sz="2000" b="0" dirty="0"/>
            <a:t>Vismaz viens sadarbības partneris</a:t>
          </a:r>
          <a:endParaRPr lang="lv-LV" sz="2000" dirty="0"/>
        </a:p>
      </dgm:t>
    </dgm:pt>
    <dgm:pt modelId="{3FCC396B-9BAE-4171-860C-82A4784077FC}" type="parTrans" cxnId="{D6DE0A86-F1D7-4A79-A86B-64A42A01A978}">
      <dgm:prSet/>
      <dgm:spPr/>
      <dgm:t>
        <a:bodyPr/>
        <a:lstStyle/>
        <a:p>
          <a:endParaRPr lang="lv-LV"/>
        </a:p>
      </dgm:t>
    </dgm:pt>
    <dgm:pt modelId="{A55490BB-8382-4CD3-89AD-C1407B7D9F1F}" type="sibTrans" cxnId="{D6DE0A86-F1D7-4A79-A86B-64A42A01A978}">
      <dgm:prSet/>
      <dgm:spPr/>
      <dgm:t>
        <a:bodyPr/>
        <a:lstStyle/>
        <a:p>
          <a:endParaRPr lang="lv-LV"/>
        </a:p>
      </dgm:t>
    </dgm:pt>
    <dgm:pt modelId="{76C8F070-2E60-4C0B-98CA-E43461FFDFD5}" type="pres">
      <dgm:prSet presAssocID="{6307A555-12B5-4B71-9922-BDE4F4D42B3C}" presName="Name0" presStyleCnt="0">
        <dgm:presLayoutVars>
          <dgm:chPref val="1"/>
          <dgm:dir/>
          <dgm:animOne val="branch"/>
          <dgm:animLvl val="lvl"/>
          <dgm:resizeHandles val="exact"/>
        </dgm:presLayoutVars>
      </dgm:prSet>
      <dgm:spPr/>
    </dgm:pt>
    <dgm:pt modelId="{74758B75-9A09-42EE-A9F2-080C22792195}" type="pres">
      <dgm:prSet presAssocID="{5EEFF12B-C2B2-491A-86FC-D0471691B910}" presName="root1" presStyleCnt="0"/>
      <dgm:spPr/>
    </dgm:pt>
    <dgm:pt modelId="{5E989E1D-81FC-49B5-ADA4-7DC4458D7525}" type="pres">
      <dgm:prSet presAssocID="{5EEFF12B-C2B2-491A-86FC-D0471691B910}" presName="LevelOneTextNode" presStyleLbl="node0" presStyleIdx="0" presStyleCnt="1" custAng="5400000" custScaleX="479771" custScaleY="87705" custLinFactNeighborX="-13607" custLinFactNeighborY="-511">
        <dgm:presLayoutVars>
          <dgm:chPref val="3"/>
        </dgm:presLayoutVars>
      </dgm:prSet>
      <dgm:spPr/>
    </dgm:pt>
    <dgm:pt modelId="{5938D8EB-9E44-4401-84A9-C21A68100D6E}" type="pres">
      <dgm:prSet presAssocID="{5EEFF12B-C2B2-491A-86FC-D0471691B910}" presName="level2hierChild" presStyleCnt="0"/>
      <dgm:spPr/>
    </dgm:pt>
    <dgm:pt modelId="{7FEDC4E4-1DB5-42EA-ACC1-739C8A6098CC}" type="pres">
      <dgm:prSet presAssocID="{A0EE289B-A64D-4392-BA86-861CE89E528C}" presName="conn2-1" presStyleLbl="parChTrans1D2" presStyleIdx="0" presStyleCnt="4"/>
      <dgm:spPr/>
    </dgm:pt>
    <dgm:pt modelId="{AAD162E9-9384-4D07-A723-754BCCFC936D}" type="pres">
      <dgm:prSet presAssocID="{A0EE289B-A64D-4392-BA86-861CE89E528C}" presName="connTx" presStyleLbl="parChTrans1D2" presStyleIdx="0" presStyleCnt="4"/>
      <dgm:spPr/>
    </dgm:pt>
    <dgm:pt modelId="{C9B6CE4A-40BD-447D-8D72-7F9452536E60}" type="pres">
      <dgm:prSet presAssocID="{1230181C-90C3-462B-987D-69219BE237BF}" presName="root2" presStyleCnt="0"/>
      <dgm:spPr/>
    </dgm:pt>
    <dgm:pt modelId="{C2153365-1606-4142-B864-788A9BAD580B}" type="pres">
      <dgm:prSet presAssocID="{1230181C-90C3-462B-987D-69219BE237BF}" presName="LevelTwoTextNode" presStyleLbl="node2" presStyleIdx="0" presStyleCnt="4" custScaleX="275492">
        <dgm:presLayoutVars>
          <dgm:chPref val="3"/>
        </dgm:presLayoutVars>
      </dgm:prSet>
      <dgm:spPr/>
    </dgm:pt>
    <dgm:pt modelId="{52CB7C29-9935-4DF7-A57C-A92D420319C0}" type="pres">
      <dgm:prSet presAssocID="{1230181C-90C3-462B-987D-69219BE237BF}" presName="level3hierChild" presStyleCnt="0"/>
      <dgm:spPr/>
    </dgm:pt>
    <dgm:pt modelId="{85687564-C299-4ECF-8238-CBBB98D41224}" type="pres">
      <dgm:prSet presAssocID="{1A77545D-A457-4415-9551-CBFFBC1D6CA3}" presName="conn2-1" presStyleLbl="parChTrans1D2" presStyleIdx="1" presStyleCnt="4"/>
      <dgm:spPr/>
    </dgm:pt>
    <dgm:pt modelId="{FD909112-6A5D-4948-A8ED-130E9A313C15}" type="pres">
      <dgm:prSet presAssocID="{1A77545D-A457-4415-9551-CBFFBC1D6CA3}" presName="connTx" presStyleLbl="parChTrans1D2" presStyleIdx="1" presStyleCnt="4"/>
      <dgm:spPr/>
    </dgm:pt>
    <dgm:pt modelId="{33EF22A7-07A1-4FB8-B9DB-61ECA288E199}" type="pres">
      <dgm:prSet presAssocID="{EDA5E0DE-9D67-4825-A4CD-755E60071E80}" presName="root2" presStyleCnt="0"/>
      <dgm:spPr/>
    </dgm:pt>
    <dgm:pt modelId="{18BE4F0F-48CB-4E0E-97A2-11077B25BD29}" type="pres">
      <dgm:prSet presAssocID="{EDA5E0DE-9D67-4825-A4CD-755E60071E80}" presName="LevelTwoTextNode" presStyleLbl="node2" presStyleIdx="1" presStyleCnt="4" custScaleX="272642">
        <dgm:presLayoutVars>
          <dgm:chPref val="3"/>
        </dgm:presLayoutVars>
      </dgm:prSet>
      <dgm:spPr/>
    </dgm:pt>
    <dgm:pt modelId="{461FEF03-00C7-4F1D-9C73-20574A966842}" type="pres">
      <dgm:prSet presAssocID="{EDA5E0DE-9D67-4825-A4CD-755E60071E80}" presName="level3hierChild" presStyleCnt="0"/>
      <dgm:spPr/>
    </dgm:pt>
    <dgm:pt modelId="{70018D59-1BA1-4167-8945-CF578731897E}" type="pres">
      <dgm:prSet presAssocID="{1FDF6658-F184-485F-9797-8CB1D59259D8}" presName="conn2-1" presStyleLbl="parChTrans1D2" presStyleIdx="2" presStyleCnt="4"/>
      <dgm:spPr/>
    </dgm:pt>
    <dgm:pt modelId="{7C5058FD-87E9-458E-A1B9-58A2FDABABB3}" type="pres">
      <dgm:prSet presAssocID="{1FDF6658-F184-485F-9797-8CB1D59259D8}" presName="connTx" presStyleLbl="parChTrans1D2" presStyleIdx="2" presStyleCnt="4"/>
      <dgm:spPr/>
    </dgm:pt>
    <dgm:pt modelId="{52BC9183-33CB-426B-95E3-C01B712E0902}" type="pres">
      <dgm:prSet presAssocID="{6158B01B-F984-46F9-8E5D-87E9CAC6E0FC}" presName="root2" presStyleCnt="0"/>
      <dgm:spPr/>
    </dgm:pt>
    <dgm:pt modelId="{758FC2B2-14B5-4943-A29B-AEE8FD1F15D1}" type="pres">
      <dgm:prSet presAssocID="{6158B01B-F984-46F9-8E5D-87E9CAC6E0FC}" presName="LevelTwoTextNode" presStyleLbl="node2" presStyleIdx="2" presStyleCnt="4" custScaleX="274023">
        <dgm:presLayoutVars>
          <dgm:chPref val="3"/>
        </dgm:presLayoutVars>
      </dgm:prSet>
      <dgm:spPr/>
    </dgm:pt>
    <dgm:pt modelId="{A9446E01-3793-44D2-A0B7-C43A24DC1943}" type="pres">
      <dgm:prSet presAssocID="{6158B01B-F984-46F9-8E5D-87E9CAC6E0FC}" presName="level3hierChild" presStyleCnt="0"/>
      <dgm:spPr/>
    </dgm:pt>
    <dgm:pt modelId="{30176BC6-7E80-419A-9E92-4DF14DE6A1BD}" type="pres">
      <dgm:prSet presAssocID="{3FCC396B-9BAE-4171-860C-82A4784077FC}" presName="conn2-1" presStyleLbl="parChTrans1D2" presStyleIdx="3" presStyleCnt="4"/>
      <dgm:spPr/>
    </dgm:pt>
    <dgm:pt modelId="{847B7A98-A778-4C52-AAF3-11EEB228AA2A}" type="pres">
      <dgm:prSet presAssocID="{3FCC396B-9BAE-4171-860C-82A4784077FC}" presName="connTx" presStyleLbl="parChTrans1D2" presStyleIdx="3" presStyleCnt="4"/>
      <dgm:spPr/>
    </dgm:pt>
    <dgm:pt modelId="{E18026AD-7442-4EF3-A5E6-A7CC95048BC0}" type="pres">
      <dgm:prSet presAssocID="{D3501C65-6FAD-4299-90AE-CD841E7A8234}" presName="root2" presStyleCnt="0"/>
      <dgm:spPr/>
    </dgm:pt>
    <dgm:pt modelId="{07493160-E686-4022-A716-B742B7F6BEFB}" type="pres">
      <dgm:prSet presAssocID="{D3501C65-6FAD-4299-90AE-CD841E7A8234}" presName="LevelTwoTextNode" presStyleLbl="node2" presStyleIdx="3" presStyleCnt="4" custScaleX="275997" custLinFactNeighborX="805" custLinFactNeighborY="-4022">
        <dgm:presLayoutVars>
          <dgm:chPref val="3"/>
        </dgm:presLayoutVars>
      </dgm:prSet>
      <dgm:spPr/>
    </dgm:pt>
    <dgm:pt modelId="{0DB8868A-36E6-43AA-99D4-669318D771B7}" type="pres">
      <dgm:prSet presAssocID="{D3501C65-6FAD-4299-90AE-CD841E7A8234}" presName="level3hierChild" presStyleCnt="0"/>
      <dgm:spPr/>
    </dgm:pt>
  </dgm:ptLst>
  <dgm:cxnLst>
    <dgm:cxn modelId="{D232FC10-71E3-41F4-A1AD-C4E506D7287C}" type="presOf" srcId="{6158B01B-F984-46F9-8E5D-87E9CAC6E0FC}" destId="{758FC2B2-14B5-4943-A29B-AEE8FD1F15D1}" srcOrd="0" destOrd="0" presId="urn:microsoft.com/office/officeart/2008/layout/HorizontalMultiLevelHierarchy"/>
    <dgm:cxn modelId="{5EA5101A-99A6-47AD-9332-C2E85D856AB1}" type="presOf" srcId="{A0EE289B-A64D-4392-BA86-861CE89E528C}" destId="{AAD162E9-9384-4D07-A723-754BCCFC936D}" srcOrd="1" destOrd="0" presId="urn:microsoft.com/office/officeart/2008/layout/HorizontalMultiLevelHierarchy"/>
    <dgm:cxn modelId="{E5779036-A3F3-4E64-87EF-30EAD961A209}" type="presOf" srcId="{1230181C-90C3-462B-987D-69219BE237BF}" destId="{C2153365-1606-4142-B864-788A9BAD580B}" srcOrd="0" destOrd="0" presId="urn:microsoft.com/office/officeart/2008/layout/HorizontalMultiLevelHierarchy"/>
    <dgm:cxn modelId="{ABE6155D-720A-4894-969C-7C826D3FB5D3}" type="presOf" srcId="{A0EE289B-A64D-4392-BA86-861CE89E528C}" destId="{7FEDC4E4-1DB5-42EA-ACC1-739C8A6098CC}" srcOrd="0" destOrd="0" presId="urn:microsoft.com/office/officeart/2008/layout/HorizontalMultiLevelHierarchy"/>
    <dgm:cxn modelId="{9F508C6C-E084-44C7-8D66-2E4C3E9A6982}" srcId="{5EEFF12B-C2B2-491A-86FC-D0471691B910}" destId="{6158B01B-F984-46F9-8E5D-87E9CAC6E0FC}" srcOrd="2" destOrd="0" parTransId="{1FDF6658-F184-485F-9797-8CB1D59259D8}" sibTransId="{E5B55DF9-ABF5-408D-84F1-BF8D7FFE56AC}"/>
    <dgm:cxn modelId="{62E5C477-52F6-4E74-8086-43C4B841D679}" type="presOf" srcId="{D3501C65-6FAD-4299-90AE-CD841E7A8234}" destId="{07493160-E686-4022-A716-B742B7F6BEFB}" srcOrd="0" destOrd="0" presId="urn:microsoft.com/office/officeart/2008/layout/HorizontalMultiLevelHierarchy"/>
    <dgm:cxn modelId="{0E57C57B-FB85-44AF-A928-1D204F905028}" type="presOf" srcId="{1A77545D-A457-4415-9551-CBFFBC1D6CA3}" destId="{FD909112-6A5D-4948-A8ED-130E9A313C15}" srcOrd="1" destOrd="0" presId="urn:microsoft.com/office/officeart/2008/layout/HorizontalMultiLevelHierarchy"/>
    <dgm:cxn modelId="{4B1F8A7E-4129-46EF-B046-BE9A4ABA619C}" srcId="{5EEFF12B-C2B2-491A-86FC-D0471691B910}" destId="{1230181C-90C3-462B-987D-69219BE237BF}" srcOrd="0" destOrd="0" parTransId="{A0EE289B-A64D-4392-BA86-861CE89E528C}" sibTransId="{26EB1387-8843-42DA-BA27-E8A4AB9FB8E7}"/>
    <dgm:cxn modelId="{7F0FC381-9158-4038-924C-74ADD8A8B474}" srcId="{5EEFF12B-C2B2-491A-86FC-D0471691B910}" destId="{EDA5E0DE-9D67-4825-A4CD-755E60071E80}" srcOrd="1" destOrd="0" parTransId="{1A77545D-A457-4415-9551-CBFFBC1D6CA3}" sibTransId="{E381F60A-F31B-4047-8DFC-248D2BD06451}"/>
    <dgm:cxn modelId="{824FC681-4778-4A91-9392-01AA18B1C289}" type="presOf" srcId="{3FCC396B-9BAE-4171-860C-82A4784077FC}" destId="{847B7A98-A778-4C52-AAF3-11EEB228AA2A}" srcOrd="1" destOrd="0" presId="urn:microsoft.com/office/officeart/2008/layout/HorizontalMultiLevelHierarchy"/>
    <dgm:cxn modelId="{D6DE0A86-F1D7-4A79-A86B-64A42A01A978}" srcId="{5EEFF12B-C2B2-491A-86FC-D0471691B910}" destId="{D3501C65-6FAD-4299-90AE-CD841E7A8234}" srcOrd="3" destOrd="0" parTransId="{3FCC396B-9BAE-4171-860C-82A4784077FC}" sibTransId="{A55490BB-8382-4CD3-89AD-C1407B7D9F1F}"/>
    <dgm:cxn modelId="{CC8E088F-99A7-4227-8A8F-D14F7C8876CC}" type="presOf" srcId="{5EEFF12B-C2B2-491A-86FC-D0471691B910}" destId="{5E989E1D-81FC-49B5-ADA4-7DC4458D7525}" srcOrd="0" destOrd="0" presId="urn:microsoft.com/office/officeart/2008/layout/HorizontalMultiLevelHierarchy"/>
    <dgm:cxn modelId="{FC22389A-8FC8-44C5-8E88-981928E74467}" type="presOf" srcId="{6307A555-12B5-4B71-9922-BDE4F4D42B3C}" destId="{76C8F070-2E60-4C0B-98CA-E43461FFDFD5}" srcOrd="0" destOrd="0" presId="urn:microsoft.com/office/officeart/2008/layout/HorizontalMultiLevelHierarchy"/>
    <dgm:cxn modelId="{3F91129B-2FF4-4C44-A579-FC21F4F4B287}" type="presOf" srcId="{3FCC396B-9BAE-4171-860C-82A4784077FC}" destId="{30176BC6-7E80-419A-9E92-4DF14DE6A1BD}" srcOrd="0" destOrd="0" presId="urn:microsoft.com/office/officeart/2008/layout/HorizontalMultiLevelHierarchy"/>
    <dgm:cxn modelId="{197B32A6-F2F9-475C-A269-57E3F71EBF7B}" type="presOf" srcId="{1FDF6658-F184-485F-9797-8CB1D59259D8}" destId="{70018D59-1BA1-4167-8945-CF578731897E}" srcOrd="0" destOrd="0" presId="urn:microsoft.com/office/officeart/2008/layout/HorizontalMultiLevelHierarchy"/>
    <dgm:cxn modelId="{704914C4-B499-4C25-9043-40BED767FBFE}" srcId="{6307A555-12B5-4B71-9922-BDE4F4D42B3C}" destId="{5EEFF12B-C2B2-491A-86FC-D0471691B910}" srcOrd="0" destOrd="0" parTransId="{468C5120-A4F4-4974-A23F-1D4F213780E9}" sibTransId="{0C97B611-1ACB-4C9C-A578-6E8EB24AA489}"/>
    <dgm:cxn modelId="{7C304FE2-A353-4F52-8E0C-B646DA1C4F56}" type="presOf" srcId="{1FDF6658-F184-485F-9797-8CB1D59259D8}" destId="{7C5058FD-87E9-458E-A1B9-58A2FDABABB3}" srcOrd="1" destOrd="0" presId="urn:microsoft.com/office/officeart/2008/layout/HorizontalMultiLevelHierarchy"/>
    <dgm:cxn modelId="{56124FED-9A9F-4CFA-BF44-1365FFD3AF14}" type="presOf" srcId="{EDA5E0DE-9D67-4825-A4CD-755E60071E80}" destId="{18BE4F0F-48CB-4E0E-97A2-11077B25BD29}" srcOrd="0" destOrd="0" presId="urn:microsoft.com/office/officeart/2008/layout/HorizontalMultiLevelHierarchy"/>
    <dgm:cxn modelId="{26D582FE-80FA-4E73-B4C7-894F5032C08D}" type="presOf" srcId="{1A77545D-A457-4415-9551-CBFFBC1D6CA3}" destId="{85687564-C299-4ECF-8238-CBBB98D41224}" srcOrd="0" destOrd="0" presId="urn:microsoft.com/office/officeart/2008/layout/HorizontalMultiLevelHierarchy"/>
    <dgm:cxn modelId="{6D29DF33-9C4B-45E6-B8BF-5B58646868F7}" type="presParOf" srcId="{76C8F070-2E60-4C0B-98CA-E43461FFDFD5}" destId="{74758B75-9A09-42EE-A9F2-080C22792195}" srcOrd="0" destOrd="0" presId="urn:microsoft.com/office/officeart/2008/layout/HorizontalMultiLevelHierarchy"/>
    <dgm:cxn modelId="{C07BD79C-5B71-4BAC-B8A0-0AD20D2E77E2}" type="presParOf" srcId="{74758B75-9A09-42EE-A9F2-080C22792195}" destId="{5E989E1D-81FC-49B5-ADA4-7DC4458D7525}" srcOrd="0" destOrd="0" presId="urn:microsoft.com/office/officeart/2008/layout/HorizontalMultiLevelHierarchy"/>
    <dgm:cxn modelId="{1D57022B-E6F6-483D-97CD-4766AFAFFD96}" type="presParOf" srcId="{74758B75-9A09-42EE-A9F2-080C22792195}" destId="{5938D8EB-9E44-4401-84A9-C21A68100D6E}" srcOrd="1" destOrd="0" presId="urn:microsoft.com/office/officeart/2008/layout/HorizontalMultiLevelHierarchy"/>
    <dgm:cxn modelId="{1590D81F-D020-4B1F-AE20-A5A2A8AEC62A}" type="presParOf" srcId="{5938D8EB-9E44-4401-84A9-C21A68100D6E}" destId="{7FEDC4E4-1DB5-42EA-ACC1-739C8A6098CC}" srcOrd="0" destOrd="0" presId="urn:microsoft.com/office/officeart/2008/layout/HorizontalMultiLevelHierarchy"/>
    <dgm:cxn modelId="{C2CF8A95-323B-4294-83F2-D25907D504DA}" type="presParOf" srcId="{7FEDC4E4-1DB5-42EA-ACC1-739C8A6098CC}" destId="{AAD162E9-9384-4D07-A723-754BCCFC936D}" srcOrd="0" destOrd="0" presId="urn:microsoft.com/office/officeart/2008/layout/HorizontalMultiLevelHierarchy"/>
    <dgm:cxn modelId="{524A9E9F-4273-46C7-84C3-CE10944D324B}" type="presParOf" srcId="{5938D8EB-9E44-4401-84A9-C21A68100D6E}" destId="{C9B6CE4A-40BD-447D-8D72-7F9452536E60}" srcOrd="1" destOrd="0" presId="urn:microsoft.com/office/officeart/2008/layout/HorizontalMultiLevelHierarchy"/>
    <dgm:cxn modelId="{048743E5-DC1C-463F-A1FA-7870415284A7}" type="presParOf" srcId="{C9B6CE4A-40BD-447D-8D72-7F9452536E60}" destId="{C2153365-1606-4142-B864-788A9BAD580B}" srcOrd="0" destOrd="0" presId="urn:microsoft.com/office/officeart/2008/layout/HorizontalMultiLevelHierarchy"/>
    <dgm:cxn modelId="{38D67237-5656-4F8A-A4D0-E677F0D41F02}" type="presParOf" srcId="{C9B6CE4A-40BD-447D-8D72-7F9452536E60}" destId="{52CB7C29-9935-4DF7-A57C-A92D420319C0}" srcOrd="1" destOrd="0" presId="urn:microsoft.com/office/officeart/2008/layout/HorizontalMultiLevelHierarchy"/>
    <dgm:cxn modelId="{01FEF2F3-FAFB-4811-BAFB-C5E70DCAEE7E}" type="presParOf" srcId="{5938D8EB-9E44-4401-84A9-C21A68100D6E}" destId="{85687564-C299-4ECF-8238-CBBB98D41224}" srcOrd="2" destOrd="0" presId="urn:microsoft.com/office/officeart/2008/layout/HorizontalMultiLevelHierarchy"/>
    <dgm:cxn modelId="{E326D296-C4F5-4717-9160-646DF38A38FB}" type="presParOf" srcId="{85687564-C299-4ECF-8238-CBBB98D41224}" destId="{FD909112-6A5D-4948-A8ED-130E9A313C15}" srcOrd="0" destOrd="0" presId="urn:microsoft.com/office/officeart/2008/layout/HorizontalMultiLevelHierarchy"/>
    <dgm:cxn modelId="{B55ED6CC-37F6-4133-BAE5-4EE5674DB0DA}" type="presParOf" srcId="{5938D8EB-9E44-4401-84A9-C21A68100D6E}" destId="{33EF22A7-07A1-4FB8-B9DB-61ECA288E199}" srcOrd="3" destOrd="0" presId="urn:microsoft.com/office/officeart/2008/layout/HorizontalMultiLevelHierarchy"/>
    <dgm:cxn modelId="{4DB03E0A-9BAC-4603-9BDE-3FEAED4680E3}" type="presParOf" srcId="{33EF22A7-07A1-4FB8-B9DB-61ECA288E199}" destId="{18BE4F0F-48CB-4E0E-97A2-11077B25BD29}" srcOrd="0" destOrd="0" presId="urn:microsoft.com/office/officeart/2008/layout/HorizontalMultiLevelHierarchy"/>
    <dgm:cxn modelId="{E489214B-55E9-47F8-BBE1-098A1361E41C}" type="presParOf" srcId="{33EF22A7-07A1-4FB8-B9DB-61ECA288E199}" destId="{461FEF03-00C7-4F1D-9C73-20574A966842}" srcOrd="1" destOrd="0" presId="urn:microsoft.com/office/officeart/2008/layout/HorizontalMultiLevelHierarchy"/>
    <dgm:cxn modelId="{51E3A072-5020-46F7-9F54-D88B2CC3B20C}" type="presParOf" srcId="{5938D8EB-9E44-4401-84A9-C21A68100D6E}" destId="{70018D59-1BA1-4167-8945-CF578731897E}" srcOrd="4" destOrd="0" presId="urn:microsoft.com/office/officeart/2008/layout/HorizontalMultiLevelHierarchy"/>
    <dgm:cxn modelId="{62A6683D-1E23-4457-A087-1397DABF129D}" type="presParOf" srcId="{70018D59-1BA1-4167-8945-CF578731897E}" destId="{7C5058FD-87E9-458E-A1B9-58A2FDABABB3}" srcOrd="0" destOrd="0" presId="urn:microsoft.com/office/officeart/2008/layout/HorizontalMultiLevelHierarchy"/>
    <dgm:cxn modelId="{4B6B6359-6094-4CB5-80C9-FDB7C0388D9A}" type="presParOf" srcId="{5938D8EB-9E44-4401-84A9-C21A68100D6E}" destId="{52BC9183-33CB-426B-95E3-C01B712E0902}" srcOrd="5" destOrd="0" presId="urn:microsoft.com/office/officeart/2008/layout/HorizontalMultiLevelHierarchy"/>
    <dgm:cxn modelId="{CD926B84-68B0-40B5-8217-80F11F44FE4A}" type="presParOf" srcId="{52BC9183-33CB-426B-95E3-C01B712E0902}" destId="{758FC2B2-14B5-4943-A29B-AEE8FD1F15D1}" srcOrd="0" destOrd="0" presId="urn:microsoft.com/office/officeart/2008/layout/HorizontalMultiLevelHierarchy"/>
    <dgm:cxn modelId="{0F10C116-A0EE-482B-9424-44367295ECFE}" type="presParOf" srcId="{52BC9183-33CB-426B-95E3-C01B712E0902}" destId="{A9446E01-3793-44D2-A0B7-C43A24DC1943}" srcOrd="1" destOrd="0" presId="urn:microsoft.com/office/officeart/2008/layout/HorizontalMultiLevelHierarchy"/>
    <dgm:cxn modelId="{C2E195DC-D730-47A6-898A-76723C3B6E36}" type="presParOf" srcId="{5938D8EB-9E44-4401-84A9-C21A68100D6E}" destId="{30176BC6-7E80-419A-9E92-4DF14DE6A1BD}" srcOrd="6" destOrd="0" presId="urn:microsoft.com/office/officeart/2008/layout/HorizontalMultiLevelHierarchy"/>
    <dgm:cxn modelId="{1FCB08B4-61F7-46D0-8F41-895F4D00BA3A}" type="presParOf" srcId="{30176BC6-7E80-419A-9E92-4DF14DE6A1BD}" destId="{847B7A98-A778-4C52-AAF3-11EEB228AA2A}" srcOrd="0" destOrd="0" presId="urn:microsoft.com/office/officeart/2008/layout/HorizontalMultiLevelHierarchy"/>
    <dgm:cxn modelId="{5A4D79FA-881C-423C-B9C9-D24553B60447}" type="presParOf" srcId="{5938D8EB-9E44-4401-84A9-C21A68100D6E}" destId="{E18026AD-7442-4EF3-A5E6-A7CC95048BC0}" srcOrd="7" destOrd="0" presId="urn:microsoft.com/office/officeart/2008/layout/HorizontalMultiLevelHierarchy"/>
    <dgm:cxn modelId="{A0E59768-8CE9-4253-A796-36666D7CC8DD}" type="presParOf" srcId="{E18026AD-7442-4EF3-A5E6-A7CC95048BC0}" destId="{07493160-E686-4022-A716-B742B7F6BEFB}" srcOrd="0" destOrd="0" presId="urn:microsoft.com/office/officeart/2008/layout/HorizontalMultiLevelHierarchy"/>
    <dgm:cxn modelId="{527EF0DE-FB69-4FC6-BB88-1A34F05B62F3}" type="presParOf" srcId="{E18026AD-7442-4EF3-A5E6-A7CC95048BC0}" destId="{0DB8868A-36E6-43AA-99D4-669318D771B7}"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F0B49A2-0A50-44E2-8B8E-ACBFEE1825E3}" type="doc">
      <dgm:prSet loTypeId="urn:microsoft.com/office/officeart/2008/layout/LinedList" loCatId="list" qsTypeId="urn:microsoft.com/office/officeart/2005/8/quickstyle/simple1" qsCatId="simple" csTypeId="urn:microsoft.com/office/officeart/2005/8/colors/accent2_1" csCatId="accent2" phldr="1"/>
      <dgm:spPr/>
      <dgm:t>
        <a:bodyPr/>
        <a:lstStyle/>
        <a:p>
          <a:endParaRPr lang="lv-LV"/>
        </a:p>
      </dgm:t>
    </dgm:pt>
    <dgm:pt modelId="{6534F914-5C64-4DAD-89AD-B4444D50DA76}">
      <dgm:prSet phldrT="[Text]"/>
      <dgm:spPr/>
      <dgm:t>
        <a:bodyPr/>
        <a:lstStyle/>
        <a:p>
          <a:r>
            <a:rPr lang="lv-LV"/>
            <a:t>Jāpievieno:</a:t>
          </a:r>
        </a:p>
      </dgm:t>
    </dgm:pt>
    <dgm:pt modelId="{816543D7-7661-405F-B66C-CE2A9D887996}" type="parTrans" cxnId="{3B4DB73A-FF32-4900-AF3E-EC085D7C8349}">
      <dgm:prSet/>
      <dgm:spPr/>
      <dgm:t>
        <a:bodyPr/>
        <a:lstStyle/>
        <a:p>
          <a:endParaRPr lang="lv-LV"/>
        </a:p>
      </dgm:t>
    </dgm:pt>
    <dgm:pt modelId="{53EFBE29-93BA-4507-98CA-2D45BBA76733}" type="sibTrans" cxnId="{3B4DB73A-FF32-4900-AF3E-EC085D7C8349}">
      <dgm:prSet/>
      <dgm:spPr/>
      <dgm:t>
        <a:bodyPr/>
        <a:lstStyle/>
        <a:p>
          <a:endParaRPr lang="lv-LV"/>
        </a:p>
      </dgm:t>
    </dgm:pt>
    <dgm:pt modelId="{8D079F47-8CFD-40B3-9E94-B933D59F5DCE}">
      <dgm:prSet phldrT="[Text]"/>
      <dgm:spPr/>
      <dgm:t>
        <a:bodyPr/>
        <a:lstStyle/>
        <a:p>
          <a:r>
            <a:rPr lang="lv-LV"/>
            <a:t>projekta satura veidošanā iesaistītā personāla dzīves gājuma, pieredzes un profesionālās kompetences apraksts (CV)</a:t>
          </a:r>
        </a:p>
      </dgm:t>
    </dgm:pt>
    <dgm:pt modelId="{D879FAC0-FAFE-4833-A683-5DBB3083B849}" type="parTrans" cxnId="{95DB8FD5-3403-40B9-B21E-4CB9F69BE669}">
      <dgm:prSet/>
      <dgm:spPr/>
      <dgm:t>
        <a:bodyPr/>
        <a:lstStyle/>
        <a:p>
          <a:endParaRPr lang="lv-LV"/>
        </a:p>
      </dgm:t>
    </dgm:pt>
    <dgm:pt modelId="{7515BC1A-9D80-4713-8A70-3B932FE74F61}" type="sibTrans" cxnId="{95DB8FD5-3403-40B9-B21E-4CB9F69BE669}">
      <dgm:prSet/>
      <dgm:spPr/>
      <dgm:t>
        <a:bodyPr/>
        <a:lstStyle/>
        <a:p>
          <a:endParaRPr lang="lv-LV"/>
        </a:p>
      </dgm:t>
    </dgm:pt>
    <dgm:pt modelId="{691E38FC-110B-43BC-81F8-AE030283C611}">
      <dgm:prSet phldrT="[Text]"/>
      <dgm:spPr/>
      <dgm:t>
        <a:bodyPr/>
        <a:lstStyle/>
        <a:p>
          <a:r>
            <a:rPr lang="fi-FI"/>
            <a:t>Ētikas kodeksu vai pieteikumā jānorāda saite uz interneta vietni</a:t>
          </a:r>
          <a:endParaRPr lang="lv-LV"/>
        </a:p>
        <a:p>
          <a:endParaRPr lang="lv-LV"/>
        </a:p>
      </dgm:t>
    </dgm:pt>
    <dgm:pt modelId="{36455651-C7CE-4793-918D-F855ADAC9C5A}" type="parTrans" cxnId="{9637BDA6-EB8D-4A97-9DFF-A6804AE59B34}">
      <dgm:prSet/>
      <dgm:spPr/>
      <dgm:t>
        <a:bodyPr/>
        <a:lstStyle/>
        <a:p>
          <a:endParaRPr lang="lv-LV"/>
        </a:p>
      </dgm:t>
    </dgm:pt>
    <dgm:pt modelId="{D7708E1A-696D-435C-A05D-80617AB52D33}" type="sibTrans" cxnId="{9637BDA6-EB8D-4A97-9DFF-A6804AE59B34}">
      <dgm:prSet/>
      <dgm:spPr/>
      <dgm:t>
        <a:bodyPr/>
        <a:lstStyle/>
        <a:p>
          <a:endParaRPr lang="lv-LV"/>
        </a:p>
      </dgm:t>
    </dgm:pt>
    <dgm:pt modelId="{71AB7C2D-C46E-41C9-9FC5-3781DB9A6807}">
      <dgm:prSet phldrT="[Text]"/>
      <dgm:spPr/>
      <dgm:t>
        <a:bodyPr/>
        <a:lstStyle/>
        <a:p>
          <a:r>
            <a:rPr lang="lv-LV"/>
            <a:t>mērķauditorijas raksturojumu pamatojoša  informācija (piemēram, mediju auditoriju pētījumi, abonēšanas un/vai tirdzniecības dati, tirāžu dati vai cita informācija, kas pamato auditoriju)</a:t>
          </a:r>
        </a:p>
      </dgm:t>
    </dgm:pt>
    <dgm:pt modelId="{38C508FF-5449-4CFD-BAB3-DBA4109E57A8}" type="parTrans" cxnId="{0D29E0F4-4D2B-4DDC-A38A-70EBA0994217}">
      <dgm:prSet/>
      <dgm:spPr/>
      <dgm:t>
        <a:bodyPr/>
        <a:lstStyle/>
        <a:p>
          <a:endParaRPr lang="lv-LV"/>
        </a:p>
      </dgm:t>
    </dgm:pt>
    <dgm:pt modelId="{5F74C82E-CC78-4031-B30D-52786CBAE6A3}" type="sibTrans" cxnId="{0D29E0F4-4D2B-4DDC-A38A-70EBA0994217}">
      <dgm:prSet/>
      <dgm:spPr/>
      <dgm:t>
        <a:bodyPr/>
        <a:lstStyle/>
        <a:p>
          <a:endParaRPr lang="lv-LV"/>
        </a:p>
      </dgm:t>
    </dgm:pt>
    <dgm:pt modelId="{5A904F2A-3703-4539-B4E1-D88718468C56}">
      <dgm:prSet phldrT="[Text]"/>
      <dgm:spPr/>
      <dgm:t>
        <a:bodyPr/>
        <a:lstStyle/>
        <a:p>
          <a:r>
            <a:rPr lang="en-US" b="0" err="1"/>
            <a:t>sadarbības</a:t>
          </a:r>
          <a:r>
            <a:rPr lang="en-US" b="0"/>
            <a:t> </a:t>
          </a:r>
          <a:r>
            <a:rPr lang="en-US" b="0" err="1"/>
            <a:t>partnera</a:t>
          </a:r>
          <a:r>
            <a:rPr lang="en-US" b="0"/>
            <a:t> </a:t>
          </a:r>
          <a:r>
            <a:rPr lang="en-US" b="0" err="1"/>
            <a:t>apliecinājums</a:t>
          </a:r>
          <a:r>
            <a:rPr lang="en-US" b="0"/>
            <a:t> </a:t>
          </a:r>
          <a:r>
            <a:rPr lang="lv-LV" b="0"/>
            <a:t>– ja attiecināms</a:t>
          </a:r>
        </a:p>
      </dgm:t>
    </dgm:pt>
    <dgm:pt modelId="{EC8AF3A1-5716-4137-83C0-9EFCCAD417C4}" type="parTrans" cxnId="{9351DDA2-0C05-40E2-9671-0C58E15B7700}">
      <dgm:prSet/>
      <dgm:spPr/>
      <dgm:t>
        <a:bodyPr/>
        <a:lstStyle/>
        <a:p>
          <a:endParaRPr lang="lv-LV"/>
        </a:p>
      </dgm:t>
    </dgm:pt>
    <dgm:pt modelId="{AF235AA7-FCFE-4368-8BBB-B5F6B48D7FBD}" type="sibTrans" cxnId="{9351DDA2-0C05-40E2-9671-0C58E15B7700}">
      <dgm:prSet/>
      <dgm:spPr/>
      <dgm:t>
        <a:bodyPr/>
        <a:lstStyle/>
        <a:p>
          <a:endParaRPr lang="lv-LV"/>
        </a:p>
      </dgm:t>
    </dgm:pt>
    <dgm:pt modelId="{E5794778-A085-45F4-A8E5-ED3241980E76}" type="pres">
      <dgm:prSet presAssocID="{0F0B49A2-0A50-44E2-8B8E-ACBFEE1825E3}" presName="vert0" presStyleCnt="0">
        <dgm:presLayoutVars>
          <dgm:dir/>
          <dgm:animOne val="branch"/>
          <dgm:animLvl val="lvl"/>
        </dgm:presLayoutVars>
      </dgm:prSet>
      <dgm:spPr/>
    </dgm:pt>
    <dgm:pt modelId="{6DF2240B-DC5B-4673-A2C0-95C237D9D7B9}" type="pres">
      <dgm:prSet presAssocID="{6534F914-5C64-4DAD-89AD-B4444D50DA76}" presName="thickLine" presStyleLbl="alignNode1" presStyleIdx="0" presStyleCnt="1"/>
      <dgm:spPr/>
    </dgm:pt>
    <dgm:pt modelId="{37B5A6CB-71D3-4CEC-A981-1C91A93311BE}" type="pres">
      <dgm:prSet presAssocID="{6534F914-5C64-4DAD-89AD-B4444D50DA76}" presName="horz1" presStyleCnt="0"/>
      <dgm:spPr/>
    </dgm:pt>
    <dgm:pt modelId="{FDB0CAF4-25D5-45A1-A393-528BF4E647F3}" type="pres">
      <dgm:prSet presAssocID="{6534F914-5C64-4DAD-89AD-B4444D50DA76}" presName="tx1" presStyleLbl="revTx" presStyleIdx="0" presStyleCnt="5"/>
      <dgm:spPr/>
    </dgm:pt>
    <dgm:pt modelId="{15BD36FD-3423-4BD8-ACC4-276E571CA1F8}" type="pres">
      <dgm:prSet presAssocID="{6534F914-5C64-4DAD-89AD-B4444D50DA76}" presName="vert1" presStyleCnt="0"/>
      <dgm:spPr/>
    </dgm:pt>
    <dgm:pt modelId="{3114A8CA-E67D-4F7F-8305-B61B8E4405FF}" type="pres">
      <dgm:prSet presAssocID="{8D079F47-8CFD-40B3-9E94-B933D59F5DCE}" presName="vertSpace2a" presStyleCnt="0"/>
      <dgm:spPr/>
    </dgm:pt>
    <dgm:pt modelId="{0A303B3B-4C22-489F-8B8E-1BAA3AE7A89D}" type="pres">
      <dgm:prSet presAssocID="{8D079F47-8CFD-40B3-9E94-B933D59F5DCE}" presName="horz2" presStyleCnt="0"/>
      <dgm:spPr/>
    </dgm:pt>
    <dgm:pt modelId="{F9330FE5-62E7-4BFF-B0E6-01A5E41A798B}" type="pres">
      <dgm:prSet presAssocID="{8D079F47-8CFD-40B3-9E94-B933D59F5DCE}" presName="horzSpace2" presStyleCnt="0"/>
      <dgm:spPr/>
    </dgm:pt>
    <dgm:pt modelId="{1D831E45-E948-4137-9976-19553E8229FA}" type="pres">
      <dgm:prSet presAssocID="{8D079F47-8CFD-40B3-9E94-B933D59F5DCE}" presName="tx2" presStyleLbl="revTx" presStyleIdx="1" presStyleCnt="5" custLinFactNeighborX="-1" custLinFactNeighborY="10704"/>
      <dgm:spPr/>
    </dgm:pt>
    <dgm:pt modelId="{A102DF6A-CE87-4DA7-9F11-9ABF56D89201}" type="pres">
      <dgm:prSet presAssocID="{8D079F47-8CFD-40B3-9E94-B933D59F5DCE}" presName="vert2" presStyleCnt="0"/>
      <dgm:spPr/>
    </dgm:pt>
    <dgm:pt modelId="{21E4F476-5DD0-4BF8-9E2B-D9128F9A7307}" type="pres">
      <dgm:prSet presAssocID="{8D079F47-8CFD-40B3-9E94-B933D59F5DCE}" presName="thinLine2b" presStyleLbl="callout" presStyleIdx="0" presStyleCnt="4"/>
      <dgm:spPr/>
    </dgm:pt>
    <dgm:pt modelId="{78001BA0-AB42-461E-919A-194F3B11C5E2}" type="pres">
      <dgm:prSet presAssocID="{8D079F47-8CFD-40B3-9E94-B933D59F5DCE}" presName="vertSpace2b" presStyleCnt="0"/>
      <dgm:spPr/>
    </dgm:pt>
    <dgm:pt modelId="{05093780-E402-4AC3-8719-5AA05849662E}" type="pres">
      <dgm:prSet presAssocID="{691E38FC-110B-43BC-81F8-AE030283C611}" presName="horz2" presStyleCnt="0"/>
      <dgm:spPr/>
    </dgm:pt>
    <dgm:pt modelId="{0A94445C-D72F-4699-AA7C-54B7B5D97C4C}" type="pres">
      <dgm:prSet presAssocID="{691E38FC-110B-43BC-81F8-AE030283C611}" presName="horzSpace2" presStyleCnt="0"/>
      <dgm:spPr/>
    </dgm:pt>
    <dgm:pt modelId="{EFA6408B-C42F-4C65-BCCE-F2D6D28A2777}" type="pres">
      <dgm:prSet presAssocID="{691E38FC-110B-43BC-81F8-AE030283C611}" presName="tx2" presStyleLbl="revTx" presStyleIdx="2" presStyleCnt="5" custLinFactNeighborX="-1" custLinFactNeighborY="16336"/>
      <dgm:spPr/>
    </dgm:pt>
    <dgm:pt modelId="{2A3F6384-9680-49A8-81A2-EA3B6F5B2354}" type="pres">
      <dgm:prSet presAssocID="{691E38FC-110B-43BC-81F8-AE030283C611}" presName="vert2" presStyleCnt="0"/>
      <dgm:spPr/>
    </dgm:pt>
    <dgm:pt modelId="{CC338C19-D1CB-4FFB-9136-B7C2B25450F3}" type="pres">
      <dgm:prSet presAssocID="{691E38FC-110B-43BC-81F8-AE030283C611}" presName="thinLine2b" presStyleLbl="callout" presStyleIdx="1" presStyleCnt="4"/>
      <dgm:spPr/>
    </dgm:pt>
    <dgm:pt modelId="{83E00A29-A104-422E-A97F-B5459B1999A2}" type="pres">
      <dgm:prSet presAssocID="{691E38FC-110B-43BC-81F8-AE030283C611}" presName="vertSpace2b" presStyleCnt="0"/>
      <dgm:spPr/>
    </dgm:pt>
    <dgm:pt modelId="{F011EE41-7C51-485A-9AF8-FD867BE5762E}" type="pres">
      <dgm:prSet presAssocID="{71AB7C2D-C46E-41C9-9FC5-3781DB9A6807}" presName="horz2" presStyleCnt="0"/>
      <dgm:spPr/>
    </dgm:pt>
    <dgm:pt modelId="{19354917-4ED3-4290-A255-B9330FDBB3D6}" type="pres">
      <dgm:prSet presAssocID="{71AB7C2D-C46E-41C9-9FC5-3781DB9A6807}" presName="horzSpace2" presStyleCnt="0"/>
      <dgm:spPr/>
    </dgm:pt>
    <dgm:pt modelId="{5EEC0621-B738-4777-970D-40AD2444F47B}" type="pres">
      <dgm:prSet presAssocID="{71AB7C2D-C46E-41C9-9FC5-3781DB9A6807}" presName="tx2" presStyleLbl="revTx" presStyleIdx="3" presStyleCnt="5"/>
      <dgm:spPr/>
    </dgm:pt>
    <dgm:pt modelId="{1E3AAC74-C3AC-445D-A610-2B5F6C2E1B4A}" type="pres">
      <dgm:prSet presAssocID="{71AB7C2D-C46E-41C9-9FC5-3781DB9A6807}" presName="vert2" presStyleCnt="0"/>
      <dgm:spPr/>
    </dgm:pt>
    <dgm:pt modelId="{F280F1A2-A1A8-44B7-A4F1-EB4D4FA61410}" type="pres">
      <dgm:prSet presAssocID="{71AB7C2D-C46E-41C9-9FC5-3781DB9A6807}" presName="thinLine2b" presStyleLbl="callout" presStyleIdx="2" presStyleCnt="4"/>
      <dgm:spPr/>
    </dgm:pt>
    <dgm:pt modelId="{3E2B2E87-55A6-4E8F-ACCF-66E16CAAEE72}" type="pres">
      <dgm:prSet presAssocID="{71AB7C2D-C46E-41C9-9FC5-3781DB9A6807}" presName="vertSpace2b" presStyleCnt="0"/>
      <dgm:spPr/>
    </dgm:pt>
    <dgm:pt modelId="{827C322B-1FDB-4387-A2E5-F6111D347441}" type="pres">
      <dgm:prSet presAssocID="{5A904F2A-3703-4539-B4E1-D88718468C56}" presName="horz2" presStyleCnt="0"/>
      <dgm:spPr/>
    </dgm:pt>
    <dgm:pt modelId="{80BBD98F-D2AF-4B41-A639-9AF03E03F83E}" type="pres">
      <dgm:prSet presAssocID="{5A904F2A-3703-4539-B4E1-D88718468C56}" presName="horzSpace2" presStyleCnt="0"/>
      <dgm:spPr/>
    </dgm:pt>
    <dgm:pt modelId="{9F0D8EE6-9E99-45E4-A761-DCBB21F67E0A}" type="pres">
      <dgm:prSet presAssocID="{5A904F2A-3703-4539-B4E1-D88718468C56}" presName="tx2" presStyleLbl="revTx" presStyleIdx="4" presStyleCnt="5" custLinFactNeighborX="-1" custLinFactNeighborY="24813"/>
      <dgm:spPr/>
    </dgm:pt>
    <dgm:pt modelId="{F8FCB1B5-0755-4DCF-A98D-82ED74D89231}" type="pres">
      <dgm:prSet presAssocID="{5A904F2A-3703-4539-B4E1-D88718468C56}" presName="vert2" presStyleCnt="0"/>
      <dgm:spPr/>
    </dgm:pt>
    <dgm:pt modelId="{FB99EF36-1D11-4E54-9913-32EBFD499128}" type="pres">
      <dgm:prSet presAssocID="{5A904F2A-3703-4539-B4E1-D88718468C56}" presName="thinLine2b" presStyleLbl="callout" presStyleIdx="3" presStyleCnt="4"/>
      <dgm:spPr/>
    </dgm:pt>
    <dgm:pt modelId="{F37BC334-D3F0-4B5B-97B2-527BF199F228}" type="pres">
      <dgm:prSet presAssocID="{5A904F2A-3703-4539-B4E1-D88718468C56}" presName="vertSpace2b" presStyleCnt="0"/>
      <dgm:spPr/>
    </dgm:pt>
  </dgm:ptLst>
  <dgm:cxnLst>
    <dgm:cxn modelId="{CA7F2103-F8F7-49F8-AB8A-780DB41A53AE}" type="presOf" srcId="{691E38FC-110B-43BC-81F8-AE030283C611}" destId="{EFA6408B-C42F-4C65-BCCE-F2D6D28A2777}" srcOrd="0" destOrd="0" presId="urn:microsoft.com/office/officeart/2008/layout/LinedList"/>
    <dgm:cxn modelId="{5271AF29-0A50-47D0-9133-FD0AB64E9F51}" type="presOf" srcId="{6534F914-5C64-4DAD-89AD-B4444D50DA76}" destId="{FDB0CAF4-25D5-45A1-A393-528BF4E647F3}" srcOrd="0" destOrd="0" presId="urn:microsoft.com/office/officeart/2008/layout/LinedList"/>
    <dgm:cxn modelId="{6305E92B-B158-48D8-8E24-55FBFD95962C}" type="presOf" srcId="{5A904F2A-3703-4539-B4E1-D88718468C56}" destId="{9F0D8EE6-9E99-45E4-A761-DCBB21F67E0A}" srcOrd="0" destOrd="0" presId="urn:microsoft.com/office/officeart/2008/layout/LinedList"/>
    <dgm:cxn modelId="{3B4DB73A-FF32-4900-AF3E-EC085D7C8349}" srcId="{0F0B49A2-0A50-44E2-8B8E-ACBFEE1825E3}" destId="{6534F914-5C64-4DAD-89AD-B4444D50DA76}" srcOrd="0" destOrd="0" parTransId="{816543D7-7661-405F-B66C-CE2A9D887996}" sibTransId="{53EFBE29-93BA-4507-98CA-2D45BBA76733}"/>
    <dgm:cxn modelId="{9D34DBA0-BB53-454A-BC68-10167338CDCA}" type="presOf" srcId="{71AB7C2D-C46E-41C9-9FC5-3781DB9A6807}" destId="{5EEC0621-B738-4777-970D-40AD2444F47B}" srcOrd="0" destOrd="0" presId="urn:microsoft.com/office/officeart/2008/layout/LinedList"/>
    <dgm:cxn modelId="{9351DDA2-0C05-40E2-9671-0C58E15B7700}" srcId="{6534F914-5C64-4DAD-89AD-B4444D50DA76}" destId="{5A904F2A-3703-4539-B4E1-D88718468C56}" srcOrd="3" destOrd="0" parTransId="{EC8AF3A1-5716-4137-83C0-9EFCCAD417C4}" sibTransId="{AF235AA7-FCFE-4368-8BBB-B5F6B48D7FBD}"/>
    <dgm:cxn modelId="{9637BDA6-EB8D-4A97-9DFF-A6804AE59B34}" srcId="{6534F914-5C64-4DAD-89AD-B4444D50DA76}" destId="{691E38FC-110B-43BC-81F8-AE030283C611}" srcOrd="1" destOrd="0" parTransId="{36455651-C7CE-4793-918D-F855ADAC9C5A}" sibTransId="{D7708E1A-696D-435C-A05D-80617AB52D33}"/>
    <dgm:cxn modelId="{2C96B0B8-0EA8-41E4-9C70-A21CB3D91A4D}" type="presOf" srcId="{8D079F47-8CFD-40B3-9E94-B933D59F5DCE}" destId="{1D831E45-E948-4137-9976-19553E8229FA}" srcOrd="0" destOrd="0" presId="urn:microsoft.com/office/officeart/2008/layout/LinedList"/>
    <dgm:cxn modelId="{971403D3-00E0-4E6E-9256-A63A02A84408}" type="presOf" srcId="{0F0B49A2-0A50-44E2-8B8E-ACBFEE1825E3}" destId="{E5794778-A085-45F4-A8E5-ED3241980E76}" srcOrd="0" destOrd="0" presId="urn:microsoft.com/office/officeart/2008/layout/LinedList"/>
    <dgm:cxn modelId="{95DB8FD5-3403-40B9-B21E-4CB9F69BE669}" srcId="{6534F914-5C64-4DAD-89AD-B4444D50DA76}" destId="{8D079F47-8CFD-40B3-9E94-B933D59F5DCE}" srcOrd="0" destOrd="0" parTransId="{D879FAC0-FAFE-4833-A683-5DBB3083B849}" sibTransId="{7515BC1A-9D80-4713-8A70-3B932FE74F61}"/>
    <dgm:cxn modelId="{0D29E0F4-4D2B-4DDC-A38A-70EBA0994217}" srcId="{6534F914-5C64-4DAD-89AD-B4444D50DA76}" destId="{71AB7C2D-C46E-41C9-9FC5-3781DB9A6807}" srcOrd="2" destOrd="0" parTransId="{38C508FF-5449-4CFD-BAB3-DBA4109E57A8}" sibTransId="{5F74C82E-CC78-4031-B30D-52786CBAE6A3}"/>
    <dgm:cxn modelId="{3FE0351A-2510-4C1E-8534-D0FE09B2A339}" type="presParOf" srcId="{E5794778-A085-45F4-A8E5-ED3241980E76}" destId="{6DF2240B-DC5B-4673-A2C0-95C237D9D7B9}" srcOrd="0" destOrd="0" presId="urn:microsoft.com/office/officeart/2008/layout/LinedList"/>
    <dgm:cxn modelId="{52F38D3E-A667-47D7-B42E-0A93360B9049}" type="presParOf" srcId="{E5794778-A085-45F4-A8E5-ED3241980E76}" destId="{37B5A6CB-71D3-4CEC-A981-1C91A93311BE}" srcOrd="1" destOrd="0" presId="urn:microsoft.com/office/officeart/2008/layout/LinedList"/>
    <dgm:cxn modelId="{DC941840-E755-45E8-BF10-73626C05BC45}" type="presParOf" srcId="{37B5A6CB-71D3-4CEC-A981-1C91A93311BE}" destId="{FDB0CAF4-25D5-45A1-A393-528BF4E647F3}" srcOrd="0" destOrd="0" presId="urn:microsoft.com/office/officeart/2008/layout/LinedList"/>
    <dgm:cxn modelId="{0C39828B-745A-46C8-AE69-0BF96A6CA71A}" type="presParOf" srcId="{37B5A6CB-71D3-4CEC-A981-1C91A93311BE}" destId="{15BD36FD-3423-4BD8-ACC4-276E571CA1F8}" srcOrd="1" destOrd="0" presId="urn:microsoft.com/office/officeart/2008/layout/LinedList"/>
    <dgm:cxn modelId="{3A3E3547-5FF1-401A-9591-F30E23977832}" type="presParOf" srcId="{15BD36FD-3423-4BD8-ACC4-276E571CA1F8}" destId="{3114A8CA-E67D-4F7F-8305-B61B8E4405FF}" srcOrd="0" destOrd="0" presId="urn:microsoft.com/office/officeart/2008/layout/LinedList"/>
    <dgm:cxn modelId="{892D5B25-54C2-4993-B978-8C1624521FC3}" type="presParOf" srcId="{15BD36FD-3423-4BD8-ACC4-276E571CA1F8}" destId="{0A303B3B-4C22-489F-8B8E-1BAA3AE7A89D}" srcOrd="1" destOrd="0" presId="urn:microsoft.com/office/officeart/2008/layout/LinedList"/>
    <dgm:cxn modelId="{11CB67EC-1C55-4234-8405-CABA981AEF82}" type="presParOf" srcId="{0A303B3B-4C22-489F-8B8E-1BAA3AE7A89D}" destId="{F9330FE5-62E7-4BFF-B0E6-01A5E41A798B}" srcOrd="0" destOrd="0" presId="urn:microsoft.com/office/officeart/2008/layout/LinedList"/>
    <dgm:cxn modelId="{460372D6-6539-4645-A6C6-256CBCFCF837}" type="presParOf" srcId="{0A303B3B-4C22-489F-8B8E-1BAA3AE7A89D}" destId="{1D831E45-E948-4137-9976-19553E8229FA}" srcOrd="1" destOrd="0" presId="urn:microsoft.com/office/officeart/2008/layout/LinedList"/>
    <dgm:cxn modelId="{C945A2F6-F9EA-460A-94BB-A8107DC3EB0A}" type="presParOf" srcId="{0A303B3B-4C22-489F-8B8E-1BAA3AE7A89D}" destId="{A102DF6A-CE87-4DA7-9F11-9ABF56D89201}" srcOrd="2" destOrd="0" presId="urn:microsoft.com/office/officeart/2008/layout/LinedList"/>
    <dgm:cxn modelId="{01B5142C-41FC-49D3-BE32-6D1C1B8DE067}" type="presParOf" srcId="{15BD36FD-3423-4BD8-ACC4-276E571CA1F8}" destId="{21E4F476-5DD0-4BF8-9E2B-D9128F9A7307}" srcOrd="2" destOrd="0" presId="urn:microsoft.com/office/officeart/2008/layout/LinedList"/>
    <dgm:cxn modelId="{08F87A69-222B-46D5-846C-EE03797ECE9C}" type="presParOf" srcId="{15BD36FD-3423-4BD8-ACC4-276E571CA1F8}" destId="{78001BA0-AB42-461E-919A-194F3B11C5E2}" srcOrd="3" destOrd="0" presId="urn:microsoft.com/office/officeart/2008/layout/LinedList"/>
    <dgm:cxn modelId="{FE6B73CE-2B1E-4855-BBB6-9C886EE040B7}" type="presParOf" srcId="{15BD36FD-3423-4BD8-ACC4-276E571CA1F8}" destId="{05093780-E402-4AC3-8719-5AA05849662E}" srcOrd="4" destOrd="0" presId="urn:microsoft.com/office/officeart/2008/layout/LinedList"/>
    <dgm:cxn modelId="{4CB23569-EB17-4340-8718-B165E6C38847}" type="presParOf" srcId="{05093780-E402-4AC3-8719-5AA05849662E}" destId="{0A94445C-D72F-4699-AA7C-54B7B5D97C4C}" srcOrd="0" destOrd="0" presId="urn:microsoft.com/office/officeart/2008/layout/LinedList"/>
    <dgm:cxn modelId="{1F59E924-B256-40E3-BDEB-5E9686035C75}" type="presParOf" srcId="{05093780-E402-4AC3-8719-5AA05849662E}" destId="{EFA6408B-C42F-4C65-BCCE-F2D6D28A2777}" srcOrd="1" destOrd="0" presId="urn:microsoft.com/office/officeart/2008/layout/LinedList"/>
    <dgm:cxn modelId="{7D2703F8-8C47-4BCA-9A09-01987594F2A4}" type="presParOf" srcId="{05093780-E402-4AC3-8719-5AA05849662E}" destId="{2A3F6384-9680-49A8-81A2-EA3B6F5B2354}" srcOrd="2" destOrd="0" presId="urn:microsoft.com/office/officeart/2008/layout/LinedList"/>
    <dgm:cxn modelId="{A866950E-6C31-4193-BC56-2D787BE23783}" type="presParOf" srcId="{15BD36FD-3423-4BD8-ACC4-276E571CA1F8}" destId="{CC338C19-D1CB-4FFB-9136-B7C2B25450F3}" srcOrd="5" destOrd="0" presId="urn:microsoft.com/office/officeart/2008/layout/LinedList"/>
    <dgm:cxn modelId="{1C5C2E02-4DAC-4D8D-951A-B8B2D2A1E119}" type="presParOf" srcId="{15BD36FD-3423-4BD8-ACC4-276E571CA1F8}" destId="{83E00A29-A104-422E-A97F-B5459B1999A2}" srcOrd="6" destOrd="0" presId="urn:microsoft.com/office/officeart/2008/layout/LinedList"/>
    <dgm:cxn modelId="{B329A230-4ED9-4842-BE25-9C4E0FB5584F}" type="presParOf" srcId="{15BD36FD-3423-4BD8-ACC4-276E571CA1F8}" destId="{F011EE41-7C51-485A-9AF8-FD867BE5762E}" srcOrd="7" destOrd="0" presId="urn:microsoft.com/office/officeart/2008/layout/LinedList"/>
    <dgm:cxn modelId="{559E7D3E-593B-4F41-8205-E7A419616AFD}" type="presParOf" srcId="{F011EE41-7C51-485A-9AF8-FD867BE5762E}" destId="{19354917-4ED3-4290-A255-B9330FDBB3D6}" srcOrd="0" destOrd="0" presId="urn:microsoft.com/office/officeart/2008/layout/LinedList"/>
    <dgm:cxn modelId="{354490A9-992E-44D0-B663-0A6354BBBDA3}" type="presParOf" srcId="{F011EE41-7C51-485A-9AF8-FD867BE5762E}" destId="{5EEC0621-B738-4777-970D-40AD2444F47B}" srcOrd="1" destOrd="0" presId="urn:microsoft.com/office/officeart/2008/layout/LinedList"/>
    <dgm:cxn modelId="{97D04A45-6EBB-48EA-BB9A-F82244FBE00E}" type="presParOf" srcId="{F011EE41-7C51-485A-9AF8-FD867BE5762E}" destId="{1E3AAC74-C3AC-445D-A610-2B5F6C2E1B4A}" srcOrd="2" destOrd="0" presId="urn:microsoft.com/office/officeart/2008/layout/LinedList"/>
    <dgm:cxn modelId="{E1748A6B-35BE-481C-A750-5431F6429450}" type="presParOf" srcId="{15BD36FD-3423-4BD8-ACC4-276E571CA1F8}" destId="{F280F1A2-A1A8-44B7-A4F1-EB4D4FA61410}" srcOrd="8" destOrd="0" presId="urn:microsoft.com/office/officeart/2008/layout/LinedList"/>
    <dgm:cxn modelId="{2EE82BDF-7C88-47BB-8EBA-366F953A3C18}" type="presParOf" srcId="{15BD36FD-3423-4BD8-ACC4-276E571CA1F8}" destId="{3E2B2E87-55A6-4E8F-ACCF-66E16CAAEE72}" srcOrd="9" destOrd="0" presId="urn:microsoft.com/office/officeart/2008/layout/LinedList"/>
    <dgm:cxn modelId="{CF9D5B46-766D-4428-BE8E-96FEA9DB2107}" type="presParOf" srcId="{15BD36FD-3423-4BD8-ACC4-276E571CA1F8}" destId="{827C322B-1FDB-4387-A2E5-F6111D347441}" srcOrd="10" destOrd="0" presId="urn:microsoft.com/office/officeart/2008/layout/LinedList"/>
    <dgm:cxn modelId="{004131EB-D48C-4481-A82F-D43AC12022D6}" type="presParOf" srcId="{827C322B-1FDB-4387-A2E5-F6111D347441}" destId="{80BBD98F-D2AF-4B41-A639-9AF03E03F83E}" srcOrd="0" destOrd="0" presId="urn:microsoft.com/office/officeart/2008/layout/LinedList"/>
    <dgm:cxn modelId="{3DAB7BB4-97DD-436B-A83F-4403BECE2E76}" type="presParOf" srcId="{827C322B-1FDB-4387-A2E5-F6111D347441}" destId="{9F0D8EE6-9E99-45E4-A761-DCBB21F67E0A}" srcOrd="1" destOrd="0" presId="urn:microsoft.com/office/officeart/2008/layout/LinedList"/>
    <dgm:cxn modelId="{096B2940-0ADB-4D02-9045-AD2A8FC94F6F}" type="presParOf" srcId="{827C322B-1FDB-4387-A2E5-F6111D347441}" destId="{F8FCB1B5-0755-4DCF-A98D-82ED74D89231}" srcOrd="2" destOrd="0" presId="urn:microsoft.com/office/officeart/2008/layout/LinedList"/>
    <dgm:cxn modelId="{62EFCF63-647F-4F5D-B949-1E82D7D163AD}" type="presParOf" srcId="{15BD36FD-3423-4BD8-ACC4-276E571CA1F8}" destId="{FB99EF36-1D11-4E54-9913-32EBFD499128}" srcOrd="11" destOrd="0" presId="urn:microsoft.com/office/officeart/2008/layout/LinedList"/>
    <dgm:cxn modelId="{43DA8F91-6918-44FB-BC03-AF6EAFC4464F}" type="presParOf" srcId="{15BD36FD-3423-4BD8-ACC4-276E571CA1F8}" destId="{F37BC334-D3F0-4B5B-97B2-527BF199F228}" srcOrd="12"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77EE58C-5B31-488E-91F2-BECE9F842E25}" type="doc">
      <dgm:prSet loTypeId="urn:microsoft.com/office/officeart/2005/8/layout/hProcess9" loCatId="process" qsTypeId="urn:microsoft.com/office/officeart/2005/8/quickstyle/simple1" qsCatId="simple" csTypeId="urn:microsoft.com/office/officeart/2005/8/colors/colorful1" csCatId="colorful" phldr="1"/>
      <dgm:spPr/>
    </dgm:pt>
    <dgm:pt modelId="{E3F5B577-D493-4158-9E98-4BBC08CA16C3}">
      <dgm:prSet phldrT="[Text]"/>
      <dgm:spPr/>
      <dgm:t>
        <a:bodyPr/>
        <a:lstStyle/>
        <a:p>
          <a:r>
            <a:rPr lang="lv-LV" dirty="0"/>
            <a:t>Administratīvā vērtēšana</a:t>
          </a:r>
        </a:p>
        <a:p>
          <a:r>
            <a:rPr lang="lv-LV" dirty="0"/>
            <a:t>(veic Fonda sekretariāts)</a:t>
          </a:r>
        </a:p>
      </dgm:t>
    </dgm:pt>
    <dgm:pt modelId="{6F4A1BC6-2C28-4AF0-9F6B-A171F34E8454}" type="parTrans" cxnId="{EDC4BE47-622A-4B9B-AC03-2CEA57C0F140}">
      <dgm:prSet/>
      <dgm:spPr/>
      <dgm:t>
        <a:bodyPr/>
        <a:lstStyle/>
        <a:p>
          <a:endParaRPr lang="lv-LV"/>
        </a:p>
      </dgm:t>
    </dgm:pt>
    <dgm:pt modelId="{1A54C24B-81A9-4394-A42D-1BEBE6AE0DFA}" type="sibTrans" cxnId="{EDC4BE47-622A-4B9B-AC03-2CEA57C0F140}">
      <dgm:prSet/>
      <dgm:spPr/>
      <dgm:t>
        <a:bodyPr/>
        <a:lstStyle/>
        <a:p>
          <a:endParaRPr lang="lv-LV"/>
        </a:p>
      </dgm:t>
    </dgm:pt>
    <dgm:pt modelId="{9202A68B-34CD-4724-BFC6-1A952CE634FA}">
      <dgm:prSet/>
      <dgm:spPr/>
      <dgm:t>
        <a:bodyPr/>
        <a:lstStyle/>
        <a:p>
          <a:r>
            <a:rPr lang="lv-LV"/>
            <a:t>Atbilstības vērtēšana</a:t>
          </a:r>
        </a:p>
        <a:p>
          <a:r>
            <a:rPr lang="lv-LV"/>
            <a:t>(veic Vērtēšanas komisija)</a:t>
          </a:r>
        </a:p>
      </dgm:t>
    </dgm:pt>
    <dgm:pt modelId="{77319BD2-8639-4A4C-8D7D-A2328C093598}" type="parTrans" cxnId="{E43BDB79-C7DC-404A-B274-F582029BC35B}">
      <dgm:prSet/>
      <dgm:spPr/>
      <dgm:t>
        <a:bodyPr/>
        <a:lstStyle/>
        <a:p>
          <a:endParaRPr lang="lv-LV"/>
        </a:p>
      </dgm:t>
    </dgm:pt>
    <dgm:pt modelId="{777CEF68-252C-48EF-82F0-52E66E23FD6C}" type="sibTrans" cxnId="{E43BDB79-C7DC-404A-B274-F582029BC35B}">
      <dgm:prSet/>
      <dgm:spPr/>
      <dgm:t>
        <a:bodyPr/>
        <a:lstStyle/>
        <a:p>
          <a:endParaRPr lang="lv-LV"/>
        </a:p>
      </dgm:t>
    </dgm:pt>
    <dgm:pt modelId="{020921AD-D08C-4ADA-B6CD-87A0E3F0000C}">
      <dgm:prSet/>
      <dgm:spPr/>
      <dgm:t>
        <a:bodyPr/>
        <a:lstStyle/>
        <a:p>
          <a:r>
            <a:rPr lang="lv-LV"/>
            <a:t>Kvalitātes vērtēšana </a:t>
          </a:r>
        </a:p>
        <a:p>
          <a:r>
            <a:rPr lang="lv-LV"/>
            <a:t>(veic Vērtēšanas komisija)</a:t>
          </a:r>
        </a:p>
      </dgm:t>
    </dgm:pt>
    <dgm:pt modelId="{31455239-9B9F-4282-A139-5F3224936181}" type="parTrans" cxnId="{7AF7E56D-FF43-428C-B7D5-5B4690E767F3}">
      <dgm:prSet/>
      <dgm:spPr/>
      <dgm:t>
        <a:bodyPr/>
        <a:lstStyle/>
        <a:p>
          <a:endParaRPr lang="lv-LV"/>
        </a:p>
      </dgm:t>
    </dgm:pt>
    <dgm:pt modelId="{D36E2ECA-683D-4EB2-9E86-4E338BF60963}" type="sibTrans" cxnId="{7AF7E56D-FF43-428C-B7D5-5B4690E767F3}">
      <dgm:prSet/>
      <dgm:spPr/>
      <dgm:t>
        <a:bodyPr/>
        <a:lstStyle/>
        <a:p>
          <a:endParaRPr lang="lv-LV"/>
        </a:p>
      </dgm:t>
    </dgm:pt>
    <dgm:pt modelId="{B71CBC7F-525E-42B5-876D-C38162EE620D}" type="pres">
      <dgm:prSet presAssocID="{C77EE58C-5B31-488E-91F2-BECE9F842E25}" presName="CompostProcess" presStyleCnt="0">
        <dgm:presLayoutVars>
          <dgm:dir/>
          <dgm:resizeHandles val="exact"/>
        </dgm:presLayoutVars>
      </dgm:prSet>
      <dgm:spPr/>
    </dgm:pt>
    <dgm:pt modelId="{DF36C362-29CB-4AF1-9976-91664076ABF0}" type="pres">
      <dgm:prSet presAssocID="{C77EE58C-5B31-488E-91F2-BECE9F842E25}" presName="arrow" presStyleLbl="bgShp" presStyleIdx="0" presStyleCnt="1"/>
      <dgm:spPr/>
    </dgm:pt>
    <dgm:pt modelId="{42BA51E9-3B52-4DD5-8AD5-853A013ECE40}" type="pres">
      <dgm:prSet presAssocID="{C77EE58C-5B31-488E-91F2-BECE9F842E25}" presName="linearProcess" presStyleCnt="0"/>
      <dgm:spPr/>
    </dgm:pt>
    <dgm:pt modelId="{6C82B101-9096-4938-9C93-D1BF689F7302}" type="pres">
      <dgm:prSet presAssocID="{E3F5B577-D493-4158-9E98-4BBC08CA16C3}" presName="textNode" presStyleLbl="node1" presStyleIdx="0" presStyleCnt="3">
        <dgm:presLayoutVars>
          <dgm:bulletEnabled val="1"/>
        </dgm:presLayoutVars>
      </dgm:prSet>
      <dgm:spPr/>
    </dgm:pt>
    <dgm:pt modelId="{A496673F-6A6C-4CA5-84E0-E199923D2951}" type="pres">
      <dgm:prSet presAssocID="{1A54C24B-81A9-4394-A42D-1BEBE6AE0DFA}" presName="sibTrans" presStyleCnt="0"/>
      <dgm:spPr/>
    </dgm:pt>
    <dgm:pt modelId="{EFA2E68D-0DEF-4200-9F35-0A04E3A99766}" type="pres">
      <dgm:prSet presAssocID="{9202A68B-34CD-4724-BFC6-1A952CE634FA}" presName="textNode" presStyleLbl="node1" presStyleIdx="1" presStyleCnt="3">
        <dgm:presLayoutVars>
          <dgm:bulletEnabled val="1"/>
        </dgm:presLayoutVars>
      </dgm:prSet>
      <dgm:spPr/>
    </dgm:pt>
    <dgm:pt modelId="{7FCD787A-F261-4C1B-877B-8D496153D4EB}" type="pres">
      <dgm:prSet presAssocID="{777CEF68-252C-48EF-82F0-52E66E23FD6C}" presName="sibTrans" presStyleCnt="0"/>
      <dgm:spPr/>
    </dgm:pt>
    <dgm:pt modelId="{646BEAD3-3C06-46E0-AE03-5759326001C3}" type="pres">
      <dgm:prSet presAssocID="{020921AD-D08C-4ADA-B6CD-87A0E3F0000C}" presName="textNode" presStyleLbl="node1" presStyleIdx="2" presStyleCnt="3">
        <dgm:presLayoutVars>
          <dgm:bulletEnabled val="1"/>
        </dgm:presLayoutVars>
      </dgm:prSet>
      <dgm:spPr/>
    </dgm:pt>
  </dgm:ptLst>
  <dgm:cxnLst>
    <dgm:cxn modelId="{EF4B8001-4AEB-4CBE-A855-1EBCBF2EC823}" type="presOf" srcId="{020921AD-D08C-4ADA-B6CD-87A0E3F0000C}" destId="{646BEAD3-3C06-46E0-AE03-5759326001C3}" srcOrd="0" destOrd="0" presId="urn:microsoft.com/office/officeart/2005/8/layout/hProcess9"/>
    <dgm:cxn modelId="{50B43543-605C-4B94-B751-E544D1EFABE8}" type="presOf" srcId="{9202A68B-34CD-4724-BFC6-1A952CE634FA}" destId="{EFA2E68D-0DEF-4200-9F35-0A04E3A99766}" srcOrd="0" destOrd="0" presId="urn:microsoft.com/office/officeart/2005/8/layout/hProcess9"/>
    <dgm:cxn modelId="{EDC4BE47-622A-4B9B-AC03-2CEA57C0F140}" srcId="{C77EE58C-5B31-488E-91F2-BECE9F842E25}" destId="{E3F5B577-D493-4158-9E98-4BBC08CA16C3}" srcOrd="0" destOrd="0" parTransId="{6F4A1BC6-2C28-4AF0-9F6B-A171F34E8454}" sibTransId="{1A54C24B-81A9-4394-A42D-1BEBE6AE0DFA}"/>
    <dgm:cxn modelId="{7AF7E56D-FF43-428C-B7D5-5B4690E767F3}" srcId="{C77EE58C-5B31-488E-91F2-BECE9F842E25}" destId="{020921AD-D08C-4ADA-B6CD-87A0E3F0000C}" srcOrd="2" destOrd="0" parTransId="{31455239-9B9F-4282-A139-5F3224936181}" sibTransId="{D36E2ECA-683D-4EB2-9E86-4E338BF60963}"/>
    <dgm:cxn modelId="{15C35B53-DEDC-484E-8F59-9DD007C38140}" type="presOf" srcId="{E3F5B577-D493-4158-9E98-4BBC08CA16C3}" destId="{6C82B101-9096-4938-9C93-D1BF689F7302}" srcOrd="0" destOrd="0" presId="urn:microsoft.com/office/officeart/2005/8/layout/hProcess9"/>
    <dgm:cxn modelId="{E43BDB79-C7DC-404A-B274-F582029BC35B}" srcId="{C77EE58C-5B31-488E-91F2-BECE9F842E25}" destId="{9202A68B-34CD-4724-BFC6-1A952CE634FA}" srcOrd="1" destOrd="0" parTransId="{77319BD2-8639-4A4C-8D7D-A2328C093598}" sibTransId="{777CEF68-252C-48EF-82F0-52E66E23FD6C}"/>
    <dgm:cxn modelId="{FCC07D80-B6BD-45F0-AA6D-47DE532974CF}" type="presOf" srcId="{C77EE58C-5B31-488E-91F2-BECE9F842E25}" destId="{B71CBC7F-525E-42B5-876D-C38162EE620D}" srcOrd="0" destOrd="0" presId="urn:microsoft.com/office/officeart/2005/8/layout/hProcess9"/>
    <dgm:cxn modelId="{6F3D690E-ADFD-489F-B4A9-B8EB782F1975}" type="presParOf" srcId="{B71CBC7F-525E-42B5-876D-C38162EE620D}" destId="{DF36C362-29CB-4AF1-9976-91664076ABF0}" srcOrd="0" destOrd="0" presId="urn:microsoft.com/office/officeart/2005/8/layout/hProcess9"/>
    <dgm:cxn modelId="{A1DE2BE4-C113-4816-BC59-3E607F427FC1}" type="presParOf" srcId="{B71CBC7F-525E-42B5-876D-C38162EE620D}" destId="{42BA51E9-3B52-4DD5-8AD5-853A013ECE40}" srcOrd="1" destOrd="0" presId="urn:microsoft.com/office/officeart/2005/8/layout/hProcess9"/>
    <dgm:cxn modelId="{50F01E38-3946-4929-9F4B-B90EF342BA17}" type="presParOf" srcId="{42BA51E9-3B52-4DD5-8AD5-853A013ECE40}" destId="{6C82B101-9096-4938-9C93-D1BF689F7302}" srcOrd="0" destOrd="0" presId="urn:microsoft.com/office/officeart/2005/8/layout/hProcess9"/>
    <dgm:cxn modelId="{A75F7066-1D2D-45A2-8A08-DBD30B3EE5F4}" type="presParOf" srcId="{42BA51E9-3B52-4DD5-8AD5-853A013ECE40}" destId="{A496673F-6A6C-4CA5-84E0-E199923D2951}" srcOrd="1" destOrd="0" presId="urn:microsoft.com/office/officeart/2005/8/layout/hProcess9"/>
    <dgm:cxn modelId="{2D77F055-0993-401B-90CF-B3A3BE3E69BC}" type="presParOf" srcId="{42BA51E9-3B52-4DD5-8AD5-853A013ECE40}" destId="{EFA2E68D-0DEF-4200-9F35-0A04E3A99766}" srcOrd="2" destOrd="0" presId="urn:microsoft.com/office/officeart/2005/8/layout/hProcess9"/>
    <dgm:cxn modelId="{13EED259-5FE8-43B0-A34F-5B06F882886F}" type="presParOf" srcId="{42BA51E9-3B52-4DD5-8AD5-853A013ECE40}" destId="{7FCD787A-F261-4C1B-877B-8D496153D4EB}" srcOrd="3" destOrd="0" presId="urn:microsoft.com/office/officeart/2005/8/layout/hProcess9"/>
    <dgm:cxn modelId="{B833A5D6-081C-4E92-8B55-6A28D407CF20}" type="presParOf" srcId="{42BA51E9-3B52-4DD5-8AD5-853A013ECE40}" destId="{646BEAD3-3C06-46E0-AE03-5759326001C3}"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83A0DBA-1FF4-4484-AE92-4D8A56FDF5EC}" type="doc">
      <dgm:prSet loTypeId="urn:microsoft.com/office/officeart/2005/8/layout/hProcess9" loCatId="process" qsTypeId="urn:microsoft.com/office/officeart/2005/8/quickstyle/simple1" qsCatId="simple" csTypeId="urn:microsoft.com/office/officeart/2005/8/colors/accent2_1" csCatId="accent2" phldr="1"/>
      <dgm:spPr/>
    </dgm:pt>
    <dgm:pt modelId="{C6A1A132-F1AA-42F8-B4E4-F3DED5F66B48}">
      <dgm:prSet phldrT="[Text]" custT="1"/>
      <dgm:spPr/>
      <dgm:t>
        <a:bodyPr/>
        <a:lstStyle/>
        <a:p>
          <a:pPr>
            <a:buFont typeface="Wingdings" pitchFamily="2" charset="2"/>
            <a:buChar char="ü"/>
          </a:pPr>
          <a:r>
            <a:rPr lang="lv-LV" sz="1400" dirty="0"/>
            <a:t>Projektu pieteikumus, kuri ieguvuši vismaz minimālo kopējo punktu skaitu (</a:t>
          </a:r>
          <a:r>
            <a:rPr lang="lv-LV" sz="1400" dirty="0">
              <a:solidFill>
                <a:srgbClr val="800024"/>
              </a:solidFill>
            </a:rPr>
            <a:t>vismaz 25 punkti</a:t>
          </a:r>
          <a:r>
            <a:rPr lang="lv-LV" sz="1400" dirty="0"/>
            <a:t>), Komisija sakārto dilstošā secībā pēc iegūto punktu skaita katrā no finansējuma daļām</a:t>
          </a:r>
          <a:endParaRPr lang="lv-LV" altLang="lv-LV" sz="1400" dirty="0"/>
        </a:p>
      </dgm:t>
    </dgm:pt>
    <dgm:pt modelId="{9B586F74-6CE3-4F9C-9C6E-960354CECD9E}" type="parTrans" cxnId="{0F81EA3F-69E9-4BA5-AFA7-AB6D4ADBCDBF}">
      <dgm:prSet/>
      <dgm:spPr/>
      <dgm:t>
        <a:bodyPr/>
        <a:lstStyle/>
        <a:p>
          <a:endParaRPr lang="lv-LV"/>
        </a:p>
      </dgm:t>
    </dgm:pt>
    <dgm:pt modelId="{AD3FEC98-300E-4719-9950-45D3444BA39B}" type="sibTrans" cxnId="{0F81EA3F-69E9-4BA5-AFA7-AB6D4ADBCDBF}">
      <dgm:prSet/>
      <dgm:spPr/>
      <dgm:t>
        <a:bodyPr/>
        <a:lstStyle/>
        <a:p>
          <a:endParaRPr lang="lv-LV"/>
        </a:p>
      </dgm:t>
    </dgm:pt>
    <dgm:pt modelId="{1D6DC389-77E7-4E36-BC41-4F1926552B07}">
      <dgm:prSet phldrT="[Text]" custT="1"/>
      <dgm:spPr/>
      <dgm:t>
        <a:bodyPr/>
        <a:lstStyle/>
        <a:p>
          <a:pPr>
            <a:buFont typeface="Wingdings" pitchFamily="2" charset="2"/>
            <a:buChar char="ü"/>
          </a:pPr>
          <a:r>
            <a:rPr lang="lv-LV" altLang="lv-LV" sz="1400" dirty="0"/>
            <a:t>Ja vairāki projektu pieteikumi iegūst vienādu punktu skaitu, priekšroka tiek dota tiem, kuri saņēmuši augstāku vidējo punktu skaitu 5.7.1. (atbilstība Programmas mērķim), 5.7.2. (aktualitāte valsts notikumu kontekstā) un 5.7.7.(satura atbilstība augstvērtīgiem žurnālistikas standartiem) kritērijos</a:t>
          </a:r>
          <a:endParaRPr lang="lv-LV" sz="1400" dirty="0"/>
        </a:p>
      </dgm:t>
    </dgm:pt>
    <dgm:pt modelId="{B606C02D-42C6-4052-AADA-81B05C05E6D8}" type="parTrans" cxnId="{C7E8B9EC-CD8A-4D7E-AD47-8B1075439C8E}">
      <dgm:prSet/>
      <dgm:spPr/>
      <dgm:t>
        <a:bodyPr/>
        <a:lstStyle/>
        <a:p>
          <a:endParaRPr lang="lv-LV"/>
        </a:p>
      </dgm:t>
    </dgm:pt>
    <dgm:pt modelId="{823CACAD-DD36-4543-876C-ECB914F93BE7}" type="sibTrans" cxnId="{C7E8B9EC-CD8A-4D7E-AD47-8B1075439C8E}">
      <dgm:prSet/>
      <dgm:spPr/>
      <dgm:t>
        <a:bodyPr/>
        <a:lstStyle/>
        <a:p>
          <a:endParaRPr lang="lv-LV"/>
        </a:p>
      </dgm:t>
    </dgm:pt>
    <dgm:pt modelId="{91F1F31F-DA97-46C0-9FD7-50C4EDAC0A67}">
      <dgm:prSet phldrT="[Text]" custT="1"/>
      <dgm:spPr/>
      <dgm:t>
        <a:bodyPr/>
        <a:lstStyle/>
        <a:p>
          <a:r>
            <a:rPr lang="lv-LV" altLang="lv-LV" sz="1400" dirty="0">
              <a:solidFill>
                <a:srgbClr val="A80000"/>
              </a:solidFill>
            </a:rPr>
            <a:t>Projektus, kas atbilst visiem vērtēšanas kritērijiem, taču, sarindojot secībā pēc iegūto punktu skaita, atrodas zem pieejamā finansējuma svītras, noraida nepietiekama finansējuma dēļ</a:t>
          </a:r>
          <a:endParaRPr lang="lv-LV" sz="1400" dirty="0">
            <a:solidFill>
              <a:srgbClr val="A80000"/>
            </a:solidFill>
          </a:endParaRPr>
        </a:p>
      </dgm:t>
    </dgm:pt>
    <dgm:pt modelId="{86161447-72D6-4344-99CE-C16EA692B221}" type="parTrans" cxnId="{B1CC844F-A473-458B-BEEF-A03ECC094CC0}">
      <dgm:prSet/>
      <dgm:spPr/>
      <dgm:t>
        <a:bodyPr/>
        <a:lstStyle/>
        <a:p>
          <a:endParaRPr lang="lv-LV"/>
        </a:p>
      </dgm:t>
    </dgm:pt>
    <dgm:pt modelId="{C946BC9F-43BD-4E75-992F-789C456A8F71}" type="sibTrans" cxnId="{B1CC844F-A473-458B-BEEF-A03ECC094CC0}">
      <dgm:prSet/>
      <dgm:spPr/>
      <dgm:t>
        <a:bodyPr/>
        <a:lstStyle/>
        <a:p>
          <a:endParaRPr lang="lv-LV"/>
        </a:p>
      </dgm:t>
    </dgm:pt>
    <dgm:pt modelId="{B19F6C55-03F5-4E20-A65E-11C85B1FD4DE}" type="pres">
      <dgm:prSet presAssocID="{F83A0DBA-1FF4-4484-AE92-4D8A56FDF5EC}" presName="CompostProcess" presStyleCnt="0">
        <dgm:presLayoutVars>
          <dgm:dir/>
          <dgm:resizeHandles val="exact"/>
        </dgm:presLayoutVars>
      </dgm:prSet>
      <dgm:spPr/>
    </dgm:pt>
    <dgm:pt modelId="{6E642D5E-ABBC-4781-8F91-402ADDFC7BB1}" type="pres">
      <dgm:prSet presAssocID="{F83A0DBA-1FF4-4484-AE92-4D8A56FDF5EC}" presName="arrow" presStyleLbl="bgShp" presStyleIdx="0" presStyleCnt="1"/>
      <dgm:spPr/>
    </dgm:pt>
    <dgm:pt modelId="{423C376A-7454-427B-BA0A-FD007013A4F8}" type="pres">
      <dgm:prSet presAssocID="{F83A0DBA-1FF4-4484-AE92-4D8A56FDF5EC}" presName="linearProcess" presStyleCnt="0"/>
      <dgm:spPr/>
    </dgm:pt>
    <dgm:pt modelId="{056C2EA6-D5F6-4042-9164-1D0FB387693E}" type="pres">
      <dgm:prSet presAssocID="{C6A1A132-F1AA-42F8-B4E4-F3DED5F66B48}" presName="textNode" presStyleLbl="node1" presStyleIdx="0" presStyleCnt="3" custScaleY="109893">
        <dgm:presLayoutVars>
          <dgm:bulletEnabled val="1"/>
        </dgm:presLayoutVars>
      </dgm:prSet>
      <dgm:spPr/>
    </dgm:pt>
    <dgm:pt modelId="{EECA5F70-AA00-4101-94AD-F0B35BC810DB}" type="pres">
      <dgm:prSet presAssocID="{AD3FEC98-300E-4719-9950-45D3444BA39B}" presName="sibTrans" presStyleCnt="0"/>
      <dgm:spPr/>
    </dgm:pt>
    <dgm:pt modelId="{D431E0BE-D5B2-4BBB-86AA-4B017557A7D1}" type="pres">
      <dgm:prSet presAssocID="{1D6DC389-77E7-4E36-BC41-4F1926552B07}" presName="textNode" presStyleLbl="node1" presStyleIdx="1" presStyleCnt="3" custScaleX="108594" custScaleY="123111">
        <dgm:presLayoutVars>
          <dgm:bulletEnabled val="1"/>
        </dgm:presLayoutVars>
      </dgm:prSet>
      <dgm:spPr/>
    </dgm:pt>
    <dgm:pt modelId="{472BEDFF-D87B-4D1A-913D-F4E37B609830}" type="pres">
      <dgm:prSet presAssocID="{823CACAD-DD36-4543-876C-ECB914F93BE7}" presName="sibTrans" presStyleCnt="0"/>
      <dgm:spPr/>
    </dgm:pt>
    <dgm:pt modelId="{AD15F539-5B81-4804-A644-585354721E5C}" type="pres">
      <dgm:prSet presAssocID="{91F1F31F-DA97-46C0-9FD7-50C4EDAC0A67}" presName="textNode" presStyleLbl="node1" presStyleIdx="2" presStyleCnt="3" custScaleY="89074">
        <dgm:presLayoutVars>
          <dgm:bulletEnabled val="1"/>
        </dgm:presLayoutVars>
      </dgm:prSet>
      <dgm:spPr/>
    </dgm:pt>
  </dgm:ptLst>
  <dgm:cxnLst>
    <dgm:cxn modelId="{BB583804-0CC9-41B1-8083-8D17C381B2E5}" type="presOf" srcId="{C6A1A132-F1AA-42F8-B4E4-F3DED5F66B48}" destId="{056C2EA6-D5F6-4042-9164-1D0FB387693E}" srcOrd="0" destOrd="0" presId="urn:microsoft.com/office/officeart/2005/8/layout/hProcess9"/>
    <dgm:cxn modelId="{17F4330F-9B4D-4109-829F-AD825C6E5543}" type="presOf" srcId="{1D6DC389-77E7-4E36-BC41-4F1926552B07}" destId="{D431E0BE-D5B2-4BBB-86AA-4B017557A7D1}" srcOrd="0" destOrd="0" presId="urn:microsoft.com/office/officeart/2005/8/layout/hProcess9"/>
    <dgm:cxn modelId="{0F81EA3F-69E9-4BA5-AFA7-AB6D4ADBCDBF}" srcId="{F83A0DBA-1FF4-4484-AE92-4D8A56FDF5EC}" destId="{C6A1A132-F1AA-42F8-B4E4-F3DED5F66B48}" srcOrd="0" destOrd="0" parTransId="{9B586F74-6CE3-4F9C-9C6E-960354CECD9E}" sibTransId="{AD3FEC98-300E-4719-9950-45D3444BA39B}"/>
    <dgm:cxn modelId="{B1CC844F-A473-458B-BEEF-A03ECC094CC0}" srcId="{F83A0DBA-1FF4-4484-AE92-4D8A56FDF5EC}" destId="{91F1F31F-DA97-46C0-9FD7-50C4EDAC0A67}" srcOrd="2" destOrd="0" parTransId="{86161447-72D6-4344-99CE-C16EA692B221}" sibTransId="{C946BC9F-43BD-4E75-992F-789C456A8F71}"/>
    <dgm:cxn modelId="{C15A4BD1-B930-4E8C-9F1C-DA3FD7D0B94C}" type="presOf" srcId="{91F1F31F-DA97-46C0-9FD7-50C4EDAC0A67}" destId="{AD15F539-5B81-4804-A644-585354721E5C}" srcOrd="0" destOrd="0" presId="urn:microsoft.com/office/officeart/2005/8/layout/hProcess9"/>
    <dgm:cxn modelId="{13B23DD8-C741-47DB-BF51-07F7B69F4841}" type="presOf" srcId="{F83A0DBA-1FF4-4484-AE92-4D8A56FDF5EC}" destId="{B19F6C55-03F5-4E20-A65E-11C85B1FD4DE}" srcOrd="0" destOrd="0" presId="urn:microsoft.com/office/officeart/2005/8/layout/hProcess9"/>
    <dgm:cxn modelId="{C7E8B9EC-CD8A-4D7E-AD47-8B1075439C8E}" srcId="{F83A0DBA-1FF4-4484-AE92-4D8A56FDF5EC}" destId="{1D6DC389-77E7-4E36-BC41-4F1926552B07}" srcOrd="1" destOrd="0" parTransId="{B606C02D-42C6-4052-AADA-81B05C05E6D8}" sibTransId="{823CACAD-DD36-4543-876C-ECB914F93BE7}"/>
    <dgm:cxn modelId="{EFE78598-0E58-43B0-B884-EA1EE1871111}" type="presParOf" srcId="{B19F6C55-03F5-4E20-A65E-11C85B1FD4DE}" destId="{6E642D5E-ABBC-4781-8F91-402ADDFC7BB1}" srcOrd="0" destOrd="0" presId="urn:microsoft.com/office/officeart/2005/8/layout/hProcess9"/>
    <dgm:cxn modelId="{0C2E6F1B-D5F2-4A1D-92DF-E8136E0C2054}" type="presParOf" srcId="{B19F6C55-03F5-4E20-A65E-11C85B1FD4DE}" destId="{423C376A-7454-427B-BA0A-FD007013A4F8}" srcOrd="1" destOrd="0" presId="urn:microsoft.com/office/officeart/2005/8/layout/hProcess9"/>
    <dgm:cxn modelId="{DF941D68-62B6-4E04-9C72-7A71CD832185}" type="presParOf" srcId="{423C376A-7454-427B-BA0A-FD007013A4F8}" destId="{056C2EA6-D5F6-4042-9164-1D0FB387693E}" srcOrd="0" destOrd="0" presId="urn:microsoft.com/office/officeart/2005/8/layout/hProcess9"/>
    <dgm:cxn modelId="{35983C65-7C85-463E-AB70-1023A642A70F}" type="presParOf" srcId="{423C376A-7454-427B-BA0A-FD007013A4F8}" destId="{EECA5F70-AA00-4101-94AD-F0B35BC810DB}" srcOrd="1" destOrd="0" presId="urn:microsoft.com/office/officeart/2005/8/layout/hProcess9"/>
    <dgm:cxn modelId="{FF61ACC3-D467-43CD-9DE8-E156BC4B9178}" type="presParOf" srcId="{423C376A-7454-427B-BA0A-FD007013A4F8}" destId="{D431E0BE-D5B2-4BBB-86AA-4B017557A7D1}" srcOrd="2" destOrd="0" presId="urn:microsoft.com/office/officeart/2005/8/layout/hProcess9"/>
    <dgm:cxn modelId="{0B396300-151D-42A0-9107-AB99A0B6098B}" type="presParOf" srcId="{423C376A-7454-427B-BA0A-FD007013A4F8}" destId="{472BEDFF-D87B-4D1A-913D-F4E37B609830}" srcOrd="3" destOrd="0" presId="urn:microsoft.com/office/officeart/2005/8/layout/hProcess9"/>
    <dgm:cxn modelId="{C4B53BA9-6E05-45D3-A572-4B1279B720E4}" type="presParOf" srcId="{423C376A-7454-427B-BA0A-FD007013A4F8}" destId="{AD15F539-5B81-4804-A644-585354721E5C}"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8ED52D-6C0D-4C20-8E45-C08555F8DB1F}">
      <dsp:nvSpPr>
        <dsp:cNvPr id="0" name=""/>
        <dsp:cNvSpPr/>
      </dsp:nvSpPr>
      <dsp:spPr>
        <a:xfrm>
          <a:off x="0" y="473727"/>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a:latin typeface="Verdana" panose="020B0604030504040204" pitchFamily="34" charset="0"/>
            <a:ea typeface="Verdana" panose="020B0604030504040204" pitchFamily="34" charset="0"/>
            <a:cs typeface="Urdu Typesetting" panose="03020402040406030203" pitchFamily="66" charset="-78"/>
          </a:endParaRPr>
        </a:p>
      </dsp:txBody>
      <dsp:txXfrm>
        <a:off x="0" y="473727"/>
        <a:ext cx="2634016" cy="1580410"/>
      </dsp:txXfrm>
    </dsp:sp>
    <dsp:sp modelId="{C1E861DA-E51F-4484-B4DF-F375B853F3E2}">
      <dsp:nvSpPr>
        <dsp:cNvPr id="0" name=""/>
        <dsp:cNvSpPr/>
      </dsp:nvSpPr>
      <dsp:spPr>
        <a:xfrm>
          <a:off x="2897418" y="473727"/>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a:latin typeface="Verdana" panose="020B0604030504040204" pitchFamily="34" charset="0"/>
            <a:ea typeface="Verdana" panose="020B0604030504040204" pitchFamily="34" charset="0"/>
          </a:endParaRPr>
        </a:p>
      </dsp:txBody>
      <dsp:txXfrm>
        <a:off x="2897418" y="473727"/>
        <a:ext cx="2634016" cy="1580410"/>
      </dsp:txXfrm>
    </dsp:sp>
    <dsp:sp modelId="{0B3FED2C-B031-4B6D-9D12-32F8CE813E44}">
      <dsp:nvSpPr>
        <dsp:cNvPr id="0" name=""/>
        <dsp:cNvSpPr/>
      </dsp:nvSpPr>
      <dsp:spPr>
        <a:xfrm>
          <a:off x="5794837" y="473727"/>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a:latin typeface="Verdana" panose="020B0604030504040204" pitchFamily="34" charset="0"/>
            <a:ea typeface="Verdana" panose="020B0604030504040204" pitchFamily="34" charset="0"/>
          </a:endParaRPr>
        </a:p>
      </dsp:txBody>
      <dsp:txXfrm>
        <a:off x="5794837" y="473727"/>
        <a:ext cx="2634016" cy="1580410"/>
      </dsp:txXfrm>
    </dsp:sp>
    <dsp:sp modelId="{0D36605E-7DD3-495D-AF92-D449F67D1459}">
      <dsp:nvSpPr>
        <dsp:cNvPr id="0" name=""/>
        <dsp:cNvSpPr/>
      </dsp:nvSpPr>
      <dsp:spPr>
        <a:xfrm>
          <a:off x="0" y="2317539"/>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220980" rIns="220980" bIns="220980" numCol="1" spcCol="1270" anchor="ctr" anchorCtr="0">
          <a:noAutofit/>
        </a:bodyPr>
        <a:lstStyle/>
        <a:p>
          <a:pPr marL="0" lvl="0" indent="0" algn="ctr" defTabSz="2578100">
            <a:lnSpc>
              <a:spcPct val="90000"/>
            </a:lnSpc>
            <a:spcBef>
              <a:spcPct val="0"/>
            </a:spcBef>
            <a:spcAft>
              <a:spcPct val="35000"/>
            </a:spcAft>
            <a:buNone/>
          </a:pPr>
          <a:endParaRPr lang="lv-LV" sz="5800" kern="1200">
            <a:latin typeface="Urdu Typesetting" panose="020B0604020202020204" pitchFamily="66" charset="-78"/>
            <a:ea typeface="Verdana" panose="020B0604030504040204" pitchFamily="34" charset="0"/>
            <a:cs typeface="Urdu Typesetting" panose="020B0604020202020204" pitchFamily="66" charset="-78"/>
          </a:endParaRPr>
        </a:p>
      </dsp:txBody>
      <dsp:txXfrm>
        <a:off x="0" y="2317539"/>
        <a:ext cx="2634016" cy="1580410"/>
      </dsp:txXfrm>
    </dsp:sp>
    <dsp:sp modelId="{39E5910C-763A-421E-ACFA-BF54B7B66C18}">
      <dsp:nvSpPr>
        <dsp:cNvPr id="0" name=""/>
        <dsp:cNvSpPr/>
      </dsp:nvSpPr>
      <dsp:spPr>
        <a:xfrm>
          <a:off x="2897418" y="2317539"/>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a:latin typeface="Verdana" panose="020B0604030504040204" pitchFamily="34" charset="0"/>
            <a:ea typeface="Verdana" panose="020B0604030504040204" pitchFamily="34" charset="0"/>
          </a:endParaRPr>
        </a:p>
      </dsp:txBody>
      <dsp:txXfrm>
        <a:off x="2897418" y="2317539"/>
        <a:ext cx="2634016" cy="1580410"/>
      </dsp:txXfrm>
    </dsp:sp>
    <dsp:sp modelId="{69F337AE-96F2-4929-AFBF-3C05B751C3F0}">
      <dsp:nvSpPr>
        <dsp:cNvPr id="0" name=""/>
        <dsp:cNvSpPr/>
      </dsp:nvSpPr>
      <dsp:spPr>
        <a:xfrm>
          <a:off x="5794837" y="2317539"/>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a:latin typeface="Verdana" panose="020B0604030504040204" pitchFamily="34" charset="0"/>
            <a:ea typeface="Verdana" panose="020B0604030504040204" pitchFamily="34" charset="0"/>
          </a:endParaRPr>
        </a:p>
      </dsp:txBody>
      <dsp:txXfrm>
        <a:off x="5794837" y="2317539"/>
        <a:ext cx="2634016" cy="158041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2ABA50-59FF-4773-92C1-A5278622AE64}">
      <dsp:nvSpPr>
        <dsp:cNvPr id="0" name=""/>
        <dsp:cNvSpPr/>
      </dsp:nvSpPr>
      <dsp:spPr>
        <a:xfrm>
          <a:off x="42652" y="1166584"/>
          <a:ext cx="3059426" cy="2340430"/>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lv-LV" sz="1800" kern="1200" noProof="0">
              <a:solidFill>
                <a:srgbClr val="800024"/>
              </a:solidFill>
            </a:rPr>
            <a:t>Pārliecināties, ka projekta pieteikums tiek aizpildīts atbilstošajā konkursā</a:t>
          </a:r>
        </a:p>
      </dsp:txBody>
      <dsp:txXfrm>
        <a:off x="42652" y="1166584"/>
        <a:ext cx="3059426" cy="2340430"/>
      </dsp:txXfrm>
    </dsp:sp>
    <dsp:sp modelId="{C56ACEF4-AC43-4AD6-BAAE-87B5F4F0D30B}">
      <dsp:nvSpPr>
        <dsp:cNvPr id="0" name=""/>
        <dsp:cNvSpPr/>
      </dsp:nvSpPr>
      <dsp:spPr>
        <a:xfrm>
          <a:off x="3457009" y="1166584"/>
          <a:ext cx="3059426" cy="2340430"/>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lv-LV" sz="1800" kern="1200" noProof="0" dirty="0">
              <a:solidFill>
                <a:srgbClr val="800024"/>
              </a:solidFill>
            </a:rPr>
            <a:t>Projekta pieteikumu iesniegt laicīgi</a:t>
          </a:r>
        </a:p>
        <a:p>
          <a:pPr marL="0" lvl="0" indent="0" algn="ctr" defTabSz="800100">
            <a:lnSpc>
              <a:spcPct val="90000"/>
            </a:lnSpc>
            <a:spcBef>
              <a:spcPct val="0"/>
            </a:spcBef>
            <a:spcAft>
              <a:spcPct val="35000"/>
            </a:spcAft>
            <a:buNone/>
          </a:pPr>
          <a:r>
            <a:rPr lang="lv-LV" sz="1800" b="0" u="none" kern="1200" noProof="0" dirty="0">
              <a:solidFill>
                <a:srgbClr val="800024"/>
              </a:solidFill>
            </a:rPr>
            <a:t>Projektu pieteikumu iesniegšanas termiņš </a:t>
          </a:r>
          <a:r>
            <a:rPr lang="en-US" sz="1800" b="1" u="sng" kern="1200" dirty="0">
              <a:solidFill>
                <a:srgbClr val="800024"/>
              </a:solidFill>
            </a:rPr>
            <a:t>1</a:t>
          </a:r>
          <a:r>
            <a:rPr lang="lv-LV" sz="1800" b="1" u="sng" kern="1200" dirty="0">
              <a:solidFill>
                <a:srgbClr val="800024"/>
              </a:solidFill>
            </a:rPr>
            <a:t>5</a:t>
          </a:r>
          <a:r>
            <a:rPr lang="en-US" sz="1800" b="1" u="sng" kern="1200" dirty="0">
              <a:solidFill>
                <a:srgbClr val="800024"/>
              </a:solidFill>
            </a:rPr>
            <a:t>.0</a:t>
          </a:r>
          <a:r>
            <a:rPr lang="lv-LV" sz="1800" b="1" u="sng" kern="1200" dirty="0">
              <a:solidFill>
                <a:srgbClr val="800024"/>
              </a:solidFill>
            </a:rPr>
            <a:t>3</a:t>
          </a:r>
          <a:r>
            <a:rPr lang="en-US" sz="1800" b="1" u="sng" kern="1200" dirty="0">
              <a:solidFill>
                <a:srgbClr val="800024"/>
              </a:solidFill>
            </a:rPr>
            <a:t>.2024 </a:t>
          </a:r>
          <a:r>
            <a:rPr lang="en-US" sz="1800" b="1" u="sng" kern="1200" dirty="0" err="1">
              <a:solidFill>
                <a:srgbClr val="800024"/>
              </a:solidFill>
            </a:rPr>
            <a:t>plkst</a:t>
          </a:r>
          <a:r>
            <a:rPr lang="en-US" sz="1800" b="1" u="sng" kern="1200" dirty="0">
              <a:solidFill>
                <a:srgbClr val="800024"/>
              </a:solidFill>
            </a:rPr>
            <a:t>. 23:59 </a:t>
          </a:r>
          <a:endParaRPr lang="lv-LV" sz="1800" kern="1200" dirty="0">
            <a:solidFill>
              <a:srgbClr val="800024"/>
            </a:solidFill>
          </a:endParaRPr>
        </a:p>
      </dsp:txBody>
      <dsp:txXfrm>
        <a:off x="3457009" y="1166584"/>
        <a:ext cx="3059426" cy="2340430"/>
      </dsp:txXfrm>
    </dsp:sp>
    <dsp:sp modelId="{2279846A-CE95-4A96-90C3-A2CF9CE7BC1A}">
      <dsp:nvSpPr>
        <dsp:cNvPr id="0" name=""/>
        <dsp:cNvSpPr/>
      </dsp:nvSpPr>
      <dsp:spPr>
        <a:xfrm>
          <a:off x="6829520" y="1166584"/>
          <a:ext cx="3059426" cy="2340430"/>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lv-LV" sz="1800" kern="1200">
              <a:solidFill>
                <a:srgbClr val="800024"/>
              </a:solidFill>
            </a:rPr>
            <a:t>Pirms pieteikuma iesniegšanas un līdz Konkursa rezultātu saņemšanai nodrošināt, ka projekta iesniedzējam </a:t>
          </a:r>
          <a:r>
            <a:rPr lang="lv-LV" sz="1800" b="1" kern="1200">
              <a:solidFill>
                <a:srgbClr val="800024"/>
              </a:solidFill>
            </a:rPr>
            <a:t>nav VID administrēto nodokļu parāda</a:t>
          </a:r>
          <a:r>
            <a:rPr lang="lv-LV" sz="1800" kern="1200">
              <a:solidFill>
                <a:srgbClr val="800024"/>
              </a:solidFill>
            </a:rPr>
            <a:t>,        kas pārsniedz 150 EUR</a:t>
          </a:r>
        </a:p>
      </dsp:txBody>
      <dsp:txXfrm>
        <a:off x="6829520" y="1166584"/>
        <a:ext cx="3059426" cy="234043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6ACEF4-AC43-4AD6-BAAE-87B5F4F0D30B}">
      <dsp:nvSpPr>
        <dsp:cNvPr id="0" name=""/>
        <dsp:cNvSpPr/>
      </dsp:nvSpPr>
      <dsp:spPr>
        <a:xfrm>
          <a:off x="591479" y="3044"/>
          <a:ext cx="2835683" cy="2169269"/>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lv-LV" sz="1900" kern="1200">
              <a:solidFill>
                <a:srgbClr val="800024"/>
              </a:solidFill>
            </a:rPr>
            <a:t>Izvairīties</a:t>
          </a:r>
          <a:r>
            <a:rPr lang="lv-LV" sz="1900" kern="1200" baseline="0">
              <a:solidFill>
                <a:srgbClr val="800024"/>
              </a:solidFill>
            </a:rPr>
            <a:t> no vispārinājumiem, </a:t>
          </a:r>
          <a:r>
            <a:rPr lang="lv-LV" sz="1900" b="0" kern="1200" baseline="0">
              <a:solidFill>
                <a:srgbClr val="800024"/>
              </a:solidFill>
            </a:rPr>
            <a:t>skaidri</a:t>
          </a:r>
          <a:r>
            <a:rPr lang="lv-LV" sz="1900" b="1" kern="1200" baseline="0">
              <a:solidFill>
                <a:srgbClr val="800024"/>
              </a:solidFill>
            </a:rPr>
            <a:t> definēt uzdevumus </a:t>
          </a:r>
          <a:r>
            <a:rPr lang="lv-LV" sz="1900" b="0" kern="1200" baseline="0">
              <a:solidFill>
                <a:srgbClr val="800024"/>
              </a:solidFill>
            </a:rPr>
            <a:t>un</a:t>
          </a:r>
          <a:r>
            <a:rPr lang="lv-LV" sz="1900" b="1" kern="1200" baseline="0">
              <a:solidFill>
                <a:srgbClr val="800024"/>
              </a:solidFill>
            </a:rPr>
            <a:t>  sasniedzamos mērķus</a:t>
          </a:r>
          <a:endParaRPr lang="lv-LV" sz="1900" b="1" kern="1200">
            <a:solidFill>
              <a:srgbClr val="800024"/>
            </a:solidFill>
          </a:endParaRPr>
        </a:p>
      </dsp:txBody>
      <dsp:txXfrm>
        <a:off x="591479" y="3044"/>
        <a:ext cx="2835683" cy="2169269"/>
      </dsp:txXfrm>
    </dsp:sp>
    <dsp:sp modelId="{89676F81-6EA4-46C1-9C56-7D1C4D0FF035}">
      <dsp:nvSpPr>
        <dsp:cNvPr id="0" name=""/>
        <dsp:cNvSpPr/>
      </dsp:nvSpPr>
      <dsp:spPr>
        <a:xfrm>
          <a:off x="3825483" y="0"/>
          <a:ext cx="2835683" cy="2169269"/>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lv-LV" sz="1900" kern="1200">
              <a:solidFill>
                <a:srgbClr val="800024"/>
              </a:solidFill>
            </a:rPr>
            <a:t>Skaidrot, kā projektā tiks nodrošināta oriģināla, </a:t>
          </a:r>
          <a:r>
            <a:rPr lang="lv-LV" sz="1900" b="1" kern="1200">
              <a:solidFill>
                <a:srgbClr val="800024"/>
              </a:solidFill>
            </a:rPr>
            <a:t>inovatīva pieeja </a:t>
          </a:r>
          <a:r>
            <a:rPr lang="lv-LV" sz="1900" kern="1200">
              <a:solidFill>
                <a:srgbClr val="800024"/>
              </a:solidFill>
            </a:rPr>
            <a:t>(formāts, tēmas, auditorijas iesaiste, u.c.)</a:t>
          </a:r>
        </a:p>
      </dsp:txBody>
      <dsp:txXfrm>
        <a:off x="3825483" y="0"/>
        <a:ext cx="2835683" cy="2169269"/>
      </dsp:txXfrm>
    </dsp:sp>
    <dsp:sp modelId="{2279846A-CE95-4A96-90C3-A2CF9CE7BC1A}">
      <dsp:nvSpPr>
        <dsp:cNvPr id="0" name=""/>
        <dsp:cNvSpPr/>
      </dsp:nvSpPr>
      <dsp:spPr>
        <a:xfrm>
          <a:off x="1875593" y="2504330"/>
          <a:ext cx="2835683" cy="2169269"/>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lv-LV" sz="1900" kern="1200">
              <a:solidFill>
                <a:srgbClr val="800024"/>
              </a:solidFill>
            </a:rPr>
            <a:t>Skaidrot projekta rezultātu </a:t>
          </a:r>
          <a:r>
            <a:rPr lang="lv-LV" sz="1900" b="1" kern="1200">
              <a:solidFill>
                <a:srgbClr val="800024"/>
              </a:solidFill>
            </a:rPr>
            <a:t>ilgtspējas efektu</a:t>
          </a:r>
          <a:r>
            <a:rPr lang="lv-LV" sz="1900" kern="1200">
              <a:solidFill>
                <a:srgbClr val="800024"/>
              </a:solidFill>
            </a:rPr>
            <a:t> (prasmju pilnveidošana, jaunu metožu izmantošana, u.c.)</a:t>
          </a:r>
        </a:p>
      </dsp:txBody>
      <dsp:txXfrm>
        <a:off x="1875593" y="2504330"/>
        <a:ext cx="2835683" cy="2169269"/>
      </dsp:txXfrm>
    </dsp:sp>
    <dsp:sp modelId="{9F474041-DDBF-4187-8414-7C9F5A6F514B}">
      <dsp:nvSpPr>
        <dsp:cNvPr id="0" name=""/>
        <dsp:cNvSpPr/>
      </dsp:nvSpPr>
      <dsp:spPr>
        <a:xfrm>
          <a:off x="7143260" y="2583"/>
          <a:ext cx="2835683" cy="2169269"/>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lv-LV" sz="1900" b="0" u="none" kern="1200">
              <a:solidFill>
                <a:srgbClr val="800024"/>
              </a:solidFill>
            </a:rPr>
            <a:t>Skaidri definēt </a:t>
          </a:r>
          <a:r>
            <a:rPr lang="lv-LV" sz="1900" b="1" u="none" kern="1200">
              <a:solidFill>
                <a:srgbClr val="800024"/>
              </a:solidFill>
            </a:rPr>
            <a:t>projekta tiešo mērķauditoriju</a:t>
          </a:r>
          <a:r>
            <a:rPr lang="en-US" sz="1900" b="1" u="none" kern="1200">
              <a:solidFill>
                <a:srgbClr val="800024"/>
              </a:solidFill>
            </a:rPr>
            <a:t> </a:t>
          </a:r>
          <a:r>
            <a:rPr lang="lv-LV" sz="1900" b="0" u="none" kern="1200">
              <a:solidFill>
                <a:srgbClr val="800024"/>
              </a:solidFill>
            </a:rPr>
            <a:t>(pieteikuma veidlapas B3. sadaļa)</a:t>
          </a:r>
        </a:p>
      </dsp:txBody>
      <dsp:txXfrm>
        <a:off x="7143260" y="2583"/>
        <a:ext cx="2835683" cy="2169269"/>
      </dsp:txXfrm>
    </dsp:sp>
    <dsp:sp modelId="{9F37E8DD-5A77-4EDA-AD70-0BBA3B2030C7}">
      <dsp:nvSpPr>
        <dsp:cNvPr id="0" name=""/>
        <dsp:cNvSpPr/>
      </dsp:nvSpPr>
      <dsp:spPr>
        <a:xfrm>
          <a:off x="5249756" y="2496865"/>
          <a:ext cx="2679914" cy="2169269"/>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lv-LV" sz="1900" kern="1200">
              <a:solidFill>
                <a:srgbClr val="800024"/>
              </a:solidFill>
            </a:rPr>
            <a:t>Sniegt skaidrojumus pie cilnes «Budžets» - </a:t>
          </a:r>
          <a:r>
            <a:rPr lang="lv-LV" sz="1900" b="1" kern="1200">
              <a:solidFill>
                <a:srgbClr val="800024"/>
              </a:solidFill>
            </a:rPr>
            <a:t>budžeta pozīciju nepieciešamības pamatojumu</a:t>
          </a:r>
          <a:r>
            <a:rPr lang="lv-LV" sz="1900" kern="1200">
              <a:solidFill>
                <a:srgbClr val="800024"/>
              </a:solidFill>
            </a:rPr>
            <a:t>, vienas vienības aprēķinu</a:t>
          </a:r>
        </a:p>
      </dsp:txBody>
      <dsp:txXfrm>
        <a:off x="5249756" y="2496865"/>
        <a:ext cx="2679914" cy="216926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9DAD8E-0D01-4E9F-BCC2-E6B8CDE3AB02}">
      <dsp:nvSpPr>
        <dsp:cNvPr id="0" name=""/>
        <dsp:cNvSpPr/>
      </dsp:nvSpPr>
      <dsp:spPr>
        <a:xfrm rot="5400000">
          <a:off x="313525" y="2276889"/>
          <a:ext cx="938781" cy="1562112"/>
        </a:xfrm>
        <a:prstGeom prst="corner">
          <a:avLst>
            <a:gd name="adj1" fmla="val 16120"/>
            <a:gd name="adj2" fmla="val 16110"/>
          </a:avLst>
        </a:prstGeom>
        <a:solidFill>
          <a:schemeClr val="accent2">
            <a:alpha val="90000"/>
            <a:hueOff val="0"/>
            <a:satOff val="0"/>
            <a:lumOff val="0"/>
            <a:alphaOff val="0"/>
          </a:schemeClr>
        </a:solidFill>
        <a:ln w="127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E03151-E8F0-4FAD-8ACE-04533493F608}">
      <dsp:nvSpPr>
        <dsp:cNvPr id="0" name=""/>
        <dsp:cNvSpPr/>
      </dsp:nvSpPr>
      <dsp:spPr>
        <a:xfrm>
          <a:off x="156819" y="2743623"/>
          <a:ext cx="1410283" cy="12361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lv-LV" sz="1500" b="1" kern="1200" dirty="0"/>
            <a:t>Pieteikumu iesniegšana</a:t>
          </a:r>
          <a:r>
            <a:rPr lang="en-US" sz="1500" b="1" kern="1200" dirty="0"/>
            <a:t> MAP</a:t>
          </a:r>
          <a:endParaRPr lang="lv-LV" sz="1500" b="1" kern="1200" dirty="0"/>
        </a:p>
      </dsp:txBody>
      <dsp:txXfrm>
        <a:off x="156819" y="2743623"/>
        <a:ext cx="1410283" cy="1236196"/>
      </dsp:txXfrm>
    </dsp:sp>
    <dsp:sp modelId="{ECD86682-2DE2-4244-A93A-9603E8B3637B}">
      <dsp:nvSpPr>
        <dsp:cNvPr id="0" name=""/>
        <dsp:cNvSpPr/>
      </dsp:nvSpPr>
      <dsp:spPr>
        <a:xfrm>
          <a:off x="1301011" y="2161884"/>
          <a:ext cx="266091" cy="266091"/>
        </a:xfrm>
        <a:prstGeom prst="triangle">
          <a:avLst>
            <a:gd name="adj" fmla="val 100000"/>
          </a:avLst>
        </a:prstGeom>
        <a:solidFill>
          <a:schemeClr val="accent2">
            <a:alpha val="90000"/>
            <a:hueOff val="0"/>
            <a:satOff val="0"/>
            <a:lumOff val="0"/>
            <a:alphaOff val="-4000"/>
          </a:schemeClr>
        </a:solidFill>
        <a:ln w="12700" cap="flat" cmpd="sng" algn="ctr">
          <a:solidFill>
            <a:schemeClr val="accent2">
              <a:alpha val="90000"/>
              <a:hueOff val="0"/>
              <a:satOff val="0"/>
              <a:lumOff val="0"/>
              <a:alphaOff val="-4000"/>
            </a:schemeClr>
          </a:solidFill>
          <a:prstDash val="solid"/>
        </a:ln>
        <a:effectLst/>
      </dsp:spPr>
      <dsp:style>
        <a:lnRef idx="2">
          <a:scrgbClr r="0" g="0" b="0"/>
        </a:lnRef>
        <a:fillRef idx="1">
          <a:scrgbClr r="0" g="0" b="0"/>
        </a:fillRef>
        <a:effectRef idx="0">
          <a:scrgbClr r="0" g="0" b="0"/>
        </a:effectRef>
        <a:fontRef idx="minor">
          <a:schemeClr val="lt1"/>
        </a:fontRef>
      </dsp:style>
    </dsp:sp>
    <dsp:sp modelId="{385D34E0-DB82-498D-B829-144CD096F979}">
      <dsp:nvSpPr>
        <dsp:cNvPr id="0" name=""/>
        <dsp:cNvSpPr/>
      </dsp:nvSpPr>
      <dsp:spPr>
        <a:xfrm rot="5400000">
          <a:off x="2039987" y="1849674"/>
          <a:ext cx="938781" cy="1562112"/>
        </a:xfrm>
        <a:prstGeom prst="corner">
          <a:avLst>
            <a:gd name="adj1" fmla="val 16120"/>
            <a:gd name="adj2" fmla="val 16110"/>
          </a:avLst>
        </a:prstGeom>
        <a:solidFill>
          <a:schemeClr val="accent2">
            <a:alpha val="90000"/>
            <a:hueOff val="0"/>
            <a:satOff val="0"/>
            <a:lumOff val="0"/>
            <a:alphaOff val="-8000"/>
          </a:schemeClr>
        </a:solidFill>
        <a:ln w="12700" cap="flat" cmpd="sng" algn="ctr">
          <a:solidFill>
            <a:schemeClr val="accent2">
              <a:alpha val="90000"/>
              <a:hueOff val="0"/>
              <a:satOff val="0"/>
              <a:lumOff val="0"/>
              <a:alphaOff val="-8000"/>
            </a:schemeClr>
          </a:solidFill>
          <a:prstDash val="solid"/>
        </a:ln>
        <a:effectLst/>
      </dsp:spPr>
      <dsp:style>
        <a:lnRef idx="2">
          <a:scrgbClr r="0" g="0" b="0"/>
        </a:lnRef>
        <a:fillRef idx="1">
          <a:scrgbClr r="0" g="0" b="0"/>
        </a:fillRef>
        <a:effectRef idx="0">
          <a:scrgbClr r="0" g="0" b="0"/>
        </a:effectRef>
        <a:fontRef idx="minor">
          <a:schemeClr val="lt1"/>
        </a:fontRef>
      </dsp:style>
    </dsp:sp>
    <dsp:sp modelId="{B399012C-7FE7-4D91-A430-53351561AE4B}">
      <dsp:nvSpPr>
        <dsp:cNvPr id="0" name=""/>
        <dsp:cNvSpPr/>
      </dsp:nvSpPr>
      <dsp:spPr>
        <a:xfrm>
          <a:off x="1883281" y="2316409"/>
          <a:ext cx="1410283" cy="12361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lv-LV" sz="1500" b="1" kern="1200"/>
            <a:t>Vērtēšana</a:t>
          </a:r>
        </a:p>
      </dsp:txBody>
      <dsp:txXfrm>
        <a:off x="1883281" y="2316409"/>
        <a:ext cx="1410283" cy="1236196"/>
      </dsp:txXfrm>
    </dsp:sp>
    <dsp:sp modelId="{6F74EBC2-4524-425D-A99A-53F7ED511C7A}">
      <dsp:nvSpPr>
        <dsp:cNvPr id="0" name=""/>
        <dsp:cNvSpPr/>
      </dsp:nvSpPr>
      <dsp:spPr>
        <a:xfrm>
          <a:off x="3027473" y="1734669"/>
          <a:ext cx="266091" cy="266091"/>
        </a:xfrm>
        <a:prstGeom prst="triangle">
          <a:avLst>
            <a:gd name="adj" fmla="val 100000"/>
          </a:avLst>
        </a:prstGeom>
        <a:solidFill>
          <a:schemeClr val="accent2">
            <a:alpha val="90000"/>
            <a:hueOff val="0"/>
            <a:satOff val="0"/>
            <a:lumOff val="0"/>
            <a:alphaOff val="-12000"/>
          </a:schemeClr>
        </a:solidFill>
        <a:ln w="12700" cap="flat" cmpd="sng" algn="ctr">
          <a:solidFill>
            <a:schemeClr val="accent2">
              <a:alpha val="90000"/>
              <a:hueOff val="0"/>
              <a:satOff val="0"/>
              <a:lumOff val="0"/>
              <a:alphaOff val="-12000"/>
            </a:schemeClr>
          </a:solidFill>
          <a:prstDash val="solid"/>
        </a:ln>
        <a:effectLst/>
      </dsp:spPr>
      <dsp:style>
        <a:lnRef idx="2">
          <a:scrgbClr r="0" g="0" b="0"/>
        </a:lnRef>
        <a:fillRef idx="1">
          <a:scrgbClr r="0" g="0" b="0"/>
        </a:fillRef>
        <a:effectRef idx="0">
          <a:scrgbClr r="0" g="0" b="0"/>
        </a:effectRef>
        <a:fontRef idx="minor">
          <a:schemeClr val="lt1"/>
        </a:fontRef>
      </dsp:style>
    </dsp:sp>
    <dsp:sp modelId="{F2F08645-F9E7-43AB-897A-57F7589B2AF3}">
      <dsp:nvSpPr>
        <dsp:cNvPr id="0" name=""/>
        <dsp:cNvSpPr/>
      </dsp:nvSpPr>
      <dsp:spPr>
        <a:xfrm rot="5400000">
          <a:off x="3766450" y="1422459"/>
          <a:ext cx="938781" cy="1562112"/>
        </a:xfrm>
        <a:prstGeom prst="corner">
          <a:avLst>
            <a:gd name="adj1" fmla="val 16120"/>
            <a:gd name="adj2" fmla="val 16110"/>
          </a:avLst>
        </a:prstGeom>
        <a:solidFill>
          <a:schemeClr val="accent2">
            <a:alpha val="90000"/>
            <a:hueOff val="0"/>
            <a:satOff val="0"/>
            <a:lumOff val="0"/>
            <a:alphaOff val="-16000"/>
          </a:schemeClr>
        </a:solidFill>
        <a:ln w="12700" cap="flat" cmpd="sng" algn="ctr">
          <a:solidFill>
            <a:schemeClr val="accent2">
              <a:alpha val="90000"/>
              <a:hueOff val="0"/>
              <a:satOff val="0"/>
              <a:lumOff val="0"/>
              <a:alphaOff val="-16000"/>
            </a:schemeClr>
          </a:solidFill>
          <a:prstDash val="solid"/>
        </a:ln>
        <a:effectLst/>
      </dsp:spPr>
      <dsp:style>
        <a:lnRef idx="2">
          <a:scrgbClr r="0" g="0" b="0"/>
        </a:lnRef>
        <a:fillRef idx="1">
          <a:scrgbClr r="0" g="0" b="0"/>
        </a:fillRef>
        <a:effectRef idx="0">
          <a:scrgbClr r="0" g="0" b="0"/>
        </a:effectRef>
        <a:fontRef idx="minor">
          <a:schemeClr val="lt1"/>
        </a:fontRef>
      </dsp:style>
    </dsp:sp>
    <dsp:sp modelId="{1CC637B4-79D8-4715-8416-DD873F35E87B}">
      <dsp:nvSpPr>
        <dsp:cNvPr id="0" name=""/>
        <dsp:cNvSpPr/>
      </dsp:nvSpPr>
      <dsp:spPr>
        <a:xfrm>
          <a:off x="3609744" y="1889194"/>
          <a:ext cx="1410283" cy="12361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lv-LV" sz="1500" b="1" kern="1200"/>
            <a:t>Rezultātu izziņošana</a:t>
          </a:r>
        </a:p>
      </dsp:txBody>
      <dsp:txXfrm>
        <a:off x="3609744" y="1889194"/>
        <a:ext cx="1410283" cy="1236196"/>
      </dsp:txXfrm>
    </dsp:sp>
    <dsp:sp modelId="{5963A91D-4188-4571-8037-6D01941D8980}">
      <dsp:nvSpPr>
        <dsp:cNvPr id="0" name=""/>
        <dsp:cNvSpPr/>
      </dsp:nvSpPr>
      <dsp:spPr>
        <a:xfrm>
          <a:off x="4753936" y="1307454"/>
          <a:ext cx="266091" cy="266091"/>
        </a:xfrm>
        <a:prstGeom prst="triangle">
          <a:avLst>
            <a:gd name="adj" fmla="val 100000"/>
          </a:avLst>
        </a:prstGeom>
        <a:solidFill>
          <a:schemeClr val="accent2">
            <a:alpha val="90000"/>
            <a:hueOff val="0"/>
            <a:satOff val="0"/>
            <a:lumOff val="0"/>
            <a:alphaOff val="-20000"/>
          </a:schemeClr>
        </a:solidFill>
        <a:ln w="12700" cap="flat" cmpd="sng" algn="ctr">
          <a:solidFill>
            <a:schemeClr val="accent2">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a:schemeClr val="lt1"/>
        </a:fontRef>
      </dsp:style>
    </dsp:sp>
    <dsp:sp modelId="{ACB51A45-68D4-4F9B-96F9-C675DF1BA4DD}">
      <dsp:nvSpPr>
        <dsp:cNvPr id="0" name=""/>
        <dsp:cNvSpPr/>
      </dsp:nvSpPr>
      <dsp:spPr>
        <a:xfrm rot="5400000">
          <a:off x="5492912" y="995244"/>
          <a:ext cx="938781" cy="1562112"/>
        </a:xfrm>
        <a:prstGeom prst="corner">
          <a:avLst>
            <a:gd name="adj1" fmla="val 16120"/>
            <a:gd name="adj2" fmla="val 16110"/>
          </a:avLst>
        </a:prstGeom>
        <a:solidFill>
          <a:schemeClr val="accent2">
            <a:alpha val="90000"/>
            <a:hueOff val="0"/>
            <a:satOff val="0"/>
            <a:lumOff val="0"/>
            <a:alphaOff val="-24000"/>
          </a:schemeClr>
        </a:solidFill>
        <a:ln w="12700" cap="flat" cmpd="sng" algn="ctr">
          <a:solidFill>
            <a:schemeClr val="accent2">
              <a:alpha val="90000"/>
              <a:hueOff val="0"/>
              <a:satOff val="0"/>
              <a:lumOff val="0"/>
              <a:alphaOff val="-24000"/>
            </a:schemeClr>
          </a:solidFill>
          <a:prstDash val="solid"/>
        </a:ln>
        <a:effectLst/>
      </dsp:spPr>
      <dsp:style>
        <a:lnRef idx="2">
          <a:scrgbClr r="0" g="0" b="0"/>
        </a:lnRef>
        <a:fillRef idx="1">
          <a:scrgbClr r="0" g="0" b="0"/>
        </a:fillRef>
        <a:effectRef idx="0">
          <a:scrgbClr r="0" g="0" b="0"/>
        </a:effectRef>
        <a:fontRef idx="minor">
          <a:schemeClr val="lt1"/>
        </a:fontRef>
      </dsp:style>
    </dsp:sp>
    <dsp:sp modelId="{FA2B2772-084D-465D-B2D7-49F4BB3EDD0A}">
      <dsp:nvSpPr>
        <dsp:cNvPr id="0" name=""/>
        <dsp:cNvSpPr/>
      </dsp:nvSpPr>
      <dsp:spPr>
        <a:xfrm>
          <a:off x="5336206" y="1461979"/>
          <a:ext cx="1410283" cy="12361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lv-LV" sz="1500" b="1" kern="1200"/>
            <a:t>Nosacījumu izpilde / līgumu slēgšana</a:t>
          </a:r>
        </a:p>
      </dsp:txBody>
      <dsp:txXfrm>
        <a:off x="5336206" y="1461979"/>
        <a:ext cx="1410283" cy="1236196"/>
      </dsp:txXfrm>
    </dsp:sp>
    <dsp:sp modelId="{405CC3FF-619E-476A-BF66-F204A0298ECF}">
      <dsp:nvSpPr>
        <dsp:cNvPr id="0" name=""/>
        <dsp:cNvSpPr/>
      </dsp:nvSpPr>
      <dsp:spPr>
        <a:xfrm>
          <a:off x="6480398" y="880240"/>
          <a:ext cx="266091" cy="266091"/>
        </a:xfrm>
        <a:prstGeom prst="triangle">
          <a:avLst>
            <a:gd name="adj" fmla="val 100000"/>
          </a:avLst>
        </a:prstGeom>
        <a:solidFill>
          <a:schemeClr val="accent2">
            <a:alpha val="90000"/>
            <a:hueOff val="0"/>
            <a:satOff val="0"/>
            <a:lumOff val="0"/>
            <a:alphaOff val="-28000"/>
          </a:schemeClr>
        </a:solidFill>
        <a:ln w="12700" cap="flat" cmpd="sng" algn="ctr">
          <a:solidFill>
            <a:schemeClr val="accent2">
              <a:alpha val="90000"/>
              <a:hueOff val="0"/>
              <a:satOff val="0"/>
              <a:lumOff val="0"/>
              <a:alphaOff val="-28000"/>
            </a:schemeClr>
          </a:solidFill>
          <a:prstDash val="solid"/>
        </a:ln>
        <a:effectLst/>
      </dsp:spPr>
      <dsp:style>
        <a:lnRef idx="2">
          <a:scrgbClr r="0" g="0" b="0"/>
        </a:lnRef>
        <a:fillRef idx="1">
          <a:scrgbClr r="0" g="0" b="0"/>
        </a:fillRef>
        <a:effectRef idx="0">
          <a:scrgbClr r="0" g="0" b="0"/>
        </a:effectRef>
        <a:fontRef idx="minor">
          <a:schemeClr val="lt1"/>
        </a:fontRef>
      </dsp:style>
    </dsp:sp>
    <dsp:sp modelId="{905CE70E-784D-411D-84FE-39C105C7150C}">
      <dsp:nvSpPr>
        <dsp:cNvPr id="0" name=""/>
        <dsp:cNvSpPr/>
      </dsp:nvSpPr>
      <dsp:spPr>
        <a:xfrm rot="5400000">
          <a:off x="7219375" y="568029"/>
          <a:ext cx="938781" cy="1562112"/>
        </a:xfrm>
        <a:prstGeom prst="corner">
          <a:avLst>
            <a:gd name="adj1" fmla="val 16120"/>
            <a:gd name="adj2" fmla="val 16110"/>
          </a:avLst>
        </a:prstGeom>
        <a:solidFill>
          <a:schemeClr val="accent2">
            <a:alpha val="90000"/>
            <a:hueOff val="0"/>
            <a:satOff val="0"/>
            <a:lumOff val="0"/>
            <a:alphaOff val="-32000"/>
          </a:schemeClr>
        </a:solidFill>
        <a:ln w="12700" cap="flat" cmpd="sng" algn="ctr">
          <a:solidFill>
            <a:schemeClr val="accent2">
              <a:alpha val="90000"/>
              <a:hueOff val="0"/>
              <a:satOff val="0"/>
              <a:lumOff val="0"/>
              <a:alphaOff val="-32000"/>
            </a:schemeClr>
          </a:solidFill>
          <a:prstDash val="solid"/>
        </a:ln>
        <a:effectLst/>
      </dsp:spPr>
      <dsp:style>
        <a:lnRef idx="2">
          <a:scrgbClr r="0" g="0" b="0"/>
        </a:lnRef>
        <a:fillRef idx="1">
          <a:scrgbClr r="0" g="0" b="0"/>
        </a:fillRef>
        <a:effectRef idx="0">
          <a:scrgbClr r="0" g="0" b="0"/>
        </a:effectRef>
        <a:fontRef idx="minor">
          <a:schemeClr val="lt1"/>
        </a:fontRef>
      </dsp:style>
    </dsp:sp>
    <dsp:sp modelId="{9A58547B-3C68-4118-8E7D-50B325CB1EFE}">
      <dsp:nvSpPr>
        <dsp:cNvPr id="0" name=""/>
        <dsp:cNvSpPr/>
      </dsp:nvSpPr>
      <dsp:spPr>
        <a:xfrm>
          <a:off x="7062668" y="1034764"/>
          <a:ext cx="1410283" cy="12361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lv-LV" sz="1500" b="1" kern="1200"/>
            <a:t>Projekta īstenošana</a:t>
          </a:r>
        </a:p>
      </dsp:txBody>
      <dsp:txXfrm>
        <a:off x="7062668" y="1034764"/>
        <a:ext cx="1410283" cy="1236196"/>
      </dsp:txXfrm>
    </dsp:sp>
    <dsp:sp modelId="{89903DAA-6918-429A-8D9D-FE8711D03F0E}">
      <dsp:nvSpPr>
        <dsp:cNvPr id="0" name=""/>
        <dsp:cNvSpPr/>
      </dsp:nvSpPr>
      <dsp:spPr>
        <a:xfrm>
          <a:off x="8206861" y="453025"/>
          <a:ext cx="266091" cy="266091"/>
        </a:xfrm>
        <a:prstGeom prst="triangle">
          <a:avLst>
            <a:gd name="adj" fmla="val 100000"/>
          </a:avLst>
        </a:prstGeom>
        <a:solidFill>
          <a:schemeClr val="accent2">
            <a:alpha val="90000"/>
            <a:hueOff val="0"/>
            <a:satOff val="0"/>
            <a:lumOff val="0"/>
            <a:alphaOff val="-36000"/>
          </a:schemeClr>
        </a:solidFill>
        <a:ln w="12700" cap="flat" cmpd="sng" algn="ctr">
          <a:solidFill>
            <a:schemeClr val="accent2">
              <a:alpha val="90000"/>
              <a:hueOff val="0"/>
              <a:satOff val="0"/>
              <a:lumOff val="0"/>
              <a:alphaOff val="-36000"/>
            </a:schemeClr>
          </a:solidFill>
          <a:prstDash val="solid"/>
        </a:ln>
        <a:effectLst/>
      </dsp:spPr>
      <dsp:style>
        <a:lnRef idx="2">
          <a:scrgbClr r="0" g="0" b="0"/>
        </a:lnRef>
        <a:fillRef idx="1">
          <a:scrgbClr r="0" g="0" b="0"/>
        </a:fillRef>
        <a:effectRef idx="0">
          <a:scrgbClr r="0" g="0" b="0"/>
        </a:effectRef>
        <a:fontRef idx="minor">
          <a:schemeClr val="lt1"/>
        </a:fontRef>
      </dsp:style>
    </dsp:sp>
    <dsp:sp modelId="{DE007165-8D96-4699-92FA-5A3A2966E016}">
      <dsp:nvSpPr>
        <dsp:cNvPr id="0" name=""/>
        <dsp:cNvSpPr/>
      </dsp:nvSpPr>
      <dsp:spPr>
        <a:xfrm rot="5400000">
          <a:off x="8945837" y="140814"/>
          <a:ext cx="938781" cy="1562112"/>
        </a:xfrm>
        <a:prstGeom prst="corner">
          <a:avLst>
            <a:gd name="adj1" fmla="val 16120"/>
            <a:gd name="adj2" fmla="val 16110"/>
          </a:avLst>
        </a:prstGeom>
        <a:solidFill>
          <a:schemeClr val="accent2">
            <a:alpha val="90000"/>
            <a:hueOff val="0"/>
            <a:satOff val="0"/>
            <a:lumOff val="0"/>
            <a:alphaOff val="-40000"/>
          </a:schemeClr>
        </a:solidFill>
        <a:ln w="12700" cap="flat" cmpd="sng" algn="ctr">
          <a:solidFill>
            <a:schemeClr val="accent2">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a:schemeClr val="lt1"/>
        </a:fontRef>
      </dsp:style>
    </dsp:sp>
    <dsp:sp modelId="{DA2A44D5-7A9A-4ED9-8024-478E40AFDB87}">
      <dsp:nvSpPr>
        <dsp:cNvPr id="0" name=""/>
        <dsp:cNvSpPr/>
      </dsp:nvSpPr>
      <dsp:spPr>
        <a:xfrm>
          <a:off x="8789131" y="607549"/>
          <a:ext cx="1410283" cy="12361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b="1" kern="1200" err="1"/>
            <a:t>Starpposma</a:t>
          </a:r>
          <a:r>
            <a:rPr lang="en-US" sz="1500" b="1" kern="1200"/>
            <a:t> un </a:t>
          </a:r>
          <a:r>
            <a:rPr lang="en-US" sz="1500" b="1" kern="1200" err="1"/>
            <a:t>noslēguma</a:t>
          </a:r>
          <a:r>
            <a:rPr lang="en-US" sz="1500" b="1" kern="1200"/>
            <a:t> </a:t>
          </a:r>
          <a:r>
            <a:rPr lang="lv-LV" sz="1500" b="1" kern="1200"/>
            <a:t>pārskat</a:t>
          </a:r>
          <a:r>
            <a:rPr lang="en-US" sz="1500" b="1" kern="1200" err="1"/>
            <a:t>i</a:t>
          </a:r>
          <a:endParaRPr lang="lv-LV" sz="1500" b="1" kern="1200"/>
        </a:p>
      </dsp:txBody>
      <dsp:txXfrm>
        <a:off x="8789131" y="607549"/>
        <a:ext cx="1410283" cy="12361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8ED52D-6C0D-4C20-8E45-C08555F8DB1F}">
      <dsp:nvSpPr>
        <dsp:cNvPr id="0" name=""/>
        <dsp:cNvSpPr/>
      </dsp:nvSpPr>
      <dsp:spPr>
        <a:xfrm>
          <a:off x="0" y="473727"/>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a:latin typeface="Verdana" panose="020B0604030504040204" pitchFamily="34" charset="0"/>
            <a:ea typeface="Verdana" panose="020B0604030504040204" pitchFamily="34" charset="0"/>
            <a:cs typeface="Urdu Typesetting" panose="03020402040406030203" pitchFamily="66" charset="-78"/>
          </a:endParaRPr>
        </a:p>
      </dsp:txBody>
      <dsp:txXfrm>
        <a:off x="0" y="473727"/>
        <a:ext cx="2634016" cy="1580410"/>
      </dsp:txXfrm>
    </dsp:sp>
    <dsp:sp modelId="{C1E861DA-E51F-4484-B4DF-F375B853F3E2}">
      <dsp:nvSpPr>
        <dsp:cNvPr id="0" name=""/>
        <dsp:cNvSpPr/>
      </dsp:nvSpPr>
      <dsp:spPr>
        <a:xfrm>
          <a:off x="2897418" y="473727"/>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a:latin typeface="Verdana" panose="020B0604030504040204" pitchFamily="34" charset="0"/>
            <a:ea typeface="Verdana" panose="020B0604030504040204" pitchFamily="34" charset="0"/>
          </a:endParaRPr>
        </a:p>
      </dsp:txBody>
      <dsp:txXfrm>
        <a:off x="2897418" y="473727"/>
        <a:ext cx="2634016" cy="1580410"/>
      </dsp:txXfrm>
    </dsp:sp>
    <dsp:sp modelId="{0B3FED2C-B031-4B6D-9D12-32F8CE813E44}">
      <dsp:nvSpPr>
        <dsp:cNvPr id="0" name=""/>
        <dsp:cNvSpPr/>
      </dsp:nvSpPr>
      <dsp:spPr>
        <a:xfrm>
          <a:off x="5794837" y="473727"/>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a:latin typeface="Verdana" panose="020B0604030504040204" pitchFamily="34" charset="0"/>
            <a:ea typeface="Verdana" panose="020B0604030504040204" pitchFamily="34" charset="0"/>
          </a:endParaRPr>
        </a:p>
      </dsp:txBody>
      <dsp:txXfrm>
        <a:off x="5794837" y="473727"/>
        <a:ext cx="2634016" cy="1580410"/>
      </dsp:txXfrm>
    </dsp:sp>
    <dsp:sp modelId="{0D36605E-7DD3-495D-AF92-D449F67D1459}">
      <dsp:nvSpPr>
        <dsp:cNvPr id="0" name=""/>
        <dsp:cNvSpPr/>
      </dsp:nvSpPr>
      <dsp:spPr>
        <a:xfrm>
          <a:off x="0" y="2317539"/>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220980" rIns="220980" bIns="220980" numCol="1" spcCol="1270" anchor="ctr" anchorCtr="0">
          <a:noAutofit/>
        </a:bodyPr>
        <a:lstStyle/>
        <a:p>
          <a:pPr marL="0" lvl="0" indent="0" algn="ctr" defTabSz="2578100">
            <a:lnSpc>
              <a:spcPct val="90000"/>
            </a:lnSpc>
            <a:spcBef>
              <a:spcPct val="0"/>
            </a:spcBef>
            <a:spcAft>
              <a:spcPct val="35000"/>
            </a:spcAft>
            <a:buNone/>
          </a:pPr>
          <a:endParaRPr lang="lv-LV" sz="5800" kern="1200">
            <a:latin typeface="Urdu Typesetting" panose="020B0604020202020204" pitchFamily="66" charset="-78"/>
            <a:ea typeface="Verdana" panose="020B0604030504040204" pitchFamily="34" charset="0"/>
            <a:cs typeface="Urdu Typesetting" panose="020B0604020202020204" pitchFamily="66" charset="-78"/>
          </a:endParaRPr>
        </a:p>
      </dsp:txBody>
      <dsp:txXfrm>
        <a:off x="0" y="2317539"/>
        <a:ext cx="2634016" cy="1580410"/>
      </dsp:txXfrm>
    </dsp:sp>
    <dsp:sp modelId="{39E5910C-763A-421E-ACFA-BF54B7B66C18}">
      <dsp:nvSpPr>
        <dsp:cNvPr id="0" name=""/>
        <dsp:cNvSpPr/>
      </dsp:nvSpPr>
      <dsp:spPr>
        <a:xfrm>
          <a:off x="2897418" y="2317539"/>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a:latin typeface="Verdana" panose="020B0604030504040204" pitchFamily="34" charset="0"/>
            <a:ea typeface="Verdana" panose="020B0604030504040204" pitchFamily="34" charset="0"/>
          </a:endParaRPr>
        </a:p>
      </dsp:txBody>
      <dsp:txXfrm>
        <a:off x="2897418" y="2317539"/>
        <a:ext cx="2634016" cy="1580410"/>
      </dsp:txXfrm>
    </dsp:sp>
    <dsp:sp modelId="{69F337AE-96F2-4929-AFBF-3C05B751C3F0}">
      <dsp:nvSpPr>
        <dsp:cNvPr id="0" name=""/>
        <dsp:cNvSpPr/>
      </dsp:nvSpPr>
      <dsp:spPr>
        <a:xfrm>
          <a:off x="5794837" y="2317539"/>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a:latin typeface="Verdana" panose="020B0604030504040204" pitchFamily="34" charset="0"/>
            <a:ea typeface="Verdana" panose="020B0604030504040204" pitchFamily="34" charset="0"/>
          </a:endParaRPr>
        </a:p>
      </dsp:txBody>
      <dsp:txXfrm>
        <a:off x="5794837" y="2317539"/>
        <a:ext cx="2634016" cy="15804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5C9004-AF54-48EB-9E65-CC21A0D69C50}">
      <dsp:nvSpPr>
        <dsp:cNvPr id="0" name=""/>
        <dsp:cNvSpPr/>
      </dsp:nvSpPr>
      <dsp:spPr>
        <a:xfrm>
          <a:off x="1059629" y="425"/>
          <a:ext cx="1645055" cy="1645055"/>
        </a:xfrm>
        <a:prstGeom prst="ellipse">
          <a:avLst/>
        </a:prstGeom>
        <a:solidFill>
          <a:schemeClr val="accent2">
            <a:shade val="80000"/>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4D04BB75-10EA-4EC2-8643-25A76B5EBB41}">
      <dsp:nvSpPr>
        <dsp:cNvPr id="0" name=""/>
        <dsp:cNvSpPr/>
      </dsp:nvSpPr>
      <dsp:spPr>
        <a:xfrm>
          <a:off x="1882157" y="124923"/>
          <a:ext cx="8776970" cy="1396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24000" rIns="0" bIns="25400" numCol="1" spcCol="1270" anchor="ctr" anchorCtr="0">
          <a:noAutofit/>
        </a:bodyPr>
        <a:lstStyle/>
        <a:p>
          <a:pPr marL="0" marR="0" lvl="0" indent="0" algn="l" defTabSz="800100" eaLnBrk="1" fontAlgn="auto" latinLnBrk="0" hangingPunct="1">
            <a:lnSpc>
              <a:spcPct val="90000"/>
            </a:lnSpc>
            <a:spcBef>
              <a:spcPct val="0"/>
            </a:spcBef>
            <a:spcAft>
              <a:spcPts val="1200"/>
            </a:spcAft>
            <a:buClrTx/>
            <a:buSzTx/>
            <a:buFontTx/>
            <a:buNone/>
            <a:tabLst/>
            <a:defRPr/>
          </a:pPr>
          <a:r>
            <a:rPr lang="lv-LV" sz="2000" b="1" kern="1200" dirty="0"/>
            <a:t>Projekta iesniedzējs </a:t>
          </a:r>
          <a:r>
            <a:rPr lang="lv-LV" sz="2000" kern="1200" dirty="0"/>
            <a:t>var iesniegt ne vairāk kā </a:t>
          </a:r>
          <a:r>
            <a:rPr lang="lv-LV" sz="2000" b="1" kern="1200" dirty="0"/>
            <a:t>trīs </a:t>
          </a:r>
          <a:r>
            <a:rPr lang="lv-LV" sz="2000" kern="1200" dirty="0"/>
            <a:t>projekta pieteikumus (projekta iesniedzējs, kurš ir īpašnieks bez maksas zemes apraidē </a:t>
          </a:r>
          <a:r>
            <a:rPr lang="lv-LV" sz="2000" kern="1200" dirty="0" err="1"/>
            <a:t>ciparformātā</a:t>
          </a:r>
          <a:r>
            <a:rPr lang="lv-LV" sz="2000" kern="1200" dirty="0"/>
            <a:t> izplatāmo televīzijas programmu sarakstā iekļautai programmai – četrus projekta pieteikumus)</a:t>
          </a:r>
        </a:p>
        <a:p>
          <a:pPr marL="0" marR="0" lvl="0" indent="0" algn="l" defTabSz="800100" eaLnBrk="1" fontAlgn="auto" latinLnBrk="0" hangingPunct="1">
            <a:lnSpc>
              <a:spcPct val="90000"/>
            </a:lnSpc>
            <a:spcBef>
              <a:spcPct val="0"/>
            </a:spcBef>
            <a:spcAft>
              <a:spcPts val="1200"/>
            </a:spcAft>
            <a:buClrTx/>
            <a:buSzTx/>
            <a:buFontTx/>
            <a:buNone/>
            <a:tabLst/>
            <a:defRPr/>
          </a:pPr>
          <a:endParaRPr lang="lv-LV" sz="2000" kern="1200" dirty="0"/>
        </a:p>
      </dsp:txBody>
      <dsp:txXfrm>
        <a:off x="1882157" y="124923"/>
        <a:ext cx="8776970" cy="1396059"/>
      </dsp:txXfrm>
    </dsp:sp>
    <dsp:sp modelId="{8C905C84-A283-4BF6-B41A-93D9907380CE}">
      <dsp:nvSpPr>
        <dsp:cNvPr id="0" name=""/>
        <dsp:cNvSpPr/>
      </dsp:nvSpPr>
      <dsp:spPr>
        <a:xfrm>
          <a:off x="1059629" y="1645480"/>
          <a:ext cx="1645055" cy="1645055"/>
        </a:xfrm>
        <a:prstGeom prst="ellipse">
          <a:avLst/>
        </a:prstGeom>
        <a:solidFill>
          <a:schemeClr val="accent2">
            <a:shade val="80000"/>
            <a:alpha val="50000"/>
            <a:hueOff val="327512"/>
            <a:satOff val="-41712"/>
            <a:lumOff val="2083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C7A93598-AD7F-401C-8557-1C0174BF1DA8}">
      <dsp:nvSpPr>
        <dsp:cNvPr id="0" name=""/>
        <dsp:cNvSpPr/>
      </dsp:nvSpPr>
      <dsp:spPr>
        <a:xfrm>
          <a:off x="1843099" y="1818302"/>
          <a:ext cx="8776970" cy="1096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24000" rIns="0" bIns="25400" numCol="1" spcCol="1270" anchor="ctr" anchorCtr="0">
          <a:noAutofit/>
        </a:bodyPr>
        <a:lstStyle/>
        <a:p>
          <a:pPr marL="0" lvl="0" indent="0" algn="l" defTabSz="889000">
            <a:lnSpc>
              <a:spcPct val="90000"/>
            </a:lnSpc>
            <a:spcBef>
              <a:spcPct val="0"/>
            </a:spcBef>
            <a:spcAft>
              <a:spcPct val="35000"/>
            </a:spcAft>
            <a:buNone/>
          </a:pPr>
          <a:r>
            <a:rPr lang="lv-LV" sz="2000" b="1" kern="1200" dirty="0"/>
            <a:t>Sadarbības partneris </a:t>
          </a:r>
          <a:r>
            <a:rPr lang="lv-LV" sz="2000" kern="1200" dirty="0"/>
            <a:t>var piedalīties ne vairāk kā </a:t>
          </a:r>
          <a:r>
            <a:rPr lang="lv-LV" sz="2000" b="1" kern="1200" dirty="0"/>
            <a:t>trijos </a:t>
          </a:r>
          <a:r>
            <a:rPr lang="lv-LV" sz="2000" kern="1200" dirty="0"/>
            <a:t>projektu pieteikumos </a:t>
          </a:r>
          <a:endParaRPr lang="lv-LV" sz="2000" b="0" u="sng" kern="1200" dirty="0"/>
        </a:p>
      </dsp:txBody>
      <dsp:txXfrm>
        <a:off x="1843099" y="1818302"/>
        <a:ext cx="8776970" cy="1096511"/>
      </dsp:txXfrm>
    </dsp:sp>
    <dsp:sp modelId="{1C9F509A-FBDE-4BE5-8E2A-5B169115276F}">
      <dsp:nvSpPr>
        <dsp:cNvPr id="0" name=""/>
        <dsp:cNvSpPr/>
      </dsp:nvSpPr>
      <dsp:spPr>
        <a:xfrm>
          <a:off x="1059629" y="3290536"/>
          <a:ext cx="1645055" cy="1645055"/>
        </a:xfrm>
        <a:prstGeom prst="ellipse">
          <a:avLst/>
        </a:prstGeom>
        <a:solidFill>
          <a:schemeClr val="accent2">
            <a:shade val="80000"/>
            <a:alpha val="50000"/>
            <a:hueOff val="655023"/>
            <a:satOff val="-83424"/>
            <a:lumOff val="41675"/>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53864510-0CA6-4E94-845E-6545B5E25B58}">
      <dsp:nvSpPr>
        <dsp:cNvPr id="0" name=""/>
        <dsp:cNvSpPr/>
      </dsp:nvSpPr>
      <dsp:spPr>
        <a:xfrm>
          <a:off x="1882157" y="3155345"/>
          <a:ext cx="8776970" cy="1645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24000" rIns="0" bIns="25400" numCol="1" spcCol="1270" anchor="ctr" anchorCtr="0">
          <a:noAutofit/>
        </a:bodyPr>
        <a:lstStyle/>
        <a:p>
          <a:pPr marL="0" lvl="0" indent="0" algn="l" defTabSz="800100">
            <a:lnSpc>
              <a:spcPct val="90000"/>
            </a:lnSpc>
            <a:spcBef>
              <a:spcPct val="0"/>
            </a:spcBef>
            <a:spcAft>
              <a:spcPct val="35000"/>
            </a:spcAft>
            <a:buNone/>
          </a:pPr>
          <a:r>
            <a:rPr lang="lv-LV" sz="2000" kern="1200" dirty="0"/>
            <a:t>Projekta iesniedzējam programmā pieejamais finansējums nedrīkst pārsniegt 25% no 2022.gada neto apgrozījuma, bet jebkurā gadījumā ne vairāk kā 300 000 EUR</a:t>
          </a:r>
          <a:endParaRPr lang="lv-LV" sz="2000" b="0" kern="1200" dirty="0"/>
        </a:p>
      </dsp:txBody>
      <dsp:txXfrm>
        <a:off x="1882157" y="3155345"/>
        <a:ext cx="8776970" cy="164505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176BC6-7E80-419A-9E92-4DF14DE6A1BD}">
      <dsp:nvSpPr>
        <dsp:cNvPr id="0" name=""/>
        <dsp:cNvSpPr/>
      </dsp:nvSpPr>
      <dsp:spPr>
        <a:xfrm>
          <a:off x="3576640" y="2036203"/>
          <a:ext cx="587835" cy="1889764"/>
        </a:xfrm>
        <a:custGeom>
          <a:avLst/>
          <a:gdLst/>
          <a:ahLst/>
          <a:cxnLst/>
          <a:rect l="0" t="0" r="0" b="0"/>
          <a:pathLst>
            <a:path>
              <a:moveTo>
                <a:pt x="0" y="0"/>
              </a:moveTo>
              <a:lnTo>
                <a:pt x="293917" y="0"/>
              </a:lnTo>
              <a:lnTo>
                <a:pt x="293917" y="1889764"/>
              </a:lnTo>
              <a:lnTo>
                <a:pt x="587835" y="1889764"/>
              </a:lnTo>
            </a:path>
          </a:pathLst>
        </a:custGeom>
        <a:noFill/>
        <a:ln w="127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lv-LV" sz="700" kern="1200"/>
        </a:p>
      </dsp:txBody>
      <dsp:txXfrm>
        <a:off x="3821081" y="2931608"/>
        <a:ext cx="98954" cy="98954"/>
      </dsp:txXfrm>
    </dsp:sp>
    <dsp:sp modelId="{70018D59-1BA1-4167-8945-CF578731897E}">
      <dsp:nvSpPr>
        <dsp:cNvPr id="0" name=""/>
        <dsp:cNvSpPr/>
      </dsp:nvSpPr>
      <dsp:spPr>
        <a:xfrm>
          <a:off x="3576640" y="2036203"/>
          <a:ext cx="600894" cy="745931"/>
        </a:xfrm>
        <a:custGeom>
          <a:avLst/>
          <a:gdLst/>
          <a:ahLst/>
          <a:cxnLst/>
          <a:rect l="0" t="0" r="0" b="0"/>
          <a:pathLst>
            <a:path>
              <a:moveTo>
                <a:pt x="0" y="0"/>
              </a:moveTo>
              <a:lnTo>
                <a:pt x="300447" y="0"/>
              </a:lnTo>
              <a:lnTo>
                <a:pt x="300447" y="745931"/>
              </a:lnTo>
              <a:lnTo>
                <a:pt x="600894" y="745931"/>
              </a:lnTo>
            </a:path>
          </a:pathLst>
        </a:custGeom>
        <a:noFill/>
        <a:ln w="127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lv-LV" sz="500" kern="1200"/>
        </a:p>
      </dsp:txBody>
      <dsp:txXfrm>
        <a:off x="3853141" y="2385222"/>
        <a:ext cx="47892" cy="47892"/>
      </dsp:txXfrm>
    </dsp:sp>
    <dsp:sp modelId="{85687564-C299-4ECF-8238-CBBB98D41224}">
      <dsp:nvSpPr>
        <dsp:cNvPr id="0" name=""/>
        <dsp:cNvSpPr/>
      </dsp:nvSpPr>
      <dsp:spPr>
        <a:xfrm>
          <a:off x="3576640" y="1565430"/>
          <a:ext cx="624099" cy="470772"/>
        </a:xfrm>
        <a:custGeom>
          <a:avLst/>
          <a:gdLst/>
          <a:ahLst/>
          <a:cxnLst/>
          <a:rect l="0" t="0" r="0" b="0"/>
          <a:pathLst>
            <a:path>
              <a:moveTo>
                <a:pt x="0" y="470772"/>
              </a:moveTo>
              <a:lnTo>
                <a:pt x="312049" y="470772"/>
              </a:lnTo>
              <a:lnTo>
                <a:pt x="312049" y="0"/>
              </a:lnTo>
              <a:lnTo>
                <a:pt x="624099" y="0"/>
              </a:lnTo>
            </a:path>
          </a:pathLst>
        </a:custGeom>
        <a:noFill/>
        <a:ln w="127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lv-LV" sz="500" kern="1200"/>
        </a:p>
      </dsp:txBody>
      <dsp:txXfrm>
        <a:off x="3869146" y="1781273"/>
        <a:ext cx="39087" cy="39087"/>
      </dsp:txXfrm>
    </dsp:sp>
    <dsp:sp modelId="{7FEDC4E4-1DB5-42EA-ACC1-739C8A6098CC}">
      <dsp:nvSpPr>
        <dsp:cNvPr id="0" name=""/>
        <dsp:cNvSpPr/>
      </dsp:nvSpPr>
      <dsp:spPr>
        <a:xfrm>
          <a:off x="3576640" y="540962"/>
          <a:ext cx="597405" cy="1495240"/>
        </a:xfrm>
        <a:custGeom>
          <a:avLst/>
          <a:gdLst/>
          <a:ahLst/>
          <a:cxnLst/>
          <a:rect l="0" t="0" r="0" b="0"/>
          <a:pathLst>
            <a:path>
              <a:moveTo>
                <a:pt x="0" y="1495240"/>
              </a:moveTo>
              <a:lnTo>
                <a:pt x="298702" y="1495240"/>
              </a:lnTo>
              <a:lnTo>
                <a:pt x="298702" y="0"/>
              </a:lnTo>
              <a:lnTo>
                <a:pt x="597405" y="0"/>
              </a:lnTo>
            </a:path>
          </a:pathLst>
        </a:custGeom>
        <a:noFill/>
        <a:ln w="127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lv-LV" sz="500" kern="1200"/>
        </a:p>
      </dsp:txBody>
      <dsp:txXfrm>
        <a:off x="3835089" y="1248328"/>
        <a:ext cx="80508" cy="80508"/>
      </dsp:txXfrm>
    </dsp:sp>
    <dsp:sp modelId="{5E989E1D-81FC-49B5-ADA4-7DC4458D7525}">
      <dsp:nvSpPr>
        <dsp:cNvPr id="0" name=""/>
        <dsp:cNvSpPr/>
      </dsp:nvSpPr>
      <dsp:spPr>
        <a:xfrm>
          <a:off x="0" y="213373"/>
          <a:ext cx="3507622" cy="3645659"/>
        </a:xfrm>
        <a:prstGeom prst="rect">
          <a:avLst/>
        </a:prstGeom>
        <a:solidFill>
          <a:schemeClr val="lt1">
            <a:hueOff val="0"/>
            <a:satOff val="0"/>
            <a:lumOff val="0"/>
            <a:alphaOff val="0"/>
          </a:schemeClr>
        </a:solidFill>
        <a:ln w="31750"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lv-LV" sz="2400" b="1" kern="1200" dirty="0"/>
            <a:t>Latvijā reģistrēta juridiskā persona</a:t>
          </a:r>
        </a:p>
        <a:p>
          <a:pPr marL="0" lvl="0" indent="0" algn="ctr" defTabSz="1066800">
            <a:lnSpc>
              <a:spcPct val="90000"/>
            </a:lnSpc>
            <a:spcBef>
              <a:spcPct val="0"/>
            </a:spcBef>
            <a:spcAft>
              <a:spcPct val="35000"/>
            </a:spcAft>
            <a:buNone/>
          </a:pPr>
          <a:r>
            <a:rPr lang="lv-LV" sz="2400" b="1" kern="1200" dirty="0"/>
            <a:t>un</a:t>
          </a:r>
        </a:p>
        <a:p>
          <a:pPr marL="0" lvl="0" indent="0" algn="ctr" defTabSz="1066800">
            <a:lnSpc>
              <a:spcPct val="90000"/>
            </a:lnSpc>
            <a:spcBef>
              <a:spcPct val="0"/>
            </a:spcBef>
            <a:spcAft>
              <a:spcPct val="35000"/>
            </a:spcAft>
            <a:buNone/>
          </a:pPr>
          <a:r>
            <a:rPr lang="lv-LV" sz="2400" b="1" i="0" kern="1200" dirty="0"/>
            <a:t>biedrības un nodibinājumi, kas ir īpašnieki medijam</a:t>
          </a:r>
        </a:p>
      </dsp:txBody>
      <dsp:txXfrm>
        <a:off x="0" y="213373"/>
        <a:ext cx="3507622" cy="3645659"/>
      </dsp:txXfrm>
    </dsp:sp>
    <dsp:sp modelId="{C2153365-1606-4142-B864-788A9BAD580B}">
      <dsp:nvSpPr>
        <dsp:cNvPr id="0" name=""/>
        <dsp:cNvSpPr/>
      </dsp:nvSpPr>
      <dsp:spPr>
        <a:xfrm>
          <a:off x="4174046" y="0"/>
          <a:ext cx="6866334" cy="1081925"/>
        </a:xfrm>
        <a:prstGeom prst="rect">
          <a:avLst/>
        </a:prstGeom>
        <a:solidFill>
          <a:schemeClr val="lt1">
            <a:hueOff val="0"/>
            <a:satOff val="0"/>
            <a:lumOff val="0"/>
            <a:alphaOff val="0"/>
          </a:schemeClr>
        </a:solidFill>
        <a:ln w="31750"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lv-LV" sz="2100" b="0" kern="1200" dirty="0">
              <a:latin typeface="Verdana" panose="020B0604030504040204" pitchFamily="34" charset="0"/>
              <a:ea typeface="Verdana" panose="020B0604030504040204" pitchFamily="34" charset="0"/>
            </a:rPr>
            <a:t>Īpašnieks nacionāla mēroga masu informācijas līdzeklim, kas </a:t>
          </a:r>
          <a:r>
            <a:rPr lang="lv-LV" sz="2100" b="1" kern="1200" dirty="0">
              <a:latin typeface="Verdana" panose="020B0604030504040204" pitchFamily="34" charset="0"/>
              <a:ea typeface="Verdana" panose="020B0604030504040204" pitchFamily="34" charset="0"/>
            </a:rPr>
            <a:t>regulāri</a:t>
          </a:r>
          <a:r>
            <a:rPr lang="lv-LV" sz="2100" b="0" kern="1200" dirty="0">
              <a:latin typeface="Verdana" panose="020B0604030504040204" pitchFamily="34" charset="0"/>
              <a:ea typeface="Verdana" panose="020B0604030504040204" pitchFamily="34" charset="0"/>
            </a:rPr>
            <a:t> veido redakcionāli neatkarīgu žurnālistikas </a:t>
          </a:r>
          <a:r>
            <a:rPr lang="lv-LV" sz="2100" b="1" kern="1200" dirty="0" err="1">
              <a:latin typeface="Verdana" panose="020B0604030504040204" pitchFamily="34" charset="0"/>
              <a:ea typeface="Verdana" panose="020B0604030504040204" pitchFamily="34" charset="0"/>
            </a:rPr>
            <a:t>oriģinālsaturu</a:t>
          </a:r>
          <a:endParaRPr lang="lv-LV" sz="2100" b="1" kern="1200" dirty="0"/>
        </a:p>
      </dsp:txBody>
      <dsp:txXfrm>
        <a:off x="4174046" y="0"/>
        <a:ext cx="6866334" cy="1081925"/>
      </dsp:txXfrm>
    </dsp:sp>
    <dsp:sp modelId="{18BE4F0F-48CB-4E0E-97A2-11077B25BD29}">
      <dsp:nvSpPr>
        <dsp:cNvPr id="0" name=""/>
        <dsp:cNvSpPr/>
      </dsp:nvSpPr>
      <dsp:spPr>
        <a:xfrm>
          <a:off x="4200740" y="1185493"/>
          <a:ext cx="6795300" cy="759874"/>
        </a:xfrm>
        <a:prstGeom prst="rect">
          <a:avLst/>
        </a:prstGeom>
        <a:solidFill>
          <a:schemeClr val="lt1">
            <a:hueOff val="0"/>
            <a:satOff val="0"/>
            <a:lumOff val="0"/>
            <a:alphaOff val="0"/>
          </a:schemeClr>
        </a:solidFill>
        <a:ln w="31750"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lv-LV" sz="1800" kern="1200" dirty="0"/>
            <a:t>Reģistrēts Uzņēmumu reģistrā vismaz 2 gadus</a:t>
          </a:r>
        </a:p>
      </dsp:txBody>
      <dsp:txXfrm>
        <a:off x="4200740" y="1185493"/>
        <a:ext cx="6795300" cy="759874"/>
      </dsp:txXfrm>
    </dsp:sp>
    <dsp:sp modelId="{758FC2B2-14B5-4943-A29B-AEE8FD1F15D1}">
      <dsp:nvSpPr>
        <dsp:cNvPr id="0" name=""/>
        <dsp:cNvSpPr/>
      </dsp:nvSpPr>
      <dsp:spPr>
        <a:xfrm>
          <a:off x="4177535" y="2247312"/>
          <a:ext cx="6829720" cy="1069645"/>
        </a:xfrm>
        <a:prstGeom prst="rect">
          <a:avLst/>
        </a:prstGeom>
        <a:solidFill>
          <a:schemeClr val="lt1">
            <a:hueOff val="0"/>
            <a:satOff val="0"/>
            <a:lumOff val="0"/>
            <a:alphaOff val="0"/>
          </a:schemeClr>
        </a:solidFill>
        <a:ln w="31750"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lv-LV" sz="2000" kern="1200" dirty="0"/>
            <a:t>Medijā ar darba līgumu pilnā slodzē nodarbināt</a:t>
          </a:r>
          <a:r>
            <a:rPr lang="lv-LV" sz="2000" kern="1200" noProof="0" dirty="0"/>
            <a:t>i</a:t>
          </a:r>
          <a:r>
            <a:rPr lang="lv-LV" sz="2000" kern="1200" dirty="0"/>
            <a:t> </a:t>
          </a:r>
          <a:r>
            <a:rPr lang="lv-LV" sz="2000" b="1" kern="1200" dirty="0"/>
            <a:t>vismaz 5</a:t>
          </a:r>
          <a:r>
            <a:rPr lang="en-US" sz="2000" b="1" kern="1200" dirty="0"/>
            <a:t> </a:t>
          </a:r>
          <a:r>
            <a:rPr lang="lv-LV" sz="2000" b="1" kern="1200" dirty="0"/>
            <a:t>cilvēk</a:t>
          </a:r>
          <a:r>
            <a:rPr lang="en-US" sz="2000" b="1" kern="1200" dirty="0" err="1"/>
            <a:t>i</a:t>
          </a:r>
          <a:r>
            <a:rPr lang="en-US" sz="2000" b="1" kern="1200" dirty="0"/>
            <a:t> </a:t>
          </a:r>
          <a:r>
            <a:rPr lang="en-US" sz="2000" kern="1200" dirty="0" err="1"/>
            <a:t>satura</a:t>
          </a:r>
          <a:r>
            <a:rPr lang="en-US" sz="2000" kern="1200" dirty="0"/>
            <a:t> </a:t>
          </a:r>
          <a:r>
            <a:rPr lang="en-US" sz="2000" kern="1200" dirty="0" err="1"/>
            <a:t>veidošanā</a:t>
          </a:r>
          <a:r>
            <a:rPr lang="lv-LV" sz="2000" kern="1200" dirty="0"/>
            <a:t> (biedrībām un nodibinājumiem – </a:t>
          </a:r>
          <a:r>
            <a:rPr lang="lv-LV" sz="2000" b="1" kern="1200" dirty="0"/>
            <a:t>vismaz 1 cilvēks</a:t>
          </a:r>
          <a:r>
            <a:rPr lang="lv-LV" sz="2000" kern="1200" dirty="0"/>
            <a:t>)</a:t>
          </a:r>
        </a:p>
      </dsp:txBody>
      <dsp:txXfrm>
        <a:off x="4177535" y="2247312"/>
        <a:ext cx="6829720" cy="1069645"/>
      </dsp:txXfrm>
    </dsp:sp>
    <dsp:sp modelId="{07493160-E686-4022-A716-B742B7F6BEFB}">
      <dsp:nvSpPr>
        <dsp:cNvPr id="0" name=""/>
        <dsp:cNvSpPr/>
      </dsp:nvSpPr>
      <dsp:spPr>
        <a:xfrm>
          <a:off x="4164476" y="3546029"/>
          <a:ext cx="6878920" cy="759874"/>
        </a:xfrm>
        <a:prstGeom prst="rect">
          <a:avLst/>
        </a:prstGeom>
        <a:solidFill>
          <a:schemeClr val="lt1">
            <a:hueOff val="0"/>
            <a:satOff val="0"/>
            <a:lumOff val="0"/>
            <a:alphaOff val="0"/>
          </a:schemeClr>
        </a:solidFill>
        <a:ln w="31750"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lv-LV" sz="1800" kern="1200" dirty="0"/>
            <a:t>Saistošs ētikas kodekss</a:t>
          </a:r>
        </a:p>
      </dsp:txBody>
      <dsp:txXfrm>
        <a:off x="4164476" y="3546029"/>
        <a:ext cx="6878920" cy="75987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176BC6-7E80-419A-9E92-4DF14DE6A1BD}">
      <dsp:nvSpPr>
        <dsp:cNvPr id="0" name=""/>
        <dsp:cNvSpPr/>
      </dsp:nvSpPr>
      <dsp:spPr>
        <a:xfrm>
          <a:off x="3394908" y="2196455"/>
          <a:ext cx="551092" cy="1342760"/>
        </a:xfrm>
        <a:custGeom>
          <a:avLst/>
          <a:gdLst/>
          <a:ahLst/>
          <a:cxnLst/>
          <a:rect l="0" t="0" r="0" b="0"/>
          <a:pathLst>
            <a:path>
              <a:moveTo>
                <a:pt x="0" y="0"/>
              </a:moveTo>
              <a:lnTo>
                <a:pt x="275546" y="0"/>
              </a:lnTo>
              <a:lnTo>
                <a:pt x="275546" y="1342760"/>
              </a:lnTo>
              <a:lnTo>
                <a:pt x="551092" y="1342760"/>
              </a:lnTo>
            </a:path>
          </a:pathLst>
        </a:custGeom>
        <a:noFill/>
        <a:ln w="127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lv-LV" sz="500" kern="1200"/>
        </a:p>
      </dsp:txBody>
      <dsp:txXfrm>
        <a:off x="3634168" y="2831549"/>
        <a:ext cx="72572" cy="72572"/>
      </dsp:txXfrm>
    </dsp:sp>
    <dsp:sp modelId="{70018D59-1BA1-4167-8945-CF578731897E}">
      <dsp:nvSpPr>
        <dsp:cNvPr id="0" name=""/>
        <dsp:cNvSpPr/>
      </dsp:nvSpPr>
      <dsp:spPr>
        <a:xfrm>
          <a:off x="3394908" y="2196455"/>
          <a:ext cx="544876" cy="470188"/>
        </a:xfrm>
        <a:custGeom>
          <a:avLst/>
          <a:gdLst/>
          <a:ahLst/>
          <a:cxnLst/>
          <a:rect l="0" t="0" r="0" b="0"/>
          <a:pathLst>
            <a:path>
              <a:moveTo>
                <a:pt x="0" y="0"/>
              </a:moveTo>
              <a:lnTo>
                <a:pt x="272438" y="0"/>
              </a:lnTo>
              <a:lnTo>
                <a:pt x="272438" y="470188"/>
              </a:lnTo>
              <a:lnTo>
                <a:pt x="544876" y="470188"/>
              </a:lnTo>
            </a:path>
          </a:pathLst>
        </a:custGeom>
        <a:noFill/>
        <a:ln w="127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lv-LV" sz="500" kern="1200"/>
        </a:p>
      </dsp:txBody>
      <dsp:txXfrm>
        <a:off x="3649354" y="2413557"/>
        <a:ext cx="35985" cy="35985"/>
      </dsp:txXfrm>
    </dsp:sp>
    <dsp:sp modelId="{85687564-C299-4ECF-8238-CBBB98D41224}">
      <dsp:nvSpPr>
        <dsp:cNvPr id="0" name=""/>
        <dsp:cNvSpPr/>
      </dsp:nvSpPr>
      <dsp:spPr>
        <a:xfrm>
          <a:off x="3394908" y="1765062"/>
          <a:ext cx="544876" cy="431392"/>
        </a:xfrm>
        <a:custGeom>
          <a:avLst/>
          <a:gdLst/>
          <a:ahLst/>
          <a:cxnLst/>
          <a:rect l="0" t="0" r="0" b="0"/>
          <a:pathLst>
            <a:path>
              <a:moveTo>
                <a:pt x="0" y="431392"/>
              </a:moveTo>
              <a:lnTo>
                <a:pt x="272438" y="431392"/>
              </a:lnTo>
              <a:lnTo>
                <a:pt x="272438" y="0"/>
              </a:lnTo>
              <a:lnTo>
                <a:pt x="544876" y="0"/>
              </a:lnTo>
            </a:path>
          </a:pathLst>
        </a:custGeom>
        <a:noFill/>
        <a:ln w="127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lv-LV" sz="500" kern="1200"/>
        </a:p>
      </dsp:txBody>
      <dsp:txXfrm>
        <a:off x="3649972" y="1963384"/>
        <a:ext cx="34748" cy="34748"/>
      </dsp:txXfrm>
    </dsp:sp>
    <dsp:sp modelId="{7FEDC4E4-1DB5-42EA-ACC1-739C8A6098CC}">
      <dsp:nvSpPr>
        <dsp:cNvPr id="0" name=""/>
        <dsp:cNvSpPr/>
      </dsp:nvSpPr>
      <dsp:spPr>
        <a:xfrm>
          <a:off x="3394908" y="863481"/>
          <a:ext cx="544876" cy="1332973"/>
        </a:xfrm>
        <a:custGeom>
          <a:avLst/>
          <a:gdLst/>
          <a:ahLst/>
          <a:cxnLst/>
          <a:rect l="0" t="0" r="0" b="0"/>
          <a:pathLst>
            <a:path>
              <a:moveTo>
                <a:pt x="0" y="1332973"/>
              </a:moveTo>
              <a:lnTo>
                <a:pt x="272438" y="1332973"/>
              </a:lnTo>
              <a:lnTo>
                <a:pt x="272438" y="0"/>
              </a:lnTo>
              <a:lnTo>
                <a:pt x="544876" y="0"/>
              </a:lnTo>
            </a:path>
          </a:pathLst>
        </a:custGeom>
        <a:noFill/>
        <a:ln w="127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lv-LV" sz="500" kern="1200"/>
        </a:p>
      </dsp:txBody>
      <dsp:txXfrm>
        <a:off x="3631346" y="1493967"/>
        <a:ext cx="72001" cy="72001"/>
      </dsp:txXfrm>
    </dsp:sp>
    <dsp:sp modelId="{5E989E1D-81FC-49B5-ADA4-7DC4458D7525}">
      <dsp:nvSpPr>
        <dsp:cNvPr id="0" name=""/>
        <dsp:cNvSpPr/>
      </dsp:nvSpPr>
      <dsp:spPr>
        <a:xfrm>
          <a:off x="0" y="466245"/>
          <a:ext cx="3329397" cy="3460420"/>
        </a:xfrm>
        <a:prstGeom prst="rect">
          <a:avLst/>
        </a:prstGeom>
        <a:solidFill>
          <a:schemeClr val="lt1">
            <a:hueOff val="0"/>
            <a:satOff val="0"/>
            <a:lumOff val="0"/>
            <a:alphaOff val="0"/>
          </a:schemeClr>
        </a:solidFill>
        <a:ln w="31750"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lv-LV" sz="2400" b="1" kern="1200" dirty="0"/>
            <a:t>Neatkarīgie producenti (juridiskas personas) </a:t>
          </a:r>
        </a:p>
        <a:p>
          <a:pPr marL="0" lvl="0" indent="0" algn="ctr" defTabSz="1066800">
            <a:lnSpc>
              <a:spcPct val="90000"/>
            </a:lnSpc>
            <a:spcBef>
              <a:spcPct val="0"/>
            </a:spcBef>
            <a:spcAft>
              <a:spcPct val="35000"/>
            </a:spcAft>
            <a:buNone/>
          </a:pPr>
          <a:r>
            <a:rPr lang="lv-LV" sz="2400" b="1" kern="1200" dirty="0"/>
            <a:t>un </a:t>
          </a:r>
        </a:p>
        <a:p>
          <a:pPr marL="0" lvl="0" indent="0" algn="ctr" defTabSz="1066800">
            <a:lnSpc>
              <a:spcPct val="90000"/>
            </a:lnSpc>
            <a:spcBef>
              <a:spcPct val="0"/>
            </a:spcBef>
            <a:spcAft>
              <a:spcPct val="35000"/>
            </a:spcAft>
            <a:buNone/>
          </a:pPr>
          <a:r>
            <a:rPr lang="lv-LV" sz="2400" b="1" kern="1200" dirty="0"/>
            <a:t>nodibinājumi un biedrības, kas nav īpašnieki medijiem</a:t>
          </a:r>
          <a:endParaRPr lang="lv-LV" sz="2400" kern="1200" dirty="0"/>
        </a:p>
      </dsp:txBody>
      <dsp:txXfrm>
        <a:off x="0" y="466245"/>
        <a:ext cx="3329397" cy="3460420"/>
      </dsp:txXfrm>
    </dsp:sp>
    <dsp:sp modelId="{C2153365-1606-4142-B864-788A9BAD580B}">
      <dsp:nvSpPr>
        <dsp:cNvPr id="0" name=""/>
        <dsp:cNvSpPr/>
      </dsp:nvSpPr>
      <dsp:spPr>
        <a:xfrm>
          <a:off x="3939785" y="502849"/>
          <a:ext cx="6517450" cy="721265"/>
        </a:xfrm>
        <a:prstGeom prst="rect">
          <a:avLst/>
        </a:prstGeom>
        <a:solidFill>
          <a:schemeClr val="lt1">
            <a:hueOff val="0"/>
            <a:satOff val="0"/>
            <a:lumOff val="0"/>
            <a:alphaOff val="0"/>
          </a:schemeClr>
        </a:solidFill>
        <a:ln w="31750"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lv-LV" sz="2400" b="0" kern="1200" dirty="0"/>
            <a:t>Darbība ir vērsta uz </a:t>
          </a:r>
          <a:r>
            <a:rPr lang="lv-LV" sz="2400" b="1" kern="1200" dirty="0"/>
            <a:t>regulāru</a:t>
          </a:r>
          <a:r>
            <a:rPr lang="lv-LV" sz="2400" b="0" kern="1200" dirty="0"/>
            <a:t> žurnālistikas </a:t>
          </a:r>
          <a:r>
            <a:rPr lang="lv-LV" sz="2400" b="1" kern="1200" dirty="0" err="1"/>
            <a:t>oriģinālsatura</a:t>
          </a:r>
          <a:r>
            <a:rPr lang="lv-LV" sz="2400" b="0" kern="1200" dirty="0"/>
            <a:t> veidošanu</a:t>
          </a:r>
        </a:p>
      </dsp:txBody>
      <dsp:txXfrm>
        <a:off x="3939785" y="502849"/>
        <a:ext cx="6517450" cy="721265"/>
      </dsp:txXfrm>
    </dsp:sp>
    <dsp:sp modelId="{18BE4F0F-48CB-4E0E-97A2-11077B25BD29}">
      <dsp:nvSpPr>
        <dsp:cNvPr id="0" name=""/>
        <dsp:cNvSpPr/>
      </dsp:nvSpPr>
      <dsp:spPr>
        <a:xfrm>
          <a:off x="3939785" y="1404430"/>
          <a:ext cx="6450026" cy="721265"/>
        </a:xfrm>
        <a:prstGeom prst="rect">
          <a:avLst/>
        </a:prstGeom>
        <a:solidFill>
          <a:schemeClr val="lt1">
            <a:hueOff val="0"/>
            <a:satOff val="0"/>
            <a:lumOff val="0"/>
            <a:alphaOff val="0"/>
          </a:schemeClr>
        </a:solidFill>
        <a:ln w="31750"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lv-LV" sz="2000" b="0" kern="1200" dirty="0"/>
            <a:t>Saistošs ētikas kodekss</a:t>
          </a:r>
          <a:endParaRPr lang="lv-LV" sz="2000" kern="1200" dirty="0"/>
        </a:p>
      </dsp:txBody>
      <dsp:txXfrm>
        <a:off x="3939785" y="1404430"/>
        <a:ext cx="6450026" cy="721265"/>
      </dsp:txXfrm>
    </dsp:sp>
    <dsp:sp modelId="{758FC2B2-14B5-4943-A29B-AEE8FD1F15D1}">
      <dsp:nvSpPr>
        <dsp:cNvPr id="0" name=""/>
        <dsp:cNvSpPr/>
      </dsp:nvSpPr>
      <dsp:spPr>
        <a:xfrm>
          <a:off x="3939785" y="2306011"/>
          <a:ext cx="6482697" cy="721265"/>
        </a:xfrm>
        <a:prstGeom prst="rect">
          <a:avLst/>
        </a:prstGeom>
        <a:solidFill>
          <a:schemeClr val="lt1">
            <a:hueOff val="0"/>
            <a:satOff val="0"/>
            <a:lumOff val="0"/>
            <a:alphaOff val="0"/>
          </a:schemeClr>
        </a:solidFill>
        <a:ln w="31750"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lv-LV" sz="2000" kern="1200" dirty="0"/>
            <a:t>Reģistrēts Uzņēmumu reģistrā vismaz 2 gadus</a:t>
          </a:r>
        </a:p>
      </dsp:txBody>
      <dsp:txXfrm>
        <a:off x="3939785" y="2306011"/>
        <a:ext cx="6482697" cy="721265"/>
      </dsp:txXfrm>
    </dsp:sp>
    <dsp:sp modelId="{07493160-E686-4022-A716-B742B7F6BEFB}">
      <dsp:nvSpPr>
        <dsp:cNvPr id="0" name=""/>
        <dsp:cNvSpPr/>
      </dsp:nvSpPr>
      <dsp:spPr>
        <a:xfrm>
          <a:off x="3946000" y="3178583"/>
          <a:ext cx="6529397" cy="721265"/>
        </a:xfrm>
        <a:prstGeom prst="rect">
          <a:avLst/>
        </a:prstGeom>
        <a:solidFill>
          <a:schemeClr val="lt1">
            <a:hueOff val="0"/>
            <a:satOff val="0"/>
            <a:lumOff val="0"/>
            <a:alphaOff val="0"/>
          </a:schemeClr>
        </a:solidFill>
        <a:ln w="31750"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lv-LV" sz="2000" b="0" kern="1200" dirty="0"/>
            <a:t>Vismaz viens sadarbības partneris</a:t>
          </a:r>
          <a:endParaRPr lang="lv-LV" sz="2000" kern="1200" dirty="0"/>
        </a:p>
      </dsp:txBody>
      <dsp:txXfrm>
        <a:off x="3946000" y="3178583"/>
        <a:ext cx="6529397" cy="72126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F2240B-DC5B-4673-A2C0-95C237D9D7B9}">
      <dsp:nvSpPr>
        <dsp:cNvPr id="0" name=""/>
        <dsp:cNvSpPr/>
      </dsp:nvSpPr>
      <dsp:spPr>
        <a:xfrm>
          <a:off x="0" y="0"/>
          <a:ext cx="10201274" cy="0"/>
        </a:xfrm>
        <a:prstGeom prst="lin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B0CAF4-25D5-45A1-A393-528BF4E647F3}">
      <dsp:nvSpPr>
        <dsp:cNvPr id="0" name=""/>
        <dsp:cNvSpPr/>
      </dsp:nvSpPr>
      <dsp:spPr>
        <a:xfrm>
          <a:off x="0" y="0"/>
          <a:ext cx="2040255" cy="3988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lv-LV" sz="2500" kern="1200"/>
            <a:t>Jāpievieno:</a:t>
          </a:r>
        </a:p>
      </dsp:txBody>
      <dsp:txXfrm>
        <a:off x="0" y="0"/>
        <a:ext cx="2040255" cy="3988089"/>
      </dsp:txXfrm>
    </dsp:sp>
    <dsp:sp modelId="{1D831E45-E948-4137-9976-19553E8229FA}">
      <dsp:nvSpPr>
        <dsp:cNvPr id="0" name=""/>
        <dsp:cNvSpPr/>
      </dsp:nvSpPr>
      <dsp:spPr>
        <a:xfrm>
          <a:off x="2193194" y="147245"/>
          <a:ext cx="8008000" cy="9376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lv-LV" sz="1800" kern="1200"/>
            <a:t>projekta satura veidošanā iesaistītā personāla dzīves gājuma, pieredzes un profesionālās kompetences apraksts (CV)</a:t>
          </a:r>
        </a:p>
      </dsp:txBody>
      <dsp:txXfrm>
        <a:off x="2193194" y="147245"/>
        <a:ext cx="8008000" cy="937629"/>
      </dsp:txXfrm>
    </dsp:sp>
    <dsp:sp modelId="{21E4F476-5DD0-4BF8-9E2B-D9128F9A7307}">
      <dsp:nvSpPr>
        <dsp:cNvPr id="0" name=""/>
        <dsp:cNvSpPr/>
      </dsp:nvSpPr>
      <dsp:spPr>
        <a:xfrm>
          <a:off x="2040255" y="984510"/>
          <a:ext cx="816102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FA6408B-C42F-4C65-BCCE-F2D6D28A2777}">
      <dsp:nvSpPr>
        <dsp:cNvPr id="0" name=""/>
        <dsp:cNvSpPr/>
      </dsp:nvSpPr>
      <dsp:spPr>
        <a:xfrm>
          <a:off x="2193194" y="1184563"/>
          <a:ext cx="8008000" cy="9376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i-FI" sz="1800" kern="1200"/>
            <a:t>Ētikas kodeksu vai pieteikumā jānorāda saite uz interneta vietni</a:t>
          </a:r>
          <a:endParaRPr lang="lv-LV" sz="1800" kern="1200"/>
        </a:p>
        <a:p>
          <a:pPr marL="0" lvl="0" indent="0" algn="l" defTabSz="800100">
            <a:lnSpc>
              <a:spcPct val="90000"/>
            </a:lnSpc>
            <a:spcBef>
              <a:spcPct val="0"/>
            </a:spcBef>
            <a:spcAft>
              <a:spcPct val="35000"/>
            </a:spcAft>
            <a:buNone/>
          </a:pPr>
          <a:endParaRPr lang="lv-LV" sz="1800" kern="1200"/>
        </a:p>
      </dsp:txBody>
      <dsp:txXfrm>
        <a:off x="2193194" y="1184563"/>
        <a:ext cx="8008000" cy="937629"/>
      </dsp:txXfrm>
    </dsp:sp>
    <dsp:sp modelId="{CC338C19-D1CB-4FFB-9136-B7C2B25450F3}">
      <dsp:nvSpPr>
        <dsp:cNvPr id="0" name=""/>
        <dsp:cNvSpPr/>
      </dsp:nvSpPr>
      <dsp:spPr>
        <a:xfrm>
          <a:off x="2040255" y="1969021"/>
          <a:ext cx="816102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EEC0621-B738-4777-970D-40AD2444F47B}">
      <dsp:nvSpPr>
        <dsp:cNvPr id="0" name=""/>
        <dsp:cNvSpPr/>
      </dsp:nvSpPr>
      <dsp:spPr>
        <a:xfrm>
          <a:off x="2193274" y="2015903"/>
          <a:ext cx="8008000" cy="9376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lv-LV" sz="1800" kern="1200"/>
            <a:t>mērķauditorijas raksturojumu pamatojoša  informācija (piemēram, mediju auditoriju pētījumi, abonēšanas un/vai tirdzniecības dati, tirāžu dati vai cita informācija, kas pamato auditoriju)</a:t>
          </a:r>
        </a:p>
      </dsp:txBody>
      <dsp:txXfrm>
        <a:off x="2193274" y="2015903"/>
        <a:ext cx="8008000" cy="937629"/>
      </dsp:txXfrm>
    </dsp:sp>
    <dsp:sp modelId="{F280F1A2-A1A8-44B7-A4F1-EB4D4FA61410}">
      <dsp:nvSpPr>
        <dsp:cNvPr id="0" name=""/>
        <dsp:cNvSpPr/>
      </dsp:nvSpPr>
      <dsp:spPr>
        <a:xfrm>
          <a:off x="2040255" y="2953532"/>
          <a:ext cx="816102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F0D8EE6-9E99-45E4-A761-DCBB21F67E0A}">
      <dsp:nvSpPr>
        <dsp:cNvPr id="0" name=""/>
        <dsp:cNvSpPr/>
      </dsp:nvSpPr>
      <dsp:spPr>
        <a:xfrm>
          <a:off x="2193194" y="3050459"/>
          <a:ext cx="8008000" cy="9376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0" kern="1200" err="1"/>
            <a:t>sadarbības</a:t>
          </a:r>
          <a:r>
            <a:rPr lang="en-US" sz="1800" b="0" kern="1200"/>
            <a:t> </a:t>
          </a:r>
          <a:r>
            <a:rPr lang="en-US" sz="1800" b="0" kern="1200" err="1"/>
            <a:t>partnera</a:t>
          </a:r>
          <a:r>
            <a:rPr lang="en-US" sz="1800" b="0" kern="1200"/>
            <a:t> </a:t>
          </a:r>
          <a:r>
            <a:rPr lang="en-US" sz="1800" b="0" kern="1200" err="1"/>
            <a:t>apliecinājums</a:t>
          </a:r>
          <a:r>
            <a:rPr lang="en-US" sz="1800" b="0" kern="1200"/>
            <a:t> </a:t>
          </a:r>
          <a:r>
            <a:rPr lang="lv-LV" sz="1800" b="0" kern="1200"/>
            <a:t>– ja attiecināms</a:t>
          </a:r>
        </a:p>
      </dsp:txBody>
      <dsp:txXfrm>
        <a:off x="2193194" y="3050459"/>
        <a:ext cx="8008000" cy="937629"/>
      </dsp:txXfrm>
    </dsp:sp>
    <dsp:sp modelId="{FB99EF36-1D11-4E54-9913-32EBFD499128}">
      <dsp:nvSpPr>
        <dsp:cNvPr id="0" name=""/>
        <dsp:cNvSpPr/>
      </dsp:nvSpPr>
      <dsp:spPr>
        <a:xfrm>
          <a:off x="2040255" y="3938043"/>
          <a:ext cx="816102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36C362-29CB-4AF1-9976-91664076ABF0}">
      <dsp:nvSpPr>
        <dsp:cNvPr id="0" name=""/>
        <dsp:cNvSpPr/>
      </dsp:nvSpPr>
      <dsp:spPr>
        <a:xfrm>
          <a:off x="765080" y="0"/>
          <a:ext cx="8670916" cy="4431707"/>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82B101-9096-4938-9C93-D1BF689F7302}">
      <dsp:nvSpPr>
        <dsp:cNvPr id="0" name=""/>
        <dsp:cNvSpPr/>
      </dsp:nvSpPr>
      <dsp:spPr>
        <a:xfrm>
          <a:off x="345681" y="1329512"/>
          <a:ext cx="3060323" cy="177268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lv-LV" sz="2300" kern="1200" dirty="0"/>
            <a:t>Administratīvā vērtēšana</a:t>
          </a:r>
        </a:p>
        <a:p>
          <a:pPr marL="0" lvl="0" indent="0" algn="ctr" defTabSz="1022350">
            <a:lnSpc>
              <a:spcPct val="90000"/>
            </a:lnSpc>
            <a:spcBef>
              <a:spcPct val="0"/>
            </a:spcBef>
            <a:spcAft>
              <a:spcPct val="35000"/>
            </a:spcAft>
            <a:buNone/>
          </a:pPr>
          <a:r>
            <a:rPr lang="lv-LV" sz="2300" kern="1200" dirty="0"/>
            <a:t>(veic Fonda sekretariāts)</a:t>
          </a:r>
        </a:p>
      </dsp:txBody>
      <dsp:txXfrm>
        <a:off x="432216" y="1416047"/>
        <a:ext cx="2887253" cy="1599612"/>
      </dsp:txXfrm>
    </dsp:sp>
    <dsp:sp modelId="{EFA2E68D-0DEF-4200-9F35-0A04E3A99766}">
      <dsp:nvSpPr>
        <dsp:cNvPr id="0" name=""/>
        <dsp:cNvSpPr/>
      </dsp:nvSpPr>
      <dsp:spPr>
        <a:xfrm>
          <a:off x="3570377" y="1329512"/>
          <a:ext cx="3060323" cy="1772682"/>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lv-LV" sz="2300" kern="1200"/>
            <a:t>Atbilstības vērtēšana</a:t>
          </a:r>
        </a:p>
        <a:p>
          <a:pPr marL="0" lvl="0" indent="0" algn="ctr" defTabSz="1022350">
            <a:lnSpc>
              <a:spcPct val="90000"/>
            </a:lnSpc>
            <a:spcBef>
              <a:spcPct val="0"/>
            </a:spcBef>
            <a:spcAft>
              <a:spcPct val="35000"/>
            </a:spcAft>
            <a:buNone/>
          </a:pPr>
          <a:r>
            <a:rPr lang="lv-LV" sz="2300" kern="1200"/>
            <a:t>(veic Vērtēšanas komisija)</a:t>
          </a:r>
        </a:p>
      </dsp:txBody>
      <dsp:txXfrm>
        <a:off x="3656912" y="1416047"/>
        <a:ext cx="2887253" cy="1599612"/>
      </dsp:txXfrm>
    </dsp:sp>
    <dsp:sp modelId="{646BEAD3-3C06-46E0-AE03-5759326001C3}">
      <dsp:nvSpPr>
        <dsp:cNvPr id="0" name=""/>
        <dsp:cNvSpPr/>
      </dsp:nvSpPr>
      <dsp:spPr>
        <a:xfrm>
          <a:off x="6795073" y="1329512"/>
          <a:ext cx="3060323" cy="1772682"/>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lv-LV" sz="2300" kern="1200"/>
            <a:t>Kvalitātes vērtēšana </a:t>
          </a:r>
        </a:p>
        <a:p>
          <a:pPr marL="0" lvl="0" indent="0" algn="ctr" defTabSz="1022350">
            <a:lnSpc>
              <a:spcPct val="90000"/>
            </a:lnSpc>
            <a:spcBef>
              <a:spcPct val="0"/>
            </a:spcBef>
            <a:spcAft>
              <a:spcPct val="35000"/>
            </a:spcAft>
            <a:buNone/>
          </a:pPr>
          <a:r>
            <a:rPr lang="lv-LV" sz="2300" kern="1200"/>
            <a:t>(veic Vērtēšanas komisija)</a:t>
          </a:r>
        </a:p>
      </dsp:txBody>
      <dsp:txXfrm>
        <a:off x="6881608" y="1416047"/>
        <a:ext cx="2887253" cy="159961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642D5E-ABBC-4781-8F91-402ADDFC7BB1}">
      <dsp:nvSpPr>
        <dsp:cNvPr id="0" name=""/>
        <dsp:cNvSpPr/>
      </dsp:nvSpPr>
      <dsp:spPr>
        <a:xfrm>
          <a:off x="837655" y="0"/>
          <a:ext cx="9493431" cy="4842807"/>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6C2EA6-D5F6-4042-9164-1D0FB387693E}">
      <dsp:nvSpPr>
        <dsp:cNvPr id="0" name=""/>
        <dsp:cNvSpPr/>
      </dsp:nvSpPr>
      <dsp:spPr>
        <a:xfrm>
          <a:off x="3727" y="1357022"/>
          <a:ext cx="3285999" cy="2128762"/>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Font typeface="Wingdings" pitchFamily="2" charset="2"/>
            <a:buNone/>
          </a:pPr>
          <a:r>
            <a:rPr lang="lv-LV" sz="1400" kern="1200" dirty="0"/>
            <a:t>Projektu pieteikumus, kuri ieguvuši vismaz minimālo kopējo punktu skaitu (</a:t>
          </a:r>
          <a:r>
            <a:rPr lang="lv-LV" sz="1400" kern="1200" dirty="0">
              <a:solidFill>
                <a:srgbClr val="800024"/>
              </a:solidFill>
            </a:rPr>
            <a:t>vismaz 25 punkti</a:t>
          </a:r>
          <a:r>
            <a:rPr lang="lv-LV" sz="1400" kern="1200" dirty="0"/>
            <a:t>), Komisija sakārto dilstošā secībā pēc iegūto punktu skaita katrā no finansējuma daļām</a:t>
          </a:r>
          <a:endParaRPr lang="lv-LV" altLang="lv-LV" sz="1400" kern="1200" dirty="0"/>
        </a:p>
      </dsp:txBody>
      <dsp:txXfrm>
        <a:off x="107645" y="1460940"/>
        <a:ext cx="3078163" cy="1920926"/>
      </dsp:txXfrm>
    </dsp:sp>
    <dsp:sp modelId="{D431E0BE-D5B2-4BBB-86AA-4B017557A7D1}">
      <dsp:nvSpPr>
        <dsp:cNvPr id="0" name=""/>
        <dsp:cNvSpPr/>
      </dsp:nvSpPr>
      <dsp:spPr>
        <a:xfrm>
          <a:off x="3800172" y="1228997"/>
          <a:ext cx="3568397" cy="2384811"/>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Font typeface="Wingdings" pitchFamily="2" charset="2"/>
            <a:buNone/>
          </a:pPr>
          <a:r>
            <a:rPr lang="lv-LV" altLang="lv-LV" sz="1400" kern="1200" dirty="0"/>
            <a:t>Ja vairāki projektu pieteikumi iegūst vienādu punktu skaitu, priekšroka tiek dota tiem, kuri saņēmuši augstāku vidējo punktu skaitu 5.7.1. (atbilstība Programmas mērķim), 5.7.2. (aktualitāte valsts notikumu kontekstā) un 5.7.7.(satura atbilstība augstvērtīgiem žurnālistikas standartiem) kritērijos</a:t>
          </a:r>
          <a:endParaRPr lang="lv-LV" sz="1400" kern="1200" dirty="0"/>
        </a:p>
      </dsp:txBody>
      <dsp:txXfrm>
        <a:off x="3916589" y="1345414"/>
        <a:ext cx="3335563" cy="2151977"/>
      </dsp:txXfrm>
    </dsp:sp>
    <dsp:sp modelId="{AD15F539-5B81-4804-A644-585354721E5C}">
      <dsp:nvSpPr>
        <dsp:cNvPr id="0" name=""/>
        <dsp:cNvSpPr/>
      </dsp:nvSpPr>
      <dsp:spPr>
        <a:xfrm>
          <a:off x="7879016" y="1558667"/>
          <a:ext cx="3285999" cy="1725472"/>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lv-LV" altLang="lv-LV" sz="1400" kern="1200" dirty="0">
              <a:solidFill>
                <a:srgbClr val="A80000"/>
              </a:solidFill>
            </a:rPr>
            <a:t>Projektus, kas atbilst visiem vērtēšanas kritērijiem, taču, sarindojot secībā pēc iegūto punktu skaita, atrodas zem pieejamā finansējuma svītras, noraida nepietiekama finansējuma dēļ</a:t>
          </a:r>
          <a:endParaRPr lang="lv-LV" sz="1400" kern="1200" dirty="0">
            <a:solidFill>
              <a:srgbClr val="A80000"/>
            </a:solidFill>
          </a:endParaRPr>
        </a:p>
      </dsp:txBody>
      <dsp:txXfrm>
        <a:off x="7963247" y="1642898"/>
        <a:ext cx="3117537" cy="155701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32BC6C-603E-7841-9798-FE61418869CE}" type="datetimeFigureOut">
              <a:rPr lang="en-LV" smtClean="0"/>
              <a:t>02/16/2024</a:t>
            </a:fld>
            <a:endParaRPr lang="en-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D30602-8DDB-E748-B349-EB91B332399B}" type="slidenum">
              <a:rPr lang="en-LV" smtClean="0"/>
              <a:t>‹#›</a:t>
            </a:fld>
            <a:endParaRPr lang="en-LV"/>
          </a:p>
        </p:txBody>
      </p:sp>
    </p:spTree>
    <p:extLst>
      <p:ext uri="{BB962C8B-B14F-4D97-AF65-F5344CB8AC3E}">
        <p14:creationId xmlns:p14="http://schemas.microsoft.com/office/powerpoint/2010/main" val="1479125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61D30602-8DDB-E748-B349-EB91B332399B}" type="slidenum">
              <a:rPr lang="en-LV" smtClean="0"/>
              <a:t>1</a:t>
            </a:fld>
            <a:endParaRPr lang="en-LV"/>
          </a:p>
        </p:txBody>
      </p:sp>
    </p:spTree>
    <p:extLst>
      <p:ext uri="{BB962C8B-B14F-4D97-AF65-F5344CB8AC3E}">
        <p14:creationId xmlns:p14="http://schemas.microsoft.com/office/powerpoint/2010/main" val="1296838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61D30602-8DDB-E748-B349-EB91B332399B}" type="slidenum">
              <a:rPr lang="en-LV" smtClean="0"/>
              <a:t>10</a:t>
            </a:fld>
            <a:endParaRPr lang="en-LV"/>
          </a:p>
        </p:txBody>
      </p:sp>
    </p:spTree>
    <p:extLst>
      <p:ext uri="{BB962C8B-B14F-4D97-AF65-F5344CB8AC3E}">
        <p14:creationId xmlns:p14="http://schemas.microsoft.com/office/powerpoint/2010/main" val="3461700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71FDA3-1A2A-904F-C6FC-6EAE140211D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54CC46F-2B79-4F69-2D54-1952F5678C6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0E18F5D-2E46-C0A7-0E16-B1CC15D85F58}"/>
              </a:ext>
            </a:extLst>
          </p:cNvPr>
          <p:cNvSpPr>
            <a:spLocks noGrp="1"/>
          </p:cNvSpPr>
          <p:nvPr>
            <p:ph type="body" idx="1"/>
          </p:nvPr>
        </p:nvSpPr>
        <p:spPr/>
        <p:txBody>
          <a:bodyPr/>
          <a:lstStyle/>
          <a:p>
            <a:endParaRPr lang="lv-LV" dirty="0"/>
          </a:p>
        </p:txBody>
      </p:sp>
      <p:sp>
        <p:nvSpPr>
          <p:cNvPr id="4" name="Slide Number Placeholder 3">
            <a:extLst>
              <a:ext uri="{FF2B5EF4-FFF2-40B4-BE49-F238E27FC236}">
                <a16:creationId xmlns:a16="http://schemas.microsoft.com/office/drawing/2014/main" id="{8986C7F8-C9D0-EB73-64B4-B2921B153CFD}"/>
              </a:ext>
            </a:extLst>
          </p:cNvPr>
          <p:cNvSpPr>
            <a:spLocks noGrp="1"/>
          </p:cNvSpPr>
          <p:nvPr>
            <p:ph type="sldNum" sz="quarter" idx="5"/>
          </p:nvPr>
        </p:nvSpPr>
        <p:spPr/>
        <p:txBody>
          <a:bodyPr/>
          <a:lstStyle/>
          <a:p>
            <a:fld id="{61D30602-8DDB-E748-B349-EB91B332399B}" type="slidenum">
              <a:rPr lang="en-LV" smtClean="0"/>
              <a:t>11</a:t>
            </a:fld>
            <a:endParaRPr lang="en-LV"/>
          </a:p>
        </p:txBody>
      </p:sp>
    </p:spTree>
    <p:extLst>
      <p:ext uri="{BB962C8B-B14F-4D97-AF65-F5344CB8AC3E}">
        <p14:creationId xmlns:p14="http://schemas.microsoft.com/office/powerpoint/2010/main" val="488944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61D30602-8DDB-E748-B349-EB91B332399B}" type="slidenum">
              <a:rPr lang="en-LV" smtClean="0"/>
              <a:t>12</a:t>
            </a:fld>
            <a:endParaRPr lang="en-LV"/>
          </a:p>
        </p:txBody>
      </p:sp>
    </p:spTree>
    <p:extLst>
      <p:ext uri="{BB962C8B-B14F-4D97-AF65-F5344CB8AC3E}">
        <p14:creationId xmlns:p14="http://schemas.microsoft.com/office/powerpoint/2010/main" val="20804714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61D30602-8DDB-E748-B349-EB91B332399B}" type="slidenum">
              <a:rPr lang="en-LV" smtClean="0"/>
              <a:t>13</a:t>
            </a:fld>
            <a:endParaRPr lang="en-LV"/>
          </a:p>
        </p:txBody>
      </p:sp>
    </p:spTree>
    <p:extLst>
      <p:ext uri="{BB962C8B-B14F-4D97-AF65-F5344CB8AC3E}">
        <p14:creationId xmlns:p14="http://schemas.microsoft.com/office/powerpoint/2010/main" val="12999402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dirty="0">
              <a:solidFill>
                <a:srgbClr val="800024"/>
              </a:solidFill>
            </a:endParaRPr>
          </a:p>
        </p:txBody>
      </p:sp>
      <p:sp>
        <p:nvSpPr>
          <p:cNvPr id="4" name="Slaida numura vietturis 3"/>
          <p:cNvSpPr>
            <a:spLocks noGrp="1"/>
          </p:cNvSpPr>
          <p:nvPr>
            <p:ph type="sldNum" sz="quarter" idx="5"/>
          </p:nvPr>
        </p:nvSpPr>
        <p:spPr/>
        <p:txBody>
          <a:bodyPr/>
          <a:lstStyle/>
          <a:p>
            <a:fld id="{61D30602-8DDB-E748-B349-EB91B332399B}" type="slidenum">
              <a:rPr lang="en-LV" smtClean="0"/>
              <a:t>14</a:t>
            </a:fld>
            <a:endParaRPr lang="en-LV"/>
          </a:p>
        </p:txBody>
      </p:sp>
    </p:spTree>
    <p:extLst>
      <p:ext uri="{BB962C8B-B14F-4D97-AF65-F5344CB8AC3E}">
        <p14:creationId xmlns:p14="http://schemas.microsoft.com/office/powerpoint/2010/main" val="1114269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dirty="0">
              <a:solidFill>
                <a:srgbClr val="800024"/>
              </a:solidFill>
            </a:endParaRPr>
          </a:p>
        </p:txBody>
      </p:sp>
      <p:sp>
        <p:nvSpPr>
          <p:cNvPr id="4" name="Slaida numura vietturis 3"/>
          <p:cNvSpPr>
            <a:spLocks noGrp="1"/>
          </p:cNvSpPr>
          <p:nvPr>
            <p:ph type="sldNum" sz="quarter" idx="5"/>
          </p:nvPr>
        </p:nvSpPr>
        <p:spPr/>
        <p:txBody>
          <a:bodyPr/>
          <a:lstStyle/>
          <a:p>
            <a:fld id="{61D30602-8DDB-E748-B349-EB91B332399B}" type="slidenum">
              <a:rPr lang="en-LV" smtClean="0"/>
              <a:t>15</a:t>
            </a:fld>
            <a:endParaRPr lang="en-LV"/>
          </a:p>
        </p:txBody>
      </p:sp>
    </p:spTree>
    <p:extLst>
      <p:ext uri="{BB962C8B-B14F-4D97-AF65-F5344CB8AC3E}">
        <p14:creationId xmlns:p14="http://schemas.microsoft.com/office/powerpoint/2010/main" val="3372554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just" defTabSz="938213"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lv-LV" sz="1800" strike="noStrike" dirty="0"/>
          </a:p>
        </p:txBody>
      </p:sp>
      <p:sp>
        <p:nvSpPr>
          <p:cNvPr id="4" name="Slaida numura vietturis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D30602-8DDB-E748-B349-EB91B332399B}" type="slidenum">
              <a:rPr kumimoji="0" lang="en-LV"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LV"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5436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61D30602-8DDB-E748-B349-EB91B332399B}" type="slidenum">
              <a:rPr lang="en-LV" smtClean="0"/>
              <a:t>17</a:t>
            </a:fld>
            <a:endParaRPr lang="en-LV"/>
          </a:p>
        </p:txBody>
      </p:sp>
    </p:spTree>
    <p:extLst>
      <p:ext uri="{BB962C8B-B14F-4D97-AF65-F5344CB8AC3E}">
        <p14:creationId xmlns:p14="http://schemas.microsoft.com/office/powerpoint/2010/main" val="1977085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indent="0">
              <a:buNone/>
            </a:pPr>
            <a:endParaRPr lang="lv-LV" dirty="0"/>
          </a:p>
        </p:txBody>
      </p:sp>
      <p:sp>
        <p:nvSpPr>
          <p:cNvPr id="4" name="Slaida numura vietturis 3"/>
          <p:cNvSpPr>
            <a:spLocks noGrp="1"/>
          </p:cNvSpPr>
          <p:nvPr>
            <p:ph type="sldNum" sz="quarter" idx="5"/>
          </p:nvPr>
        </p:nvSpPr>
        <p:spPr/>
        <p:txBody>
          <a:bodyPr/>
          <a:lstStyle/>
          <a:p>
            <a:fld id="{61D30602-8DDB-E748-B349-EB91B332399B}" type="slidenum">
              <a:rPr lang="en-LV" smtClean="0"/>
              <a:t>2</a:t>
            </a:fld>
            <a:endParaRPr lang="en-LV"/>
          </a:p>
        </p:txBody>
      </p:sp>
    </p:spTree>
    <p:extLst>
      <p:ext uri="{BB962C8B-B14F-4D97-AF65-F5344CB8AC3E}">
        <p14:creationId xmlns:p14="http://schemas.microsoft.com/office/powerpoint/2010/main" val="2137120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61D30602-8DDB-E748-B349-EB91B332399B}" type="slidenum">
              <a:rPr lang="en-LV" smtClean="0"/>
              <a:t>3</a:t>
            </a:fld>
            <a:endParaRPr lang="en-LV"/>
          </a:p>
        </p:txBody>
      </p:sp>
    </p:spTree>
    <p:extLst>
      <p:ext uri="{BB962C8B-B14F-4D97-AF65-F5344CB8AC3E}">
        <p14:creationId xmlns:p14="http://schemas.microsoft.com/office/powerpoint/2010/main" val="291004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lv-LV" dirty="0">
              <a:cs typeface="Calibri"/>
            </a:endParaRPr>
          </a:p>
        </p:txBody>
      </p:sp>
      <p:sp>
        <p:nvSpPr>
          <p:cNvPr id="4" name="Slide Number Placeholder 3"/>
          <p:cNvSpPr>
            <a:spLocks noGrp="1"/>
          </p:cNvSpPr>
          <p:nvPr>
            <p:ph type="sldNum" sz="quarter" idx="5"/>
          </p:nvPr>
        </p:nvSpPr>
        <p:spPr/>
        <p:txBody>
          <a:bodyPr/>
          <a:lstStyle/>
          <a:p>
            <a:fld id="{61D30602-8DDB-E748-B349-EB91B332399B}" type="slidenum">
              <a:rPr lang="en-LV" smtClean="0"/>
              <a:t>4</a:t>
            </a:fld>
            <a:endParaRPr lang="en-LV"/>
          </a:p>
        </p:txBody>
      </p:sp>
    </p:spTree>
    <p:extLst>
      <p:ext uri="{BB962C8B-B14F-4D97-AF65-F5344CB8AC3E}">
        <p14:creationId xmlns:p14="http://schemas.microsoft.com/office/powerpoint/2010/main" val="2050280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61D30602-8DDB-E748-B349-EB91B332399B}" type="slidenum">
              <a:rPr lang="en-LV" smtClean="0"/>
              <a:t>5</a:t>
            </a:fld>
            <a:endParaRPr lang="en-LV"/>
          </a:p>
        </p:txBody>
      </p:sp>
    </p:spTree>
    <p:extLst>
      <p:ext uri="{BB962C8B-B14F-4D97-AF65-F5344CB8AC3E}">
        <p14:creationId xmlns:p14="http://schemas.microsoft.com/office/powerpoint/2010/main" val="1581510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lv-LV" dirty="0">
                <a:effectLst/>
              </a:rPr>
            </a:br>
            <a:endParaRPr lang="lv-LV" dirty="0"/>
          </a:p>
        </p:txBody>
      </p:sp>
      <p:sp>
        <p:nvSpPr>
          <p:cNvPr id="4" name="Slide Number Placeholder 3"/>
          <p:cNvSpPr>
            <a:spLocks noGrp="1"/>
          </p:cNvSpPr>
          <p:nvPr>
            <p:ph type="sldNum" sz="quarter" idx="5"/>
          </p:nvPr>
        </p:nvSpPr>
        <p:spPr/>
        <p:txBody>
          <a:bodyPr/>
          <a:lstStyle/>
          <a:p>
            <a:fld id="{61D30602-8DDB-E748-B349-EB91B332399B}" type="slidenum">
              <a:rPr lang="en-LV" smtClean="0"/>
              <a:t>6</a:t>
            </a:fld>
            <a:endParaRPr lang="en-LV"/>
          </a:p>
        </p:txBody>
      </p:sp>
    </p:spTree>
    <p:extLst>
      <p:ext uri="{BB962C8B-B14F-4D97-AF65-F5344CB8AC3E}">
        <p14:creationId xmlns:p14="http://schemas.microsoft.com/office/powerpoint/2010/main" val="1683963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61D30602-8DDB-E748-B349-EB91B332399B}" type="slidenum">
              <a:rPr lang="en-LV" smtClean="0"/>
              <a:t>7</a:t>
            </a:fld>
            <a:endParaRPr lang="en-LV"/>
          </a:p>
        </p:txBody>
      </p:sp>
    </p:spTree>
    <p:extLst>
      <p:ext uri="{BB962C8B-B14F-4D97-AF65-F5344CB8AC3E}">
        <p14:creationId xmlns:p14="http://schemas.microsoft.com/office/powerpoint/2010/main" val="815871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61D30602-8DDB-E748-B349-EB91B332399B}" type="slidenum">
              <a:rPr lang="en-LV" smtClean="0"/>
              <a:t>8</a:t>
            </a:fld>
            <a:endParaRPr lang="en-LV"/>
          </a:p>
        </p:txBody>
      </p:sp>
    </p:spTree>
    <p:extLst>
      <p:ext uri="{BB962C8B-B14F-4D97-AF65-F5344CB8AC3E}">
        <p14:creationId xmlns:p14="http://schemas.microsoft.com/office/powerpoint/2010/main" val="1699048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lv-LV" b="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61D30602-8DDB-E748-B349-EB91B332399B}" type="slidenum">
              <a:rPr lang="en-LV" smtClean="0"/>
              <a:t>9</a:t>
            </a:fld>
            <a:endParaRPr lang="en-LV"/>
          </a:p>
        </p:txBody>
      </p:sp>
    </p:spTree>
    <p:extLst>
      <p:ext uri="{BB962C8B-B14F-4D97-AF65-F5344CB8AC3E}">
        <p14:creationId xmlns:p14="http://schemas.microsoft.com/office/powerpoint/2010/main" val="9831362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Layouts/_rels/slideLayout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Master" Target="../slideMasters/slideMaster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44380" y="4352544"/>
            <a:ext cx="8207652" cy="1239894"/>
          </a:xfrm>
          <a:noFill/>
        </p:spPr>
        <p:txBody>
          <a:bodyPr>
            <a:normAutofit/>
          </a:bodyPr>
          <a:lstStyle>
            <a:lvl1pPr marL="0" indent="0" algn="l">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10" name="Date Placeholder 7">
            <a:extLst>
              <a:ext uri="{FF2B5EF4-FFF2-40B4-BE49-F238E27FC236}">
                <a16:creationId xmlns:a16="http://schemas.microsoft.com/office/drawing/2014/main" id="{A6CD2FBA-7F6A-7C45-9AE1-34EDBAD98BFE}"/>
              </a:ext>
            </a:extLst>
          </p:cNvPr>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a:p>
        </p:txBody>
      </p:sp>
      <p:sp>
        <p:nvSpPr>
          <p:cNvPr id="11" name="Footer Placeholder 8">
            <a:extLst>
              <a:ext uri="{FF2B5EF4-FFF2-40B4-BE49-F238E27FC236}">
                <a16:creationId xmlns:a16="http://schemas.microsoft.com/office/drawing/2014/main" id="{177E20F1-29C6-AB46-B9B5-C50CF791241B}"/>
              </a:ext>
            </a:extLst>
          </p:cNvPr>
          <p:cNvSpPr>
            <a:spLocks noGrp="1"/>
          </p:cNvSpPr>
          <p:nvPr>
            <p:ph type="ftr" sz="quarter" idx="11"/>
          </p:nvPr>
        </p:nvSpPr>
        <p:spPr>
          <a:xfrm>
            <a:off x="995461" y="6236208"/>
            <a:ext cx="5901189" cy="320040"/>
          </a:xfrm>
        </p:spPr>
        <p:txBody>
          <a:bodyPr/>
          <a:lstStyle>
            <a:lvl1pPr>
              <a:defRPr>
                <a:solidFill>
                  <a:schemeClr val="tx1">
                    <a:alpha val="70000"/>
                  </a:schemeClr>
                </a:solidFill>
              </a:defRPr>
            </a:lvl1pPr>
          </a:lstStyle>
          <a:p>
            <a:r>
              <a:rPr lang="en-GB"/>
              <a:t>Sabiedrības integrācijas fonds</a:t>
            </a:r>
            <a:endParaRPr lang="en-LV"/>
          </a:p>
        </p:txBody>
      </p:sp>
      <p:sp>
        <p:nvSpPr>
          <p:cNvPr id="12" name="Slide Number Placeholder 9">
            <a:extLst>
              <a:ext uri="{FF2B5EF4-FFF2-40B4-BE49-F238E27FC236}">
                <a16:creationId xmlns:a16="http://schemas.microsoft.com/office/drawing/2014/main" id="{A55730A0-E0D8-6743-9CD6-B19F08E10814}"/>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a:p>
        </p:txBody>
      </p:sp>
      <p:sp>
        <p:nvSpPr>
          <p:cNvPr id="4" name="Title 3">
            <a:extLst>
              <a:ext uri="{FF2B5EF4-FFF2-40B4-BE49-F238E27FC236}">
                <a16:creationId xmlns:a16="http://schemas.microsoft.com/office/drawing/2014/main" id="{5B05563C-7AB9-8843-81FD-1D53D7F42A1E}"/>
              </a:ext>
            </a:extLst>
          </p:cNvPr>
          <p:cNvSpPr>
            <a:spLocks noGrp="1"/>
          </p:cNvSpPr>
          <p:nvPr>
            <p:ph type="title" hasCustomPrompt="1"/>
          </p:nvPr>
        </p:nvSpPr>
        <p:spPr>
          <a:xfrm>
            <a:off x="944380" y="2503112"/>
            <a:ext cx="8375432" cy="1188720"/>
          </a:xfrm>
          <a:noFill/>
          <a:ln>
            <a:noFill/>
          </a:ln>
        </p:spPr>
        <p:txBody>
          <a:bodyPr>
            <a:noAutofit/>
          </a:bodyPr>
          <a:lstStyle>
            <a:lvl1pPr algn="l">
              <a:defRPr sz="5000" cap="none">
                <a:solidFill>
                  <a:schemeClr val="tx1"/>
                </a:solidFill>
              </a:defRPr>
            </a:lvl1pPr>
          </a:lstStyle>
          <a:p>
            <a:r>
              <a:rPr lang="en-GB"/>
              <a:t>Click to edit master title style</a:t>
            </a:r>
            <a:endParaRPr lang="en-LV"/>
          </a:p>
        </p:txBody>
      </p:sp>
    </p:spTree>
    <p:extLst>
      <p:ext uri="{BB962C8B-B14F-4D97-AF65-F5344CB8AC3E}">
        <p14:creationId xmlns:p14="http://schemas.microsoft.com/office/powerpoint/2010/main" val="260771992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9E5E4EA-1CBE-A44A-A9BE-F31295529495}"/>
              </a:ext>
            </a:extLst>
          </p:cNvPr>
          <p:cNvSpPr>
            <a:spLocks noGrp="1"/>
          </p:cNvSpPr>
          <p:nvPr>
            <p:ph type="title"/>
          </p:nvPr>
        </p:nvSpPr>
        <p:spPr>
          <a:xfrm>
            <a:off x="830834" y="435399"/>
            <a:ext cx="7983381" cy="1123578"/>
          </a:xfrm>
          <a:noFill/>
          <a:ln>
            <a:noFill/>
          </a:ln>
        </p:spPr>
        <p:txBody>
          <a:bodyPr>
            <a:normAutofit/>
          </a:bodyPr>
          <a:lstStyle>
            <a:lvl1pPr algn="l">
              <a:defRPr sz="4000" cap="none" spc="0">
                <a:solidFill>
                  <a:srgbClr val="7C9396"/>
                </a:solidFill>
              </a:defRPr>
            </a:lvl1pPr>
          </a:lstStyle>
          <a:p>
            <a:endParaRPr lang="en-US"/>
          </a:p>
        </p:txBody>
      </p:sp>
      <p:sp>
        <p:nvSpPr>
          <p:cNvPr id="7" name="Date Placeholder 7">
            <a:extLst>
              <a:ext uri="{FF2B5EF4-FFF2-40B4-BE49-F238E27FC236}">
                <a16:creationId xmlns:a16="http://schemas.microsoft.com/office/drawing/2014/main" id="{DF69425A-FD29-1A44-B2D4-C19E701BBCF4}"/>
              </a:ext>
            </a:extLst>
          </p:cNvPr>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a:p>
        </p:txBody>
      </p:sp>
      <p:sp>
        <p:nvSpPr>
          <p:cNvPr id="8" name="Footer Placeholder 8">
            <a:extLst>
              <a:ext uri="{FF2B5EF4-FFF2-40B4-BE49-F238E27FC236}">
                <a16:creationId xmlns:a16="http://schemas.microsoft.com/office/drawing/2014/main" id="{7E9D0869-44B0-094B-B441-BFF387AEBD05}"/>
              </a:ext>
            </a:extLst>
          </p:cNvPr>
          <p:cNvSpPr>
            <a:spLocks noGrp="1"/>
          </p:cNvSpPr>
          <p:nvPr>
            <p:ph type="ftr" sz="quarter" idx="11"/>
          </p:nvPr>
        </p:nvSpPr>
        <p:spPr>
          <a:xfrm>
            <a:off x="995461" y="6236208"/>
            <a:ext cx="5901189" cy="320040"/>
          </a:xfrm>
        </p:spPr>
        <p:txBody>
          <a:bodyPr/>
          <a:lstStyle>
            <a:lvl1pPr>
              <a:defRPr>
                <a:solidFill>
                  <a:srgbClr val="7C9396">
                    <a:alpha val="70000"/>
                  </a:srgbClr>
                </a:solidFill>
              </a:defRPr>
            </a:lvl1pPr>
          </a:lstStyle>
          <a:p>
            <a:r>
              <a:rPr lang="en-GB"/>
              <a:t>Sabiedrības integrācijas fonds</a:t>
            </a:r>
            <a:endParaRPr lang="en-LV"/>
          </a:p>
        </p:txBody>
      </p:sp>
      <p:sp>
        <p:nvSpPr>
          <p:cNvPr id="9" name="Slide Number Placeholder 9">
            <a:extLst>
              <a:ext uri="{FF2B5EF4-FFF2-40B4-BE49-F238E27FC236}">
                <a16:creationId xmlns:a16="http://schemas.microsoft.com/office/drawing/2014/main" id="{1DDCF5D3-D3C5-3244-8610-6DE60B5133F0}"/>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a:p>
        </p:txBody>
      </p:sp>
      <p:graphicFrame>
        <p:nvGraphicFramePr>
          <p:cNvPr id="14" name="Diagram 13">
            <a:extLst>
              <a:ext uri="{FF2B5EF4-FFF2-40B4-BE49-F238E27FC236}">
                <a16:creationId xmlns:a16="http://schemas.microsoft.com/office/drawing/2014/main" id="{C90EC000-7A60-4972-A495-03A72AC83974}"/>
              </a:ext>
            </a:extLst>
          </p:cNvPr>
          <p:cNvGraphicFramePr/>
          <p:nvPr userDrawn="1">
            <p:extLst>
              <p:ext uri="{D42A27DB-BD31-4B8C-83A1-F6EECF244321}">
                <p14:modId xmlns:p14="http://schemas.microsoft.com/office/powerpoint/2010/main" val="742998314"/>
              </p:ext>
            </p:extLst>
          </p:nvPr>
        </p:nvGraphicFramePr>
        <p:xfrm>
          <a:off x="830834" y="1766656"/>
          <a:ext cx="8428854" cy="43716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99466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9E5E4EA-1CBE-A44A-A9BE-F31295529495}"/>
              </a:ext>
            </a:extLst>
          </p:cNvPr>
          <p:cNvSpPr>
            <a:spLocks noGrp="1"/>
          </p:cNvSpPr>
          <p:nvPr>
            <p:ph type="title" hasCustomPrompt="1"/>
          </p:nvPr>
        </p:nvSpPr>
        <p:spPr>
          <a:xfrm>
            <a:off x="830834" y="435399"/>
            <a:ext cx="7983381" cy="1123578"/>
          </a:xfrm>
          <a:noFill/>
          <a:ln>
            <a:noFill/>
          </a:ln>
        </p:spPr>
        <p:txBody>
          <a:bodyPr>
            <a:normAutofit/>
          </a:bodyPr>
          <a:lstStyle>
            <a:lvl1pPr algn="l">
              <a:defRPr sz="4000" cap="none" spc="0">
                <a:solidFill>
                  <a:srgbClr val="7C9396"/>
                </a:solidFill>
              </a:defRPr>
            </a:lvl1pPr>
          </a:lstStyle>
          <a:p>
            <a:r>
              <a:rPr lang="en-GB"/>
              <a:t>Click to edit master title style</a:t>
            </a:r>
            <a:endParaRPr lang="en-US"/>
          </a:p>
        </p:txBody>
      </p:sp>
      <p:sp>
        <p:nvSpPr>
          <p:cNvPr id="7" name="Date Placeholder 7">
            <a:extLst>
              <a:ext uri="{FF2B5EF4-FFF2-40B4-BE49-F238E27FC236}">
                <a16:creationId xmlns:a16="http://schemas.microsoft.com/office/drawing/2014/main" id="{DF69425A-FD29-1A44-B2D4-C19E701BBCF4}"/>
              </a:ext>
            </a:extLst>
          </p:cNvPr>
          <p:cNvSpPr>
            <a:spLocks noGrp="1"/>
          </p:cNvSpPr>
          <p:nvPr>
            <p:ph type="dt" sz="half" idx="10"/>
          </p:nvPr>
        </p:nvSpPr>
        <p:spPr>
          <a:xfrm>
            <a:off x="7893286" y="6253150"/>
            <a:ext cx="2753746" cy="323968"/>
          </a:xfrm>
        </p:spPr>
        <p:txBody>
          <a:bodyPr/>
          <a:lstStyle>
            <a:lvl1pPr>
              <a:defRPr>
                <a:solidFill>
                  <a:srgbClr val="7C9396"/>
                </a:solidFill>
                <a:latin typeface="Verdana" panose="020B0604030504040204" pitchFamily="34" charset="0"/>
                <a:ea typeface="Verdana" panose="020B0604030504040204" pitchFamily="34" charset="0"/>
              </a:defRPr>
            </a:lvl1pPr>
          </a:lstStyle>
          <a:p>
            <a:r>
              <a:rPr lang="en-US"/>
              <a:t>19/05/2021</a:t>
            </a:r>
            <a:endParaRPr lang="en-LV"/>
          </a:p>
        </p:txBody>
      </p:sp>
      <p:sp>
        <p:nvSpPr>
          <p:cNvPr id="8" name="Footer Placeholder 8">
            <a:extLst>
              <a:ext uri="{FF2B5EF4-FFF2-40B4-BE49-F238E27FC236}">
                <a16:creationId xmlns:a16="http://schemas.microsoft.com/office/drawing/2014/main" id="{7E9D0869-44B0-094B-B441-BFF387AEBD05}"/>
              </a:ext>
            </a:extLst>
          </p:cNvPr>
          <p:cNvSpPr>
            <a:spLocks noGrp="1"/>
          </p:cNvSpPr>
          <p:nvPr>
            <p:ph type="ftr" sz="quarter" idx="11"/>
          </p:nvPr>
        </p:nvSpPr>
        <p:spPr>
          <a:xfrm>
            <a:off x="995461" y="6236208"/>
            <a:ext cx="5901189" cy="320040"/>
          </a:xfrm>
        </p:spPr>
        <p:txBody>
          <a:bodyPr/>
          <a:lstStyle>
            <a:lvl1pPr>
              <a:defRPr>
                <a:solidFill>
                  <a:srgbClr val="7C9396">
                    <a:alpha val="70000"/>
                  </a:srgbClr>
                </a:solidFill>
                <a:latin typeface="Verdana" panose="020B0604030504040204" pitchFamily="34" charset="0"/>
                <a:ea typeface="Verdana" panose="020B0604030504040204" pitchFamily="34" charset="0"/>
              </a:defRPr>
            </a:lvl1pPr>
          </a:lstStyle>
          <a:p>
            <a:r>
              <a:rPr lang="en-GB" err="1"/>
              <a:t>Sabiedrības</a:t>
            </a:r>
            <a:r>
              <a:rPr lang="en-GB"/>
              <a:t> </a:t>
            </a:r>
            <a:r>
              <a:rPr lang="en-GB" err="1"/>
              <a:t>integrācijas</a:t>
            </a:r>
            <a:r>
              <a:rPr lang="en-GB"/>
              <a:t> fonds</a:t>
            </a:r>
            <a:endParaRPr lang="en-LV"/>
          </a:p>
        </p:txBody>
      </p:sp>
      <p:sp>
        <p:nvSpPr>
          <p:cNvPr id="9" name="Slide Number Placeholder 9">
            <a:extLst>
              <a:ext uri="{FF2B5EF4-FFF2-40B4-BE49-F238E27FC236}">
                <a16:creationId xmlns:a16="http://schemas.microsoft.com/office/drawing/2014/main" id="{1DDCF5D3-D3C5-3244-8610-6DE60B5133F0}"/>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a:p>
        </p:txBody>
      </p:sp>
      <p:graphicFrame>
        <p:nvGraphicFramePr>
          <p:cNvPr id="4" name="Chart 3">
            <a:extLst>
              <a:ext uri="{FF2B5EF4-FFF2-40B4-BE49-F238E27FC236}">
                <a16:creationId xmlns:a16="http://schemas.microsoft.com/office/drawing/2014/main" id="{F12DFBDB-42C2-4C29-BEE7-5207B78657FF}"/>
              </a:ext>
            </a:extLst>
          </p:cNvPr>
          <p:cNvGraphicFramePr/>
          <p:nvPr userDrawn="1">
            <p:extLst>
              <p:ext uri="{D42A27DB-BD31-4B8C-83A1-F6EECF244321}">
                <p14:modId xmlns:p14="http://schemas.microsoft.com/office/powerpoint/2010/main" val="2030075125"/>
              </p:ext>
            </p:extLst>
          </p:nvPr>
        </p:nvGraphicFramePr>
        <p:xfrm>
          <a:off x="830834" y="1828799"/>
          <a:ext cx="8128000" cy="43283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75109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Date Placeholder 7">
            <a:extLst>
              <a:ext uri="{FF2B5EF4-FFF2-40B4-BE49-F238E27FC236}">
                <a16:creationId xmlns:a16="http://schemas.microsoft.com/office/drawing/2014/main" id="{DD102C64-A5AA-7E44-911C-6C378E41ADB4}"/>
              </a:ext>
            </a:extLst>
          </p:cNvPr>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a:p>
        </p:txBody>
      </p:sp>
      <p:sp>
        <p:nvSpPr>
          <p:cNvPr id="6" name="Footer Placeholder 8">
            <a:extLst>
              <a:ext uri="{FF2B5EF4-FFF2-40B4-BE49-F238E27FC236}">
                <a16:creationId xmlns:a16="http://schemas.microsoft.com/office/drawing/2014/main" id="{952CEEEC-0849-A74F-862D-87885C3F33B7}"/>
              </a:ext>
            </a:extLst>
          </p:cNvPr>
          <p:cNvSpPr>
            <a:spLocks noGrp="1"/>
          </p:cNvSpPr>
          <p:nvPr>
            <p:ph type="ftr" sz="quarter" idx="11"/>
          </p:nvPr>
        </p:nvSpPr>
        <p:spPr>
          <a:xfrm>
            <a:off x="995461" y="6236208"/>
            <a:ext cx="5901189" cy="320040"/>
          </a:xfrm>
        </p:spPr>
        <p:txBody>
          <a:bodyPr/>
          <a:lstStyle>
            <a:lvl1pPr>
              <a:defRPr>
                <a:solidFill>
                  <a:srgbClr val="7C9396">
                    <a:alpha val="70000"/>
                  </a:srgbClr>
                </a:solidFill>
              </a:defRPr>
            </a:lvl1pPr>
          </a:lstStyle>
          <a:p>
            <a:r>
              <a:rPr lang="en-GB"/>
              <a:t>Sabiedrības integrācijas fonds</a:t>
            </a:r>
            <a:endParaRPr lang="en-LV"/>
          </a:p>
        </p:txBody>
      </p:sp>
      <p:sp>
        <p:nvSpPr>
          <p:cNvPr id="7" name="Slide Number Placeholder 9">
            <a:extLst>
              <a:ext uri="{FF2B5EF4-FFF2-40B4-BE49-F238E27FC236}">
                <a16:creationId xmlns:a16="http://schemas.microsoft.com/office/drawing/2014/main" id="{BE17A0F6-7085-0049-946A-1D393DA30084}"/>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a:p>
        </p:txBody>
      </p:sp>
      <p:graphicFrame>
        <p:nvGraphicFramePr>
          <p:cNvPr id="2" name="Diagram 1">
            <a:extLst>
              <a:ext uri="{FF2B5EF4-FFF2-40B4-BE49-F238E27FC236}">
                <a16:creationId xmlns:a16="http://schemas.microsoft.com/office/drawing/2014/main" id="{0F3A261D-1B91-4E90-963E-5D7968D07D24}"/>
              </a:ext>
            </a:extLst>
          </p:cNvPr>
          <p:cNvGraphicFramePr/>
          <p:nvPr userDrawn="1">
            <p:extLst>
              <p:ext uri="{D42A27DB-BD31-4B8C-83A1-F6EECF244321}">
                <p14:modId xmlns:p14="http://schemas.microsoft.com/office/powerpoint/2010/main" val="3853621260"/>
              </p:ext>
            </p:extLst>
          </p:nvPr>
        </p:nvGraphicFramePr>
        <p:xfrm>
          <a:off x="830834" y="1766656"/>
          <a:ext cx="8428854" cy="43716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itle 1">
            <a:extLst>
              <a:ext uri="{FF2B5EF4-FFF2-40B4-BE49-F238E27FC236}">
                <a16:creationId xmlns:a16="http://schemas.microsoft.com/office/drawing/2014/main" id="{CFABDB44-99AA-4F60-9A53-9C436983AE3D}"/>
              </a:ext>
            </a:extLst>
          </p:cNvPr>
          <p:cNvSpPr>
            <a:spLocks noGrp="1"/>
          </p:cNvSpPr>
          <p:nvPr>
            <p:ph type="title" hasCustomPrompt="1"/>
          </p:nvPr>
        </p:nvSpPr>
        <p:spPr>
          <a:xfrm>
            <a:off x="830834" y="435399"/>
            <a:ext cx="7983381" cy="1123578"/>
          </a:xfrm>
          <a:noFill/>
          <a:ln>
            <a:noFill/>
          </a:ln>
        </p:spPr>
        <p:txBody>
          <a:bodyPr>
            <a:normAutofit/>
          </a:bodyPr>
          <a:lstStyle>
            <a:lvl1pPr algn="l">
              <a:defRPr sz="4000" cap="none" spc="0">
                <a:solidFill>
                  <a:srgbClr val="7C9396"/>
                </a:solidFill>
              </a:defRPr>
            </a:lvl1pPr>
          </a:lstStyle>
          <a:p>
            <a:r>
              <a:rPr lang="en-GB"/>
              <a:t>Click to edit master title style</a:t>
            </a:r>
            <a:endParaRPr lang="en-US"/>
          </a:p>
        </p:txBody>
      </p:sp>
    </p:spTree>
    <p:extLst>
      <p:ext uri="{BB962C8B-B14F-4D97-AF65-F5344CB8AC3E}">
        <p14:creationId xmlns:p14="http://schemas.microsoft.com/office/powerpoint/2010/main" val="3715793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96650" y="1741488"/>
            <a:ext cx="4299889" cy="4311839"/>
          </a:xfrm>
        </p:spPr>
        <p:txBody>
          <a:bodyPr anchor="ctr">
            <a:normAutofit/>
          </a:bodyPr>
          <a:lstStyle>
            <a:lvl1pPr>
              <a:defRPr sz="1900">
                <a:solidFill>
                  <a:schemeClr val="bg1"/>
                </a:solidFill>
              </a:defRPr>
            </a:lvl1pPr>
            <a:lvl2pPr>
              <a:defRPr sz="1600">
                <a:solidFill>
                  <a:schemeClr val="bg1"/>
                </a:solidFill>
              </a:defRPr>
            </a:lvl2pPr>
            <a:lvl3pPr>
              <a:defRPr sz="16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2" name="Date Placeholder 7">
            <a:extLst>
              <a:ext uri="{FF2B5EF4-FFF2-40B4-BE49-F238E27FC236}">
                <a16:creationId xmlns:a16="http://schemas.microsoft.com/office/drawing/2014/main" id="{640FD51B-6B91-654A-8541-98E6AC9D81FA}"/>
              </a:ext>
            </a:extLst>
          </p:cNvPr>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a:p>
        </p:txBody>
      </p:sp>
      <p:sp>
        <p:nvSpPr>
          <p:cNvPr id="13" name="Footer Placeholder 8">
            <a:extLst>
              <a:ext uri="{FF2B5EF4-FFF2-40B4-BE49-F238E27FC236}">
                <a16:creationId xmlns:a16="http://schemas.microsoft.com/office/drawing/2014/main" id="{2CBE8E68-4D8D-4A48-9F63-EC2E40253A4E}"/>
              </a:ext>
            </a:extLst>
          </p:cNvPr>
          <p:cNvSpPr>
            <a:spLocks noGrp="1"/>
          </p:cNvSpPr>
          <p:nvPr>
            <p:ph type="ftr" sz="quarter" idx="11"/>
          </p:nvPr>
        </p:nvSpPr>
        <p:spPr>
          <a:xfrm>
            <a:off x="995461" y="6236208"/>
            <a:ext cx="5901189" cy="320040"/>
          </a:xfrm>
        </p:spPr>
        <p:txBody>
          <a:bodyPr/>
          <a:lstStyle>
            <a:lvl1pPr>
              <a:defRPr>
                <a:solidFill>
                  <a:srgbClr val="7C9396">
                    <a:alpha val="70000"/>
                  </a:srgbClr>
                </a:solidFill>
              </a:defRPr>
            </a:lvl1pPr>
          </a:lstStyle>
          <a:p>
            <a:r>
              <a:rPr lang="en-GB"/>
              <a:t>Sabiedrības integrācijas fonds</a:t>
            </a:r>
            <a:endParaRPr lang="en-LV"/>
          </a:p>
        </p:txBody>
      </p:sp>
      <p:sp>
        <p:nvSpPr>
          <p:cNvPr id="14" name="Slide Number Placeholder 9">
            <a:extLst>
              <a:ext uri="{FF2B5EF4-FFF2-40B4-BE49-F238E27FC236}">
                <a16:creationId xmlns:a16="http://schemas.microsoft.com/office/drawing/2014/main" id="{C04D9644-0770-FB40-980F-9F42B73ABCC5}"/>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a:p>
        </p:txBody>
      </p:sp>
      <p:sp>
        <p:nvSpPr>
          <p:cNvPr id="16" name="Title 1">
            <a:extLst>
              <a:ext uri="{FF2B5EF4-FFF2-40B4-BE49-F238E27FC236}">
                <a16:creationId xmlns:a16="http://schemas.microsoft.com/office/drawing/2014/main" id="{B1BB2B5B-E398-EF41-AD67-3183F7DF4EF8}"/>
              </a:ext>
            </a:extLst>
          </p:cNvPr>
          <p:cNvSpPr>
            <a:spLocks noGrp="1"/>
          </p:cNvSpPr>
          <p:nvPr>
            <p:ph type="title" hasCustomPrompt="1"/>
          </p:nvPr>
        </p:nvSpPr>
        <p:spPr>
          <a:xfrm>
            <a:off x="995461" y="1741489"/>
            <a:ext cx="4589793" cy="1508337"/>
          </a:xfrm>
          <a:noFill/>
          <a:ln>
            <a:noFill/>
          </a:ln>
        </p:spPr>
        <p:txBody>
          <a:bodyPr>
            <a:normAutofit/>
          </a:bodyPr>
          <a:lstStyle>
            <a:lvl1pPr algn="l">
              <a:defRPr lang="en-US" sz="4000" b="0" cap="none" spc="0" dirty="0">
                <a:solidFill>
                  <a:schemeClr val="tx1"/>
                </a:solidFill>
              </a:defRPr>
            </a:lvl1pPr>
          </a:lstStyle>
          <a:p>
            <a:r>
              <a:rPr lang="en-GB"/>
              <a:t>Click to edit master title style</a:t>
            </a:r>
            <a:endParaRPr lang="en-US"/>
          </a:p>
        </p:txBody>
      </p:sp>
      <p:sp>
        <p:nvSpPr>
          <p:cNvPr id="17" name="Content Placeholder 2">
            <a:extLst>
              <a:ext uri="{FF2B5EF4-FFF2-40B4-BE49-F238E27FC236}">
                <a16:creationId xmlns:a16="http://schemas.microsoft.com/office/drawing/2014/main" id="{65D7D7CE-3BF8-384F-BB6C-1C03C17EB4AD}"/>
              </a:ext>
            </a:extLst>
          </p:cNvPr>
          <p:cNvSpPr>
            <a:spLocks noGrp="1"/>
          </p:cNvSpPr>
          <p:nvPr>
            <p:ph sz="half" idx="13"/>
          </p:nvPr>
        </p:nvSpPr>
        <p:spPr>
          <a:xfrm>
            <a:off x="995461" y="3249827"/>
            <a:ext cx="4589793" cy="2803500"/>
          </a:xfrm>
        </p:spPr>
        <p:txBody>
          <a:bodyPr anchor="ct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726689535"/>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7C970CA9-6759-6747-AEBA-852105BB4E47}"/>
              </a:ext>
            </a:extLst>
          </p:cNvPr>
          <p:cNvSpPr>
            <a:spLocks noGrp="1"/>
          </p:cNvSpPr>
          <p:nvPr>
            <p:ph type="title" hasCustomPrompt="1"/>
          </p:nvPr>
        </p:nvSpPr>
        <p:spPr bwMode="blackWhite">
          <a:xfrm>
            <a:off x="6263924" y="2122910"/>
            <a:ext cx="4494998" cy="1134640"/>
          </a:xfrm>
          <a:noFill/>
          <a:ln>
            <a:noFill/>
          </a:ln>
        </p:spPr>
        <p:txBody>
          <a:bodyPr anchor="ctr" anchorCtr="1">
            <a:noAutofit/>
          </a:bodyPr>
          <a:lstStyle>
            <a:lvl1pPr algn="l">
              <a:defRPr sz="4000" cap="none" spc="0">
                <a:solidFill>
                  <a:srgbClr val="262626"/>
                </a:solidFill>
              </a:defRPr>
            </a:lvl1pPr>
          </a:lstStyle>
          <a:p>
            <a:r>
              <a:rPr lang="en-GB"/>
              <a:t>Click to edit master title style</a:t>
            </a:r>
            <a:endParaRPr lang="en-US"/>
          </a:p>
        </p:txBody>
      </p:sp>
      <p:sp>
        <p:nvSpPr>
          <p:cNvPr id="35" name="Date Placeholder 7">
            <a:extLst>
              <a:ext uri="{FF2B5EF4-FFF2-40B4-BE49-F238E27FC236}">
                <a16:creationId xmlns:a16="http://schemas.microsoft.com/office/drawing/2014/main" id="{8AA5B60E-79DE-1D4D-8BDF-E25FB4AA6C76}"/>
              </a:ext>
            </a:extLst>
          </p:cNvPr>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a:p>
        </p:txBody>
      </p:sp>
      <p:sp>
        <p:nvSpPr>
          <p:cNvPr id="34" name="Content Placeholder 3">
            <a:extLst>
              <a:ext uri="{FF2B5EF4-FFF2-40B4-BE49-F238E27FC236}">
                <a16:creationId xmlns:a16="http://schemas.microsoft.com/office/drawing/2014/main" id="{374C0741-EB60-EB42-97CB-FBA35C862F1C}"/>
              </a:ext>
            </a:extLst>
          </p:cNvPr>
          <p:cNvSpPr>
            <a:spLocks noGrp="1"/>
          </p:cNvSpPr>
          <p:nvPr>
            <p:ph sz="half" idx="2"/>
          </p:nvPr>
        </p:nvSpPr>
        <p:spPr>
          <a:xfrm>
            <a:off x="6263924" y="3429000"/>
            <a:ext cx="4494998" cy="231102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36" name="Footer Placeholder 8">
            <a:extLst>
              <a:ext uri="{FF2B5EF4-FFF2-40B4-BE49-F238E27FC236}">
                <a16:creationId xmlns:a16="http://schemas.microsoft.com/office/drawing/2014/main" id="{C7CBA151-8940-3346-AAB3-40083FCDF02E}"/>
              </a:ext>
            </a:extLst>
          </p:cNvPr>
          <p:cNvSpPr>
            <a:spLocks noGrp="1"/>
          </p:cNvSpPr>
          <p:nvPr>
            <p:ph type="ftr" sz="quarter" idx="11"/>
          </p:nvPr>
        </p:nvSpPr>
        <p:spPr>
          <a:xfrm>
            <a:off x="995461" y="6236208"/>
            <a:ext cx="5901189" cy="320040"/>
          </a:xfrm>
        </p:spPr>
        <p:txBody>
          <a:bodyPr/>
          <a:lstStyle>
            <a:lvl1pPr>
              <a:defRPr>
                <a:solidFill>
                  <a:schemeClr val="bg1">
                    <a:alpha val="70000"/>
                  </a:schemeClr>
                </a:solidFill>
              </a:defRPr>
            </a:lvl1pPr>
          </a:lstStyle>
          <a:p>
            <a:r>
              <a:rPr lang="en-GB"/>
              <a:t>Sabiedrības integrācijas fonds</a:t>
            </a:r>
            <a:endParaRPr lang="en-LV"/>
          </a:p>
        </p:txBody>
      </p:sp>
      <p:sp>
        <p:nvSpPr>
          <p:cNvPr id="37" name="Slide Number Placeholder 9">
            <a:extLst>
              <a:ext uri="{FF2B5EF4-FFF2-40B4-BE49-F238E27FC236}">
                <a16:creationId xmlns:a16="http://schemas.microsoft.com/office/drawing/2014/main" id="{353F92AA-6765-584C-A786-F815B0FEFEE3}"/>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a:p>
        </p:txBody>
      </p:sp>
      <p:sp>
        <p:nvSpPr>
          <p:cNvPr id="48" name="Picture Placeholder 47">
            <a:extLst>
              <a:ext uri="{FF2B5EF4-FFF2-40B4-BE49-F238E27FC236}">
                <a16:creationId xmlns:a16="http://schemas.microsoft.com/office/drawing/2014/main" id="{AFAA8A27-44FA-3040-9A53-BD2CEC86D55E}"/>
              </a:ext>
            </a:extLst>
          </p:cNvPr>
          <p:cNvSpPr>
            <a:spLocks noGrp="1"/>
          </p:cNvSpPr>
          <p:nvPr>
            <p:ph type="pic" sz="quarter" idx="14" hasCustomPrompt="1"/>
          </p:nvPr>
        </p:nvSpPr>
        <p:spPr>
          <a:xfrm>
            <a:off x="-1175" y="0"/>
            <a:ext cx="5094288" cy="6858000"/>
          </a:xfrm>
          <a:custGeom>
            <a:avLst/>
            <a:gdLst>
              <a:gd name="connsiteX0" fmla="*/ 0 w 5094288"/>
              <a:gd name="connsiteY0" fmla="*/ 0 h 6858000"/>
              <a:gd name="connsiteX1" fmla="*/ 4208009 w 5094288"/>
              <a:gd name="connsiteY1" fmla="*/ 0 h 6858000"/>
              <a:gd name="connsiteX2" fmla="*/ 4233034 w 5094288"/>
              <a:gd name="connsiteY2" fmla="*/ 43523 h 6858000"/>
              <a:gd name="connsiteX3" fmla="*/ 5094288 w 5094288"/>
              <a:gd name="connsiteY3" fmla="*/ 3444875 h 6858000"/>
              <a:gd name="connsiteX4" fmla="*/ 4233034 w 5094288"/>
              <a:gd name="connsiteY4" fmla="*/ 6846228 h 6858000"/>
              <a:gd name="connsiteX5" fmla="*/ 4226265 w 5094288"/>
              <a:gd name="connsiteY5" fmla="*/ 6858000 h 6858000"/>
              <a:gd name="connsiteX6" fmla="*/ 0 w 5094288"/>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94288" h="6858000">
                <a:moveTo>
                  <a:pt x="0" y="0"/>
                </a:moveTo>
                <a:lnTo>
                  <a:pt x="4208009" y="0"/>
                </a:lnTo>
                <a:lnTo>
                  <a:pt x="4233034" y="43523"/>
                </a:lnTo>
                <a:cubicBezTo>
                  <a:pt x="4782295" y="1054620"/>
                  <a:pt x="5094288" y="2213312"/>
                  <a:pt x="5094288" y="3444875"/>
                </a:cubicBezTo>
                <a:cubicBezTo>
                  <a:pt x="5094288" y="4676438"/>
                  <a:pt x="4782295" y="5835131"/>
                  <a:pt x="4233034" y="6846228"/>
                </a:cubicBezTo>
                <a:lnTo>
                  <a:pt x="4226265" y="6858000"/>
                </a:lnTo>
                <a:lnTo>
                  <a:pt x="0" y="6858000"/>
                </a:lnTo>
                <a:close/>
              </a:path>
            </a:pathLst>
          </a:custGeom>
          <a:pattFill prst="pct5">
            <a:fgClr>
              <a:srgbClr val="C00000"/>
            </a:fgClr>
            <a:bgClr>
              <a:srgbClr val="F2F4F4"/>
            </a:bgClr>
          </a:pattFill>
        </p:spPr>
        <p:txBody>
          <a:bodyPr wrap="square">
            <a:noAutofit/>
          </a:bodyPr>
          <a:lstStyle/>
          <a:p>
            <a:r>
              <a:rPr lang="en-LV"/>
              <a:t>v</a:t>
            </a:r>
          </a:p>
        </p:txBody>
      </p:sp>
    </p:spTree>
    <p:extLst>
      <p:ext uri="{BB962C8B-B14F-4D97-AF65-F5344CB8AC3E}">
        <p14:creationId xmlns:p14="http://schemas.microsoft.com/office/powerpoint/2010/main" val="27305427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6D0DAD6E-92D5-1148-AFC3-5C309EF8E1CD}"/>
              </a:ext>
            </a:extLst>
          </p:cNvPr>
          <p:cNvSpPr>
            <a:spLocks noGrp="1"/>
          </p:cNvSpPr>
          <p:nvPr>
            <p:ph type="title" hasCustomPrompt="1"/>
          </p:nvPr>
        </p:nvSpPr>
        <p:spPr>
          <a:xfrm>
            <a:off x="2231136" y="1184148"/>
            <a:ext cx="7729728" cy="1188720"/>
          </a:xfrm>
          <a:noFill/>
          <a:ln>
            <a:noFill/>
          </a:ln>
        </p:spPr>
        <p:txBody>
          <a:bodyPr>
            <a:noAutofit/>
          </a:bodyPr>
          <a:lstStyle>
            <a:lvl1pPr>
              <a:defRPr sz="4000" cap="none" spc="0">
                <a:solidFill>
                  <a:schemeClr val="bg1"/>
                </a:solidFill>
              </a:defRPr>
            </a:lvl1pPr>
          </a:lstStyle>
          <a:p>
            <a:r>
              <a:rPr lang="en-LV"/>
              <a:t>Paldies par uzmanību!</a:t>
            </a:r>
          </a:p>
        </p:txBody>
      </p:sp>
      <p:sp>
        <p:nvSpPr>
          <p:cNvPr id="4" name="Subtitle 2">
            <a:extLst>
              <a:ext uri="{FF2B5EF4-FFF2-40B4-BE49-F238E27FC236}">
                <a16:creationId xmlns:a16="http://schemas.microsoft.com/office/drawing/2014/main" id="{2C751D03-5378-E24A-BCDC-18818F065B41}"/>
              </a:ext>
            </a:extLst>
          </p:cNvPr>
          <p:cNvSpPr>
            <a:spLocks noGrp="1"/>
          </p:cNvSpPr>
          <p:nvPr>
            <p:ph type="subTitle" idx="1" hasCustomPrompt="1"/>
          </p:nvPr>
        </p:nvSpPr>
        <p:spPr>
          <a:xfrm>
            <a:off x="2231134" y="2642531"/>
            <a:ext cx="7729729" cy="1079161"/>
          </a:xfrm>
          <a:noFill/>
        </p:spPr>
        <p:txBody>
          <a:bodyPr>
            <a:normAutofit/>
          </a:bodyPr>
          <a:lstStyle>
            <a:lvl1pPr marL="0" indent="0" algn="ctr">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Plašāk: www.sif.gov.lv</a:t>
            </a:r>
          </a:p>
          <a:p>
            <a:r>
              <a:rPr lang="lv-LV"/>
              <a:t>Seko mums: </a:t>
            </a:r>
          </a:p>
          <a:p>
            <a:r>
              <a:rPr lang="lv-LV"/>
              <a:t>         @SIFlv</a:t>
            </a:r>
          </a:p>
        </p:txBody>
      </p:sp>
      <p:pic>
        <p:nvPicPr>
          <p:cNvPr id="6" name="Picture 5" descr="Logo&#10;&#10;Description automatically generated">
            <a:extLst>
              <a:ext uri="{FF2B5EF4-FFF2-40B4-BE49-F238E27FC236}">
                <a16:creationId xmlns:a16="http://schemas.microsoft.com/office/drawing/2014/main" id="{9B99B41B-1510-4BBE-8DA4-BD052FEA4AC4}"/>
              </a:ext>
            </a:extLst>
          </p:cNvPr>
          <p:cNvPicPr>
            <a:picLocks noChangeAspect="1"/>
          </p:cNvPicPr>
          <p:nvPr userDrawn="1"/>
        </p:nvPicPr>
        <p:blipFill>
          <a:blip r:embed="rId3"/>
          <a:stretch>
            <a:fillRect/>
          </a:stretch>
        </p:blipFill>
        <p:spPr>
          <a:xfrm>
            <a:off x="5587753" y="3465717"/>
            <a:ext cx="484572" cy="484572"/>
          </a:xfrm>
          <a:prstGeom prst="rect">
            <a:avLst/>
          </a:prstGeom>
        </p:spPr>
      </p:pic>
      <p:pic>
        <p:nvPicPr>
          <p:cNvPr id="8" name="Picture 7" descr="Icon&#10;&#10;Description automatically generated">
            <a:extLst>
              <a:ext uri="{FF2B5EF4-FFF2-40B4-BE49-F238E27FC236}">
                <a16:creationId xmlns:a16="http://schemas.microsoft.com/office/drawing/2014/main" id="{DE2F421B-1D7A-48F6-B57B-4E261DB14C30}"/>
              </a:ext>
            </a:extLst>
          </p:cNvPr>
          <p:cNvPicPr>
            <a:picLocks noChangeAspect="1"/>
          </p:cNvPicPr>
          <p:nvPr userDrawn="1"/>
        </p:nvPicPr>
        <p:blipFill>
          <a:blip r:embed="rId4"/>
          <a:stretch>
            <a:fillRect/>
          </a:stretch>
        </p:blipFill>
        <p:spPr>
          <a:xfrm>
            <a:off x="5182336" y="3452028"/>
            <a:ext cx="511949" cy="511949"/>
          </a:xfrm>
          <a:prstGeom prst="rect">
            <a:avLst/>
          </a:prstGeom>
        </p:spPr>
      </p:pic>
    </p:spTree>
    <p:extLst>
      <p:ext uri="{BB962C8B-B14F-4D97-AF65-F5344CB8AC3E}">
        <p14:creationId xmlns:p14="http://schemas.microsoft.com/office/powerpoint/2010/main" val="13820132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6D0DAD6E-92D5-1148-AFC3-5C309EF8E1CD}"/>
              </a:ext>
            </a:extLst>
          </p:cNvPr>
          <p:cNvSpPr>
            <a:spLocks noGrp="1"/>
          </p:cNvSpPr>
          <p:nvPr>
            <p:ph type="title" hasCustomPrompt="1"/>
          </p:nvPr>
        </p:nvSpPr>
        <p:spPr>
          <a:xfrm>
            <a:off x="2231136" y="1184148"/>
            <a:ext cx="7729728" cy="1188720"/>
          </a:xfrm>
          <a:noFill/>
          <a:ln>
            <a:noFill/>
          </a:ln>
        </p:spPr>
        <p:txBody>
          <a:bodyPr>
            <a:noAutofit/>
          </a:bodyPr>
          <a:lstStyle>
            <a:lvl1pPr>
              <a:defRPr sz="4000" cap="none" spc="0">
                <a:solidFill>
                  <a:schemeClr val="bg1"/>
                </a:solidFill>
              </a:defRPr>
            </a:lvl1pPr>
          </a:lstStyle>
          <a:p>
            <a:r>
              <a:rPr lang="en-GB"/>
              <a:t>Click to edit master title style</a:t>
            </a:r>
            <a:endParaRPr lang="en-LV"/>
          </a:p>
        </p:txBody>
      </p:sp>
      <p:sp>
        <p:nvSpPr>
          <p:cNvPr id="4" name="Subtitle 2">
            <a:extLst>
              <a:ext uri="{FF2B5EF4-FFF2-40B4-BE49-F238E27FC236}">
                <a16:creationId xmlns:a16="http://schemas.microsoft.com/office/drawing/2014/main" id="{2C751D03-5378-E24A-BCDC-18818F065B41}"/>
              </a:ext>
            </a:extLst>
          </p:cNvPr>
          <p:cNvSpPr>
            <a:spLocks noGrp="1"/>
          </p:cNvSpPr>
          <p:nvPr>
            <p:ph type="subTitle" idx="1"/>
          </p:nvPr>
        </p:nvSpPr>
        <p:spPr>
          <a:xfrm>
            <a:off x="2231134" y="2642531"/>
            <a:ext cx="7729729" cy="1079161"/>
          </a:xfrm>
          <a:noFill/>
        </p:spPr>
        <p:txBody>
          <a:bodyPr>
            <a:normAutofit/>
          </a:bodyPr>
          <a:lstStyle>
            <a:lvl1pPr marL="0" indent="0" algn="ctr">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Tree>
    <p:extLst>
      <p:ext uri="{BB962C8B-B14F-4D97-AF65-F5344CB8AC3E}">
        <p14:creationId xmlns:p14="http://schemas.microsoft.com/office/powerpoint/2010/main" val="13026743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Content with Caption">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44F6A5D-35A4-45F7-9ABD-AEFCA18F5F6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272976"/>
            <a:ext cx="3668035"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idx="1"/>
          </p:nvPr>
        </p:nvSpPr>
        <p:spPr>
          <a:xfrm>
            <a:off x="7426036" y="273054"/>
            <a:ext cx="4359563"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54400" y="1435120"/>
            <a:ext cx="3668035"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a:extLst>
              <a:ext uri="{FF2B5EF4-FFF2-40B4-BE49-F238E27FC236}">
                <a16:creationId xmlns:a16="http://schemas.microsoft.com/office/drawing/2014/main" id="{101CCF6C-0016-485F-B181-3437B5A32D34}"/>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fld id="{882DA2E3-AA58-4FA8-94BF-0A3303AAB2B2}" type="slidenum">
              <a:rPr lang="en-US" altLang="lv-LV"/>
              <a:pPr/>
              <a:t>‹#›</a:t>
            </a:fld>
            <a:endParaRPr lang="en-US" altLang="lv-LV"/>
          </a:p>
        </p:txBody>
      </p:sp>
    </p:spTree>
    <p:extLst>
      <p:ext uri="{BB962C8B-B14F-4D97-AF65-F5344CB8AC3E}">
        <p14:creationId xmlns:p14="http://schemas.microsoft.com/office/powerpoint/2010/main" val="242217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0835" y="435399"/>
            <a:ext cx="6184562" cy="1365148"/>
          </a:xfrm>
          <a:noFill/>
          <a:ln>
            <a:noFill/>
          </a:ln>
        </p:spPr>
        <p:txBody>
          <a:bodyPr>
            <a:normAutofit/>
          </a:bodyPr>
          <a:lstStyle>
            <a:lvl1pPr algn="l">
              <a:defRPr sz="4000" cap="none" spc="0">
                <a:solidFill>
                  <a:schemeClr val="bg1"/>
                </a:solidFill>
              </a:defRPr>
            </a:lvl1pPr>
          </a:lstStyle>
          <a:p>
            <a:r>
              <a:rPr lang="en-GB"/>
              <a:t>Click to edit master title style</a:t>
            </a:r>
            <a:endParaRPr lang="en-US"/>
          </a:p>
        </p:txBody>
      </p:sp>
      <p:sp>
        <p:nvSpPr>
          <p:cNvPr id="3" name="Content Placeholder 2"/>
          <p:cNvSpPr>
            <a:spLocks noGrp="1"/>
          </p:cNvSpPr>
          <p:nvPr>
            <p:ph idx="1"/>
          </p:nvPr>
        </p:nvSpPr>
        <p:spPr>
          <a:xfrm>
            <a:off x="995461" y="1800547"/>
            <a:ext cx="10201078" cy="4431707"/>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0" name="Date Placeholder 7">
            <a:extLst>
              <a:ext uri="{FF2B5EF4-FFF2-40B4-BE49-F238E27FC236}">
                <a16:creationId xmlns:a16="http://schemas.microsoft.com/office/drawing/2014/main" id="{887AF835-2D3A-BD4A-B351-0A47398D83E7}"/>
              </a:ext>
            </a:extLst>
          </p:cNvPr>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a:p>
        </p:txBody>
      </p:sp>
      <p:sp>
        <p:nvSpPr>
          <p:cNvPr id="11" name="Footer Placeholder 8">
            <a:extLst>
              <a:ext uri="{FF2B5EF4-FFF2-40B4-BE49-F238E27FC236}">
                <a16:creationId xmlns:a16="http://schemas.microsoft.com/office/drawing/2014/main" id="{66711CB4-7503-E644-8A4C-882DC9AFCA6E}"/>
              </a:ext>
            </a:extLst>
          </p:cNvPr>
          <p:cNvSpPr>
            <a:spLocks noGrp="1"/>
          </p:cNvSpPr>
          <p:nvPr>
            <p:ph type="ftr" sz="quarter" idx="11"/>
          </p:nvPr>
        </p:nvSpPr>
        <p:spPr>
          <a:xfrm>
            <a:off x="995461" y="6236208"/>
            <a:ext cx="5901189" cy="320040"/>
          </a:xfrm>
        </p:spPr>
        <p:txBody>
          <a:bodyPr/>
          <a:lstStyle>
            <a:lvl1pPr>
              <a:defRPr>
                <a:solidFill>
                  <a:srgbClr val="7C9396">
                    <a:alpha val="70000"/>
                  </a:srgbClr>
                </a:solidFill>
              </a:defRPr>
            </a:lvl1pPr>
          </a:lstStyle>
          <a:p>
            <a:r>
              <a:rPr lang="en-GB"/>
              <a:t>Sabiedrības integrācijas fonds</a:t>
            </a:r>
            <a:endParaRPr lang="en-LV"/>
          </a:p>
        </p:txBody>
      </p:sp>
      <p:sp>
        <p:nvSpPr>
          <p:cNvPr id="12" name="Slide Number Placeholder 9">
            <a:extLst>
              <a:ext uri="{FF2B5EF4-FFF2-40B4-BE49-F238E27FC236}">
                <a16:creationId xmlns:a16="http://schemas.microsoft.com/office/drawing/2014/main" id="{E73824C8-6894-7145-B438-77C49CB46E4F}"/>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a:p>
        </p:txBody>
      </p:sp>
    </p:spTree>
    <p:extLst>
      <p:ext uri="{BB962C8B-B14F-4D97-AF65-F5344CB8AC3E}">
        <p14:creationId xmlns:p14="http://schemas.microsoft.com/office/powerpoint/2010/main" val="1035000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tx1"/>
        </a:soli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9F0B8CE-65F9-A94E-AC7E-073B48D30B11}"/>
              </a:ext>
            </a:extLst>
          </p:cNvPr>
          <p:cNvSpPr>
            <a:spLocks noGrp="1"/>
          </p:cNvSpPr>
          <p:nvPr>
            <p:ph type="pic" sz="quarter" idx="13"/>
          </p:nvPr>
        </p:nvSpPr>
        <p:spPr>
          <a:xfrm>
            <a:off x="0" y="0"/>
            <a:ext cx="12192000" cy="6858000"/>
          </a:xfrm>
          <a:pattFill prst="lgCheck">
            <a:fgClr>
              <a:srgbClr val="DAE1E1"/>
            </a:fgClr>
            <a:bgClr>
              <a:srgbClr val="F2F4F4"/>
            </a:bgClr>
          </a:pattFill>
        </p:spPr>
        <p:txBody>
          <a:bodyPr/>
          <a:lstStyle/>
          <a:p>
            <a:r>
              <a:rPr lang="en-GB"/>
              <a:t>Click icon to add picture</a:t>
            </a:r>
            <a:endParaRPr lang="en-LV"/>
          </a:p>
        </p:txBody>
      </p:sp>
      <p:sp>
        <p:nvSpPr>
          <p:cNvPr id="2" name="Title 1"/>
          <p:cNvSpPr>
            <a:spLocks noGrp="1"/>
          </p:cNvSpPr>
          <p:nvPr>
            <p:ph type="title" hasCustomPrompt="1"/>
          </p:nvPr>
        </p:nvSpPr>
        <p:spPr bwMode="blackWhite">
          <a:xfrm>
            <a:off x="1600200" y="2386744"/>
            <a:ext cx="8991600" cy="1645920"/>
          </a:xfrm>
          <a:noFill/>
          <a:ln w="38100">
            <a:noFill/>
          </a:ln>
        </p:spPr>
        <p:txBody>
          <a:bodyPr lIns="274320" rIns="274320" anchor="ctr" anchorCtr="1">
            <a:noAutofit/>
          </a:bodyPr>
          <a:lstStyle>
            <a:lvl1pPr>
              <a:defRPr sz="5000" cap="none" spc="0">
                <a:solidFill>
                  <a:schemeClr val="tx1"/>
                </a:solidFill>
              </a:defRPr>
            </a:lvl1pPr>
          </a:lstStyle>
          <a:p>
            <a:r>
              <a:rPr lang="en-GB"/>
              <a:t>Click to edit master title style</a:t>
            </a:r>
            <a:endParaRPr lang="en-US"/>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10" name="Date Placeholder 7">
            <a:extLst>
              <a:ext uri="{FF2B5EF4-FFF2-40B4-BE49-F238E27FC236}">
                <a16:creationId xmlns:a16="http://schemas.microsoft.com/office/drawing/2014/main" id="{66BDA2F8-68CA-884C-ABFA-701B220381E1}"/>
              </a:ext>
            </a:extLst>
          </p:cNvPr>
          <p:cNvSpPr>
            <a:spLocks noGrp="1"/>
          </p:cNvSpPr>
          <p:nvPr>
            <p:ph type="dt" sz="half" idx="10"/>
          </p:nvPr>
        </p:nvSpPr>
        <p:spPr>
          <a:xfrm>
            <a:off x="8442793" y="6253150"/>
            <a:ext cx="2753746" cy="323968"/>
          </a:xfrm>
        </p:spPr>
        <p:txBody>
          <a:bodyPr/>
          <a:lstStyle>
            <a:lvl1pPr>
              <a:defRPr>
                <a:solidFill>
                  <a:schemeClr val="tx1"/>
                </a:solidFill>
              </a:defRPr>
            </a:lvl1pPr>
          </a:lstStyle>
          <a:p>
            <a:r>
              <a:rPr lang="en-US"/>
              <a:t>19/05/2021</a:t>
            </a:r>
            <a:endParaRPr lang="en-LV"/>
          </a:p>
        </p:txBody>
      </p:sp>
      <p:sp>
        <p:nvSpPr>
          <p:cNvPr id="11" name="Footer Placeholder 8">
            <a:extLst>
              <a:ext uri="{FF2B5EF4-FFF2-40B4-BE49-F238E27FC236}">
                <a16:creationId xmlns:a16="http://schemas.microsoft.com/office/drawing/2014/main" id="{87AF38B6-BEDD-6D41-BB12-8A98E128AEBC}"/>
              </a:ext>
            </a:extLst>
          </p:cNvPr>
          <p:cNvSpPr>
            <a:spLocks noGrp="1"/>
          </p:cNvSpPr>
          <p:nvPr>
            <p:ph type="ftr" sz="quarter" idx="11"/>
          </p:nvPr>
        </p:nvSpPr>
        <p:spPr>
          <a:xfrm>
            <a:off x="995461" y="6236208"/>
            <a:ext cx="5901189" cy="320040"/>
          </a:xfrm>
        </p:spPr>
        <p:txBody>
          <a:bodyPr/>
          <a:lstStyle>
            <a:lvl1pPr>
              <a:defRPr>
                <a:solidFill>
                  <a:schemeClr val="tx1">
                    <a:alpha val="70000"/>
                  </a:schemeClr>
                </a:solidFill>
              </a:defRPr>
            </a:lvl1pPr>
          </a:lstStyle>
          <a:p>
            <a:r>
              <a:rPr lang="en-GB"/>
              <a:t>Sabiedrības integrācijas fonds</a:t>
            </a:r>
            <a:endParaRPr lang="en-LV"/>
          </a:p>
        </p:txBody>
      </p:sp>
    </p:spTree>
    <p:extLst>
      <p:ext uri="{BB962C8B-B14F-4D97-AF65-F5344CB8AC3E}">
        <p14:creationId xmlns:p14="http://schemas.microsoft.com/office/powerpoint/2010/main" val="42364226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Header">
    <p:bg>
      <p:bgPr>
        <a:solidFill>
          <a:srgbClr val="800024"/>
        </a:solidFill>
        <a:effectLst/>
      </p:bgPr>
    </p:bg>
    <p:spTree>
      <p:nvGrpSpPr>
        <p:cNvPr id="1" name=""/>
        <p:cNvGrpSpPr/>
        <p:nvPr/>
      </p:nvGrpSpPr>
      <p:grpSpPr>
        <a:xfrm>
          <a:off x="0" y="0"/>
          <a:ext cx="0" cy="0"/>
          <a:chOff x="0" y="0"/>
          <a:chExt cx="0" cy="0"/>
        </a:xfrm>
      </p:grpSpPr>
      <p:sp>
        <p:nvSpPr>
          <p:cNvPr id="24" name="Picture Placeholder 23">
            <a:extLst>
              <a:ext uri="{FF2B5EF4-FFF2-40B4-BE49-F238E27FC236}">
                <a16:creationId xmlns:a16="http://schemas.microsoft.com/office/drawing/2014/main" id="{774A0244-6E26-4D41-AFC1-011CA034E8C7}"/>
              </a:ext>
            </a:extLst>
          </p:cNvPr>
          <p:cNvSpPr>
            <a:spLocks noGrp="1"/>
          </p:cNvSpPr>
          <p:nvPr>
            <p:ph type="pic" sz="quarter" idx="12"/>
          </p:nvPr>
        </p:nvSpPr>
        <p:spPr>
          <a:xfrm>
            <a:off x="0" y="0"/>
            <a:ext cx="12192000" cy="6858001"/>
          </a:xfrm>
          <a:custGeom>
            <a:avLst/>
            <a:gdLst>
              <a:gd name="connsiteX0" fmla="*/ 9234622 w 12192000"/>
              <a:gd name="connsiteY0" fmla="*/ 0 h 6858001"/>
              <a:gd name="connsiteX1" fmla="*/ 12192000 w 12192000"/>
              <a:gd name="connsiteY1" fmla="*/ 0 h 6858001"/>
              <a:gd name="connsiteX2" fmla="*/ 12192000 w 12192000"/>
              <a:gd name="connsiteY2" fmla="*/ 6743573 h 6858001"/>
              <a:gd name="connsiteX3" fmla="*/ 11964519 w 12192000"/>
              <a:gd name="connsiteY3" fmla="*/ 6688861 h 6858001"/>
              <a:gd name="connsiteX4" fmla="*/ 7726680 w 12192000"/>
              <a:gd name="connsiteY4" fmla="*/ 6236208 h 6858001"/>
              <a:gd name="connsiteX5" fmla="*/ 3067365 w 12192000"/>
              <a:gd name="connsiteY5" fmla="*/ 6790232 h 6858001"/>
              <a:gd name="connsiteX6" fmla="*/ 2816381 w 12192000"/>
              <a:gd name="connsiteY6" fmla="*/ 6858001 h 6858001"/>
              <a:gd name="connsiteX7" fmla="*/ 0 w 12192000"/>
              <a:gd name="connsiteY7" fmla="*/ 6858001 h 6858001"/>
              <a:gd name="connsiteX8" fmla="*/ 0 w 12192000"/>
              <a:gd name="connsiteY8" fmla="*/ 17397 h 6858001"/>
              <a:gd name="connsiteX9" fmla="*/ 343305 w 12192000"/>
              <a:gd name="connsiteY9" fmla="*/ 99967 h 6858001"/>
              <a:gd name="connsiteX10" fmla="*/ 4581144 w 12192000"/>
              <a:gd name="connsiteY10" fmla="*/ 552619 h 6858001"/>
              <a:gd name="connsiteX11" fmla="*/ 8818983 w 12192000"/>
              <a:gd name="connsiteY11" fmla="*/ 99967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92000" h="6858001">
                <a:moveTo>
                  <a:pt x="9234622" y="0"/>
                </a:moveTo>
                <a:lnTo>
                  <a:pt x="12192000" y="0"/>
                </a:lnTo>
                <a:lnTo>
                  <a:pt x="12192000" y="6743573"/>
                </a:lnTo>
                <a:lnTo>
                  <a:pt x="11964519" y="6688861"/>
                </a:lnTo>
                <a:cubicBezTo>
                  <a:pt x="10682509" y="6398773"/>
                  <a:pt x="9245022" y="6236208"/>
                  <a:pt x="7726680" y="6236208"/>
                </a:cubicBezTo>
                <a:cubicBezTo>
                  <a:pt x="6039634" y="6236208"/>
                  <a:pt x="4452408" y="6436906"/>
                  <a:pt x="3067365" y="6790232"/>
                </a:cubicBezTo>
                <a:lnTo>
                  <a:pt x="2816381" y="6858001"/>
                </a:lnTo>
                <a:lnTo>
                  <a:pt x="0" y="6858001"/>
                </a:lnTo>
                <a:lnTo>
                  <a:pt x="0" y="17397"/>
                </a:lnTo>
                <a:lnTo>
                  <a:pt x="343305" y="99967"/>
                </a:lnTo>
                <a:cubicBezTo>
                  <a:pt x="1625315" y="390054"/>
                  <a:pt x="3062803" y="552619"/>
                  <a:pt x="4581144" y="552619"/>
                </a:cubicBezTo>
                <a:cubicBezTo>
                  <a:pt x="6099486" y="552619"/>
                  <a:pt x="7536973" y="390054"/>
                  <a:pt x="8818983" y="99967"/>
                </a:cubicBezTo>
                <a:close/>
              </a:path>
            </a:pathLst>
          </a:custGeom>
          <a:pattFill prst="lgCheck">
            <a:fgClr>
              <a:srgbClr val="F2F4F4"/>
            </a:fgClr>
            <a:bgClr>
              <a:srgbClr val="DAE1E1"/>
            </a:bgClr>
          </a:pattFill>
        </p:spPr>
        <p:txBody>
          <a:bodyPr wrap="square">
            <a:noAutofit/>
          </a:bodyPr>
          <a:lstStyle/>
          <a:p>
            <a:r>
              <a:rPr lang="en-GB"/>
              <a:t>Click icon to add picture</a:t>
            </a:r>
            <a:endParaRPr lang="en-LV"/>
          </a:p>
        </p:txBody>
      </p:sp>
      <p:sp>
        <p:nvSpPr>
          <p:cNvPr id="2" name="Title 1"/>
          <p:cNvSpPr>
            <a:spLocks noGrp="1"/>
          </p:cNvSpPr>
          <p:nvPr>
            <p:ph type="title" hasCustomPrompt="1"/>
          </p:nvPr>
        </p:nvSpPr>
        <p:spPr bwMode="blackWhite">
          <a:xfrm>
            <a:off x="1600200" y="2386744"/>
            <a:ext cx="8991600" cy="1645920"/>
          </a:xfrm>
          <a:noFill/>
          <a:ln w="38100">
            <a:noFill/>
          </a:ln>
        </p:spPr>
        <p:txBody>
          <a:bodyPr lIns="274320" rIns="274320" anchor="ctr" anchorCtr="1">
            <a:noAutofit/>
          </a:bodyPr>
          <a:lstStyle>
            <a:lvl1pPr>
              <a:defRPr sz="5000" cap="none" spc="0">
                <a:solidFill>
                  <a:schemeClr val="tx1"/>
                </a:solidFill>
              </a:defRPr>
            </a:lvl1pPr>
          </a:lstStyle>
          <a:p>
            <a:r>
              <a:rPr lang="en-GB"/>
              <a:t>Click to edit master title style</a:t>
            </a:r>
            <a:endParaRPr lang="en-US"/>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10" name="Date Placeholder 7">
            <a:extLst>
              <a:ext uri="{FF2B5EF4-FFF2-40B4-BE49-F238E27FC236}">
                <a16:creationId xmlns:a16="http://schemas.microsoft.com/office/drawing/2014/main" id="{66BDA2F8-68CA-884C-ABFA-701B220381E1}"/>
              </a:ext>
            </a:extLst>
          </p:cNvPr>
          <p:cNvSpPr>
            <a:spLocks noGrp="1"/>
          </p:cNvSpPr>
          <p:nvPr>
            <p:ph type="dt" sz="half" idx="10"/>
          </p:nvPr>
        </p:nvSpPr>
        <p:spPr>
          <a:xfrm>
            <a:off x="8442793" y="6253150"/>
            <a:ext cx="2753746" cy="323968"/>
          </a:xfrm>
        </p:spPr>
        <p:txBody>
          <a:bodyPr/>
          <a:lstStyle>
            <a:lvl1pPr>
              <a:defRPr>
                <a:solidFill>
                  <a:schemeClr val="tx1"/>
                </a:solidFill>
              </a:defRPr>
            </a:lvl1pPr>
          </a:lstStyle>
          <a:p>
            <a:r>
              <a:rPr lang="en-US"/>
              <a:t>19/05/2021</a:t>
            </a:r>
            <a:endParaRPr lang="en-LV"/>
          </a:p>
        </p:txBody>
      </p:sp>
      <p:sp>
        <p:nvSpPr>
          <p:cNvPr id="11" name="Footer Placeholder 8">
            <a:extLst>
              <a:ext uri="{FF2B5EF4-FFF2-40B4-BE49-F238E27FC236}">
                <a16:creationId xmlns:a16="http://schemas.microsoft.com/office/drawing/2014/main" id="{87AF38B6-BEDD-6D41-BB12-8A98E128AEBC}"/>
              </a:ext>
            </a:extLst>
          </p:cNvPr>
          <p:cNvSpPr>
            <a:spLocks noGrp="1"/>
          </p:cNvSpPr>
          <p:nvPr>
            <p:ph type="ftr" sz="quarter" idx="11"/>
          </p:nvPr>
        </p:nvSpPr>
        <p:spPr>
          <a:xfrm>
            <a:off x="995461" y="6236208"/>
            <a:ext cx="5901189" cy="320040"/>
          </a:xfrm>
        </p:spPr>
        <p:txBody>
          <a:bodyPr/>
          <a:lstStyle>
            <a:lvl1pPr>
              <a:defRPr>
                <a:solidFill>
                  <a:schemeClr val="tx1">
                    <a:alpha val="70000"/>
                  </a:schemeClr>
                </a:solidFill>
              </a:defRPr>
            </a:lvl1pPr>
          </a:lstStyle>
          <a:p>
            <a:r>
              <a:rPr lang="en-GB"/>
              <a:t>Sabiedrības integrācijas fonds</a:t>
            </a:r>
            <a:endParaRPr lang="en-LV"/>
          </a:p>
        </p:txBody>
      </p:sp>
    </p:spTree>
    <p:extLst>
      <p:ext uri="{BB962C8B-B14F-4D97-AF65-F5344CB8AC3E}">
        <p14:creationId xmlns:p14="http://schemas.microsoft.com/office/powerpoint/2010/main" val="3609527155"/>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95461" y="1741489"/>
            <a:ext cx="4589793" cy="1508337"/>
          </a:xfrm>
          <a:noFill/>
          <a:ln>
            <a:noFill/>
          </a:ln>
        </p:spPr>
        <p:txBody>
          <a:bodyPr>
            <a:normAutofit/>
          </a:bodyPr>
          <a:lstStyle>
            <a:lvl1pPr algn="l">
              <a:defRPr lang="en-US" sz="4000" b="0" cap="none" spc="0" dirty="0">
                <a:solidFill>
                  <a:schemeClr val="bg1"/>
                </a:solidFill>
              </a:defRPr>
            </a:lvl1pPr>
          </a:lstStyle>
          <a:p>
            <a:r>
              <a:rPr lang="en-GB"/>
              <a:t>Click to edit master title style</a:t>
            </a:r>
            <a:endParaRPr lang="en-US"/>
          </a:p>
        </p:txBody>
      </p:sp>
      <p:sp>
        <p:nvSpPr>
          <p:cNvPr id="3" name="Content Placeholder 2"/>
          <p:cNvSpPr>
            <a:spLocks noGrp="1"/>
          </p:cNvSpPr>
          <p:nvPr>
            <p:ph sz="half" idx="1"/>
          </p:nvPr>
        </p:nvSpPr>
        <p:spPr>
          <a:xfrm>
            <a:off x="995461" y="3429000"/>
            <a:ext cx="4589793" cy="2311026"/>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932634" y="1741489"/>
            <a:ext cx="4270247" cy="3998537"/>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8" name="Date Placeholder 7"/>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a:p>
        </p:txBody>
      </p:sp>
      <p:sp>
        <p:nvSpPr>
          <p:cNvPr id="9" name="Footer Placeholder 8"/>
          <p:cNvSpPr>
            <a:spLocks noGrp="1"/>
          </p:cNvSpPr>
          <p:nvPr>
            <p:ph type="ftr" sz="quarter" idx="11"/>
          </p:nvPr>
        </p:nvSpPr>
        <p:spPr>
          <a:xfrm>
            <a:off x="995461" y="6236208"/>
            <a:ext cx="5901189" cy="320040"/>
          </a:xfrm>
        </p:spPr>
        <p:txBody>
          <a:bodyPr/>
          <a:lstStyle>
            <a:lvl1pPr>
              <a:defRPr>
                <a:solidFill>
                  <a:schemeClr val="bg1">
                    <a:alpha val="70000"/>
                  </a:schemeClr>
                </a:solidFill>
              </a:defRPr>
            </a:lvl1pPr>
          </a:lstStyle>
          <a:p>
            <a:r>
              <a:rPr lang="en-GB"/>
              <a:t>Sabiedrības integrācijas fonds</a:t>
            </a:r>
            <a:endParaRPr lang="en-LV"/>
          </a:p>
        </p:txBody>
      </p:sp>
      <p:sp>
        <p:nvSpPr>
          <p:cNvPr id="10" name="Slide Number Placeholder 9"/>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a:p>
        </p:txBody>
      </p:sp>
    </p:spTree>
    <p:extLst>
      <p:ext uri="{BB962C8B-B14F-4D97-AF65-F5344CB8AC3E}">
        <p14:creationId xmlns:p14="http://schemas.microsoft.com/office/powerpoint/2010/main" val="250517092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95461" y="1837945"/>
            <a:ext cx="4858223"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995461" y="2667762"/>
            <a:ext cx="4858223" cy="3564492"/>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Content Placeholder 5"/>
          <p:cNvSpPr>
            <a:spLocks noGrp="1"/>
          </p:cNvSpPr>
          <p:nvPr>
            <p:ph sz="quarter" idx="4"/>
          </p:nvPr>
        </p:nvSpPr>
        <p:spPr>
          <a:xfrm>
            <a:off x="6338316" y="2667762"/>
            <a:ext cx="4858222" cy="3564492"/>
          </a:xfrm>
        </p:spPr>
        <p:txBody>
          <a:bodyPr anchor="ct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1" name="Text Placeholder 4"/>
          <p:cNvSpPr>
            <a:spLocks noGrp="1"/>
          </p:cNvSpPr>
          <p:nvPr>
            <p:ph type="body" sz="quarter" idx="13"/>
          </p:nvPr>
        </p:nvSpPr>
        <p:spPr>
          <a:xfrm>
            <a:off x="6338315" y="1837945"/>
            <a:ext cx="4877369"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Date Placeholder 7">
            <a:extLst>
              <a:ext uri="{FF2B5EF4-FFF2-40B4-BE49-F238E27FC236}">
                <a16:creationId xmlns:a16="http://schemas.microsoft.com/office/drawing/2014/main" id="{ACD9B235-5029-2E41-A4EE-C3C380E25A07}"/>
              </a:ext>
            </a:extLst>
          </p:cNvPr>
          <p:cNvSpPr>
            <a:spLocks noGrp="1"/>
          </p:cNvSpPr>
          <p:nvPr>
            <p:ph type="dt" sz="half" idx="10"/>
          </p:nvPr>
        </p:nvSpPr>
        <p:spPr>
          <a:xfrm>
            <a:off x="7893286" y="6253150"/>
            <a:ext cx="2753746" cy="323968"/>
          </a:xfrm>
        </p:spPr>
        <p:txBody>
          <a:bodyPr/>
          <a:lstStyle>
            <a:lvl1pPr>
              <a:defRPr>
                <a:solidFill>
                  <a:schemeClr val="bg1"/>
                </a:solidFill>
              </a:defRPr>
            </a:lvl1pPr>
          </a:lstStyle>
          <a:p>
            <a:r>
              <a:rPr lang="en-US"/>
              <a:t>19/05/2021</a:t>
            </a:r>
            <a:endParaRPr lang="en-LV"/>
          </a:p>
        </p:txBody>
      </p:sp>
      <p:sp>
        <p:nvSpPr>
          <p:cNvPr id="13" name="Footer Placeholder 8">
            <a:extLst>
              <a:ext uri="{FF2B5EF4-FFF2-40B4-BE49-F238E27FC236}">
                <a16:creationId xmlns:a16="http://schemas.microsoft.com/office/drawing/2014/main" id="{3C888BBC-97FE-DD45-B5ED-7D101B121582}"/>
              </a:ext>
            </a:extLst>
          </p:cNvPr>
          <p:cNvSpPr>
            <a:spLocks noGrp="1"/>
          </p:cNvSpPr>
          <p:nvPr>
            <p:ph type="ftr" sz="quarter" idx="11"/>
          </p:nvPr>
        </p:nvSpPr>
        <p:spPr>
          <a:xfrm>
            <a:off x="995461" y="6236208"/>
            <a:ext cx="5901189" cy="320040"/>
          </a:xfrm>
        </p:spPr>
        <p:txBody>
          <a:bodyPr/>
          <a:lstStyle>
            <a:lvl1pPr>
              <a:defRPr>
                <a:solidFill>
                  <a:srgbClr val="7C9396">
                    <a:alpha val="70000"/>
                  </a:srgbClr>
                </a:solidFill>
              </a:defRPr>
            </a:lvl1pPr>
          </a:lstStyle>
          <a:p>
            <a:r>
              <a:rPr lang="en-GB"/>
              <a:t>Sabiedrības integrācijas fonds</a:t>
            </a:r>
            <a:endParaRPr lang="en-LV"/>
          </a:p>
        </p:txBody>
      </p:sp>
      <p:sp>
        <p:nvSpPr>
          <p:cNvPr id="14" name="Slide Number Placeholder 9">
            <a:extLst>
              <a:ext uri="{FF2B5EF4-FFF2-40B4-BE49-F238E27FC236}">
                <a16:creationId xmlns:a16="http://schemas.microsoft.com/office/drawing/2014/main" id="{62D8F44E-A7A8-CF42-9027-39FF59A84500}"/>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a:p>
        </p:txBody>
      </p:sp>
      <p:sp>
        <p:nvSpPr>
          <p:cNvPr id="15" name="Title 1">
            <a:extLst>
              <a:ext uri="{FF2B5EF4-FFF2-40B4-BE49-F238E27FC236}">
                <a16:creationId xmlns:a16="http://schemas.microsoft.com/office/drawing/2014/main" id="{EC64A75B-0A34-AD44-8B0B-C9E27D14E208}"/>
              </a:ext>
            </a:extLst>
          </p:cNvPr>
          <p:cNvSpPr>
            <a:spLocks noGrp="1"/>
          </p:cNvSpPr>
          <p:nvPr>
            <p:ph type="title" hasCustomPrompt="1"/>
          </p:nvPr>
        </p:nvSpPr>
        <p:spPr>
          <a:xfrm>
            <a:off x="830834" y="435399"/>
            <a:ext cx="7983381" cy="1123578"/>
          </a:xfrm>
          <a:noFill/>
          <a:ln>
            <a:noFill/>
          </a:ln>
        </p:spPr>
        <p:txBody>
          <a:bodyPr>
            <a:normAutofit/>
          </a:bodyPr>
          <a:lstStyle>
            <a:lvl1pPr algn="l">
              <a:defRPr sz="4000" cap="none" spc="0">
                <a:solidFill>
                  <a:srgbClr val="7C9396"/>
                </a:solidFill>
              </a:defRPr>
            </a:lvl1pPr>
          </a:lstStyle>
          <a:p>
            <a:r>
              <a:rPr lang="en-GB"/>
              <a:t>Click to edit master title style</a:t>
            </a:r>
            <a:endParaRPr lang="en-US"/>
          </a:p>
        </p:txBody>
      </p:sp>
    </p:spTree>
    <p:extLst>
      <p:ext uri="{BB962C8B-B14F-4D97-AF65-F5344CB8AC3E}">
        <p14:creationId xmlns:p14="http://schemas.microsoft.com/office/powerpoint/2010/main" val="3279957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9E5E4EA-1CBE-A44A-A9BE-F31295529495}"/>
              </a:ext>
            </a:extLst>
          </p:cNvPr>
          <p:cNvSpPr>
            <a:spLocks noGrp="1"/>
          </p:cNvSpPr>
          <p:nvPr>
            <p:ph type="title" hasCustomPrompt="1"/>
          </p:nvPr>
        </p:nvSpPr>
        <p:spPr>
          <a:xfrm>
            <a:off x="830834" y="435399"/>
            <a:ext cx="7983381" cy="1123578"/>
          </a:xfrm>
          <a:noFill/>
          <a:ln>
            <a:noFill/>
          </a:ln>
        </p:spPr>
        <p:txBody>
          <a:bodyPr>
            <a:normAutofit/>
          </a:bodyPr>
          <a:lstStyle>
            <a:lvl1pPr algn="l">
              <a:defRPr sz="4000" cap="none" spc="0">
                <a:solidFill>
                  <a:srgbClr val="7C9396"/>
                </a:solidFill>
              </a:defRPr>
            </a:lvl1pPr>
          </a:lstStyle>
          <a:p>
            <a:r>
              <a:rPr lang="en-GB"/>
              <a:t>Click to edit master title style</a:t>
            </a:r>
            <a:endParaRPr lang="en-US"/>
          </a:p>
        </p:txBody>
      </p:sp>
      <p:sp>
        <p:nvSpPr>
          <p:cNvPr id="7" name="Date Placeholder 7">
            <a:extLst>
              <a:ext uri="{FF2B5EF4-FFF2-40B4-BE49-F238E27FC236}">
                <a16:creationId xmlns:a16="http://schemas.microsoft.com/office/drawing/2014/main" id="{DF69425A-FD29-1A44-B2D4-C19E701BBCF4}"/>
              </a:ext>
            </a:extLst>
          </p:cNvPr>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a:p>
        </p:txBody>
      </p:sp>
      <p:sp>
        <p:nvSpPr>
          <p:cNvPr id="8" name="Footer Placeholder 8">
            <a:extLst>
              <a:ext uri="{FF2B5EF4-FFF2-40B4-BE49-F238E27FC236}">
                <a16:creationId xmlns:a16="http://schemas.microsoft.com/office/drawing/2014/main" id="{7E9D0869-44B0-094B-B441-BFF387AEBD05}"/>
              </a:ext>
            </a:extLst>
          </p:cNvPr>
          <p:cNvSpPr>
            <a:spLocks noGrp="1"/>
          </p:cNvSpPr>
          <p:nvPr>
            <p:ph type="ftr" sz="quarter" idx="11"/>
          </p:nvPr>
        </p:nvSpPr>
        <p:spPr>
          <a:xfrm>
            <a:off x="995461" y="6236208"/>
            <a:ext cx="5901189" cy="320040"/>
          </a:xfrm>
        </p:spPr>
        <p:txBody>
          <a:bodyPr/>
          <a:lstStyle>
            <a:lvl1pPr>
              <a:defRPr>
                <a:solidFill>
                  <a:srgbClr val="7C9396">
                    <a:alpha val="70000"/>
                  </a:srgbClr>
                </a:solidFill>
              </a:defRPr>
            </a:lvl1pPr>
          </a:lstStyle>
          <a:p>
            <a:r>
              <a:rPr lang="en-GB"/>
              <a:t>Sabiedrības integrācijas fonds</a:t>
            </a:r>
            <a:endParaRPr lang="en-LV"/>
          </a:p>
        </p:txBody>
      </p:sp>
      <p:sp>
        <p:nvSpPr>
          <p:cNvPr id="9" name="Slide Number Placeholder 9">
            <a:extLst>
              <a:ext uri="{FF2B5EF4-FFF2-40B4-BE49-F238E27FC236}">
                <a16:creationId xmlns:a16="http://schemas.microsoft.com/office/drawing/2014/main" id="{1DDCF5D3-D3C5-3244-8610-6DE60B5133F0}"/>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a:p>
        </p:txBody>
      </p:sp>
      <p:sp>
        <p:nvSpPr>
          <p:cNvPr id="10" name="Content Placeholder 2">
            <a:extLst>
              <a:ext uri="{FF2B5EF4-FFF2-40B4-BE49-F238E27FC236}">
                <a16:creationId xmlns:a16="http://schemas.microsoft.com/office/drawing/2014/main" id="{CBF62E3C-3705-A34B-B385-9D525B60D487}"/>
              </a:ext>
            </a:extLst>
          </p:cNvPr>
          <p:cNvSpPr>
            <a:spLocks noGrp="1"/>
          </p:cNvSpPr>
          <p:nvPr>
            <p:ph idx="1"/>
          </p:nvPr>
        </p:nvSpPr>
        <p:spPr>
          <a:xfrm>
            <a:off x="995461" y="1558977"/>
            <a:ext cx="10201078" cy="4673277"/>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951024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9E5E4EA-1CBE-A44A-A9BE-F31295529495}"/>
              </a:ext>
            </a:extLst>
          </p:cNvPr>
          <p:cNvSpPr>
            <a:spLocks noGrp="1"/>
          </p:cNvSpPr>
          <p:nvPr>
            <p:ph type="title" hasCustomPrompt="1"/>
          </p:nvPr>
        </p:nvSpPr>
        <p:spPr>
          <a:xfrm>
            <a:off x="830834" y="435399"/>
            <a:ext cx="7983381" cy="1123578"/>
          </a:xfrm>
          <a:noFill/>
          <a:ln>
            <a:noFill/>
          </a:ln>
        </p:spPr>
        <p:txBody>
          <a:bodyPr>
            <a:normAutofit/>
          </a:bodyPr>
          <a:lstStyle>
            <a:lvl1pPr algn="l">
              <a:defRPr sz="4000" cap="none" spc="0">
                <a:solidFill>
                  <a:srgbClr val="7C9396"/>
                </a:solidFill>
              </a:defRPr>
            </a:lvl1pPr>
          </a:lstStyle>
          <a:p>
            <a:r>
              <a:rPr lang="en-GB"/>
              <a:t>Click to edit master title style</a:t>
            </a:r>
            <a:endParaRPr lang="en-US"/>
          </a:p>
        </p:txBody>
      </p:sp>
      <p:sp>
        <p:nvSpPr>
          <p:cNvPr id="7" name="Date Placeholder 7">
            <a:extLst>
              <a:ext uri="{FF2B5EF4-FFF2-40B4-BE49-F238E27FC236}">
                <a16:creationId xmlns:a16="http://schemas.microsoft.com/office/drawing/2014/main" id="{DF69425A-FD29-1A44-B2D4-C19E701BBCF4}"/>
              </a:ext>
            </a:extLst>
          </p:cNvPr>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a:p>
        </p:txBody>
      </p:sp>
      <p:sp>
        <p:nvSpPr>
          <p:cNvPr id="8" name="Footer Placeholder 8">
            <a:extLst>
              <a:ext uri="{FF2B5EF4-FFF2-40B4-BE49-F238E27FC236}">
                <a16:creationId xmlns:a16="http://schemas.microsoft.com/office/drawing/2014/main" id="{7E9D0869-44B0-094B-B441-BFF387AEBD05}"/>
              </a:ext>
            </a:extLst>
          </p:cNvPr>
          <p:cNvSpPr>
            <a:spLocks noGrp="1"/>
          </p:cNvSpPr>
          <p:nvPr>
            <p:ph type="ftr" sz="quarter" idx="11"/>
          </p:nvPr>
        </p:nvSpPr>
        <p:spPr>
          <a:xfrm>
            <a:off x="995461" y="6236208"/>
            <a:ext cx="5901189" cy="320040"/>
          </a:xfrm>
        </p:spPr>
        <p:txBody>
          <a:bodyPr/>
          <a:lstStyle>
            <a:lvl1pPr>
              <a:defRPr>
                <a:solidFill>
                  <a:srgbClr val="7C9396">
                    <a:alpha val="70000"/>
                  </a:srgbClr>
                </a:solidFill>
              </a:defRPr>
            </a:lvl1pPr>
          </a:lstStyle>
          <a:p>
            <a:r>
              <a:rPr lang="en-GB"/>
              <a:t>Sabiedrības integrācijas fonds</a:t>
            </a:r>
            <a:endParaRPr lang="en-LV"/>
          </a:p>
        </p:txBody>
      </p:sp>
      <p:sp>
        <p:nvSpPr>
          <p:cNvPr id="9" name="Slide Number Placeholder 9">
            <a:extLst>
              <a:ext uri="{FF2B5EF4-FFF2-40B4-BE49-F238E27FC236}">
                <a16:creationId xmlns:a16="http://schemas.microsoft.com/office/drawing/2014/main" id="{1DDCF5D3-D3C5-3244-8610-6DE60B5133F0}"/>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a:p>
        </p:txBody>
      </p:sp>
      <p:sp>
        <p:nvSpPr>
          <p:cNvPr id="11" name="Content Placeholder 2">
            <a:extLst>
              <a:ext uri="{FF2B5EF4-FFF2-40B4-BE49-F238E27FC236}">
                <a16:creationId xmlns:a16="http://schemas.microsoft.com/office/drawing/2014/main" id="{887015FF-869F-4600-8F52-832E1390C2BD}"/>
              </a:ext>
            </a:extLst>
          </p:cNvPr>
          <p:cNvSpPr>
            <a:spLocks noGrp="1"/>
          </p:cNvSpPr>
          <p:nvPr>
            <p:ph sz="half" idx="16"/>
          </p:nvPr>
        </p:nvSpPr>
        <p:spPr>
          <a:xfrm>
            <a:off x="830833" y="3892044"/>
            <a:ext cx="2968809" cy="2213979"/>
          </a:xfrm>
        </p:spPr>
        <p:txBody>
          <a:bodyPr anchor="ct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2" name="Picture Placeholder 2">
            <a:extLst>
              <a:ext uri="{FF2B5EF4-FFF2-40B4-BE49-F238E27FC236}">
                <a16:creationId xmlns:a16="http://schemas.microsoft.com/office/drawing/2014/main" id="{DD81DD49-27B1-4A63-9CB6-D56BCBD3106A}"/>
              </a:ext>
            </a:extLst>
          </p:cNvPr>
          <p:cNvSpPr>
            <a:spLocks noGrp="1"/>
          </p:cNvSpPr>
          <p:nvPr>
            <p:ph type="pic" sz="quarter" idx="14"/>
          </p:nvPr>
        </p:nvSpPr>
        <p:spPr>
          <a:xfrm>
            <a:off x="830834" y="1737796"/>
            <a:ext cx="2968809" cy="2024063"/>
          </a:xfrm>
        </p:spPr>
        <p:txBody>
          <a:bodyPr/>
          <a:lstStyle/>
          <a:p>
            <a:endParaRPr lang="lv-LV"/>
          </a:p>
        </p:txBody>
      </p:sp>
      <p:sp>
        <p:nvSpPr>
          <p:cNvPr id="13" name="Picture Placeholder 2">
            <a:extLst>
              <a:ext uri="{FF2B5EF4-FFF2-40B4-BE49-F238E27FC236}">
                <a16:creationId xmlns:a16="http://schemas.microsoft.com/office/drawing/2014/main" id="{433C8A15-231C-4FED-B9EE-82932FCFDC2C}"/>
              </a:ext>
            </a:extLst>
          </p:cNvPr>
          <p:cNvSpPr>
            <a:spLocks noGrp="1"/>
          </p:cNvSpPr>
          <p:nvPr>
            <p:ph type="pic" sz="quarter" idx="17"/>
          </p:nvPr>
        </p:nvSpPr>
        <p:spPr>
          <a:xfrm>
            <a:off x="3946055" y="1737796"/>
            <a:ext cx="2968809" cy="2024063"/>
          </a:xfrm>
        </p:spPr>
        <p:txBody>
          <a:bodyPr/>
          <a:lstStyle/>
          <a:p>
            <a:endParaRPr lang="lv-LV"/>
          </a:p>
        </p:txBody>
      </p:sp>
      <p:sp>
        <p:nvSpPr>
          <p:cNvPr id="14" name="Content Placeholder 2">
            <a:extLst>
              <a:ext uri="{FF2B5EF4-FFF2-40B4-BE49-F238E27FC236}">
                <a16:creationId xmlns:a16="http://schemas.microsoft.com/office/drawing/2014/main" id="{CBD402ED-CEB8-496A-AF82-89566D414185}"/>
              </a:ext>
            </a:extLst>
          </p:cNvPr>
          <p:cNvSpPr>
            <a:spLocks noGrp="1"/>
          </p:cNvSpPr>
          <p:nvPr>
            <p:ph sz="half" idx="18"/>
          </p:nvPr>
        </p:nvSpPr>
        <p:spPr>
          <a:xfrm>
            <a:off x="3952042" y="3892043"/>
            <a:ext cx="2968809" cy="2213979"/>
          </a:xfrm>
        </p:spPr>
        <p:txBody>
          <a:bodyPr anchor="ct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5" name="Picture Placeholder 2">
            <a:extLst>
              <a:ext uri="{FF2B5EF4-FFF2-40B4-BE49-F238E27FC236}">
                <a16:creationId xmlns:a16="http://schemas.microsoft.com/office/drawing/2014/main" id="{4129729C-CE30-4BC7-A196-FE415BDB7CFD}"/>
              </a:ext>
            </a:extLst>
          </p:cNvPr>
          <p:cNvSpPr>
            <a:spLocks noGrp="1"/>
          </p:cNvSpPr>
          <p:nvPr>
            <p:ph type="pic" sz="quarter" idx="19"/>
          </p:nvPr>
        </p:nvSpPr>
        <p:spPr>
          <a:xfrm>
            <a:off x="7067264" y="1737796"/>
            <a:ext cx="2968809" cy="2024063"/>
          </a:xfrm>
        </p:spPr>
        <p:txBody>
          <a:bodyPr/>
          <a:lstStyle/>
          <a:p>
            <a:endParaRPr lang="lv-LV"/>
          </a:p>
        </p:txBody>
      </p:sp>
      <p:sp>
        <p:nvSpPr>
          <p:cNvPr id="16" name="Content Placeholder 2">
            <a:extLst>
              <a:ext uri="{FF2B5EF4-FFF2-40B4-BE49-F238E27FC236}">
                <a16:creationId xmlns:a16="http://schemas.microsoft.com/office/drawing/2014/main" id="{41A99AED-89DE-49AF-90A6-FF0F71124F6B}"/>
              </a:ext>
            </a:extLst>
          </p:cNvPr>
          <p:cNvSpPr>
            <a:spLocks noGrp="1"/>
          </p:cNvSpPr>
          <p:nvPr>
            <p:ph sz="half" idx="20"/>
          </p:nvPr>
        </p:nvSpPr>
        <p:spPr>
          <a:xfrm>
            <a:off x="7073251" y="3892042"/>
            <a:ext cx="2968809" cy="2213979"/>
          </a:xfrm>
        </p:spPr>
        <p:txBody>
          <a:bodyPr anchor="ct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24875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9E5E4EA-1CBE-A44A-A9BE-F31295529495}"/>
              </a:ext>
            </a:extLst>
          </p:cNvPr>
          <p:cNvSpPr>
            <a:spLocks noGrp="1"/>
          </p:cNvSpPr>
          <p:nvPr>
            <p:ph type="title" hasCustomPrompt="1"/>
          </p:nvPr>
        </p:nvSpPr>
        <p:spPr>
          <a:xfrm>
            <a:off x="830834" y="435399"/>
            <a:ext cx="7983381" cy="1123578"/>
          </a:xfrm>
          <a:noFill/>
          <a:ln>
            <a:noFill/>
          </a:ln>
        </p:spPr>
        <p:txBody>
          <a:bodyPr>
            <a:normAutofit/>
          </a:bodyPr>
          <a:lstStyle>
            <a:lvl1pPr algn="l">
              <a:defRPr sz="4000" cap="none" spc="0">
                <a:solidFill>
                  <a:srgbClr val="7C9396"/>
                </a:solidFill>
              </a:defRPr>
            </a:lvl1pPr>
          </a:lstStyle>
          <a:p>
            <a:r>
              <a:rPr lang="en-GB"/>
              <a:t>Click to edit master title style</a:t>
            </a:r>
            <a:endParaRPr lang="en-US"/>
          </a:p>
        </p:txBody>
      </p:sp>
      <p:sp>
        <p:nvSpPr>
          <p:cNvPr id="7" name="Date Placeholder 7">
            <a:extLst>
              <a:ext uri="{FF2B5EF4-FFF2-40B4-BE49-F238E27FC236}">
                <a16:creationId xmlns:a16="http://schemas.microsoft.com/office/drawing/2014/main" id="{DF69425A-FD29-1A44-B2D4-C19E701BBCF4}"/>
              </a:ext>
            </a:extLst>
          </p:cNvPr>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a:p>
        </p:txBody>
      </p:sp>
      <p:sp>
        <p:nvSpPr>
          <p:cNvPr id="8" name="Footer Placeholder 8">
            <a:extLst>
              <a:ext uri="{FF2B5EF4-FFF2-40B4-BE49-F238E27FC236}">
                <a16:creationId xmlns:a16="http://schemas.microsoft.com/office/drawing/2014/main" id="{7E9D0869-44B0-094B-B441-BFF387AEBD05}"/>
              </a:ext>
            </a:extLst>
          </p:cNvPr>
          <p:cNvSpPr>
            <a:spLocks noGrp="1"/>
          </p:cNvSpPr>
          <p:nvPr>
            <p:ph type="ftr" sz="quarter" idx="11"/>
          </p:nvPr>
        </p:nvSpPr>
        <p:spPr>
          <a:xfrm>
            <a:off x="995461" y="6236208"/>
            <a:ext cx="5901189" cy="320040"/>
          </a:xfrm>
        </p:spPr>
        <p:txBody>
          <a:bodyPr/>
          <a:lstStyle>
            <a:lvl1pPr>
              <a:defRPr>
                <a:solidFill>
                  <a:srgbClr val="7C9396">
                    <a:alpha val="70000"/>
                  </a:srgbClr>
                </a:solidFill>
              </a:defRPr>
            </a:lvl1pPr>
          </a:lstStyle>
          <a:p>
            <a:r>
              <a:rPr lang="en-GB"/>
              <a:t>Sabiedrības integrācijas fonds</a:t>
            </a:r>
            <a:endParaRPr lang="en-LV"/>
          </a:p>
        </p:txBody>
      </p:sp>
      <p:sp>
        <p:nvSpPr>
          <p:cNvPr id="9" name="Slide Number Placeholder 9">
            <a:extLst>
              <a:ext uri="{FF2B5EF4-FFF2-40B4-BE49-F238E27FC236}">
                <a16:creationId xmlns:a16="http://schemas.microsoft.com/office/drawing/2014/main" id="{1DDCF5D3-D3C5-3244-8610-6DE60B5133F0}"/>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a:p>
        </p:txBody>
      </p:sp>
      <p:sp>
        <p:nvSpPr>
          <p:cNvPr id="11" name="Content Placeholder 2">
            <a:extLst>
              <a:ext uri="{FF2B5EF4-FFF2-40B4-BE49-F238E27FC236}">
                <a16:creationId xmlns:a16="http://schemas.microsoft.com/office/drawing/2014/main" id="{887015FF-869F-4600-8F52-832E1390C2BD}"/>
              </a:ext>
            </a:extLst>
          </p:cNvPr>
          <p:cNvSpPr>
            <a:spLocks noGrp="1"/>
          </p:cNvSpPr>
          <p:nvPr>
            <p:ph sz="half" idx="16"/>
          </p:nvPr>
        </p:nvSpPr>
        <p:spPr>
          <a:xfrm>
            <a:off x="830834" y="3892044"/>
            <a:ext cx="2480537" cy="2213979"/>
          </a:xfrm>
        </p:spPr>
        <p:txBody>
          <a:bodyPr anchor="ct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2" name="Picture Placeholder 2">
            <a:extLst>
              <a:ext uri="{FF2B5EF4-FFF2-40B4-BE49-F238E27FC236}">
                <a16:creationId xmlns:a16="http://schemas.microsoft.com/office/drawing/2014/main" id="{DD81DD49-27B1-4A63-9CB6-D56BCBD3106A}"/>
              </a:ext>
            </a:extLst>
          </p:cNvPr>
          <p:cNvSpPr>
            <a:spLocks noGrp="1"/>
          </p:cNvSpPr>
          <p:nvPr>
            <p:ph type="pic" sz="quarter" idx="14"/>
          </p:nvPr>
        </p:nvSpPr>
        <p:spPr>
          <a:xfrm>
            <a:off x="830834" y="1737796"/>
            <a:ext cx="2480537" cy="2024063"/>
          </a:xfrm>
        </p:spPr>
        <p:txBody>
          <a:bodyPr/>
          <a:lstStyle/>
          <a:p>
            <a:endParaRPr lang="lv-LV"/>
          </a:p>
        </p:txBody>
      </p:sp>
      <p:sp>
        <p:nvSpPr>
          <p:cNvPr id="22" name="Content Placeholder 2">
            <a:extLst>
              <a:ext uri="{FF2B5EF4-FFF2-40B4-BE49-F238E27FC236}">
                <a16:creationId xmlns:a16="http://schemas.microsoft.com/office/drawing/2014/main" id="{EE83AB42-E572-4C69-A400-1F03808C4898}"/>
              </a:ext>
            </a:extLst>
          </p:cNvPr>
          <p:cNvSpPr>
            <a:spLocks noGrp="1"/>
          </p:cNvSpPr>
          <p:nvPr>
            <p:ph sz="half" idx="17"/>
          </p:nvPr>
        </p:nvSpPr>
        <p:spPr>
          <a:xfrm>
            <a:off x="3456373" y="3892044"/>
            <a:ext cx="2480537" cy="2213979"/>
          </a:xfrm>
        </p:spPr>
        <p:txBody>
          <a:bodyPr anchor="ct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23" name="Picture Placeholder 2">
            <a:extLst>
              <a:ext uri="{FF2B5EF4-FFF2-40B4-BE49-F238E27FC236}">
                <a16:creationId xmlns:a16="http://schemas.microsoft.com/office/drawing/2014/main" id="{8AF1556D-7A4D-40BF-A604-2259BF22169C}"/>
              </a:ext>
            </a:extLst>
          </p:cNvPr>
          <p:cNvSpPr>
            <a:spLocks noGrp="1"/>
          </p:cNvSpPr>
          <p:nvPr>
            <p:ph type="pic" sz="quarter" idx="18"/>
          </p:nvPr>
        </p:nvSpPr>
        <p:spPr>
          <a:xfrm>
            <a:off x="3456373" y="1737796"/>
            <a:ext cx="2480537" cy="2024063"/>
          </a:xfrm>
        </p:spPr>
        <p:txBody>
          <a:bodyPr/>
          <a:lstStyle/>
          <a:p>
            <a:endParaRPr lang="lv-LV"/>
          </a:p>
        </p:txBody>
      </p:sp>
      <p:sp>
        <p:nvSpPr>
          <p:cNvPr id="24" name="Content Placeholder 2">
            <a:extLst>
              <a:ext uri="{FF2B5EF4-FFF2-40B4-BE49-F238E27FC236}">
                <a16:creationId xmlns:a16="http://schemas.microsoft.com/office/drawing/2014/main" id="{22F6E2A9-48A6-41DD-BD08-2F718411438E}"/>
              </a:ext>
            </a:extLst>
          </p:cNvPr>
          <p:cNvSpPr>
            <a:spLocks noGrp="1"/>
          </p:cNvSpPr>
          <p:nvPr>
            <p:ph sz="half" idx="19"/>
          </p:nvPr>
        </p:nvSpPr>
        <p:spPr>
          <a:xfrm>
            <a:off x="6096000" y="3892044"/>
            <a:ext cx="2480537" cy="2213979"/>
          </a:xfrm>
        </p:spPr>
        <p:txBody>
          <a:bodyPr anchor="ct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25" name="Picture Placeholder 2">
            <a:extLst>
              <a:ext uri="{FF2B5EF4-FFF2-40B4-BE49-F238E27FC236}">
                <a16:creationId xmlns:a16="http://schemas.microsoft.com/office/drawing/2014/main" id="{DD79050A-8E0E-4DC3-BE0E-BEC23B2369C1}"/>
              </a:ext>
            </a:extLst>
          </p:cNvPr>
          <p:cNvSpPr>
            <a:spLocks noGrp="1"/>
          </p:cNvSpPr>
          <p:nvPr>
            <p:ph type="pic" sz="quarter" idx="20"/>
          </p:nvPr>
        </p:nvSpPr>
        <p:spPr>
          <a:xfrm>
            <a:off x="6096000" y="1737796"/>
            <a:ext cx="2480537" cy="2024063"/>
          </a:xfrm>
        </p:spPr>
        <p:txBody>
          <a:bodyPr/>
          <a:lstStyle/>
          <a:p>
            <a:endParaRPr lang="lv-LV"/>
          </a:p>
        </p:txBody>
      </p:sp>
      <p:sp>
        <p:nvSpPr>
          <p:cNvPr id="26" name="Content Placeholder 2">
            <a:extLst>
              <a:ext uri="{FF2B5EF4-FFF2-40B4-BE49-F238E27FC236}">
                <a16:creationId xmlns:a16="http://schemas.microsoft.com/office/drawing/2014/main" id="{04109C6B-0CFC-4742-8915-3D2661C4A84B}"/>
              </a:ext>
            </a:extLst>
          </p:cNvPr>
          <p:cNvSpPr>
            <a:spLocks noGrp="1"/>
          </p:cNvSpPr>
          <p:nvPr>
            <p:ph sz="half" idx="21"/>
          </p:nvPr>
        </p:nvSpPr>
        <p:spPr>
          <a:xfrm>
            <a:off x="8735627" y="3891251"/>
            <a:ext cx="2480537" cy="2213979"/>
          </a:xfrm>
        </p:spPr>
        <p:txBody>
          <a:bodyPr anchor="ct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27" name="Picture Placeholder 2">
            <a:extLst>
              <a:ext uri="{FF2B5EF4-FFF2-40B4-BE49-F238E27FC236}">
                <a16:creationId xmlns:a16="http://schemas.microsoft.com/office/drawing/2014/main" id="{38C9D323-C772-4444-97AD-0522C3B28634}"/>
              </a:ext>
            </a:extLst>
          </p:cNvPr>
          <p:cNvSpPr>
            <a:spLocks noGrp="1"/>
          </p:cNvSpPr>
          <p:nvPr>
            <p:ph type="pic" sz="quarter" idx="22"/>
          </p:nvPr>
        </p:nvSpPr>
        <p:spPr>
          <a:xfrm>
            <a:off x="8735627" y="1737003"/>
            <a:ext cx="2480537" cy="2024063"/>
          </a:xfrm>
        </p:spPr>
        <p:txBody>
          <a:bodyPr/>
          <a:lstStyle/>
          <a:p>
            <a:endParaRPr lang="lv-LV"/>
          </a:p>
        </p:txBody>
      </p:sp>
    </p:spTree>
    <p:extLst>
      <p:ext uri="{BB962C8B-B14F-4D97-AF65-F5344CB8AC3E}">
        <p14:creationId xmlns:p14="http://schemas.microsoft.com/office/powerpoint/2010/main" val="1601933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r>
              <a:rPr lang="en-US"/>
              <a:t>19/05/2021</a:t>
            </a:r>
            <a:endParaRPr lang="en-LV"/>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r>
              <a:rPr lang="en-GB"/>
              <a:t>Sabiedrības integrācijas fonds</a:t>
            </a:r>
            <a:endParaRPr lang="en-LV"/>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C19BB808-219E-9441-9CD5-6E582F9AE2E3}" type="slidenum">
              <a:rPr lang="en-LV" smtClean="0"/>
              <a:t>‹#›</a:t>
            </a:fld>
            <a:endParaRPr lang="en-LV"/>
          </a:p>
        </p:txBody>
      </p:sp>
    </p:spTree>
    <p:extLst>
      <p:ext uri="{BB962C8B-B14F-4D97-AF65-F5344CB8AC3E}">
        <p14:creationId xmlns:p14="http://schemas.microsoft.com/office/powerpoint/2010/main" val="2633901312"/>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41" r:id="rId4"/>
    <p:sldLayoutId id="2147483733" r:id="rId5"/>
    <p:sldLayoutId id="2147483734" r:id="rId6"/>
    <p:sldLayoutId id="2147483735" r:id="rId7"/>
    <p:sldLayoutId id="2147483745" r:id="rId8"/>
    <p:sldLayoutId id="2147483746" r:id="rId9"/>
    <p:sldLayoutId id="2147483748" r:id="rId10"/>
    <p:sldLayoutId id="2147483749" r:id="rId11"/>
    <p:sldLayoutId id="2147483736" r:id="rId12"/>
    <p:sldLayoutId id="2147483737" r:id="rId13"/>
    <p:sldLayoutId id="2147483738" r:id="rId14"/>
    <p:sldLayoutId id="2147483740" r:id="rId15"/>
    <p:sldLayoutId id="2147483742" r:id="rId16"/>
    <p:sldLayoutId id="2147483750" r:id="rId17"/>
  </p:sldLayoutIdLst>
  <p:hf hdr="0"/>
  <p:txStyles>
    <p:titleStyle>
      <a:lvl1pPr algn="ctr" defTabSz="914400" rtl="0" eaLnBrk="1" latinLnBrk="0" hangingPunct="1">
        <a:lnSpc>
          <a:spcPct val="90000"/>
        </a:lnSpc>
        <a:spcBef>
          <a:spcPct val="0"/>
        </a:spcBef>
        <a:buNone/>
        <a:defRPr sz="2800" kern="1200" cap="all" spc="200" baseline="0">
          <a:solidFill>
            <a:srgbClr val="262626"/>
          </a:solidFill>
          <a:latin typeface="Verdana" panose="020B0604030504040204" pitchFamily="34" charset="0"/>
          <a:ea typeface="Verdana" panose="020B0604030504040204" pitchFamily="34" charset="0"/>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Verdana" panose="020B0604030504040204" pitchFamily="34" charset="0"/>
          <a:ea typeface="Verdana" panose="020B0604030504040204" pitchFamily="34" charset="0"/>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Verdana" panose="020B0604030504040204" pitchFamily="34" charset="0"/>
          <a:ea typeface="Verdana" panose="020B0604030504040204" pitchFamily="34" charset="0"/>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Verdana" panose="020B0604030504040204" pitchFamily="34" charset="0"/>
          <a:ea typeface="Verdana" panose="020B0604030504040204" pitchFamily="34" charset="0"/>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Verdana" panose="020B0604030504040204" pitchFamily="34" charset="0"/>
          <a:ea typeface="Verdana" panose="020B0604030504040204" pitchFamily="34" charset="0"/>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Verdana" panose="020B0604030504040204" pitchFamily="34" charset="0"/>
          <a:ea typeface="Verdana" panose="020B0604030504040204" pitchFamily="34" charset="0"/>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7.xml.rels><?xml version="1.0" encoding="UTF-8" standalone="yes"?>
<Relationships xmlns="http://schemas.openxmlformats.org/package/2006/relationships"><Relationship Id="rId3" Type="http://schemas.openxmlformats.org/officeDocument/2006/relationships/hyperlink" Target="mailto:eliza.lake@sif.gov.lv" TargetMode="External"/><Relationship Id="rId2" Type="http://schemas.openxmlformats.org/officeDocument/2006/relationships/notesSlide" Target="../notesSlides/notesSlide17.xml"/><Relationship Id="rId1" Type="http://schemas.openxmlformats.org/officeDocument/2006/relationships/slideLayout" Target="../slideLayouts/slideLayout15.xml"/><Relationship Id="rId4" Type="http://schemas.openxmlformats.org/officeDocument/2006/relationships/hyperlink" Target="mailto:ance.indriksone@sif.gov.l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14.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8B0EFC6-5A9E-B54C-ABB4-A013046ACD30}"/>
              </a:ext>
            </a:extLst>
          </p:cNvPr>
          <p:cNvSpPr>
            <a:spLocks noGrp="1"/>
          </p:cNvSpPr>
          <p:nvPr>
            <p:ph type="subTitle" idx="1"/>
          </p:nvPr>
        </p:nvSpPr>
        <p:spPr>
          <a:xfrm>
            <a:off x="777231" y="5486400"/>
            <a:ext cx="8207652" cy="928734"/>
          </a:xfrm>
        </p:spPr>
        <p:txBody>
          <a:bodyPr>
            <a:normAutofit fontScale="92500" lnSpcReduction="10000"/>
          </a:bodyPr>
          <a:lstStyle/>
          <a:p>
            <a:r>
              <a:rPr lang="en-US" dirty="0"/>
              <a:t>Elīza Laķe</a:t>
            </a:r>
            <a:r>
              <a:rPr lang="en-GB" dirty="0"/>
              <a:t>, </a:t>
            </a:r>
            <a:br>
              <a:rPr lang="en-GB" dirty="0"/>
            </a:br>
            <a:r>
              <a:rPr lang="en-GB" dirty="0" err="1"/>
              <a:t>Sabiedrības</a:t>
            </a:r>
            <a:r>
              <a:rPr lang="en-GB"/>
              <a:t> </a:t>
            </a:r>
            <a:r>
              <a:rPr lang="en-GB" err="1"/>
              <a:t>integrācijas</a:t>
            </a:r>
            <a:r>
              <a:rPr lang="en-GB"/>
              <a:t> </a:t>
            </a:r>
            <a:r>
              <a:rPr lang="en-GB" err="1"/>
              <a:t>fonda</a:t>
            </a:r>
            <a:r>
              <a:rPr lang="en-GB"/>
              <a:t> </a:t>
            </a:r>
            <a:r>
              <a:rPr lang="lv-LV"/>
              <a:t>                                          Projektu konkursu un uzraudzības nodaļas</a:t>
            </a:r>
            <a:r>
              <a:rPr lang="en-US"/>
              <a:t> </a:t>
            </a:r>
            <a:r>
              <a:rPr lang="en-US" err="1"/>
              <a:t>programmas</a:t>
            </a:r>
            <a:r>
              <a:rPr lang="lv-LV"/>
              <a:t> vadītāja</a:t>
            </a:r>
            <a:endParaRPr lang="en-LV"/>
          </a:p>
        </p:txBody>
      </p:sp>
      <p:sp>
        <p:nvSpPr>
          <p:cNvPr id="3" name="Title 2">
            <a:extLst>
              <a:ext uri="{FF2B5EF4-FFF2-40B4-BE49-F238E27FC236}">
                <a16:creationId xmlns:a16="http://schemas.microsoft.com/office/drawing/2014/main" id="{035F0F37-9C6D-B84E-A4D1-15B38701CC50}"/>
              </a:ext>
            </a:extLst>
          </p:cNvPr>
          <p:cNvSpPr>
            <a:spLocks noGrp="1"/>
          </p:cNvSpPr>
          <p:nvPr>
            <p:ph type="title"/>
          </p:nvPr>
        </p:nvSpPr>
        <p:spPr>
          <a:xfrm>
            <a:off x="0" y="1649492"/>
            <a:ext cx="9969909" cy="1976154"/>
          </a:xfrm>
        </p:spPr>
        <p:txBody>
          <a:bodyPr/>
          <a:lstStyle/>
          <a:p>
            <a:pPr algn="ctr">
              <a:spcBef>
                <a:spcPts val="600"/>
              </a:spcBef>
            </a:pPr>
            <a:br>
              <a:rPr lang="lv-LV" sz="4000" spc="0" dirty="0"/>
            </a:br>
            <a:r>
              <a:rPr lang="lv-LV" sz="3200" spc="0" dirty="0" err="1"/>
              <a:t>Programm</a:t>
            </a:r>
            <a:r>
              <a:rPr lang="en-US" sz="3200" spc="0" dirty="0"/>
              <a:t>a</a:t>
            </a:r>
            <a:br>
              <a:rPr lang="en-US" sz="3200" spc="0" dirty="0"/>
            </a:br>
            <a:br>
              <a:rPr lang="en-US" sz="3200" spc="0" dirty="0"/>
            </a:br>
            <a:r>
              <a:rPr lang="en-US" sz="2400" spc="0" dirty="0"/>
              <a:t> </a:t>
            </a:r>
            <a:br>
              <a:rPr lang="en-US" sz="3200" spc="0" dirty="0"/>
            </a:br>
            <a:r>
              <a:rPr lang="lv-LV" sz="2800" spc="0" dirty="0"/>
              <a:t>«Atbalsts nacionāla mēroga medijiem sabiedriski nozīmīga satura veidošanai un nacionālās </a:t>
            </a:r>
            <a:r>
              <a:rPr lang="lv-LV" sz="2800" spc="0" dirty="0" err="1"/>
              <a:t>kultūrtelpas</a:t>
            </a:r>
            <a:r>
              <a:rPr lang="lv-LV" sz="2800" spc="0" dirty="0"/>
              <a:t> stiprināšanai latviešu valodā»</a:t>
            </a:r>
            <a:br>
              <a:rPr lang="en-US" sz="3200" spc="0" dirty="0"/>
            </a:br>
            <a:br>
              <a:rPr lang="en-US" sz="3200" spc="0" dirty="0"/>
            </a:br>
            <a:r>
              <a:rPr lang="en-US" sz="2400" spc="0" dirty="0" err="1"/>
              <a:t>atklāti</a:t>
            </a:r>
            <a:r>
              <a:rPr lang="en-US" sz="2400" spc="0" dirty="0"/>
              <a:t> </a:t>
            </a:r>
            <a:r>
              <a:rPr lang="en-US" sz="2400" spc="0" dirty="0" err="1"/>
              <a:t>projektu</a:t>
            </a:r>
            <a:r>
              <a:rPr lang="en-US" sz="2400" spc="0" dirty="0"/>
              <a:t> </a:t>
            </a:r>
            <a:r>
              <a:rPr lang="en-US" sz="2400" spc="0" dirty="0" err="1"/>
              <a:t>pieteikumu</a:t>
            </a:r>
            <a:r>
              <a:rPr lang="en-US" sz="2400" spc="0" dirty="0"/>
              <a:t> </a:t>
            </a:r>
            <a:r>
              <a:rPr lang="en-US" sz="2400" spc="0" dirty="0" err="1"/>
              <a:t>konkursi</a:t>
            </a:r>
            <a:br>
              <a:rPr lang="en-US" sz="4800" spc="0" dirty="0"/>
            </a:br>
            <a:br>
              <a:rPr lang="lv-LV" sz="4000" spc="0" dirty="0"/>
            </a:br>
            <a:r>
              <a:rPr lang="lv-LV" sz="2800" spc="0" dirty="0"/>
              <a:t>SEMINĀRS</a:t>
            </a:r>
            <a:r>
              <a:rPr lang="en-US" sz="2800" spc="0" dirty="0"/>
              <a:t> </a:t>
            </a:r>
            <a:r>
              <a:rPr lang="lv-LV" sz="2800" spc="0" dirty="0"/>
              <a:t>PROJEKTU </a:t>
            </a:r>
            <a:r>
              <a:rPr lang="en-US" sz="2800" spc="0" dirty="0"/>
              <a:t>PIETEICĒJIEM</a:t>
            </a:r>
            <a:br>
              <a:rPr lang="en-US" sz="3600" spc="0" dirty="0"/>
            </a:br>
            <a:r>
              <a:rPr lang="en-US" sz="1100" spc="0" dirty="0"/>
              <a:t> </a:t>
            </a:r>
            <a:br>
              <a:rPr lang="lv-LV" sz="4000" spc="0" dirty="0"/>
            </a:br>
            <a:r>
              <a:rPr lang="lv-LV" sz="2000" spc="0" dirty="0"/>
              <a:t>202</a:t>
            </a:r>
            <a:r>
              <a:rPr lang="en-US" sz="2000" spc="0" dirty="0"/>
              <a:t>4</a:t>
            </a:r>
            <a:r>
              <a:rPr lang="lv-LV" sz="2000" spc="0" dirty="0"/>
              <a:t>.gada </a:t>
            </a:r>
            <a:r>
              <a:rPr lang="en-US" sz="2000" spc="0" dirty="0"/>
              <a:t>1</a:t>
            </a:r>
            <a:r>
              <a:rPr lang="lv-LV" sz="2000" spc="0" dirty="0"/>
              <a:t>6.februāris</a:t>
            </a:r>
            <a:endParaRPr lang="en-LV" sz="2000" spc="0" dirty="0"/>
          </a:p>
        </p:txBody>
      </p:sp>
      <p:sp>
        <p:nvSpPr>
          <p:cNvPr id="4" name="Date Placeholder 3">
            <a:extLst>
              <a:ext uri="{FF2B5EF4-FFF2-40B4-BE49-F238E27FC236}">
                <a16:creationId xmlns:a16="http://schemas.microsoft.com/office/drawing/2014/main" id="{F2A0233E-3DDC-1642-9FF5-F985DE3CC09A}"/>
              </a:ext>
            </a:extLst>
          </p:cNvPr>
          <p:cNvSpPr>
            <a:spLocks noGrp="1"/>
          </p:cNvSpPr>
          <p:nvPr>
            <p:ph type="dt" sz="half" idx="10"/>
          </p:nvPr>
        </p:nvSpPr>
        <p:spPr/>
        <p:txBody>
          <a:bodyPr/>
          <a:lstStyle/>
          <a:p>
            <a:r>
              <a:rPr lang="en-US" dirty="0"/>
              <a:t>1</a:t>
            </a:r>
            <a:r>
              <a:rPr lang="lv-LV" dirty="0"/>
              <a:t>6/02</a:t>
            </a:r>
            <a:r>
              <a:rPr lang="en-US" dirty="0"/>
              <a:t>/2024</a:t>
            </a:r>
            <a:endParaRPr lang="en-LV" dirty="0"/>
          </a:p>
        </p:txBody>
      </p:sp>
      <p:sp>
        <p:nvSpPr>
          <p:cNvPr id="6" name="Slide Number Placeholder 5">
            <a:extLst>
              <a:ext uri="{FF2B5EF4-FFF2-40B4-BE49-F238E27FC236}">
                <a16:creationId xmlns:a16="http://schemas.microsoft.com/office/drawing/2014/main" id="{97483689-46ED-B342-A88D-E34065E8DBE4}"/>
              </a:ext>
            </a:extLst>
          </p:cNvPr>
          <p:cNvSpPr>
            <a:spLocks noGrp="1"/>
          </p:cNvSpPr>
          <p:nvPr>
            <p:ph type="sldNum" sz="quarter" idx="12"/>
          </p:nvPr>
        </p:nvSpPr>
        <p:spPr/>
        <p:txBody>
          <a:bodyPr/>
          <a:lstStyle/>
          <a:p>
            <a:fld id="{C19BB808-219E-9441-9CD5-6E582F9AE2E3}" type="slidenum">
              <a:rPr lang="en-LV" smtClean="0"/>
              <a:t>1</a:t>
            </a:fld>
            <a:endParaRPr lang="en-LV"/>
          </a:p>
        </p:txBody>
      </p:sp>
    </p:spTree>
    <p:extLst>
      <p:ext uri="{BB962C8B-B14F-4D97-AF65-F5344CB8AC3E}">
        <p14:creationId xmlns:p14="http://schemas.microsoft.com/office/powerpoint/2010/main" val="2177935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3B9A7-6AB9-2C4D-A4A1-26DE674AE843}"/>
              </a:ext>
            </a:extLst>
          </p:cNvPr>
          <p:cNvSpPr>
            <a:spLocks noGrp="1"/>
          </p:cNvSpPr>
          <p:nvPr>
            <p:ph type="title"/>
          </p:nvPr>
        </p:nvSpPr>
        <p:spPr>
          <a:xfrm>
            <a:off x="422288" y="330097"/>
            <a:ext cx="6184562" cy="1365148"/>
          </a:xfrm>
        </p:spPr>
        <p:txBody>
          <a:bodyPr>
            <a:normAutofit fontScale="90000"/>
          </a:bodyPr>
          <a:lstStyle/>
          <a:p>
            <a:r>
              <a:rPr lang="lv-LV" sz="4000" dirty="0"/>
              <a:t>Projektu kvalitātes vērtēšanas </a:t>
            </a:r>
            <a:r>
              <a:rPr lang="en-US" sz="4000" dirty="0" err="1"/>
              <a:t>papild</a:t>
            </a:r>
            <a:r>
              <a:rPr lang="lv-LV" sz="4000" dirty="0"/>
              <a:t>kritēriji </a:t>
            </a:r>
            <a:r>
              <a:rPr lang="lv-LV" sz="2700" dirty="0"/>
              <a:t>(5.9.1.-5.9.10.punkti)</a:t>
            </a:r>
            <a:endParaRPr lang="en-LV" dirty="0"/>
          </a:p>
        </p:txBody>
      </p:sp>
      <p:sp>
        <p:nvSpPr>
          <p:cNvPr id="4" name="Date Placeholder 3">
            <a:extLst>
              <a:ext uri="{FF2B5EF4-FFF2-40B4-BE49-F238E27FC236}">
                <a16:creationId xmlns:a16="http://schemas.microsoft.com/office/drawing/2014/main" id="{ECDBC015-2E6F-3041-B1B5-5A6FCBF4C54D}"/>
              </a:ext>
            </a:extLst>
          </p:cNvPr>
          <p:cNvSpPr>
            <a:spLocks noGrp="1"/>
          </p:cNvSpPr>
          <p:nvPr>
            <p:ph type="dt" sz="half" idx="10"/>
          </p:nvPr>
        </p:nvSpPr>
        <p:spPr/>
        <p:txBody>
          <a:bodyPr/>
          <a:lstStyle/>
          <a:p>
            <a:r>
              <a:rPr lang="en-US" dirty="0"/>
              <a:t>1</a:t>
            </a:r>
            <a:r>
              <a:rPr lang="lv-LV" dirty="0"/>
              <a:t>6/02</a:t>
            </a:r>
            <a:r>
              <a:rPr lang="en-US" dirty="0"/>
              <a:t>/2024</a:t>
            </a:r>
            <a:endParaRPr lang="en-LV" dirty="0"/>
          </a:p>
        </p:txBody>
      </p:sp>
      <p:sp>
        <p:nvSpPr>
          <p:cNvPr id="6" name="Slide Number Placeholder 5">
            <a:extLst>
              <a:ext uri="{FF2B5EF4-FFF2-40B4-BE49-F238E27FC236}">
                <a16:creationId xmlns:a16="http://schemas.microsoft.com/office/drawing/2014/main" id="{36F64EAB-89EC-7A46-8760-29EFBFDD568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19BB808-219E-9441-9CD5-6E582F9AE2E3}" type="slidenum">
              <a:rPr kumimoji="0" lang="en-LV" sz="1100" b="0" i="0" u="none" strike="noStrike" kern="1200" cap="none" spc="0" normalizeH="0" baseline="0" noProof="0" smtClean="0">
                <a:ln>
                  <a:noFill/>
                </a:ln>
                <a:solidFill>
                  <a:srgbClr val="FFFFFF"/>
                </a:solidFill>
                <a:effectLst/>
                <a:uLnTx/>
                <a:uFillTx/>
                <a:latin typeface="Verdana"/>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10</a:t>
            </a:fld>
            <a:endParaRPr kumimoji="0" lang="en-LV" sz="1100" b="0" i="0" u="none" strike="noStrike" kern="1200" cap="none" spc="0" normalizeH="0" baseline="0" noProof="0">
              <a:ln>
                <a:noFill/>
              </a:ln>
              <a:solidFill>
                <a:srgbClr val="FFFFFF"/>
              </a:solidFill>
              <a:effectLst/>
              <a:uLnTx/>
              <a:uFillTx/>
              <a:latin typeface="Verdana"/>
              <a:ea typeface="+mn-ea"/>
              <a:cs typeface="+mn-cs"/>
            </a:endParaRPr>
          </a:p>
        </p:txBody>
      </p:sp>
      <p:sp>
        <p:nvSpPr>
          <p:cNvPr id="7" name="Satura vietturis 6">
            <a:extLst>
              <a:ext uri="{FF2B5EF4-FFF2-40B4-BE49-F238E27FC236}">
                <a16:creationId xmlns:a16="http://schemas.microsoft.com/office/drawing/2014/main" id="{59BEFD0E-BD66-4D7B-A8C3-DFC263C9FDB8}"/>
              </a:ext>
            </a:extLst>
          </p:cNvPr>
          <p:cNvSpPr>
            <a:spLocks noGrp="1"/>
          </p:cNvSpPr>
          <p:nvPr>
            <p:ph idx="1"/>
          </p:nvPr>
        </p:nvSpPr>
        <p:spPr>
          <a:xfrm>
            <a:off x="608696" y="2062976"/>
            <a:ext cx="11289655" cy="4348974"/>
          </a:xfrm>
        </p:spPr>
        <p:txBody>
          <a:bodyPr>
            <a:normAutofit fontScale="25000" lnSpcReduction="20000"/>
          </a:bodyPr>
          <a:lstStyle/>
          <a:p>
            <a:pPr marL="0" lvl="0" indent="0" algn="ctr">
              <a:lnSpc>
                <a:spcPct val="100000"/>
              </a:lnSpc>
              <a:spcAft>
                <a:spcPts val="0"/>
              </a:spcAft>
              <a:buNone/>
            </a:pPr>
            <a:endParaRPr lang="lv-LV" sz="4800" b="1" kern="1200" dirty="0">
              <a:latin typeface="Verdana" panose="020B0604030504040204" pitchFamily="34" charset="0"/>
              <a:ea typeface="Verdana" panose="020B0604030504040204" pitchFamily="34" charset="0"/>
            </a:endParaRPr>
          </a:p>
          <a:p>
            <a:pPr marL="0" indent="0">
              <a:buNone/>
            </a:pPr>
            <a:r>
              <a:rPr lang="fi-FI" sz="6400" b="1" kern="1200" dirty="0">
                <a:latin typeface="Verdana" panose="020B0604030504040204" pitchFamily="34" charset="0"/>
                <a:ea typeface="Verdana" panose="020B0604030504040204" pitchFamily="34" charset="0"/>
              </a:rPr>
              <a:t>Iespēja iegūt papildu punktus</a:t>
            </a:r>
            <a:r>
              <a:rPr lang="lv-LV" sz="6400" b="1" kern="1200" dirty="0">
                <a:latin typeface="Verdana" panose="020B0604030504040204" pitchFamily="34" charset="0"/>
                <a:ea typeface="Verdana" panose="020B0604030504040204" pitchFamily="34" charset="0"/>
              </a:rPr>
              <a:t>, atzīmējot </a:t>
            </a:r>
            <a:r>
              <a:rPr lang="lv-LV" sz="6400" b="1" u="sng" kern="1200" dirty="0">
                <a:latin typeface="Verdana" panose="020B0604030504040204" pitchFamily="34" charset="0"/>
                <a:ea typeface="Verdana" panose="020B0604030504040204" pitchFamily="34" charset="0"/>
              </a:rPr>
              <a:t>vienu</a:t>
            </a:r>
            <a:r>
              <a:rPr lang="lv-LV" sz="6400" b="1" kern="1200" dirty="0">
                <a:latin typeface="Verdana" panose="020B0604030504040204" pitchFamily="34" charset="0"/>
                <a:ea typeface="Verdana" panose="020B0604030504040204" pitchFamily="34" charset="0"/>
              </a:rPr>
              <a:t> no papildus kritērijiem, kurš visvairāk atbilst projektam:</a:t>
            </a:r>
            <a:endParaRPr lang="en-US" sz="6400" dirty="0"/>
          </a:p>
          <a:p>
            <a:pPr marL="0" lvl="0" indent="0" algn="l">
              <a:lnSpc>
                <a:spcPct val="100000"/>
              </a:lnSpc>
              <a:spcAft>
                <a:spcPts val="0"/>
              </a:spcAft>
              <a:buFont typeface="Arial" panose="020B0604020202020204" pitchFamily="34" charset="0"/>
              <a:buChar char="•"/>
            </a:pPr>
            <a:r>
              <a:rPr lang="en-US" sz="6400" b="0" kern="1200" dirty="0">
                <a:latin typeface="Verdana" panose="020B0604030504040204" pitchFamily="34" charset="0"/>
                <a:ea typeface="Verdana" panose="020B0604030504040204" pitchFamily="34" charset="0"/>
              </a:rPr>
              <a:t> </a:t>
            </a:r>
            <a:r>
              <a:rPr lang="lv-LV" sz="6400" b="0" kern="1200" dirty="0">
                <a:latin typeface="Verdana" panose="020B0604030504040204" pitchFamily="34" charset="0"/>
                <a:ea typeface="Verdana" panose="020B0604030504040204" pitchFamily="34" charset="0"/>
              </a:rPr>
              <a:t>Pētnieciskā un analītiskā un/vai </a:t>
            </a:r>
            <a:r>
              <a:rPr lang="lv-LV" sz="6400" b="0" kern="1200" dirty="0" err="1">
                <a:latin typeface="Verdana" panose="020B0604030504040204" pitchFamily="34" charset="0"/>
                <a:ea typeface="Verdana" panose="020B0604030504040204" pitchFamily="34" charset="0"/>
              </a:rPr>
              <a:t>konstruktīv</a:t>
            </a:r>
            <a:r>
              <a:rPr lang="en-US" sz="6400" b="0" kern="1200" dirty="0">
                <a:latin typeface="Verdana" panose="020B0604030504040204" pitchFamily="34" charset="0"/>
                <a:ea typeface="Verdana" panose="020B0604030504040204" pitchFamily="34" charset="0"/>
              </a:rPr>
              <a:t>ā </a:t>
            </a:r>
            <a:r>
              <a:rPr lang="lv-LV" sz="6400" b="0" kern="1200" dirty="0">
                <a:latin typeface="Verdana" panose="020B0604030504040204" pitchFamily="34" charset="0"/>
                <a:ea typeface="Verdana" panose="020B0604030504040204" pitchFamily="34" charset="0"/>
              </a:rPr>
              <a:t>žurnālistika</a:t>
            </a:r>
          </a:p>
          <a:p>
            <a:pPr marL="0" lvl="0" indent="0" algn="l">
              <a:lnSpc>
                <a:spcPct val="100000"/>
              </a:lnSpc>
              <a:spcAft>
                <a:spcPts val="0"/>
              </a:spcAft>
              <a:buFont typeface="Arial" panose="020B0604020202020204" pitchFamily="34" charset="0"/>
              <a:buChar char="•"/>
            </a:pPr>
            <a:r>
              <a:rPr lang="lv-LV" sz="6400" b="0" kern="1200" dirty="0">
                <a:latin typeface="Verdana" panose="020B0604030504040204" pitchFamily="34" charset="0"/>
                <a:ea typeface="Verdana" panose="020B0604030504040204" pitchFamily="34" charset="0"/>
              </a:rPr>
              <a:t> Melu dekonstrukcijas žanrā</a:t>
            </a:r>
          </a:p>
          <a:p>
            <a:pPr marL="0" lvl="0" indent="0" algn="l">
              <a:lnSpc>
                <a:spcPct val="100000"/>
              </a:lnSpc>
              <a:spcAft>
                <a:spcPts val="0"/>
              </a:spcAft>
              <a:buFont typeface="Arial" panose="020B0604020202020204" pitchFamily="34" charset="0"/>
              <a:buChar char="•"/>
            </a:pPr>
            <a:r>
              <a:rPr lang="lv-LV" sz="6400" dirty="0"/>
              <a:t> Saturs </a:t>
            </a:r>
            <a:r>
              <a:rPr lang="lv-LV" sz="6400" dirty="0" err="1"/>
              <a:t>medijpratības</a:t>
            </a:r>
            <a:r>
              <a:rPr lang="lv-LV" sz="6400" dirty="0"/>
              <a:t> veicināšanai</a:t>
            </a:r>
          </a:p>
          <a:p>
            <a:pPr marL="0" lvl="0" indent="0" algn="l">
              <a:lnSpc>
                <a:spcPct val="100000"/>
              </a:lnSpc>
              <a:spcAft>
                <a:spcPts val="0"/>
              </a:spcAft>
              <a:buFont typeface="Arial" panose="020B0604020202020204" pitchFamily="34" charset="0"/>
              <a:buChar char="•"/>
            </a:pPr>
            <a:r>
              <a:rPr lang="lv-LV" sz="6400" dirty="0"/>
              <a:t> S</a:t>
            </a:r>
            <a:r>
              <a:rPr lang="lv-LV" sz="6400" b="0" kern="1200" dirty="0">
                <a:latin typeface="Verdana" panose="020B0604030504040204" pitchFamily="34" charset="0"/>
                <a:ea typeface="Verdana" panose="020B0604030504040204" pitchFamily="34" charset="0"/>
              </a:rPr>
              <a:t>aturs, kas veicina sabiedrības saliedētību</a:t>
            </a:r>
          </a:p>
          <a:p>
            <a:pPr marL="0" indent="0"/>
            <a:r>
              <a:rPr lang="en-US" sz="6400" b="0" kern="1200" dirty="0">
                <a:latin typeface="Verdana" panose="020B0604030504040204" pitchFamily="34" charset="0"/>
                <a:ea typeface="Verdana" panose="020B0604030504040204" pitchFamily="34" charset="0"/>
              </a:rPr>
              <a:t> </a:t>
            </a:r>
            <a:r>
              <a:rPr lang="lv-LV" sz="6400" dirty="0"/>
              <a:t>Saturs mediju kritikas žanrā</a:t>
            </a:r>
          </a:p>
          <a:p>
            <a:pPr marL="0" indent="0"/>
            <a:r>
              <a:rPr lang="lv-LV" sz="6400" dirty="0"/>
              <a:t> S</a:t>
            </a:r>
            <a:r>
              <a:rPr lang="en-US" sz="6400" dirty="0" err="1"/>
              <a:t>atur</a:t>
            </a:r>
            <a:r>
              <a:rPr lang="lv-LV" sz="6400" dirty="0"/>
              <a:t>s</a:t>
            </a:r>
            <a:r>
              <a:rPr lang="en-US" sz="6400" dirty="0"/>
              <a:t> par </a:t>
            </a:r>
            <a:r>
              <a:rPr lang="en-US" sz="6400" dirty="0" err="1"/>
              <a:t>finanšu</a:t>
            </a:r>
            <a:r>
              <a:rPr lang="en-US" sz="6400" dirty="0"/>
              <a:t> un </a:t>
            </a:r>
            <a:r>
              <a:rPr lang="en-US" sz="6400" dirty="0" err="1"/>
              <a:t>ekonomikas</a:t>
            </a:r>
            <a:r>
              <a:rPr lang="en-US" sz="6400" dirty="0"/>
              <a:t> </a:t>
            </a:r>
            <a:r>
              <a:rPr lang="en-US" sz="6400" dirty="0" err="1"/>
              <a:t>jautājumiem</a:t>
            </a:r>
            <a:endParaRPr lang="lv-LV" sz="6400" dirty="0"/>
          </a:p>
          <a:p>
            <a:pPr marL="0" indent="0"/>
            <a:r>
              <a:rPr lang="lv-LV" sz="6400" dirty="0"/>
              <a:t> Saturs par medicīnas, sabiedrības veselības, tehnoloģiju, vides ilgtspējas u.c. zinātnes jomu jautājumiem</a:t>
            </a:r>
          </a:p>
          <a:p>
            <a:pPr marL="0" indent="0"/>
            <a:r>
              <a:rPr lang="lv-LV" sz="6400" dirty="0"/>
              <a:t> Saturs par ārpolitikas aktualitātēm, tostarp aktualitātēm diasporā</a:t>
            </a:r>
          </a:p>
          <a:p>
            <a:pPr marL="0" indent="0"/>
            <a:r>
              <a:rPr lang="lv-LV" sz="6400" dirty="0"/>
              <a:t> Saturs z</a:t>
            </a:r>
            <a:r>
              <a:rPr lang="en-US" sz="6400" dirty="0" err="1"/>
              <a:t>iņu</a:t>
            </a:r>
            <a:r>
              <a:rPr lang="en-US" sz="6400" dirty="0"/>
              <a:t> </a:t>
            </a:r>
            <a:r>
              <a:rPr lang="en-US" sz="6400" dirty="0" err="1"/>
              <a:t>žurnālistikas</a:t>
            </a:r>
            <a:r>
              <a:rPr lang="en-US" sz="6400" dirty="0"/>
              <a:t> </a:t>
            </a:r>
            <a:r>
              <a:rPr lang="en-US" sz="6400" dirty="0" err="1"/>
              <a:t>žanrā</a:t>
            </a:r>
            <a:r>
              <a:rPr lang="en-US" sz="6400" dirty="0"/>
              <a:t> </a:t>
            </a:r>
            <a:endParaRPr lang="lv-LV" sz="6400" dirty="0"/>
          </a:p>
          <a:p>
            <a:pPr marL="0" indent="0"/>
            <a:r>
              <a:rPr lang="lv-LV" sz="6400" dirty="0"/>
              <a:t> Projekts </a:t>
            </a:r>
            <a:r>
              <a:rPr lang="en-US" sz="6400" dirty="0" err="1"/>
              <a:t>paredz</a:t>
            </a:r>
            <a:r>
              <a:rPr lang="en-US" sz="6400" dirty="0"/>
              <a:t> </a:t>
            </a:r>
            <a:r>
              <a:rPr lang="en-US" sz="6400" dirty="0" err="1"/>
              <a:t>satura</a:t>
            </a:r>
            <a:r>
              <a:rPr lang="en-US" sz="6400" dirty="0"/>
              <a:t> </a:t>
            </a:r>
            <a:r>
              <a:rPr lang="en-US" sz="6400" dirty="0" err="1"/>
              <a:t>pieejamības</a:t>
            </a:r>
            <a:r>
              <a:rPr lang="en-US" sz="6400" dirty="0"/>
              <a:t> </a:t>
            </a:r>
            <a:r>
              <a:rPr lang="en-US" sz="6400" dirty="0" err="1"/>
              <a:t>veicināšanu</a:t>
            </a:r>
            <a:r>
              <a:rPr lang="en-US" sz="6400" dirty="0"/>
              <a:t> </a:t>
            </a:r>
            <a:r>
              <a:rPr lang="en-US" sz="6400" dirty="0" err="1"/>
              <a:t>personām</a:t>
            </a:r>
            <a:r>
              <a:rPr lang="en-US" sz="6400" dirty="0"/>
              <a:t> </a:t>
            </a:r>
            <a:r>
              <a:rPr lang="en-US" sz="6400" dirty="0" err="1"/>
              <a:t>ar</a:t>
            </a:r>
            <a:r>
              <a:rPr lang="en-US" sz="6400" dirty="0"/>
              <a:t> </a:t>
            </a:r>
            <a:r>
              <a:rPr lang="en-US" sz="6400" dirty="0" err="1"/>
              <a:t>invaliditāti</a:t>
            </a:r>
            <a:r>
              <a:rPr lang="en-US" sz="6400" dirty="0"/>
              <a:t> (</a:t>
            </a:r>
            <a:r>
              <a:rPr lang="en-US" sz="6400" dirty="0" err="1"/>
              <a:t>piemēram</a:t>
            </a:r>
            <a:r>
              <a:rPr lang="en-US" sz="6400" dirty="0"/>
              <a:t>, </a:t>
            </a:r>
            <a:r>
              <a:rPr lang="en-US" sz="6400" dirty="0" err="1"/>
              <a:t>subtitrēšana</a:t>
            </a:r>
            <a:r>
              <a:rPr lang="en-US" sz="6400" dirty="0"/>
              <a:t>)</a:t>
            </a:r>
          </a:p>
        </p:txBody>
      </p:sp>
    </p:spTree>
    <p:extLst>
      <p:ext uri="{BB962C8B-B14F-4D97-AF65-F5344CB8AC3E}">
        <p14:creationId xmlns:p14="http://schemas.microsoft.com/office/powerpoint/2010/main" val="3278790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4B80E8-808C-8D8B-AB2F-B44B127111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072853-CFB7-D5F9-F045-1F5357822F9D}"/>
              </a:ext>
            </a:extLst>
          </p:cNvPr>
          <p:cNvSpPr>
            <a:spLocks noGrp="1"/>
          </p:cNvSpPr>
          <p:nvPr>
            <p:ph type="title"/>
          </p:nvPr>
        </p:nvSpPr>
        <p:spPr>
          <a:xfrm>
            <a:off x="433440" y="430458"/>
            <a:ext cx="6184562" cy="1365148"/>
          </a:xfrm>
        </p:spPr>
        <p:txBody>
          <a:bodyPr>
            <a:normAutofit fontScale="90000"/>
          </a:bodyPr>
          <a:lstStyle/>
          <a:p>
            <a:r>
              <a:rPr lang="lv-LV" sz="4000" dirty="0"/>
              <a:t>Projektu kvalitātes vērtēšanas </a:t>
            </a:r>
            <a:r>
              <a:rPr lang="en-US" sz="4000" dirty="0" err="1"/>
              <a:t>papild</a:t>
            </a:r>
            <a:r>
              <a:rPr lang="lv-LV" sz="4000" dirty="0"/>
              <a:t>kritēriji </a:t>
            </a:r>
            <a:r>
              <a:rPr lang="lv-LV" sz="3100" dirty="0"/>
              <a:t>(5.9.11.-5.9.13.punkti)</a:t>
            </a:r>
            <a:endParaRPr lang="en-LV" dirty="0"/>
          </a:p>
        </p:txBody>
      </p:sp>
      <p:sp>
        <p:nvSpPr>
          <p:cNvPr id="4" name="Date Placeholder 3">
            <a:extLst>
              <a:ext uri="{FF2B5EF4-FFF2-40B4-BE49-F238E27FC236}">
                <a16:creationId xmlns:a16="http://schemas.microsoft.com/office/drawing/2014/main" id="{8F95E035-BE67-4AE8-95F3-5A7A06EE0E19}"/>
              </a:ext>
            </a:extLst>
          </p:cNvPr>
          <p:cNvSpPr>
            <a:spLocks noGrp="1"/>
          </p:cNvSpPr>
          <p:nvPr>
            <p:ph type="dt" sz="half" idx="10"/>
          </p:nvPr>
        </p:nvSpPr>
        <p:spPr/>
        <p:txBody>
          <a:bodyPr/>
          <a:lstStyle/>
          <a:p>
            <a:r>
              <a:rPr lang="en-US" dirty="0"/>
              <a:t>1</a:t>
            </a:r>
            <a:r>
              <a:rPr lang="lv-LV" dirty="0"/>
              <a:t>6/02</a:t>
            </a:r>
            <a:r>
              <a:rPr lang="en-US" dirty="0"/>
              <a:t>/2024</a:t>
            </a:r>
            <a:endParaRPr lang="en-LV" dirty="0"/>
          </a:p>
        </p:txBody>
      </p:sp>
      <p:sp>
        <p:nvSpPr>
          <p:cNvPr id="6" name="Slide Number Placeholder 5">
            <a:extLst>
              <a:ext uri="{FF2B5EF4-FFF2-40B4-BE49-F238E27FC236}">
                <a16:creationId xmlns:a16="http://schemas.microsoft.com/office/drawing/2014/main" id="{1C1C930A-C911-B114-1848-C58EC75B85A9}"/>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19BB808-219E-9441-9CD5-6E582F9AE2E3}" type="slidenum">
              <a:rPr kumimoji="0" lang="en-LV" sz="1100" b="0" i="0" u="none" strike="noStrike" kern="1200" cap="none" spc="0" normalizeH="0" baseline="0" noProof="0" smtClean="0">
                <a:ln>
                  <a:noFill/>
                </a:ln>
                <a:solidFill>
                  <a:srgbClr val="FFFFFF"/>
                </a:solidFill>
                <a:effectLst/>
                <a:uLnTx/>
                <a:uFillTx/>
                <a:latin typeface="Verdana"/>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0" lang="en-LV" sz="1100" b="0" i="0" u="none" strike="noStrike" kern="1200" cap="none" spc="0" normalizeH="0" baseline="0" noProof="0">
              <a:ln>
                <a:noFill/>
              </a:ln>
              <a:solidFill>
                <a:srgbClr val="FFFFFF"/>
              </a:solidFill>
              <a:effectLst/>
              <a:uLnTx/>
              <a:uFillTx/>
              <a:latin typeface="Verdana"/>
              <a:ea typeface="+mn-ea"/>
              <a:cs typeface="+mn-cs"/>
            </a:endParaRPr>
          </a:p>
        </p:txBody>
      </p:sp>
      <p:sp>
        <p:nvSpPr>
          <p:cNvPr id="7" name="Satura vietturis 6">
            <a:extLst>
              <a:ext uri="{FF2B5EF4-FFF2-40B4-BE49-F238E27FC236}">
                <a16:creationId xmlns:a16="http://schemas.microsoft.com/office/drawing/2014/main" id="{28BDEF0C-9238-C237-7B17-92C3FD9A87B7}"/>
              </a:ext>
            </a:extLst>
          </p:cNvPr>
          <p:cNvSpPr>
            <a:spLocks noGrp="1"/>
          </p:cNvSpPr>
          <p:nvPr>
            <p:ph idx="1"/>
          </p:nvPr>
        </p:nvSpPr>
        <p:spPr>
          <a:xfrm>
            <a:off x="575242" y="2018371"/>
            <a:ext cx="10792729" cy="3408476"/>
          </a:xfrm>
        </p:spPr>
        <p:txBody>
          <a:bodyPr>
            <a:normAutofit fontScale="32500" lnSpcReduction="20000"/>
          </a:bodyPr>
          <a:lstStyle/>
          <a:p>
            <a:pPr marL="0" lvl="0" indent="0" algn="ctr">
              <a:lnSpc>
                <a:spcPct val="100000"/>
              </a:lnSpc>
              <a:spcAft>
                <a:spcPts val="0"/>
              </a:spcAft>
              <a:buNone/>
            </a:pPr>
            <a:endParaRPr lang="lv-LV" sz="4800" b="1" kern="1200" dirty="0">
              <a:latin typeface="Verdana" panose="020B0604030504040204" pitchFamily="34" charset="0"/>
              <a:ea typeface="Verdana" panose="020B0604030504040204" pitchFamily="34" charset="0"/>
            </a:endParaRPr>
          </a:p>
          <a:p>
            <a:pPr marL="0" lvl="0" indent="0" algn="l">
              <a:lnSpc>
                <a:spcPct val="100000"/>
              </a:lnSpc>
              <a:spcAft>
                <a:spcPts val="0"/>
              </a:spcAft>
              <a:buNone/>
            </a:pPr>
            <a:endParaRPr lang="en-US" sz="6400" b="0" kern="1200" dirty="0">
              <a:latin typeface="Verdana" panose="020B0604030504040204" pitchFamily="34" charset="0"/>
              <a:ea typeface="Verdana" panose="020B0604030504040204" pitchFamily="34" charset="0"/>
            </a:endParaRPr>
          </a:p>
          <a:p>
            <a:pPr marL="0" lvl="0" indent="0" algn="l">
              <a:lnSpc>
                <a:spcPct val="100000"/>
              </a:lnSpc>
              <a:spcAft>
                <a:spcPts val="0"/>
              </a:spcAft>
              <a:buNone/>
            </a:pPr>
            <a:r>
              <a:rPr lang="lv-LV" sz="6400" b="1" dirty="0"/>
              <a:t>Iespēja</a:t>
            </a:r>
            <a:r>
              <a:rPr lang="en-US" sz="6400" b="1" dirty="0"/>
              <a:t> </a:t>
            </a:r>
            <a:r>
              <a:rPr lang="lv-LV" sz="6400" b="1" dirty="0"/>
              <a:t>iegūt papildus punktus, ja attiecināmi </a:t>
            </a:r>
            <a:r>
              <a:rPr lang="lv-LV" sz="6400" b="1" dirty="0" err="1"/>
              <a:t>papildkritēriji</a:t>
            </a:r>
            <a:r>
              <a:rPr lang="lv-LV" sz="6400" b="1" dirty="0"/>
              <a:t> (var atzīmēt vairākus)</a:t>
            </a:r>
            <a:r>
              <a:rPr lang="en-US" sz="6400" b="1" dirty="0"/>
              <a:t>:</a:t>
            </a:r>
            <a:endParaRPr lang="lv-LV" sz="6400" b="1" kern="1200" dirty="0">
              <a:latin typeface="Verdana" panose="020B0604030504040204" pitchFamily="34" charset="0"/>
              <a:ea typeface="Verdana" panose="020B0604030504040204" pitchFamily="34" charset="0"/>
            </a:endParaRPr>
          </a:p>
          <a:p>
            <a:pPr marL="0" lvl="0" indent="0" algn="l">
              <a:lnSpc>
                <a:spcPct val="100000"/>
              </a:lnSpc>
              <a:spcAft>
                <a:spcPts val="0"/>
              </a:spcAft>
              <a:buFont typeface="Arial" panose="020B0604020202020204" pitchFamily="34" charset="0"/>
              <a:buChar char="•"/>
            </a:pPr>
            <a:r>
              <a:rPr lang="lv-LV" sz="6400" dirty="0"/>
              <a:t> Projekta pieteicējam ir ziņu dienests vai ziņu redakcija, kas veido ziņu, pētniecisko vai analītisko saturu</a:t>
            </a:r>
          </a:p>
          <a:p>
            <a:pPr marL="0" lvl="0" indent="0"/>
            <a:r>
              <a:rPr lang="lv-LV" sz="6400" dirty="0"/>
              <a:t> Iekļauta</a:t>
            </a:r>
            <a:r>
              <a:rPr lang="en-US" sz="6400" dirty="0"/>
              <a:t> </a:t>
            </a:r>
            <a:r>
              <a:rPr lang="lv-LV" sz="6400" dirty="0"/>
              <a:t>stratēģija Latvijas mazākumtautību auditoriju piesaistei medija saturam</a:t>
            </a:r>
          </a:p>
          <a:p>
            <a:pPr marL="0" lvl="0" indent="0"/>
            <a:r>
              <a:rPr lang="lv-LV" sz="6400" dirty="0"/>
              <a:t>Iekļauta stratēģija auditorijas sasniegšanai digitālajā vidē </a:t>
            </a:r>
          </a:p>
        </p:txBody>
      </p:sp>
    </p:spTree>
    <p:extLst>
      <p:ext uri="{BB962C8B-B14F-4D97-AF65-F5344CB8AC3E}">
        <p14:creationId xmlns:p14="http://schemas.microsoft.com/office/powerpoint/2010/main" val="2336796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2588B-C98C-4C7D-AC72-4098019B23AD}"/>
              </a:ext>
            </a:extLst>
          </p:cNvPr>
          <p:cNvSpPr>
            <a:spLocks noGrp="1"/>
          </p:cNvSpPr>
          <p:nvPr>
            <p:ph type="title"/>
          </p:nvPr>
        </p:nvSpPr>
        <p:spPr>
          <a:xfrm>
            <a:off x="830835" y="435399"/>
            <a:ext cx="6184562" cy="1344252"/>
          </a:xfrm>
        </p:spPr>
        <p:txBody>
          <a:bodyPr>
            <a:normAutofit fontScale="90000"/>
          </a:bodyPr>
          <a:lstStyle/>
          <a:p>
            <a:r>
              <a:rPr lang="lv-LV"/>
              <a:t>Projektu pieteikumu vērtēšana</a:t>
            </a:r>
          </a:p>
        </p:txBody>
      </p:sp>
      <p:graphicFrame>
        <p:nvGraphicFramePr>
          <p:cNvPr id="7" name="Content Placeholder 6">
            <a:extLst>
              <a:ext uri="{FF2B5EF4-FFF2-40B4-BE49-F238E27FC236}">
                <a16:creationId xmlns:a16="http://schemas.microsoft.com/office/drawing/2014/main" id="{7D3F70A0-BCFD-4B65-B469-267C32B963BC}"/>
              </a:ext>
            </a:extLst>
          </p:cNvPr>
          <p:cNvGraphicFramePr>
            <a:graphicFrameLocks noGrp="1"/>
          </p:cNvGraphicFramePr>
          <p:nvPr>
            <p:ph idx="1"/>
            <p:extLst>
              <p:ext uri="{D42A27DB-BD31-4B8C-83A1-F6EECF244321}">
                <p14:modId xmlns:p14="http://schemas.microsoft.com/office/powerpoint/2010/main" val="2466620723"/>
              </p:ext>
            </p:extLst>
          </p:nvPr>
        </p:nvGraphicFramePr>
        <p:xfrm>
          <a:off x="995461" y="1800547"/>
          <a:ext cx="10201078" cy="44317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a:extLst>
              <a:ext uri="{FF2B5EF4-FFF2-40B4-BE49-F238E27FC236}">
                <a16:creationId xmlns:a16="http://schemas.microsoft.com/office/drawing/2014/main" id="{1A9220C0-8451-4E8C-97BF-96C30DC6D451}"/>
              </a:ext>
            </a:extLst>
          </p:cNvPr>
          <p:cNvSpPr>
            <a:spLocks noGrp="1"/>
          </p:cNvSpPr>
          <p:nvPr>
            <p:ph type="dt" sz="half" idx="10"/>
          </p:nvPr>
        </p:nvSpPr>
        <p:spPr/>
        <p:txBody>
          <a:bodyPr/>
          <a:lstStyle/>
          <a:p>
            <a:r>
              <a:rPr lang="en-US" dirty="0"/>
              <a:t>1</a:t>
            </a:r>
            <a:r>
              <a:rPr lang="lv-LV" dirty="0"/>
              <a:t>6/02</a:t>
            </a:r>
            <a:r>
              <a:rPr lang="en-US" dirty="0"/>
              <a:t>/2024</a:t>
            </a:r>
            <a:endParaRPr lang="en-LV" dirty="0"/>
          </a:p>
        </p:txBody>
      </p:sp>
      <p:sp>
        <p:nvSpPr>
          <p:cNvPr id="6" name="Slide Number Placeholder 5">
            <a:extLst>
              <a:ext uri="{FF2B5EF4-FFF2-40B4-BE49-F238E27FC236}">
                <a16:creationId xmlns:a16="http://schemas.microsoft.com/office/drawing/2014/main" id="{555BF88C-0BDB-4F1C-8601-9EF4076D57C5}"/>
              </a:ext>
            </a:extLst>
          </p:cNvPr>
          <p:cNvSpPr>
            <a:spLocks noGrp="1"/>
          </p:cNvSpPr>
          <p:nvPr>
            <p:ph type="sldNum" sz="quarter" idx="12"/>
          </p:nvPr>
        </p:nvSpPr>
        <p:spPr/>
        <p:txBody>
          <a:bodyPr/>
          <a:lstStyle/>
          <a:p>
            <a:fld id="{C19BB808-219E-9441-9CD5-6E582F9AE2E3}" type="slidenum">
              <a:rPr lang="en-LV" smtClean="0"/>
              <a:t>12</a:t>
            </a:fld>
            <a:endParaRPr lang="en-LV"/>
          </a:p>
        </p:txBody>
      </p:sp>
    </p:spTree>
    <p:extLst>
      <p:ext uri="{BB962C8B-B14F-4D97-AF65-F5344CB8AC3E}">
        <p14:creationId xmlns:p14="http://schemas.microsoft.com/office/powerpoint/2010/main" val="2392593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FB66E-5A0C-4877-A615-7EFD9E4FC3E5}"/>
              </a:ext>
            </a:extLst>
          </p:cNvPr>
          <p:cNvSpPr>
            <a:spLocks noGrp="1"/>
          </p:cNvSpPr>
          <p:nvPr>
            <p:ph type="title"/>
          </p:nvPr>
        </p:nvSpPr>
        <p:spPr/>
        <p:txBody>
          <a:bodyPr>
            <a:normAutofit fontScale="90000"/>
          </a:bodyPr>
          <a:lstStyle/>
          <a:p>
            <a:r>
              <a:rPr lang="lv-LV" altLang="lv-LV" dirty="0"/>
              <a:t>Projektu virzīšana apstiprināšanai/noraidīšanai</a:t>
            </a:r>
            <a:endParaRPr lang="lv-LV" dirty="0"/>
          </a:p>
        </p:txBody>
      </p:sp>
      <p:sp>
        <p:nvSpPr>
          <p:cNvPr id="3" name="Date Placeholder 2">
            <a:extLst>
              <a:ext uri="{FF2B5EF4-FFF2-40B4-BE49-F238E27FC236}">
                <a16:creationId xmlns:a16="http://schemas.microsoft.com/office/drawing/2014/main" id="{717D4D56-47A9-46FB-8A1F-7B900AFBCF5E}"/>
              </a:ext>
            </a:extLst>
          </p:cNvPr>
          <p:cNvSpPr>
            <a:spLocks noGrp="1"/>
          </p:cNvSpPr>
          <p:nvPr>
            <p:ph type="dt" sz="half" idx="10"/>
          </p:nvPr>
        </p:nvSpPr>
        <p:spPr>
          <a:xfrm>
            <a:off x="7936316" y="6253150"/>
            <a:ext cx="2753746" cy="323968"/>
          </a:xfrm>
        </p:spPr>
        <p:txBody>
          <a:bodyPr/>
          <a:lstStyle/>
          <a:p>
            <a:r>
              <a:rPr lang="lv-LV" dirty="0"/>
              <a:t>16</a:t>
            </a:r>
            <a:r>
              <a:rPr lang="en-US" dirty="0"/>
              <a:t>/0</a:t>
            </a:r>
            <a:r>
              <a:rPr lang="lv-LV" dirty="0"/>
              <a:t>2</a:t>
            </a:r>
            <a:r>
              <a:rPr lang="en-US" dirty="0"/>
              <a:t>/202</a:t>
            </a:r>
            <a:r>
              <a:rPr lang="lv-LV" dirty="0"/>
              <a:t>4</a:t>
            </a:r>
            <a:endParaRPr lang="en-LV" dirty="0"/>
          </a:p>
        </p:txBody>
      </p:sp>
      <p:sp>
        <p:nvSpPr>
          <p:cNvPr id="4" name="Footer Placeholder 3">
            <a:extLst>
              <a:ext uri="{FF2B5EF4-FFF2-40B4-BE49-F238E27FC236}">
                <a16:creationId xmlns:a16="http://schemas.microsoft.com/office/drawing/2014/main" id="{2E598EE5-7285-4A3D-8AAD-3A5E768868DC}"/>
              </a:ext>
            </a:extLst>
          </p:cNvPr>
          <p:cNvSpPr>
            <a:spLocks noGrp="1"/>
          </p:cNvSpPr>
          <p:nvPr>
            <p:ph type="ftr" sz="quarter" idx="11"/>
          </p:nvPr>
        </p:nvSpPr>
        <p:spPr/>
        <p:txBody>
          <a:bodyPr/>
          <a:lstStyle/>
          <a:p>
            <a:r>
              <a:rPr lang="en-GB"/>
              <a:t>Sabiedrības integrācijas fonds</a:t>
            </a:r>
            <a:endParaRPr lang="en-LV"/>
          </a:p>
        </p:txBody>
      </p:sp>
      <p:sp>
        <p:nvSpPr>
          <p:cNvPr id="5" name="Slide Number Placeholder 4">
            <a:extLst>
              <a:ext uri="{FF2B5EF4-FFF2-40B4-BE49-F238E27FC236}">
                <a16:creationId xmlns:a16="http://schemas.microsoft.com/office/drawing/2014/main" id="{15659CCE-7598-47DB-A4B6-0592D9082124}"/>
              </a:ext>
            </a:extLst>
          </p:cNvPr>
          <p:cNvSpPr>
            <a:spLocks noGrp="1"/>
          </p:cNvSpPr>
          <p:nvPr>
            <p:ph type="sldNum" sz="quarter" idx="12"/>
          </p:nvPr>
        </p:nvSpPr>
        <p:spPr/>
        <p:txBody>
          <a:bodyPr/>
          <a:lstStyle/>
          <a:p>
            <a:fld id="{C19BB808-219E-9441-9CD5-6E582F9AE2E3}" type="slidenum">
              <a:rPr lang="en-LV" smtClean="0"/>
              <a:t>13</a:t>
            </a:fld>
            <a:endParaRPr lang="en-LV"/>
          </a:p>
        </p:txBody>
      </p:sp>
      <p:graphicFrame>
        <p:nvGraphicFramePr>
          <p:cNvPr id="7" name="Content Placeholder 6">
            <a:extLst>
              <a:ext uri="{FF2B5EF4-FFF2-40B4-BE49-F238E27FC236}">
                <a16:creationId xmlns:a16="http://schemas.microsoft.com/office/drawing/2014/main" id="{B52623B5-E5A4-4DBA-BDA3-507D429A098A}"/>
              </a:ext>
            </a:extLst>
          </p:cNvPr>
          <p:cNvGraphicFramePr>
            <a:graphicFrameLocks noGrp="1"/>
          </p:cNvGraphicFramePr>
          <p:nvPr>
            <p:ph idx="1"/>
            <p:extLst>
              <p:ext uri="{D42A27DB-BD31-4B8C-83A1-F6EECF244321}">
                <p14:modId xmlns:p14="http://schemas.microsoft.com/office/powerpoint/2010/main" val="3100406160"/>
              </p:ext>
            </p:extLst>
          </p:nvPr>
        </p:nvGraphicFramePr>
        <p:xfrm>
          <a:off x="511628" y="1579793"/>
          <a:ext cx="11168743" cy="48428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65350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Virsraksts 16">
            <a:extLst>
              <a:ext uri="{FF2B5EF4-FFF2-40B4-BE49-F238E27FC236}">
                <a16:creationId xmlns:a16="http://schemas.microsoft.com/office/drawing/2014/main" id="{BDF54DC3-73B1-431D-BA2C-E2D5D911D6BB}"/>
              </a:ext>
            </a:extLst>
          </p:cNvPr>
          <p:cNvSpPr>
            <a:spLocks noGrp="1"/>
          </p:cNvSpPr>
          <p:nvPr>
            <p:ph type="title"/>
          </p:nvPr>
        </p:nvSpPr>
        <p:spPr>
          <a:xfrm>
            <a:off x="849152" y="1017761"/>
            <a:ext cx="7983381" cy="1123578"/>
          </a:xfrm>
        </p:spPr>
        <p:txBody>
          <a:bodyPr>
            <a:normAutofit fontScale="90000"/>
          </a:bodyPr>
          <a:lstStyle/>
          <a:p>
            <a:r>
              <a:rPr lang="lv-LV" sz="4000">
                <a:solidFill>
                  <a:schemeClr val="accent5">
                    <a:lumMod val="50000"/>
                  </a:schemeClr>
                </a:solidFill>
              </a:rPr>
              <a:t>Ieteikumi pieteikuma sagatavošanai</a:t>
            </a:r>
            <a:endParaRPr lang="lv-LV"/>
          </a:p>
        </p:txBody>
      </p:sp>
      <p:sp>
        <p:nvSpPr>
          <p:cNvPr id="6" name="Datuma vietturis 5">
            <a:extLst>
              <a:ext uri="{FF2B5EF4-FFF2-40B4-BE49-F238E27FC236}">
                <a16:creationId xmlns:a16="http://schemas.microsoft.com/office/drawing/2014/main" id="{ED797BB1-258A-4371-A32A-EF508278523C}"/>
              </a:ext>
            </a:extLst>
          </p:cNvPr>
          <p:cNvSpPr>
            <a:spLocks noGrp="1"/>
          </p:cNvSpPr>
          <p:nvPr>
            <p:ph type="dt" sz="half" idx="10"/>
          </p:nvPr>
        </p:nvSpPr>
        <p:spPr/>
        <p:txBody>
          <a:bodyPr/>
          <a:lstStyle/>
          <a:p>
            <a:r>
              <a:rPr lang="en-US" dirty="0"/>
              <a:t>1</a:t>
            </a:r>
            <a:r>
              <a:rPr lang="lv-LV" dirty="0"/>
              <a:t>6/02</a:t>
            </a:r>
            <a:r>
              <a:rPr lang="en-US" dirty="0"/>
              <a:t>/2024</a:t>
            </a:r>
            <a:endParaRPr lang="en-LV" dirty="0"/>
          </a:p>
        </p:txBody>
      </p:sp>
      <p:sp>
        <p:nvSpPr>
          <p:cNvPr id="7" name="Slaida numura vietturis 6">
            <a:extLst>
              <a:ext uri="{FF2B5EF4-FFF2-40B4-BE49-F238E27FC236}">
                <a16:creationId xmlns:a16="http://schemas.microsoft.com/office/drawing/2014/main" id="{3C1A3BD6-7FC5-47C5-9BA1-5E990F379641}"/>
              </a:ext>
            </a:extLst>
          </p:cNvPr>
          <p:cNvSpPr>
            <a:spLocks noGrp="1"/>
          </p:cNvSpPr>
          <p:nvPr>
            <p:ph type="sldNum" sz="quarter" idx="12"/>
          </p:nvPr>
        </p:nvSpPr>
        <p:spPr/>
        <p:txBody>
          <a:bodyPr/>
          <a:lstStyle/>
          <a:p>
            <a:fld id="{C19BB808-219E-9441-9CD5-6E582F9AE2E3}" type="slidenum">
              <a:rPr lang="en-LV" smtClean="0"/>
              <a:t>14</a:t>
            </a:fld>
            <a:endParaRPr lang="en-LV"/>
          </a:p>
        </p:txBody>
      </p:sp>
      <p:graphicFrame>
        <p:nvGraphicFramePr>
          <p:cNvPr id="19" name="Satura vietturis 18">
            <a:extLst>
              <a:ext uri="{FF2B5EF4-FFF2-40B4-BE49-F238E27FC236}">
                <a16:creationId xmlns:a16="http://schemas.microsoft.com/office/drawing/2014/main" id="{F7786787-F5D8-478D-AB75-F9DE63B120F0}"/>
              </a:ext>
            </a:extLst>
          </p:cNvPr>
          <p:cNvGraphicFramePr>
            <a:graphicFrameLocks noGrp="1"/>
          </p:cNvGraphicFramePr>
          <p:nvPr>
            <p:ph idx="1"/>
            <p:extLst>
              <p:ext uri="{D42A27DB-BD31-4B8C-83A1-F6EECF244321}">
                <p14:modId xmlns:p14="http://schemas.microsoft.com/office/powerpoint/2010/main" val="216550960"/>
              </p:ext>
            </p:extLst>
          </p:nvPr>
        </p:nvGraphicFramePr>
        <p:xfrm>
          <a:off x="849152" y="1579550"/>
          <a:ext cx="9889754" cy="467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25912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Virsraksts 16">
            <a:extLst>
              <a:ext uri="{FF2B5EF4-FFF2-40B4-BE49-F238E27FC236}">
                <a16:creationId xmlns:a16="http://schemas.microsoft.com/office/drawing/2014/main" id="{BDF54DC3-73B1-431D-BA2C-E2D5D911D6BB}"/>
              </a:ext>
            </a:extLst>
          </p:cNvPr>
          <p:cNvSpPr>
            <a:spLocks noGrp="1"/>
          </p:cNvSpPr>
          <p:nvPr>
            <p:ph type="title"/>
          </p:nvPr>
        </p:nvSpPr>
        <p:spPr/>
        <p:txBody>
          <a:bodyPr>
            <a:normAutofit fontScale="90000"/>
          </a:bodyPr>
          <a:lstStyle/>
          <a:p>
            <a:r>
              <a:rPr lang="lv-LV" sz="4000">
                <a:solidFill>
                  <a:schemeClr val="accent5">
                    <a:lumMod val="50000"/>
                  </a:schemeClr>
                </a:solidFill>
              </a:rPr>
              <a:t>Ieteikumi pieteikuma sagatavošanai</a:t>
            </a:r>
            <a:endParaRPr lang="lv-LV"/>
          </a:p>
        </p:txBody>
      </p:sp>
      <p:sp>
        <p:nvSpPr>
          <p:cNvPr id="6" name="Datuma vietturis 5">
            <a:extLst>
              <a:ext uri="{FF2B5EF4-FFF2-40B4-BE49-F238E27FC236}">
                <a16:creationId xmlns:a16="http://schemas.microsoft.com/office/drawing/2014/main" id="{ED797BB1-258A-4371-A32A-EF508278523C}"/>
              </a:ext>
            </a:extLst>
          </p:cNvPr>
          <p:cNvSpPr>
            <a:spLocks noGrp="1"/>
          </p:cNvSpPr>
          <p:nvPr>
            <p:ph type="dt" sz="half" idx="10"/>
          </p:nvPr>
        </p:nvSpPr>
        <p:spPr/>
        <p:txBody>
          <a:bodyPr/>
          <a:lstStyle/>
          <a:p>
            <a:r>
              <a:rPr lang="en-US" dirty="0"/>
              <a:t>1</a:t>
            </a:r>
            <a:r>
              <a:rPr lang="lv-LV" dirty="0"/>
              <a:t>6/02</a:t>
            </a:r>
            <a:r>
              <a:rPr lang="en-US" dirty="0"/>
              <a:t>/2024</a:t>
            </a:r>
            <a:endParaRPr lang="en-LV" dirty="0"/>
          </a:p>
        </p:txBody>
      </p:sp>
      <p:sp>
        <p:nvSpPr>
          <p:cNvPr id="7" name="Slaida numura vietturis 6">
            <a:extLst>
              <a:ext uri="{FF2B5EF4-FFF2-40B4-BE49-F238E27FC236}">
                <a16:creationId xmlns:a16="http://schemas.microsoft.com/office/drawing/2014/main" id="{3C1A3BD6-7FC5-47C5-9BA1-5E990F379641}"/>
              </a:ext>
            </a:extLst>
          </p:cNvPr>
          <p:cNvSpPr>
            <a:spLocks noGrp="1"/>
          </p:cNvSpPr>
          <p:nvPr>
            <p:ph type="sldNum" sz="quarter" idx="12"/>
          </p:nvPr>
        </p:nvSpPr>
        <p:spPr/>
        <p:txBody>
          <a:bodyPr/>
          <a:lstStyle/>
          <a:p>
            <a:fld id="{C19BB808-219E-9441-9CD5-6E582F9AE2E3}" type="slidenum">
              <a:rPr lang="en-LV" smtClean="0"/>
              <a:t>15</a:t>
            </a:fld>
            <a:endParaRPr lang="en-LV"/>
          </a:p>
        </p:txBody>
      </p:sp>
      <p:graphicFrame>
        <p:nvGraphicFramePr>
          <p:cNvPr id="19" name="Satura vietturis 18">
            <a:extLst>
              <a:ext uri="{FF2B5EF4-FFF2-40B4-BE49-F238E27FC236}">
                <a16:creationId xmlns:a16="http://schemas.microsoft.com/office/drawing/2014/main" id="{F7786787-F5D8-478D-AB75-F9DE63B120F0}"/>
              </a:ext>
            </a:extLst>
          </p:cNvPr>
          <p:cNvGraphicFramePr>
            <a:graphicFrameLocks noGrp="1"/>
          </p:cNvGraphicFramePr>
          <p:nvPr>
            <p:ph idx="1"/>
            <p:extLst>
              <p:ext uri="{D42A27DB-BD31-4B8C-83A1-F6EECF244321}">
                <p14:modId xmlns:p14="http://schemas.microsoft.com/office/powerpoint/2010/main" val="3368273052"/>
              </p:ext>
            </p:extLst>
          </p:nvPr>
        </p:nvGraphicFramePr>
        <p:xfrm>
          <a:off x="560396" y="1749001"/>
          <a:ext cx="10270383" cy="467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156319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3B9A7-6AB9-2C4D-A4A1-26DE674AE843}"/>
              </a:ext>
            </a:extLst>
          </p:cNvPr>
          <p:cNvSpPr>
            <a:spLocks noGrp="1"/>
          </p:cNvSpPr>
          <p:nvPr>
            <p:ph type="title"/>
          </p:nvPr>
        </p:nvSpPr>
        <p:spPr/>
        <p:txBody>
          <a:bodyPr>
            <a:normAutofit fontScale="90000"/>
          </a:bodyPr>
          <a:lstStyle/>
          <a:p>
            <a:r>
              <a:rPr lang="lv-LV"/>
              <a:t>Provizoriskais programmas laika grafiks</a:t>
            </a:r>
            <a:endParaRPr lang="en-LV"/>
          </a:p>
        </p:txBody>
      </p:sp>
      <p:graphicFrame>
        <p:nvGraphicFramePr>
          <p:cNvPr id="11" name="Satura vietturis 10">
            <a:extLst>
              <a:ext uri="{FF2B5EF4-FFF2-40B4-BE49-F238E27FC236}">
                <a16:creationId xmlns:a16="http://schemas.microsoft.com/office/drawing/2014/main" id="{0661F144-01E6-4CBE-953D-C0A70E98D366}"/>
              </a:ext>
            </a:extLst>
          </p:cNvPr>
          <p:cNvGraphicFramePr>
            <a:graphicFrameLocks noGrp="1"/>
          </p:cNvGraphicFramePr>
          <p:nvPr>
            <p:ph idx="1"/>
            <p:extLst>
              <p:ext uri="{D42A27DB-BD31-4B8C-83A1-F6EECF244321}">
                <p14:modId xmlns:p14="http://schemas.microsoft.com/office/powerpoint/2010/main" val="3539769618"/>
              </p:ext>
            </p:extLst>
          </p:nvPr>
        </p:nvGraphicFramePr>
        <p:xfrm>
          <a:off x="830835" y="1117973"/>
          <a:ext cx="10201275" cy="4432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a:extLst>
              <a:ext uri="{FF2B5EF4-FFF2-40B4-BE49-F238E27FC236}">
                <a16:creationId xmlns:a16="http://schemas.microsoft.com/office/drawing/2014/main" id="{ECDBC015-2E6F-3041-B1B5-5A6FCBF4C54D}"/>
              </a:ext>
            </a:extLst>
          </p:cNvPr>
          <p:cNvSpPr>
            <a:spLocks noGrp="1"/>
          </p:cNvSpPr>
          <p:nvPr>
            <p:ph type="dt" sz="half" idx="10"/>
          </p:nvPr>
        </p:nvSpPr>
        <p:spPr/>
        <p:txBody>
          <a:bodyPr/>
          <a:lstStyle/>
          <a:p>
            <a:r>
              <a:rPr lang="en-US" dirty="0"/>
              <a:t>1</a:t>
            </a:r>
            <a:r>
              <a:rPr lang="lv-LV" dirty="0"/>
              <a:t>6/02</a:t>
            </a:r>
            <a:r>
              <a:rPr lang="en-US" dirty="0"/>
              <a:t>/2024</a:t>
            </a:r>
            <a:endParaRPr lang="en-LV" dirty="0"/>
          </a:p>
        </p:txBody>
      </p:sp>
      <p:sp>
        <p:nvSpPr>
          <p:cNvPr id="6" name="Slide Number Placeholder 5">
            <a:extLst>
              <a:ext uri="{FF2B5EF4-FFF2-40B4-BE49-F238E27FC236}">
                <a16:creationId xmlns:a16="http://schemas.microsoft.com/office/drawing/2014/main" id="{36F64EAB-89EC-7A46-8760-29EFBFDD5682}"/>
              </a:ext>
            </a:extLst>
          </p:cNvPr>
          <p:cNvSpPr>
            <a:spLocks noGrp="1"/>
          </p:cNvSpPr>
          <p:nvPr>
            <p:ph type="sldNum" sz="quarter" idx="12"/>
          </p:nvPr>
        </p:nvSpPr>
        <p:spPr/>
        <p:txBody>
          <a:bodyPr/>
          <a:lstStyle/>
          <a:p>
            <a:pPr lvl="0"/>
            <a:fld id="{C19BB808-219E-9441-9CD5-6E582F9AE2E3}" type="slidenum">
              <a:rPr lang="en-LV" noProof="0" smtClean="0"/>
              <a:pPr lvl="0"/>
              <a:t>16</a:t>
            </a:fld>
            <a:endParaRPr lang="en-LV" noProof="0"/>
          </a:p>
        </p:txBody>
      </p:sp>
      <p:sp>
        <p:nvSpPr>
          <p:cNvPr id="12" name="TextBox 11">
            <a:extLst>
              <a:ext uri="{FF2B5EF4-FFF2-40B4-BE49-F238E27FC236}">
                <a16:creationId xmlns:a16="http://schemas.microsoft.com/office/drawing/2014/main" id="{4612C6BA-D2EF-4E46-89B0-B4465AC9CF76}"/>
              </a:ext>
            </a:extLst>
          </p:cNvPr>
          <p:cNvSpPr txBox="1"/>
          <p:nvPr/>
        </p:nvSpPr>
        <p:spPr>
          <a:xfrm>
            <a:off x="927449" y="4709722"/>
            <a:ext cx="1692000" cy="840551"/>
          </a:xfrm>
          <a:prstGeom prst="rect">
            <a:avLst/>
          </a:prstGeom>
        </p:spPr>
        <p:txBody>
          <a:bodyPr vert="horz" wrap="square" lIns="91440" tIns="45720" rIns="91440" bIns="45720" rtlCol="0" anchor="ctr">
            <a:spAutoFit/>
          </a:bodyPr>
          <a:lstStyle/>
          <a:p>
            <a:pPr marL="171450" indent="-171450" algn="l">
              <a:lnSpc>
                <a:spcPct val="120000"/>
              </a:lnSpc>
              <a:spcBef>
                <a:spcPts val="0"/>
              </a:spcBef>
              <a:buFont typeface="Wingdings" panose="05000000000000000000" pitchFamily="2" charset="2"/>
              <a:buChar char="ü"/>
            </a:pPr>
            <a:r>
              <a:rPr lang="lv-LV" sz="1400" b="1" dirty="0"/>
              <a:t>līdz 15.03.202</a:t>
            </a:r>
            <a:r>
              <a:rPr lang="en-US" sz="1400" b="1" dirty="0"/>
              <a:t>4</a:t>
            </a:r>
            <a:r>
              <a:rPr lang="lv-LV" sz="1400" b="1" dirty="0"/>
              <a:t>. plkst. </a:t>
            </a:r>
            <a:r>
              <a:rPr lang="en-US" sz="1400" b="1" dirty="0"/>
              <a:t>23</a:t>
            </a:r>
            <a:r>
              <a:rPr lang="lv-LV" sz="1400" b="1" dirty="0"/>
              <a:t>:</a:t>
            </a:r>
            <a:r>
              <a:rPr lang="en-US" sz="1400" b="1" dirty="0"/>
              <a:t>59</a:t>
            </a:r>
            <a:endParaRPr lang="lv-LV" sz="1400" b="1" dirty="0"/>
          </a:p>
        </p:txBody>
      </p:sp>
      <p:sp>
        <p:nvSpPr>
          <p:cNvPr id="15" name="TextBox 14">
            <a:extLst>
              <a:ext uri="{FF2B5EF4-FFF2-40B4-BE49-F238E27FC236}">
                <a16:creationId xmlns:a16="http://schemas.microsoft.com/office/drawing/2014/main" id="{184FD6F7-F416-4805-AA50-36167293484D}"/>
              </a:ext>
            </a:extLst>
          </p:cNvPr>
          <p:cNvSpPr txBox="1"/>
          <p:nvPr/>
        </p:nvSpPr>
        <p:spPr>
          <a:xfrm>
            <a:off x="2755603" y="4028227"/>
            <a:ext cx="1692000" cy="1099083"/>
          </a:xfrm>
          <a:prstGeom prst="rect">
            <a:avLst/>
          </a:prstGeom>
        </p:spPr>
        <p:txBody>
          <a:bodyPr vert="horz" wrap="square" lIns="91440" tIns="45720" rIns="91440" bIns="45720" rtlCol="0" anchor="ctr">
            <a:spAutoFit/>
          </a:bodyPr>
          <a:lstStyle/>
          <a:p>
            <a:pPr marL="171450" indent="-171450" algn="l">
              <a:lnSpc>
                <a:spcPct val="120000"/>
              </a:lnSpc>
              <a:spcBef>
                <a:spcPts val="0"/>
              </a:spcBef>
              <a:buFont typeface="Wingdings" panose="05000000000000000000" pitchFamily="2" charset="2"/>
              <a:buChar char="ü"/>
            </a:pPr>
            <a:r>
              <a:rPr lang="lv-LV" sz="1400" dirty="0"/>
              <a:t>No 18.03.202</a:t>
            </a:r>
            <a:r>
              <a:rPr lang="en-US" sz="1400" dirty="0"/>
              <a:t>4</a:t>
            </a:r>
            <a:r>
              <a:rPr lang="lv-LV" sz="1400" dirty="0"/>
              <a:t>. līdz 202</a:t>
            </a:r>
            <a:r>
              <a:rPr lang="en-US" sz="1400" dirty="0"/>
              <a:t>4</a:t>
            </a:r>
            <a:r>
              <a:rPr lang="lv-LV" sz="1400" dirty="0"/>
              <a:t>.gada aprīļa beigām</a:t>
            </a:r>
          </a:p>
        </p:txBody>
      </p:sp>
      <p:sp>
        <p:nvSpPr>
          <p:cNvPr id="16" name="TextBox 15">
            <a:extLst>
              <a:ext uri="{FF2B5EF4-FFF2-40B4-BE49-F238E27FC236}">
                <a16:creationId xmlns:a16="http://schemas.microsoft.com/office/drawing/2014/main" id="{EB8B6125-DC5F-49DD-A90F-B6FE133C7A0A}"/>
              </a:ext>
            </a:extLst>
          </p:cNvPr>
          <p:cNvSpPr txBox="1"/>
          <p:nvPr/>
        </p:nvSpPr>
        <p:spPr>
          <a:xfrm>
            <a:off x="4533145" y="3551763"/>
            <a:ext cx="1481375" cy="840551"/>
          </a:xfrm>
          <a:prstGeom prst="rect">
            <a:avLst/>
          </a:prstGeom>
        </p:spPr>
        <p:txBody>
          <a:bodyPr vert="horz" wrap="square" lIns="91440" tIns="45720" rIns="91440" bIns="45720" rtlCol="0" anchor="ctr">
            <a:spAutoFit/>
          </a:bodyPr>
          <a:lstStyle/>
          <a:p>
            <a:pPr marL="171450" indent="-171450" algn="l">
              <a:lnSpc>
                <a:spcPct val="120000"/>
              </a:lnSpc>
              <a:spcBef>
                <a:spcPts val="0"/>
              </a:spcBef>
              <a:buFont typeface="Wingdings" panose="05000000000000000000" pitchFamily="2" charset="2"/>
              <a:buChar char="ü"/>
            </a:pPr>
            <a:r>
              <a:rPr lang="lv-LV" sz="1400" b="1" dirty="0"/>
              <a:t>Maija pirmajā pusē</a:t>
            </a:r>
          </a:p>
        </p:txBody>
      </p:sp>
      <p:sp>
        <p:nvSpPr>
          <p:cNvPr id="17" name="TextBox 16">
            <a:extLst>
              <a:ext uri="{FF2B5EF4-FFF2-40B4-BE49-F238E27FC236}">
                <a16:creationId xmlns:a16="http://schemas.microsoft.com/office/drawing/2014/main" id="{F301EF54-85F1-4260-BF7B-B451A1234435}"/>
              </a:ext>
            </a:extLst>
          </p:cNvPr>
          <p:cNvSpPr txBox="1"/>
          <p:nvPr/>
        </p:nvSpPr>
        <p:spPr>
          <a:xfrm>
            <a:off x="6100062" y="3603209"/>
            <a:ext cx="1692000" cy="2391745"/>
          </a:xfrm>
          <a:prstGeom prst="rect">
            <a:avLst/>
          </a:prstGeom>
        </p:spPr>
        <p:txBody>
          <a:bodyPr vert="horz" wrap="square" lIns="91440" tIns="45720" rIns="91440" bIns="45720" rtlCol="0" anchor="ctr">
            <a:spAutoFit/>
          </a:bodyPr>
          <a:lstStyle/>
          <a:p>
            <a:pPr marL="171450" indent="-171450" algn="l">
              <a:lnSpc>
                <a:spcPct val="120000"/>
              </a:lnSpc>
              <a:spcBef>
                <a:spcPts val="0"/>
              </a:spcBef>
              <a:buFont typeface="Wingdings" panose="05000000000000000000" pitchFamily="2" charset="2"/>
              <a:buChar char="ü"/>
            </a:pPr>
            <a:r>
              <a:rPr lang="lv-LV" sz="1400"/>
              <a:t>Uzreiz pēc rezultātu paziņošanas</a:t>
            </a:r>
          </a:p>
          <a:p>
            <a:pPr marL="171450" indent="-171450" algn="l">
              <a:lnSpc>
                <a:spcPct val="120000"/>
              </a:lnSpc>
              <a:spcBef>
                <a:spcPts val="0"/>
              </a:spcBef>
              <a:buFont typeface="Wingdings" panose="05000000000000000000" pitchFamily="2" charset="2"/>
              <a:buChar char="ü"/>
            </a:pPr>
            <a:endParaRPr lang="lv-LV" sz="1400"/>
          </a:p>
          <a:p>
            <a:pPr marL="171450" indent="-171450" algn="l">
              <a:lnSpc>
                <a:spcPct val="120000"/>
              </a:lnSpc>
              <a:spcBef>
                <a:spcPts val="0"/>
              </a:spcBef>
              <a:buFont typeface="Wingdings" panose="05000000000000000000" pitchFamily="2" charset="2"/>
              <a:buChar char="ü"/>
            </a:pPr>
            <a:r>
              <a:rPr lang="lv-LV" sz="1400"/>
              <a:t>Līgums ir jānoslēdz 30 dienu laikā no rezultātu saņemšanas</a:t>
            </a:r>
          </a:p>
        </p:txBody>
      </p:sp>
      <p:sp>
        <p:nvSpPr>
          <p:cNvPr id="19" name="TextBox 18">
            <a:extLst>
              <a:ext uri="{FF2B5EF4-FFF2-40B4-BE49-F238E27FC236}">
                <a16:creationId xmlns:a16="http://schemas.microsoft.com/office/drawing/2014/main" id="{720BDF49-4BA1-423B-A50B-56F38FFDCE93}"/>
              </a:ext>
            </a:extLst>
          </p:cNvPr>
          <p:cNvSpPr txBox="1"/>
          <p:nvPr/>
        </p:nvSpPr>
        <p:spPr>
          <a:xfrm>
            <a:off x="9624637" y="2924401"/>
            <a:ext cx="1692000" cy="2391745"/>
          </a:xfrm>
          <a:prstGeom prst="rect">
            <a:avLst/>
          </a:prstGeom>
        </p:spPr>
        <p:txBody>
          <a:bodyPr vert="horz" wrap="square" lIns="91440" tIns="45720" rIns="91440" bIns="45720" rtlCol="0" anchor="ctr">
            <a:spAutoFit/>
          </a:bodyPr>
          <a:lstStyle/>
          <a:p>
            <a:pPr marL="171450" indent="-171450" algn="l">
              <a:lnSpc>
                <a:spcPct val="120000"/>
              </a:lnSpc>
              <a:spcBef>
                <a:spcPts val="0"/>
              </a:spcBef>
              <a:buFont typeface="Wingdings" panose="05000000000000000000" pitchFamily="2" charset="2"/>
              <a:buChar char="ü"/>
            </a:pPr>
            <a:r>
              <a:rPr lang="lv-LV" sz="1400"/>
              <a:t>Jāiesniedz līgumā noteiktajā termiņā</a:t>
            </a:r>
          </a:p>
          <a:p>
            <a:pPr marL="171450" indent="-171450" algn="l">
              <a:lnSpc>
                <a:spcPct val="120000"/>
              </a:lnSpc>
              <a:spcBef>
                <a:spcPts val="0"/>
              </a:spcBef>
              <a:buFont typeface="Wingdings" panose="05000000000000000000" pitchFamily="2" charset="2"/>
              <a:buChar char="ü"/>
            </a:pPr>
            <a:endParaRPr lang="lv-LV" sz="1400"/>
          </a:p>
          <a:p>
            <a:pPr marL="171450" indent="-171450" algn="l">
              <a:lnSpc>
                <a:spcPct val="120000"/>
              </a:lnSpc>
              <a:spcBef>
                <a:spcPts val="0"/>
              </a:spcBef>
              <a:buFont typeface="Wingdings" panose="05000000000000000000" pitchFamily="2" charset="2"/>
              <a:buChar char="ü"/>
            </a:pPr>
            <a:r>
              <a:rPr lang="lv-LV" sz="1400"/>
              <a:t>Fonds izskata pārskatu</a:t>
            </a:r>
            <a:r>
              <a:rPr lang="en-US" sz="1400"/>
              <a:t>s</a:t>
            </a:r>
            <a:r>
              <a:rPr lang="lv-LV" sz="1400"/>
              <a:t> 20 darba dienu laikā</a:t>
            </a:r>
          </a:p>
        </p:txBody>
      </p:sp>
      <p:sp>
        <p:nvSpPr>
          <p:cNvPr id="13" name="TextBox 12">
            <a:extLst>
              <a:ext uri="{FF2B5EF4-FFF2-40B4-BE49-F238E27FC236}">
                <a16:creationId xmlns:a16="http://schemas.microsoft.com/office/drawing/2014/main" id="{14A5D23F-41A7-4376-90BC-BE38963CCC69}"/>
              </a:ext>
            </a:extLst>
          </p:cNvPr>
          <p:cNvSpPr txBox="1"/>
          <p:nvPr/>
        </p:nvSpPr>
        <p:spPr>
          <a:xfrm>
            <a:off x="7877604" y="2795135"/>
            <a:ext cx="1692000" cy="1616148"/>
          </a:xfrm>
          <a:prstGeom prst="rect">
            <a:avLst/>
          </a:prstGeom>
        </p:spPr>
        <p:txBody>
          <a:bodyPr vert="horz" wrap="square" lIns="91440" tIns="45720" rIns="91440" bIns="45720" rtlCol="0" anchor="ctr">
            <a:spAutoFit/>
          </a:bodyPr>
          <a:lstStyle/>
          <a:p>
            <a:pPr marL="171450" indent="-171450" algn="l">
              <a:lnSpc>
                <a:spcPct val="120000"/>
              </a:lnSpc>
              <a:spcBef>
                <a:spcPts val="0"/>
              </a:spcBef>
              <a:buFont typeface="Wingdings" panose="05000000000000000000" pitchFamily="2" charset="2"/>
              <a:buChar char="ü"/>
            </a:pPr>
            <a:r>
              <a:rPr lang="lv-LV" sz="1400" dirty="0"/>
              <a:t>No 01.06.202</a:t>
            </a:r>
            <a:r>
              <a:rPr lang="en-US" sz="1400" dirty="0"/>
              <a:t>4</a:t>
            </a:r>
            <a:r>
              <a:rPr lang="lv-LV" sz="1400" dirty="0"/>
              <a:t>.</a:t>
            </a:r>
          </a:p>
          <a:p>
            <a:pPr marL="171450" indent="-171450" algn="l">
              <a:lnSpc>
                <a:spcPct val="120000"/>
              </a:lnSpc>
              <a:spcBef>
                <a:spcPts val="0"/>
              </a:spcBef>
              <a:buFont typeface="Wingdings" panose="05000000000000000000" pitchFamily="2" charset="2"/>
              <a:buChar char="ü"/>
            </a:pPr>
            <a:endParaRPr lang="lv-LV" sz="1400" dirty="0"/>
          </a:p>
          <a:p>
            <a:pPr marL="171450" indent="-171450" algn="l">
              <a:lnSpc>
                <a:spcPct val="120000"/>
              </a:lnSpc>
              <a:spcBef>
                <a:spcPts val="0"/>
              </a:spcBef>
              <a:buFont typeface="Wingdings" panose="05000000000000000000" pitchFamily="2" charset="2"/>
              <a:buChar char="ü"/>
            </a:pPr>
            <a:r>
              <a:rPr lang="lv-LV" sz="1400" dirty="0"/>
              <a:t>Līdz 31.05.202</a:t>
            </a:r>
            <a:r>
              <a:rPr lang="en-US" sz="1400" dirty="0"/>
              <a:t>5</a:t>
            </a:r>
            <a:r>
              <a:rPr lang="lv-LV" sz="1400" dirty="0"/>
              <a:t>.</a:t>
            </a:r>
            <a:br>
              <a:rPr lang="lv-LV" sz="1400" dirty="0"/>
            </a:br>
            <a:endParaRPr lang="lv-LV" sz="1400" dirty="0"/>
          </a:p>
        </p:txBody>
      </p:sp>
    </p:spTree>
    <p:extLst>
      <p:ext uri="{BB962C8B-B14F-4D97-AF65-F5344CB8AC3E}">
        <p14:creationId xmlns:p14="http://schemas.microsoft.com/office/powerpoint/2010/main" val="24706915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10E38-542A-BF46-8379-D40FB84C6721}"/>
              </a:ext>
            </a:extLst>
          </p:cNvPr>
          <p:cNvSpPr>
            <a:spLocks noGrp="1"/>
          </p:cNvSpPr>
          <p:nvPr>
            <p:ph type="title"/>
          </p:nvPr>
        </p:nvSpPr>
        <p:spPr>
          <a:xfrm>
            <a:off x="1071716" y="1184147"/>
            <a:ext cx="10019071" cy="1460729"/>
          </a:xfrm>
        </p:spPr>
        <p:txBody>
          <a:bodyPr/>
          <a:lstStyle/>
          <a:p>
            <a:r>
              <a:rPr lang="lv-LV" altLang="lv-LV" sz="4000" b="1" dirty="0">
                <a:latin typeface="Verdana"/>
                <a:ea typeface="Verdana"/>
              </a:rPr>
              <a:t>Veiksmīgu projektu rakstīšanu!</a:t>
            </a:r>
            <a:br>
              <a:rPr lang="lv-LV" altLang="lv-LV" sz="4000" b="1" dirty="0"/>
            </a:br>
            <a:br>
              <a:rPr lang="lv-LV" altLang="lv-LV" sz="4000" b="1" dirty="0"/>
            </a:br>
            <a:r>
              <a:rPr lang="lv-LV" altLang="lv-LV" sz="2000" dirty="0">
                <a:latin typeface="Verdana"/>
                <a:ea typeface="Verdana"/>
              </a:rPr>
              <a:t>Jautājumus lūdzam sūtīt uz</a:t>
            </a:r>
            <a:br>
              <a:rPr lang="lv-LV" altLang="lv-LV" sz="2000" dirty="0">
                <a:latin typeface="Verdana"/>
                <a:ea typeface="Verdana"/>
              </a:rPr>
            </a:br>
            <a:r>
              <a:rPr lang="lv-LV" altLang="lv-LV" sz="2000" dirty="0">
                <a:latin typeface="Verdana"/>
                <a:ea typeface="Verdana"/>
                <a:hlinkClick r:id="rId3"/>
              </a:rPr>
              <a:t>eliza.lake@sif.gov.lv</a:t>
            </a:r>
            <a:br>
              <a:rPr lang="lv-LV" altLang="lv-LV" sz="2000" dirty="0">
                <a:latin typeface="Verdana"/>
                <a:ea typeface="Verdana"/>
              </a:rPr>
            </a:br>
            <a:r>
              <a:rPr lang="lv-LV" altLang="lv-LV" sz="2000" dirty="0">
                <a:latin typeface="Verdana"/>
                <a:ea typeface="Verdana"/>
                <a:hlinkClick r:id="rId4"/>
              </a:rPr>
              <a:t>ance.indriksone@sif.gov.lv</a:t>
            </a:r>
            <a:r>
              <a:rPr lang="lv-LV" altLang="lv-LV" sz="2000" dirty="0">
                <a:latin typeface="Verdana"/>
                <a:ea typeface="Verdana"/>
              </a:rPr>
              <a:t> </a:t>
            </a:r>
            <a:br>
              <a:rPr lang="lv-LV" altLang="lv-LV" sz="2000" dirty="0">
                <a:latin typeface="Verdana"/>
                <a:ea typeface="Verdana"/>
              </a:rPr>
            </a:br>
            <a:br>
              <a:rPr lang="lv-LV" altLang="lv-LV" sz="2000" dirty="0"/>
            </a:br>
            <a:br>
              <a:rPr lang="lv-LV" altLang="lv-LV" sz="2000" dirty="0"/>
            </a:br>
            <a:r>
              <a:rPr lang="lv-LV" altLang="lv-LV" sz="2000" dirty="0">
                <a:latin typeface="Verdana"/>
                <a:ea typeface="Verdana"/>
              </a:rPr>
              <a:t> </a:t>
            </a:r>
            <a:br>
              <a:rPr lang="lv-LV" altLang="lv-LV" dirty="0"/>
            </a:br>
            <a:endParaRPr lang="en-LV" dirty="0"/>
          </a:p>
        </p:txBody>
      </p:sp>
      <p:sp>
        <p:nvSpPr>
          <p:cNvPr id="3" name="Subtitle 2">
            <a:extLst>
              <a:ext uri="{FF2B5EF4-FFF2-40B4-BE49-F238E27FC236}">
                <a16:creationId xmlns:a16="http://schemas.microsoft.com/office/drawing/2014/main" id="{ADB04DF7-583C-2B4A-B6E2-FB7BD3BA1EB6}"/>
              </a:ext>
            </a:extLst>
          </p:cNvPr>
          <p:cNvSpPr>
            <a:spLocks noGrp="1"/>
          </p:cNvSpPr>
          <p:nvPr>
            <p:ph type="subTitle" idx="1"/>
          </p:nvPr>
        </p:nvSpPr>
        <p:spPr>
          <a:xfrm>
            <a:off x="2100624" y="2889419"/>
            <a:ext cx="7729729" cy="1079161"/>
          </a:xfrm>
        </p:spPr>
        <p:txBody>
          <a:bodyPr>
            <a:normAutofit fontScale="92500" lnSpcReduction="20000"/>
          </a:bodyPr>
          <a:lstStyle/>
          <a:p>
            <a:r>
              <a:rPr lang="en-GB"/>
              <a:t>www.sif.gov.lv</a:t>
            </a:r>
          </a:p>
          <a:p>
            <a:r>
              <a:rPr lang="en-GB"/>
              <a:t>Seko mums </a:t>
            </a:r>
            <a:endParaRPr lang="lv-LV"/>
          </a:p>
          <a:p>
            <a:r>
              <a:rPr lang="lv-LV"/>
              <a:t>            </a:t>
            </a:r>
            <a:r>
              <a:rPr lang="en-GB"/>
              <a:t>@SIFlv</a:t>
            </a:r>
            <a:endParaRPr lang="en-LV"/>
          </a:p>
        </p:txBody>
      </p:sp>
    </p:spTree>
    <p:extLst>
      <p:ext uri="{BB962C8B-B14F-4D97-AF65-F5344CB8AC3E}">
        <p14:creationId xmlns:p14="http://schemas.microsoft.com/office/powerpoint/2010/main" val="2857624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3B9A7-6AB9-2C4D-A4A1-26DE674AE843}"/>
              </a:ext>
            </a:extLst>
          </p:cNvPr>
          <p:cNvSpPr>
            <a:spLocks noGrp="1"/>
          </p:cNvSpPr>
          <p:nvPr>
            <p:ph type="title"/>
          </p:nvPr>
        </p:nvSpPr>
        <p:spPr/>
        <p:txBody>
          <a:bodyPr>
            <a:normAutofit/>
          </a:bodyPr>
          <a:lstStyle/>
          <a:p>
            <a:r>
              <a:rPr lang="lv-LV"/>
              <a:t>Programmas mērķis</a:t>
            </a:r>
            <a:br>
              <a:rPr lang="lv-LV"/>
            </a:br>
            <a:endParaRPr lang="en-LV" sz="2200"/>
          </a:p>
        </p:txBody>
      </p:sp>
      <p:sp>
        <p:nvSpPr>
          <p:cNvPr id="4" name="Date Placeholder 3">
            <a:extLst>
              <a:ext uri="{FF2B5EF4-FFF2-40B4-BE49-F238E27FC236}">
                <a16:creationId xmlns:a16="http://schemas.microsoft.com/office/drawing/2014/main" id="{ECDBC015-2E6F-3041-B1B5-5A6FCBF4C54D}"/>
              </a:ext>
            </a:extLst>
          </p:cNvPr>
          <p:cNvSpPr>
            <a:spLocks noGrp="1"/>
          </p:cNvSpPr>
          <p:nvPr>
            <p:ph type="dt" sz="half" idx="10"/>
          </p:nvPr>
        </p:nvSpPr>
        <p:spPr>
          <a:xfrm>
            <a:off x="7920995" y="6232254"/>
            <a:ext cx="2753746" cy="323968"/>
          </a:xfrm>
        </p:spPr>
        <p:txBody>
          <a:bodyPr/>
          <a:lstStyle/>
          <a:p>
            <a:r>
              <a:rPr lang="en-US" dirty="0"/>
              <a:t>1</a:t>
            </a:r>
            <a:r>
              <a:rPr lang="lv-LV" dirty="0"/>
              <a:t>6/02</a:t>
            </a:r>
            <a:r>
              <a:rPr lang="en-US" dirty="0"/>
              <a:t>/2024</a:t>
            </a:r>
            <a:endParaRPr lang="en-LV" dirty="0"/>
          </a:p>
        </p:txBody>
      </p:sp>
      <p:sp>
        <p:nvSpPr>
          <p:cNvPr id="6" name="Slide Number Placeholder 5">
            <a:extLst>
              <a:ext uri="{FF2B5EF4-FFF2-40B4-BE49-F238E27FC236}">
                <a16:creationId xmlns:a16="http://schemas.microsoft.com/office/drawing/2014/main" id="{36F64EAB-89EC-7A46-8760-29EFBFDD5682}"/>
              </a:ext>
            </a:extLst>
          </p:cNvPr>
          <p:cNvSpPr>
            <a:spLocks noGrp="1"/>
          </p:cNvSpPr>
          <p:nvPr>
            <p:ph type="sldNum" sz="quarter" idx="12"/>
          </p:nvPr>
        </p:nvSpPr>
        <p:spPr/>
        <p:txBody>
          <a:bodyPr/>
          <a:lstStyle/>
          <a:p>
            <a:fld id="{C19BB808-219E-9441-9CD5-6E582F9AE2E3}" type="slidenum">
              <a:rPr lang="en-LV" smtClean="0"/>
              <a:t>2</a:t>
            </a:fld>
            <a:endParaRPr lang="en-LV"/>
          </a:p>
        </p:txBody>
      </p:sp>
      <p:grpSp>
        <p:nvGrpSpPr>
          <p:cNvPr id="5" name="Group 4">
            <a:extLst>
              <a:ext uri="{FF2B5EF4-FFF2-40B4-BE49-F238E27FC236}">
                <a16:creationId xmlns:a16="http://schemas.microsoft.com/office/drawing/2014/main" id="{AA92F123-2D5A-A4EB-2E62-CC11BE94395B}"/>
              </a:ext>
            </a:extLst>
          </p:cNvPr>
          <p:cNvGrpSpPr/>
          <p:nvPr/>
        </p:nvGrpSpPr>
        <p:grpSpPr>
          <a:xfrm>
            <a:off x="1467466" y="2502564"/>
            <a:ext cx="8844112" cy="2049517"/>
            <a:chOff x="5593" y="4912"/>
            <a:chExt cx="8844112" cy="2049517"/>
          </a:xfrm>
        </p:grpSpPr>
        <p:sp>
          <p:nvSpPr>
            <p:cNvPr id="7" name="Rectangle 6">
              <a:extLst>
                <a:ext uri="{FF2B5EF4-FFF2-40B4-BE49-F238E27FC236}">
                  <a16:creationId xmlns:a16="http://schemas.microsoft.com/office/drawing/2014/main" id="{7CB60022-D35C-D665-F269-0243F5B6B3B7}"/>
                </a:ext>
              </a:extLst>
            </p:cNvPr>
            <p:cNvSpPr/>
            <p:nvPr/>
          </p:nvSpPr>
          <p:spPr>
            <a:xfrm>
              <a:off x="5593" y="4912"/>
              <a:ext cx="8844112" cy="2049517"/>
            </a:xfrm>
            <a:prstGeom prst="rect">
              <a:avLst/>
            </a:prstGeom>
            <a:solidFill>
              <a:schemeClr val="accent2"/>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lv-LV"/>
            </a:p>
          </p:txBody>
        </p:sp>
        <p:sp>
          <p:nvSpPr>
            <p:cNvPr id="8" name="TextBox 7">
              <a:extLst>
                <a:ext uri="{FF2B5EF4-FFF2-40B4-BE49-F238E27FC236}">
                  <a16:creationId xmlns:a16="http://schemas.microsoft.com/office/drawing/2014/main" id="{D08A2AE4-1F89-2E6C-C23F-B6F3ACD63524}"/>
                </a:ext>
              </a:extLst>
            </p:cNvPr>
            <p:cNvSpPr txBox="1"/>
            <p:nvPr/>
          </p:nvSpPr>
          <p:spPr>
            <a:xfrm>
              <a:off x="5593" y="4912"/>
              <a:ext cx="8844112" cy="2049517"/>
            </a:xfrm>
            <a:prstGeom prst="rect">
              <a:avLst/>
            </a:prstGeom>
            <a:solidFill>
              <a:schemeClr val="bg1">
                <a:lumMod val="85000"/>
              </a:schemeClr>
            </a:solidFill>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algn="ctr"/>
              <a:r>
                <a:rPr lang="lv-LV" sz="1800" dirty="0">
                  <a:solidFill>
                    <a:schemeClr val="tx1"/>
                  </a:solidFill>
                </a:rPr>
                <a:t>Stiprināt nacionālo </a:t>
              </a:r>
              <a:r>
                <a:rPr lang="lv-LV" sz="1800" dirty="0" err="1">
                  <a:solidFill>
                    <a:schemeClr val="tx1"/>
                  </a:solidFill>
                </a:rPr>
                <a:t>kultūrtelpu</a:t>
              </a:r>
              <a:r>
                <a:rPr lang="lv-LV" sz="1800" dirty="0">
                  <a:solidFill>
                    <a:schemeClr val="tx1"/>
                  </a:solidFill>
                </a:rPr>
                <a:t> latviešu valodā, atbalstot nekomerciālas, sabiedriski nozīmīgas žurnālistikas radīšanu medijos, kuras uzdevumi ir stiprināt Satversmē noteiktās vērtības, valstisko apziņu, latvisko </a:t>
              </a:r>
              <a:r>
                <a:rPr lang="lv-LV" sz="1800" dirty="0" err="1">
                  <a:solidFill>
                    <a:schemeClr val="tx1"/>
                  </a:solidFill>
                </a:rPr>
                <a:t>kultūrtelpu</a:t>
              </a:r>
              <a:r>
                <a:rPr lang="lv-LV" sz="1800" dirty="0">
                  <a:solidFill>
                    <a:schemeClr val="tx1"/>
                  </a:solidFill>
                </a:rPr>
                <a:t>, kritisko domāšanu, veicināt mediju atbildīgumu un kvalitāti, kā arī sabiedrības saliedētību uz latviešu valodas pamata</a:t>
              </a:r>
            </a:p>
          </p:txBody>
        </p:sp>
      </p:grpSp>
      <p:sp>
        <p:nvSpPr>
          <p:cNvPr id="3" name="Runas burbulis: taisnstūrveida 7">
            <a:extLst>
              <a:ext uri="{FF2B5EF4-FFF2-40B4-BE49-F238E27FC236}">
                <a16:creationId xmlns:a16="http://schemas.microsoft.com/office/drawing/2014/main" id="{1B980DB6-DC14-3A15-E75D-22E9A83AAE77}"/>
              </a:ext>
            </a:extLst>
          </p:cNvPr>
          <p:cNvSpPr/>
          <p:nvPr/>
        </p:nvSpPr>
        <p:spPr>
          <a:xfrm>
            <a:off x="6819162" y="5038713"/>
            <a:ext cx="2753746" cy="1168948"/>
          </a:xfrm>
          <a:prstGeom prst="wedgeRectCallout">
            <a:avLst>
              <a:gd name="adj1" fmla="val -48861"/>
              <a:gd name="adj2" fmla="val -109400"/>
            </a:avLst>
          </a:prstGeom>
          <a:solidFill>
            <a:schemeClr val="accent5">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lv-LV" sz="1400">
                <a:solidFill>
                  <a:schemeClr val="tx1"/>
                </a:solidFill>
              </a:rPr>
              <a:t>Pieteikuma veidlapas B 2. sadaļā skaidrot projekta atbilstību programmas mērķim</a:t>
            </a:r>
          </a:p>
        </p:txBody>
      </p:sp>
    </p:spTree>
    <p:extLst>
      <p:ext uri="{BB962C8B-B14F-4D97-AF65-F5344CB8AC3E}">
        <p14:creationId xmlns:p14="http://schemas.microsoft.com/office/powerpoint/2010/main" val="726894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BDF69-AA71-4CF6-DBB2-3573AE3E9E88}"/>
              </a:ext>
            </a:extLst>
          </p:cNvPr>
          <p:cNvSpPr>
            <a:spLocks noGrp="1"/>
          </p:cNvSpPr>
          <p:nvPr>
            <p:ph type="title"/>
          </p:nvPr>
        </p:nvSpPr>
        <p:spPr>
          <a:xfrm>
            <a:off x="221234" y="525655"/>
            <a:ext cx="9144439" cy="1123578"/>
          </a:xfrm>
        </p:spPr>
        <p:txBody>
          <a:bodyPr>
            <a:noAutofit/>
          </a:bodyPr>
          <a:lstStyle/>
          <a:p>
            <a:r>
              <a:rPr lang="lv-LV" sz="3200" b="1" dirty="0"/>
              <a:t>Konkursos pieejamais finansējums</a:t>
            </a:r>
          </a:p>
        </p:txBody>
      </p:sp>
      <p:sp>
        <p:nvSpPr>
          <p:cNvPr id="3" name="Date Placeholder 2">
            <a:extLst>
              <a:ext uri="{FF2B5EF4-FFF2-40B4-BE49-F238E27FC236}">
                <a16:creationId xmlns:a16="http://schemas.microsoft.com/office/drawing/2014/main" id="{9E77B6A6-A32E-E41D-3D68-1190EE73BA13}"/>
              </a:ext>
            </a:extLst>
          </p:cNvPr>
          <p:cNvSpPr>
            <a:spLocks noGrp="1"/>
          </p:cNvSpPr>
          <p:nvPr>
            <p:ph type="dt" sz="half" idx="10"/>
          </p:nvPr>
        </p:nvSpPr>
        <p:spPr/>
        <p:txBody>
          <a:bodyPr/>
          <a:lstStyle/>
          <a:p>
            <a:r>
              <a:rPr lang="en-US" dirty="0"/>
              <a:t>1</a:t>
            </a:r>
            <a:r>
              <a:rPr lang="lv-LV" dirty="0"/>
              <a:t>6/02</a:t>
            </a:r>
            <a:r>
              <a:rPr lang="en-US" dirty="0"/>
              <a:t>/2024</a:t>
            </a:r>
            <a:endParaRPr lang="en-LV" dirty="0"/>
          </a:p>
        </p:txBody>
      </p:sp>
      <p:sp>
        <p:nvSpPr>
          <p:cNvPr id="5" name="Slide Number Placeholder 4">
            <a:extLst>
              <a:ext uri="{FF2B5EF4-FFF2-40B4-BE49-F238E27FC236}">
                <a16:creationId xmlns:a16="http://schemas.microsoft.com/office/drawing/2014/main" id="{0D19514A-86AF-EDD4-6A96-975C90FB87C8}"/>
              </a:ext>
            </a:extLst>
          </p:cNvPr>
          <p:cNvSpPr>
            <a:spLocks noGrp="1"/>
          </p:cNvSpPr>
          <p:nvPr>
            <p:ph type="sldNum" sz="quarter" idx="12"/>
          </p:nvPr>
        </p:nvSpPr>
        <p:spPr/>
        <p:txBody>
          <a:bodyPr/>
          <a:lstStyle/>
          <a:p>
            <a:fld id="{C19BB808-219E-9441-9CD5-6E582F9AE2E3}" type="slidenum">
              <a:rPr lang="en-LV" smtClean="0"/>
              <a:t>3</a:t>
            </a:fld>
            <a:endParaRPr lang="en-LV"/>
          </a:p>
        </p:txBody>
      </p:sp>
      <p:graphicFrame>
        <p:nvGraphicFramePr>
          <p:cNvPr id="8" name="Table 10">
            <a:extLst>
              <a:ext uri="{FF2B5EF4-FFF2-40B4-BE49-F238E27FC236}">
                <a16:creationId xmlns:a16="http://schemas.microsoft.com/office/drawing/2014/main" id="{24F69B5A-786A-6008-BD7E-26EA66B5F1EB}"/>
              </a:ext>
            </a:extLst>
          </p:cNvPr>
          <p:cNvGraphicFramePr>
            <a:graphicFrameLocks/>
          </p:cNvGraphicFramePr>
          <p:nvPr>
            <p:extLst>
              <p:ext uri="{D42A27DB-BD31-4B8C-83A1-F6EECF244321}">
                <p14:modId xmlns:p14="http://schemas.microsoft.com/office/powerpoint/2010/main" val="1236939125"/>
              </p:ext>
            </p:extLst>
          </p:nvPr>
        </p:nvGraphicFramePr>
        <p:xfrm>
          <a:off x="332509" y="1442856"/>
          <a:ext cx="11526981" cy="4688917"/>
        </p:xfrm>
        <a:graphic>
          <a:graphicData uri="http://schemas.openxmlformats.org/drawingml/2006/table">
            <a:tbl>
              <a:tblPr firstRow="1" bandRow="1">
                <a:tableStyleId>{21E4AEA4-8DFA-4A89-87EB-49C32662AFE0}</a:tableStyleId>
              </a:tblPr>
              <a:tblGrid>
                <a:gridCol w="1306543">
                  <a:extLst>
                    <a:ext uri="{9D8B030D-6E8A-4147-A177-3AD203B41FA5}">
                      <a16:colId xmlns:a16="http://schemas.microsoft.com/office/drawing/2014/main" val="304093412"/>
                    </a:ext>
                  </a:extLst>
                </a:gridCol>
                <a:gridCol w="4898148">
                  <a:extLst>
                    <a:ext uri="{9D8B030D-6E8A-4147-A177-3AD203B41FA5}">
                      <a16:colId xmlns:a16="http://schemas.microsoft.com/office/drawing/2014/main" val="1779967165"/>
                    </a:ext>
                  </a:extLst>
                </a:gridCol>
                <a:gridCol w="2383213">
                  <a:extLst>
                    <a:ext uri="{9D8B030D-6E8A-4147-A177-3AD203B41FA5}">
                      <a16:colId xmlns:a16="http://schemas.microsoft.com/office/drawing/2014/main" val="1155850849"/>
                    </a:ext>
                  </a:extLst>
                </a:gridCol>
                <a:gridCol w="2939077">
                  <a:extLst>
                    <a:ext uri="{9D8B030D-6E8A-4147-A177-3AD203B41FA5}">
                      <a16:colId xmlns:a16="http://schemas.microsoft.com/office/drawing/2014/main" val="1794039895"/>
                    </a:ext>
                  </a:extLst>
                </a:gridCol>
              </a:tblGrid>
              <a:tr h="1434075">
                <a:tc>
                  <a:txBody>
                    <a:bodyPr/>
                    <a:lstStyle/>
                    <a:p>
                      <a:pPr algn="ctr"/>
                      <a:r>
                        <a:rPr lang="lv-LV" sz="1600" dirty="0">
                          <a:solidFill>
                            <a:schemeClr val="bg1"/>
                          </a:solidFill>
                        </a:rPr>
                        <a:t>Konkursa Nr.</a:t>
                      </a:r>
                    </a:p>
                  </a:txBody>
                  <a:tcPr anchor="ctr"/>
                </a:tc>
                <a:tc>
                  <a:txBody>
                    <a:bodyPr/>
                    <a:lstStyle/>
                    <a:p>
                      <a:pPr algn="ctr"/>
                      <a:r>
                        <a:rPr lang="lv-LV" sz="2000" dirty="0">
                          <a:solidFill>
                            <a:schemeClr val="bg1"/>
                          </a:solidFill>
                        </a:rPr>
                        <a:t>Konkurss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2000" dirty="0"/>
                        <a:t>Konkursā pieejamais finansējums, EUR</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2000" dirty="0"/>
                        <a:t>Maksimālais programmas finansējums vienam projektam,</a:t>
                      </a:r>
                    </a:p>
                    <a:p>
                      <a:pPr marL="0" marR="0" lvl="0" indent="0" algn="ctr" defTabSz="914400" rtl="0" eaLnBrk="1" fontAlgn="auto" latinLnBrk="0" hangingPunct="1">
                        <a:lnSpc>
                          <a:spcPct val="100000"/>
                        </a:lnSpc>
                        <a:spcBef>
                          <a:spcPts val="0"/>
                        </a:spcBef>
                        <a:spcAft>
                          <a:spcPts val="0"/>
                        </a:spcAft>
                        <a:buClrTx/>
                        <a:buSzTx/>
                        <a:buFontTx/>
                        <a:buNone/>
                        <a:tabLst/>
                        <a:defRPr/>
                      </a:pPr>
                      <a:r>
                        <a:rPr lang="lv-LV" sz="2000" dirty="0"/>
                        <a:t>EUR</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lv-LV" sz="1400" dirty="0"/>
                    </a:p>
                  </a:txBody>
                  <a:tcPr anchor="ctr"/>
                </a:tc>
                <a:extLst>
                  <a:ext uri="{0D108BD9-81ED-4DB2-BD59-A6C34878D82A}">
                    <a16:rowId xmlns:a16="http://schemas.microsoft.com/office/drawing/2014/main" val="3907624598"/>
                  </a:ext>
                </a:extLst>
              </a:tr>
              <a:tr h="663756">
                <a:tc>
                  <a:txBody>
                    <a:bodyPr/>
                    <a:lstStyle/>
                    <a:p>
                      <a:r>
                        <a:rPr lang="lv-LV" sz="1600" b="0" i="0" dirty="0"/>
                        <a:t>NMA/1</a:t>
                      </a:r>
                    </a:p>
                  </a:txBody>
                  <a:tcPr/>
                </a:tc>
                <a:tc>
                  <a:txBody>
                    <a:bodyPr/>
                    <a:lstStyle/>
                    <a:p>
                      <a:r>
                        <a:rPr lang="lv-LV" sz="1600" b="0" dirty="0"/>
                        <a:t>Atbalsts nacionāla mēroga audiovizuāliem elektroniskiem plašsaziņas līdzekļiem</a:t>
                      </a:r>
                      <a:endParaRPr lang="lv-LV" sz="1600" b="0" i="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1800" kern="1200" dirty="0">
                          <a:solidFill>
                            <a:schemeClr val="dk1"/>
                          </a:solidFill>
                          <a:effectLst/>
                          <a:latin typeface="+mn-lt"/>
                          <a:ea typeface="+mn-ea"/>
                          <a:cs typeface="+mn-cs"/>
                        </a:rPr>
                        <a:t>979 675,48</a:t>
                      </a:r>
                      <a:endParaRPr lang="lv-LV" sz="1800" dirty="0">
                        <a:latin typeface="+mn-lt"/>
                      </a:endParaRPr>
                    </a:p>
                  </a:txBody>
                  <a:tcPr anchor="ctr"/>
                </a:tc>
                <a:tc>
                  <a:txBody>
                    <a:bodyPr/>
                    <a:lstStyle/>
                    <a:p>
                      <a:pPr algn="ctr">
                        <a:lnSpc>
                          <a:spcPct val="115000"/>
                        </a:lnSpc>
                      </a:pPr>
                      <a:r>
                        <a:rPr lang="lv-LV" sz="1800" dirty="0">
                          <a:effectLst/>
                        </a:rPr>
                        <a:t>150 000,00</a:t>
                      </a:r>
                      <a:endParaRPr lang="lv-LV" sz="18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751309031"/>
                  </a:ext>
                </a:extLst>
              </a:tr>
              <a:tr h="8688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600" b="0" i="0" dirty="0"/>
                        <a:t>NMA/2</a:t>
                      </a:r>
                    </a:p>
                    <a:p>
                      <a:pPr marL="0" marR="0" lvl="0" indent="0" algn="l" defTabSz="914400" rtl="0" eaLnBrk="1" fontAlgn="auto" latinLnBrk="0" hangingPunct="1">
                        <a:lnSpc>
                          <a:spcPct val="100000"/>
                        </a:lnSpc>
                        <a:spcBef>
                          <a:spcPts val="0"/>
                        </a:spcBef>
                        <a:spcAft>
                          <a:spcPts val="0"/>
                        </a:spcAft>
                        <a:buClrTx/>
                        <a:buSzTx/>
                        <a:buFontTx/>
                        <a:buNone/>
                        <a:tabLst/>
                        <a:defRPr/>
                      </a:pPr>
                      <a:endParaRPr lang="lv-LV" sz="1600" b="0" i="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600" b="0" noProof="0" dirty="0"/>
                        <a:t>Atbalsts nacionāla mēroga </a:t>
                      </a:r>
                      <a:r>
                        <a:rPr lang="lv-LV" sz="1600" b="0" noProof="0" dirty="0" err="1"/>
                        <a:t>audiāliem</a:t>
                      </a:r>
                      <a:r>
                        <a:rPr lang="lv-LV" sz="1600" b="0" noProof="0" dirty="0"/>
                        <a:t> elektroniskiem plašsaziņas līdzekļiem</a:t>
                      </a:r>
                      <a:endParaRPr lang="lv-LV" sz="1600" b="0" i="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1800" kern="1200" dirty="0">
                          <a:solidFill>
                            <a:schemeClr val="dk1"/>
                          </a:solidFill>
                          <a:effectLst/>
                          <a:latin typeface="+mn-lt"/>
                          <a:ea typeface="+mn-ea"/>
                          <a:cs typeface="+mn-cs"/>
                        </a:rPr>
                        <a:t>457 700,65</a:t>
                      </a:r>
                      <a:endParaRPr lang="lv-LV" sz="1800" dirty="0">
                        <a:latin typeface="+mn-lt"/>
                      </a:endParaRPr>
                    </a:p>
                  </a:txBody>
                  <a:tcPr anchor="ctr"/>
                </a:tc>
                <a:tc>
                  <a:txBody>
                    <a:bodyPr/>
                    <a:lstStyle/>
                    <a:p>
                      <a:pPr algn="ctr">
                        <a:lnSpc>
                          <a:spcPct val="115000"/>
                        </a:lnSpc>
                      </a:pPr>
                      <a:r>
                        <a:rPr lang="lv-LV" sz="1800" dirty="0">
                          <a:effectLst/>
                        </a:rPr>
                        <a:t>75 000,00</a:t>
                      </a:r>
                      <a:endParaRPr lang="lv-LV" sz="18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222372013"/>
                  </a:ext>
                </a:extLst>
              </a:tr>
              <a:tr h="6637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600" b="0" i="0" dirty="0"/>
                        <a:t>NMA/3</a:t>
                      </a:r>
                    </a:p>
                    <a:p>
                      <a:pPr marL="0" marR="0" lvl="0" indent="0" algn="l" defTabSz="914400" rtl="0" eaLnBrk="1" fontAlgn="auto" latinLnBrk="0" hangingPunct="1">
                        <a:lnSpc>
                          <a:spcPct val="100000"/>
                        </a:lnSpc>
                        <a:spcBef>
                          <a:spcPts val="0"/>
                        </a:spcBef>
                        <a:spcAft>
                          <a:spcPts val="0"/>
                        </a:spcAft>
                        <a:buClrTx/>
                        <a:buSzTx/>
                        <a:buFontTx/>
                        <a:buNone/>
                        <a:tabLst/>
                        <a:defRPr/>
                      </a:pPr>
                      <a:endParaRPr lang="lv-LV" sz="1600" b="0" i="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600" b="0" dirty="0"/>
                        <a:t>Atbalsts nacionāla mēroga preses izdevumiem</a:t>
                      </a:r>
                      <a:endParaRPr lang="lv-LV" sz="1600" b="0" i="0" dirty="0"/>
                    </a:p>
                  </a:txBody>
                  <a:tcPr/>
                </a:tc>
                <a:tc>
                  <a:txBody>
                    <a:bodyPr/>
                    <a:lstStyle/>
                    <a:p>
                      <a:pPr algn="ctr"/>
                      <a:r>
                        <a:rPr lang="lv-LV" sz="1800" kern="1200" dirty="0">
                          <a:solidFill>
                            <a:schemeClr val="dk1"/>
                          </a:solidFill>
                          <a:effectLst/>
                          <a:latin typeface="+mn-lt"/>
                          <a:ea typeface="+mn-ea"/>
                          <a:cs typeface="+mn-cs"/>
                        </a:rPr>
                        <a:t>530 669,91</a:t>
                      </a:r>
                      <a:endParaRPr lang="lv-LV" sz="1800" dirty="0">
                        <a:latin typeface="+mn-lt"/>
                      </a:endParaRPr>
                    </a:p>
                  </a:txBody>
                  <a:tcPr anchor="ctr"/>
                </a:tc>
                <a:tc>
                  <a:txBody>
                    <a:bodyPr/>
                    <a:lstStyle/>
                    <a:p>
                      <a:pPr algn="ctr">
                        <a:lnSpc>
                          <a:spcPct val="115000"/>
                        </a:lnSpc>
                      </a:pPr>
                      <a:r>
                        <a:rPr lang="lv-LV" sz="1800" dirty="0">
                          <a:effectLst/>
                        </a:rPr>
                        <a:t>75 000,00</a:t>
                      </a:r>
                      <a:endParaRPr lang="lv-LV" sz="18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799221338"/>
                  </a:ext>
                </a:extLst>
              </a:tr>
              <a:tr h="6637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600" b="0" i="0" dirty="0"/>
                        <a:t>NMA/4</a:t>
                      </a:r>
                    </a:p>
                    <a:p>
                      <a:pPr marL="0" marR="0" lvl="0" indent="0" algn="l" defTabSz="914400" rtl="0" eaLnBrk="1" fontAlgn="auto" latinLnBrk="0" hangingPunct="1">
                        <a:lnSpc>
                          <a:spcPct val="100000"/>
                        </a:lnSpc>
                        <a:spcBef>
                          <a:spcPts val="0"/>
                        </a:spcBef>
                        <a:spcAft>
                          <a:spcPts val="0"/>
                        </a:spcAft>
                        <a:buClrTx/>
                        <a:buSzTx/>
                        <a:buFontTx/>
                        <a:buNone/>
                        <a:tabLst/>
                        <a:defRPr/>
                      </a:pPr>
                      <a:endParaRPr lang="lv-LV" sz="1600" b="0" i="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600" b="0" dirty="0"/>
                        <a:t>Atbalsts nacionāla mēroga interneta vietnēm</a:t>
                      </a:r>
                      <a:endParaRPr lang="lv-LV" sz="1600" b="0" i="0" dirty="0"/>
                    </a:p>
                  </a:txBody>
                  <a:tcPr/>
                </a:tc>
                <a:tc>
                  <a:txBody>
                    <a:bodyPr/>
                    <a:lstStyle/>
                    <a:p>
                      <a:pPr algn="ctr"/>
                      <a:r>
                        <a:rPr lang="lv-LV" sz="1800" kern="1200" dirty="0">
                          <a:solidFill>
                            <a:schemeClr val="dk1"/>
                          </a:solidFill>
                          <a:effectLst/>
                          <a:latin typeface="+mn-lt"/>
                          <a:ea typeface="+mn-ea"/>
                          <a:cs typeface="+mn-cs"/>
                        </a:rPr>
                        <a:t>227 253,82</a:t>
                      </a:r>
                      <a:endParaRPr lang="lv-LV" sz="1800" dirty="0">
                        <a:latin typeface="+mn-lt"/>
                      </a:endParaRPr>
                    </a:p>
                  </a:txBody>
                  <a:tcPr anchor="ctr"/>
                </a:tc>
                <a:tc>
                  <a:txBody>
                    <a:bodyPr/>
                    <a:lstStyle/>
                    <a:p>
                      <a:pPr algn="ctr">
                        <a:lnSpc>
                          <a:spcPct val="115000"/>
                        </a:lnSpc>
                      </a:pPr>
                      <a:r>
                        <a:rPr lang="lv-LV" sz="1800" dirty="0">
                          <a:effectLst/>
                        </a:rPr>
                        <a:t>50 000,00</a:t>
                      </a:r>
                      <a:endParaRPr lang="lv-LV" sz="18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602344684"/>
                  </a:ext>
                </a:extLst>
              </a:tr>
            </a:tbl>
          </a:graphicData>
        </a:graphic>
      </p:graphicFrame>
    </p:spTree>
    <p:extLst>
      <p:ext uri="{BB962C8B-B14F-4D97-AF65-F5344CB8AC3E}">
        <p14:creationId xmlns:p14="http://schemas.microsoft.com/office/powerpoint/2010/main" val="2441622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E677D777-188D-4ED7-A224-D1015FECE9CA}"/>
              </a:ext>
            </a:extLst>
          </p:cNvPr>
          <p:cNvSpPr>
            <a:spLocks noGrp="1"/>
          </p:cNvSpPr>
          <p:nvPr>
            <p:ph type="title"/>
          </p:nvPr>
        </p:nvSpPr>
        <p:spPr>
          <a:xfrm>
            <a:off x="-122548" y="323625"/>
            <a:ext cx="10435472" cy="1086809"/>
          </a:xfrm>
        </p:spPr>
        <p:txBody>
          <a:bodyPr/>
          <a:lstStyle/>
          <a:p>
            <a:r>
              <a:rPr lang="lv-LV" sz="3500" b="1" dirty="0">
                <a:solidFill>
                  <a:schemeClr val="accent5">
                    <a:lumMod val="50000"/>
                  </a:schemeClr>
                </a:solidFill>
              </a:rPr>
              <a:t>Pamatnosacījumi</a:t>
            </a:r>
            <a:r>
              <a:rPr lang="lv-LV" sz="3500" dirty="0">
                <a:solidFill>
                  <a:schemeClr val="accent5">
                    <a:lumMod val="50000"/>
                  </a:schemeClr>
                </a:solidFill>
              </a:rPr>
              <a:t> </a:t>
            </a:r>
            <a:endParaRPr lang="lv-LV" sz="3500" b="1" dirty="0">
              <a:solidFill>
                <a:schemeClr val="accent5">
                  <a:lumMod val="50000"/>
                </a:schemeClr>
              </a:solidFill>
            </a:endParaRPr>
          </a:p>
        </p:txBody>
      </p:sp>
      <p:sp>
        <p:nvSpPr>
          <p:cNvPr id="3" name="Datuma vietturis 2">
            <a:extLst>
              <a:ext uri="{FF2B5EF4-FFF2-40B4-BE49-F238E27FC236}">
                <a16:creationId xmlns:a16="http://schemas.microsoft.com/office/drawing/2014/main" id="{423BAD50-CBC9-428F-BB90-BC8C380DD01E}"/>
              </a:ext>
            </a:extLst>
          </p:cNvPr>
          <p:cNvSpPr>
            <a:spLocks noGrp="1"/>
          </p:cNvSpPr>
          <p:nvPr>
            <p:ph type="dt" sz="half" idx="10"/>
          </p:nvPr>
        </p:nvSpPr>
        <p:spPr/>
        <p:txBody>
          <a:bodyPr/>
          <a:lstStyle/>
          <a:p>
            <a:r>
              <a:rPr lang="en-US" dirty="0"/>
              <a:t>1</a:t>
            </a:r>
            <a:r>
              <a:rPr lang="lv-LV" dirty="0"/>
              <a:t>6/02</a:t>
            </a:r>
            <a:r>
              <a:rPr lang="en-US" dirty="0"/>
              <a:t>/2024</a:t>
            </a:r>
            <a:endParaRPr lang="en-LV" dirty="0"/>
          </a:p>
        </p:txBody>
      </p:sp>
      <p:sp>
        <p:nvSpPr>
          <p:cNvPr id="6" name="Slaida numura vietturis 5">
            <a:extLst>
              <a:ext uri="{FF2B5EF4-FFF2-40B4-BE49-F238E27FC236}">
                <a16:creationId xmlns:a16="http://schemas.microsoft.com/office/drawing/2014/main" id="{F51CFC7E-C6FF-41CB-8CBB-01CA05FA4703}"/>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19BB808-219E-9441-9CD5-6E582F9AE2E3}" type="slidenum">
              <a:rPr kumimoji="0" lang="en-LV" sz="1100" b="0" i="0" u="none" strike="noStrike" kern="1200" cap="none" spc="0" normalizeH="0" baseline="0" noProof="0" smtClean="0">
                <a:ln>
                  <a:noFill/>
                </a:ln>
                <a:solidFill>
                  <a:srgbClr val="FFFFFF"/>
                </a:solidFill>
                <a:effectLst/>
                <a:uLnTx/>
                <a:uFillTx/>
                <a:latin typeface="Verdana"/>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LV" sz="1100" b="0" i="0" u="none" strike="noStrike" kern="1200" cap="none" spc="0" normalizeH="0" baseline="0" noProof="0">
              <a:ln>
                <a:noFill/>
              </a:ln>
              <a:solidFill>
                <a:srgbClr val="FFFFFF"/>
              </a:solidFill>
              <a:effectLst/>
              <a:uLnTx/>
              <a:uFillTx/>
              <a:latin typeface="Verdana"/>
              <a:ea typeface="+mn-ea"/>
              <a:cs typeface="+mn-cs"/>
            </a:endParaRPr>
          </a:p>
        </p:txBody>
      </p:sp>
      <p:graphicFrame>
        <p:nvGraphicFramePr>
          <p:cNvPr id="11" name="Satura vietturis 10">
            <a:extLst>
              <a:ext uri="{FF2B5EF4-FFF2-40B4-BE49-F238E27FC236}">
                <a16:creationId xmlns:a16="http://schemas.microsoft.com/office/drawing/2014/main" id="{852B56A7-A519-45B5-AD46-0A8E81CC2A95}"/>
              </a:ext>
            </a:extLst>
          </p:cNvPr>
          <p:cNvGraphicFramePr>
            <a:graphicFrameLocks/>
          </p:cNvGraphicFramePr>
          <p:nvPr/>
        </p:nvGraphicFramePr>
        <p:xfrm>
          <a:off x="609600" y="1893345"/>
          <a:ext cx="10972799" cy="4112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Satura vietturis 4">
            <a:extLst>
              <a:ext uri="{FF2B5EF4-FFF2-40B4-BE49-F238E27FC236}">
                <a16:creationId xmlns:a16="http://schemas.microsoft.com/office/drawing/2014/main" id="{DF7EA562-1554-4846-9DE4-2966FAE7EF59}"/>
              </a:ext>
            </a:extLst>
          </p:cNvPr>
          <p:cNvGraphicFramePr>
            <a:graphicFrameLocks/>
          </p:cNvGraphicFramePr>
          <p:nvPr>
            <p:extLst>
              <p:ext uri="{D42A27DB-BD31-4B8C-83A1-F6EECF244321}">
                <p14:modId xmlns:p14="http://schemas.microsoft.com/office/powerpoint/2010/main" val="4113953068"/>
              </p:ext>
            </p:extLst>
          </p:nvPr>
        </p:nvGraphicFramePr>
        <p:xfrm>
          <a:off x="-273773" y="1296237"/>
          <a:ext cx="11287432" cy="493601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518186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009A5-C3E8-46D4-B097-539DA9478233}"/>
              </a:ext>
            </a:extLst>
          </p:cNvPr>
          <p:cNvSpPr>
            <a:spLocks noGrp="1"/>
          </p:cNvSpPr>
          <p:nvPr>
            <p:ph type="title"/>
          </p:nvPr>
        </p:nvSpPr>
        <p:spPr>
          <a:xfrm>
            <a:off x="390698" y="435399"/>
            <a:ext cx="6624699" cy="1365148"/>
          </a:xfrm>
        </p:spPr>
        <p:txBody>
          <a:bodyPr>
            <a:normAutofit/>
          </a:bodyPr>
          <a:lstStyle/>
          <a:p>
            <a:r>
              <a:rPr lang="lv-LV" dirty="0"/>
              <a:t> Prasības iesniedzējam I</a:t>
            </a:r>
          </a:p>
        </p:txBody>
      </p:sp>
      <p:graphicFrame>
        <p:nvGraphicFramePr>
          <p:cNvPr id="7" name="Content Placeholder 6">
            <a:extLst>
              <a:ext uri="{FF2B5EF4-FFF2-40B4-BE49-F238E27FC236}">
                <a16:creationId xmlns:a16="http://schemas.microsoft.com/office/drawing/2014/main" id="{4CC6FA87-FE9D-4232-B068-E92F4C46D920}"/>
              </a:ext>
            </a:extLst>
          </p:cNvPr>
          <p:cNvGraphicFramePr>
            <a:graphicFrameLocks noGrp="1"/>
          </p:cNvGraphicFramePr>
          <p:nvPr>
            <p:ph idx="1"/>
            <p:extLst>
              <p:ext uri="{D42A27DB-BD31-4B8C-83A1-F6EECF244321}">
                <p14:modId xmlns:p14="http://schemas.microsoft.com/office/powerpoint/2010/main" val="694747410"/>
              </p:ext>
            </p:extLst>
          </p:nvPr>
        </p:nvGraphicFramePr>
        <p:xfrm>
          <a:off x="721140" y="1821443"/>
          <a:ext cx="11043397" cy="44317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a:extLst>
              <a:ext uri="{FF2B5EF4-FFF2-40B4-BE49-F238E27FC236}">
                <a16:creationId xmlns:a16="http://schemas.microsoft.com/office/drawing/2014/main" id="{C764B48F-0B79-44D4-BA9D-C444631E9015}"/>
              </a:ext>
            </a:extLst>
          </p:cNvPr>
          <p:cNvSpPr>
            <a:spLocks noGrp="1"/>
          </p:cNvSpPr>
          <p:nvPr>
            <p:ph type="dt" sz="half" idx="10"/>
          </p:nvPr>
        </p:nvSpPr>
        <p:spPr/>
        <p:txBody>
          <a:bodyPr/>
          <a:lstStyle/>
          <a:p>
            <a:r>
              <a:rPr lang="lv-LV" dirty="0"/>
              <a:t>16</a:t>
            </a:r>
            <a:r>
              <a:rPr lang="en-US" dirty="0"/>
              <a:t>/0</a:t>
            </a:r>
            <a:r>
              <a:rPr lang="lv-LV" dirty="0"/>
              <a:t>2</a:t>
            </a:r>
            <a:r>
              <a:rPr lang="en-US" dirty="0"/>
              <a:t>/202</a:t>
            </a:r>
            <a:r>
              <a:rPr lang="lv-LV" dirty="0"/>
              <a:t>4</a:t>
            </a:r>
            <a:endParaRPr lang="en-LV" dirty="0"/>
          </a:p>
        </p:txBody>
      </p:sp>
      <p:sp>
        <p:nvSpPr>
          <p:cNvPr id="5" name="Footer Placeholder 4">
            <a:extLst>
              <a:ext uri="{FF2B5EF4-FFF2-40B4-BE49-F238E27FC236}">
                <a16:creationId xmlns:a16="http://schemas.microsoft.com/office/drawing/2014/main" id="{31D5E768-41B3-4D35-9DC7-4486F698A14A}"/>
              </a:ext>
            </a:extLst>
          </p:cNvPr>
          <p:cNvSpPr>
            <a:spLocks noGrp="1"/>
          </p:cNvSpPr>
          <p:nvPr>
            <p:ph type="ftr" sz="quarter" idx="11"/>
          </p:nvPr>
        </p:nvSpPr>
        <p:spPr/>
        <p:txBody>
          <a:bodyPr/>
          <a:lstStyle/>
          <a:p>
            <a:r>
              <a:rPr lang="en-GB"/>
              <a:t>Sabiedrības integrācijas fonds</a:t>
            </a:r>
            <a:endParaRPr lang="en-LV"/>
          </a:p>
        </p:txBody>
      </p:sp>
      <p:sp>
        <p:nvSpPr>
          <p:cNvPr id="6" name="Slide Number Placeholder 5">
            <a:extLst>
              <a:ext uri="{FF2B5EF4-FFF2-40B4-BE49-F238E27FC236}">
                <a16:creationId xmlns:a16="http://schemas.microsoft.com/office/drawing/2014/main" id="{490C6027-1A1E-4978-997F-8B1520907687}"/>
              </a:ext>
            </a:extLst>
          </p:cNvPr>
          <p:cNvSpPr>
            <a:spLocks noGrp="1"/>
          </p:cNvSpPr>
          <p:nvPr>
            <p:ph type="sldNum" sz="quarter" idx="12"/>
          </p:nvPr>
        </p:nvSpPr>
        <p:spPr/>
        <p:txBody>
          <a:bodyPr/>
          <a:lstStyle/>
          <a:p>
            <a:fld id="{C19BB808-219E-9441-9CD5-6E582F9AE2E3}" type="slidenum">
              <a:rPr lang="en-LV" smtClean="0"/>
              <a:t>5</a:t>
            </a:fld>
            <a:endParaRPr lang="en-LV"/>
          </a:p>
        </p:txBody>
      </p:sp>
    </p:spTree>
    <p:extLst>
      <p:ext uri="{BB962C8B-B14F-4D97-AF65-F5344CB8AC3E}">
        <p14:creationId xmlns:p14="http://schemas.microsoft.com/office/powerpoint/2010/main" val="3083242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009A5-C3E8-46D4-B097-539DA9478233}"/>
              </a:ext>
            </a:extLst>
          </p:cNvPr>
          <p:cNvSpPr>
            <a:spLocks noGrp="1"/>
          </p:cNvSpPr>
          <p:nvPr>
            <p:ph type="title"/>
          </p:nvPr>
        </p:nvSpPr>
        <p:spPr>
          <a:xfrm>
            <a:off x="390698" y="435399"/>
            <a:ext cx="6624699" cy="1365148"/>
          </a:xfrm>
        </p:spPr>
        <p:txBody>
          <a:bodyPr>
            <a:normAutofit/>
          </a:bodyPr>
          <a:lstStyle/>
          <a:p>
            <a:r>
              <a:rPr lang="lv-LV" dirty="0"/>
              <a:t>Prasības iesniedzējam II</a:t>
            </a:r>
          </a:p>
        </p:txBody>
      </p:sp>
      <p:graphicFrame>
        <p:nvGraphicFramePr>
          <p:cNvPr id="7" name="Content Placeholder 6">
            <a:extLst>
              <a:ext uri="{FF2B5EF4-FFF2-40B4-BE49-F238E27FC236}">
                <a16:creationId xmlns:a16="http://schemas.microsoft.com/office/drawing/2014/main" id="{4CC6FA87-FE9D-4232-B068-E92F4C46D920}"/>
              </a:ext>
            </a:extLst>
          </p:cNvPr>
          <p:cNvGraphicFramePr>
            <a:graphicFrameLocks noGrp="1"/>
          </p:cNvGraphicFramePr>
          <p:nvPr>
            <p:ph idx="1"/>
            <p:extLst>
              <p:ext uri="{D42A27DB-BD31-4B8C-83A1-F6EECF244321}">
                <p14:modId xmlns:p14="http://schemas.microsoft.com/office/powerpoint/2010/main" val="825994185"/>
              </p:ext>
            </p:extLst>
          </p:nvPr>
        </p:nvGraphicFramePr>
        <p:xfrm>
          <a:off x="721141" y="1821443"/>
          <a:ext cx="10475398" cy="44317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a:extLst>
              <a:ext uri="{FF2B5EF4-FFF2-40B4-BE49-F238E27FC236}">
                <a16:creationId xmlns:a16="http://schemas.microsoft.com/office/drawing/2014/main" id="{C764B48F-0B79-44D4-BA9D-C444631E9015}"/>
              </a:ext>
            </a:extLst>
          </p:cNvPr>
          <p:cNvSpPr>
            <a:spLocks noGrp="1"/>
          </p:cNvSpPr>
          <p:nvPr>
            <p:ph type="dt" sz="half" idx="10"/>
          </p:nvPr>
        </p:nvSpPr>
        <p:spPr/>
        <p:txBody>
          <a:bodyPr/>
          <a:lstStyle/>
          <a:p>
            <a:r>
              <a:rPr lang="lv-LV" dirty="0"/>
              <a:t>16</a:t>
            </a:r>
            <a:r>
              <a:rPr lang="en-US" dirty="0"/>
              <a:t>/0</a:t>
            </a:r>
            <a:r>
              <a:rPr lang="lv-LV" dirty="0"/>
              <a:t>2</a:t>
            </a:r>
            <a:r>
              <a:rPr lang="en-US" dirty="0"/>
              <a:t>/202</a:t>
            </a:r>
            <a:r>
              <a:rPr lang="lv-LV" dirty="0"/>
              <a:t>4</a:t>
            </a:r>
            <a:endParaRPr lang="en-LV" dirty="0"/>
          </a:p>
        </p:txBody>
      </p:sp>
      <p:sp>
        <p:nvSpPr>
          <p:cNvPr id="5" name="Footer Placeholder 4">
            <a:extLst>
              <a:ext uri="{FF2B5EF4-FFF2-40B4-BE49-F238E27FC236}">
                <a16:creationId xmlns:a16="http://schemas.microsoft.com/office/drawing/2014/main" id="{31D5E768-41B3-4D35-9DC7-4486F698A14A}"/>
              </a:ext>
            </a:extLst>
          </p:cNvPr>
          <p:cNvSpPr>
            <a:spLocks noGrp="1"/>
          </p:cNvSpPr>
          <p:nvPr>
            <p:ph type="ftr" sz="quarter" idx="11"/>
          </p:nvPr>
        </p:nvSpPr>
        <p:spPr/>
        <p:txBody>
          <a:bodyPr/>
          <a:lstStyle/>
          <a:p>
            <a:r>
              <a:rPr lang="en-GB"/>
              <a:t>Sabiedrības integrācijas fonds</a:t>
            </a:r>
            <a:endParaRPr lang="en-LV"/>
          </a:p>
        </p:txBody>
      </p:sp>
      <p:sp>
        <p:nvSpPr>
          <p:cNvPr id="6" name="Slide Number Placeholder 5">
            <a:extLst>
              <a:ext uri="{FF2B5EF4-FFF2-40B4-BE49-F238E27FC236}">
                <a16:creationId xmlns:a16="http://schemas.microsoft.com/office/drawing/2014/main" id="{490C6027-1A1E-4978-997F-8B1520907687}"/>
              </a:ext>
            </a:extLst>
          </p:cNvPr>
          <p:cNvSpPr>
            <a:spLocks noGrp="1"/>
          </p:cNvSpPr>
          <p:nvPr>
            <p:ph type="sldNum" sz="quarter" idx="12"/>
          </p:nvPr>
        </p:nvSpPr>
        <p:spPr/>
        <p:txBody>
          <a:bodyPr/>
          <a:lstStyle/>
          <a:p>
            <a:fld id="{C19BB808-219E-9441-9CD5-6E582F9AE2E3}" type="slidenum">
              <a:rPr lang="en-LV" smtClean="0"/>
              <a:t>6</a:t>
            </a:fld>
            <a:endParaRPr lang="en-LV"/>
          </a:p>
        </p:txBody>
      </p:sp>
    </p:spTree>
    <p:extLst>
      <p:ext uri="{BB962C8B-B14F-4D97-AF65-F5344CB8AC3E}">
        <p14:creationId xmlns:p14="http://schemas.microsoft.com/office/powerpoint/2010/main" val="3407948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C166F-4930-101C-707F-33B7BF468EC0}"/>
              </a:ext>
            </a:extLst>
          </p:cNvPr>
          <p:cNvSpPr>
            <a:spLocks noGrp="1"/>
          </p:cNvSpPr>
          <p:nvPr>
            <p:ph type="title"/>
          </p:nvPr>
        </p:nvSpPr>
        <p:spPr/>
        <p:txBody>
          <a:bodyPr/>
          <a:lstStyle/>
          <a:p>
            <a:r>
              <a:rPr lang="en-US" err="1"/>
              <a:t>Projekta</a:t>
            </a:r>
            <a:r>
              <a:rPr lang="en-US"/>
              <a:t> </a:t>
            </a:r>
            <a:r>
              <a:rPr lang="en-US" err="1"/>
              <a:t>budžets</a:t>
            </a:r>
            <a:endParaRPr lang="lv-LV"/>
          </a:p>
        </p:txBody>
      </p:sp>
      <p:sp>
        <p:nvSpPr>
          <p:cNvPr id="3" name="Date Placeholder 2">
            <a:extLst>
              <a:ext uri="{FF2B5EF4-FFF2-40B4-BE49-F238E27FC236}">
                <a16:creationId xmlns:a16="http://schemas.microsoft.com/office/drawing/2014/main" id="{978CFF73-6096-443D-C875-315C0439A535}"/>
              </a:ext>
            </a:extLst>
          </p:cNvPr>
          <p:cNvSpPr>
            <a:spLocks noGrp="1"/>
          </p:cNvSpPr>
          <p:nvPr>
            <p:ph type="dt" sz="half" idx="10"/>
          </p:nvPr>
        </p:nvSpPr>
        <p:spPr/>
        <p:txBody>
          <a:bodyPr/>
          <a:lstStyle/>
          <a:p>
            <a:r>
              <a:rPr lang="en-US" dirty="0"/>
              <a:t>1</a:t>
            </a:r>
            <a:r>
              <a:rPr lang="lv-LV" dirty="0"/>
              <a:t>6/02</a:t>
            </a:r>
            <a:r>
              <a:rPr lang="en-US" dirty="0"/>
              <a:t>/2024</a:t>
            </a:r>
            <a:endParaRPr lang="en-LV" dirty="0"/>
          </a:p>
        </p:txBody>
      </p:sp>
      <p:sp>
        <p:nvSpPr>
          <p:cNvPr id="5" name="Slide Number Placeholder 4">
            <a:extLst>
              <a:ext uri="{FF2B5EF4-FFF2-40B4-BE49-F238E27FC236}">
                <a16:creationId xmlns:a16="http://schemas.microsoft.com/office/drawing/2014/main" id="{5AF737F5-3A26-FA65-8C5D-F69255AFFC01}"/>
              </a:ext>
            </a:extLst>
          </p:cNvPr>
          <p:cNvSpPr>
            <a:spLocks noGrp="1"/>
          </p:cNvSpPr>
          <p:nvPr>
            <p:ph type="sldNum" sz="quarter" idx="12"/>
          </p:nvPr>
        </p:nvSpPr>
        <p:spPr/>
        <p:txBody>
          <a:bodyPr/>
          <a:lstStyle/>
          <a:p>
            <a:fld id="{C19BB808-219E-9441-9CD5-6E582F9AE2E3}" type="slidenum">
              <a:rPr lang="en-LV" smtClean="0"/>
              <a:t>7</a:t>
            </a:fld>
            <a:endParaRPr lang="en-LV"/>
          </a:p>
        </p:txBody>
      </p:sp>
      <p:pic>
        <p:nvPicPr>
          <p:cNvPr id="8" name="Picture 7">
            <a:extLst>
              <a:ext uri="{FF2B5EF4-FFF2-40B4-BE49-F238E27FC236}">
                <a16:creationId xmlns:a16="http://schemas.microsoft.com/office/drawing/2014/main" id="{31B94A61-4061-5CE4-5B65-11F7779E1957}"/>
              </a:ext>
            </a:extLst>
          </p:cNvPr>
          <p:cNvPicPr>
            <a:picLocks noChangeAspect="1"/>
          </p:cNvPicPr>
          <p:nvPr/>
        </p:nvPicPr>
        <p:blipFill>
          <a:blip r:embed="rId3"/>
          <a:stretch>
            <a:fillRect/>
          </a:stretch>
        </p:blipFill>
        <p:spPr>
          <a:xfrm>
            <a:off x="194620" y="1765156"/>
            <a:ext cx="5901380" cy="4102864"/>
          </a:xfrm>
          <a:prstGeom prst="rect">
            <a:avLst/>
          </a:prstGeom>
          <a:ln>
            <a:solidFill>
              <a:schemeClr val="accent1"/>
            </a:solidFill>
          </a:ln>
        </p:spPr>
      </p:pic>
      <p:sp>
        <p:nvSpPr>
          <p:cNvPr id="9" name="TextBox 8">
            <a:extLst>
              <a:ext uri="{FF2B5EF4-FFF2-40B4-BE49-F238E27FC236}">
                <a16:creationId xmlns:a16="http://schemas.microsoft.com/office/drawing/2014/main" id="{5A1986BA-CFDB-6D22-CB93-A188D63D00A7}"/>
              </a:ext>
            </a:extLst>
          </p:cNvPr>
          <p:cNvSpPr txBox="1"/>
          <p:nvPr/>
        </p:nvSpPr>
        <p:spPr>
          <a:xfrm>
            <a:off x="6372225" y="2105561"/>
            <a:ext cx="5625155" cy="3077766"/>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dirty="0" err="1"/>
              <a:t>Budžetu</a:t>
            </a:r>
            <a:r>
              <a:rPr lang="en-US" dirty="0"/>
              <a:t> </a:t>
            </a:r>
            <a:r>
              <a:rPr lang="en-US" dirty="0" err="1"/>
              <a:t>norādīt</a:t>
            </a:r>
            <a:r>
              <a:rPr lang="en-US" dirty="0"/>
              <a:t> </a:t>
            </a:r>
            <a:r>
              <a:rPr lang="en-US" dirty="0" err="1"/>
              <a:t>viena</a:t>
            </a:r>
            <a:r>
              <a:rPr lang="en-US" dirty="0"/>
              <a:t> gada </a:t>
            </a:r>
            <a:r>
              <a:rPr lang="lv-LV" dirty="0"/>
              <a:t>(2024.) </a:t>
            </a:r>
            <a:r>
              <a:rPr lang="en-US" dirty="0"/>
              <a:t>period</a:t>
            </a:r>
            <a:r>
              <a:rPr lang="lv-LV"/>
              <a:t>ā</a:t>
            </a:r>
            <a:endParaRPr lang="lv-LV" dirty="0"/>
          </a:p>
          <a:p>
            <a:pPr marL="285750" indent="-285750">
              <a:spcAft>
                <a:spcPts val="1200"/>
              </a:spcAft>
              <a:buFont typeface="Arial" panose="020B0604020202020204" pitchFamily="34" charset="0"/>
              <a:buChar char="•"/>
            </a:pPr>
            <a:r>
              <a:rPr lang="lv-LV" dirty="0"/>
              <a:t>DD VSAOI – nav obligāti jāizdala</a:t>
            </a:r>
            <a:endParaRPr lang="en-US" dirty="0"/>
          </a:p>
          <a:p>
            <a:pPr marL="285750" indent="-285750">
              <a:spcAft>
                <a:spcPts val="1200"/>
              </a:spcAft>
              <a:buFont typeface="Arial" panose="020B0604020202020204" pitchFamily="34" charset="0"/>
              <a:buChar char="•"/>
            </a:pPr>
            <a:endParaRPr lang="en-US" dirty="0"/>
          </a:p>
          <a:p>
            <a:pPr>
              <a:spcAft>
                <a:spcPts val="1200"/>
              </a:spcAft>
            </a:pPr>
            <a:r>
              <a:rPr lang="lv-LV" b="1" dirty="0"/>
              <a:t>Sadaļā "Budžeta pozīciju skaidrojums" </a:t>
            </a:r>
            <a:r>
              <a:rPr lang="en-US" b="1" dirty="0"/>
              <a:t>    </a:t>
            </a:r>
            <a:r>
              <a:rPr lang="lv-LV" b="1" dirty="0"/>
              <a:t>sniegt</a:t>
            </a:r>
            <a:r>
              <a:rPr lang="en-US" b="1" dirty="0"/>
              <a:t>:</a:t>
            </a:r>
          </a:p>
          <a:p>
            <a:pPr marL="285750" indent="-285750">
              <a:spcAft>
                <a:spcPts val="1200"/>
              </a:spcAft>
              <a:buFont typeface="Arial" panose="020B0604020202020204" pitchFamily="34" charset="0"/>
              <a:buChar char="•"/>
            </a:pPr>
            <a:r>
              <a:rPr lang="en-US" dirty="0" err="1"/>
              <a:t>Īsu</a:t>
            </a:r>
            <a:r>
              <a:rPr lang="en-US" dirty="0"/>
              <a:t> </a:t>
            </a:r>
            <a:r>
              <a:rPr lang="en-US" dirty="0" err="1"/>
              <a:t>skaidrojumu</a:t>
            </a:r>
            <a:r>
              <a:rPr lang="en-US" dirty="0"/>
              <a:t> un </a:t>
            </a:r>
            <a:r>
              <a:rPr lang="en-US" dirty="0" err="1"/>
              <a:t>nepieciešamības</a:t>
            </a:r>
            <a:r>
              <a:rPr lang="en-US" dirty="0"/>
              <a:t> </a:t>
            </a:r>
            <a:r>
              <a:rPr lang="en-US" dirty="0" err="1"/>
              <a:t>pamatojumu</a:t>
            </a:r>
            <a:endParaRPr lang="en-US" dirty="0"/>
          </a:p>
          <a:p>
            <a:pPr marL="285750" indent="-285750">
              <a:spcAft>
                <a:spcPts val="1200"/>
              </a:spcAft>
              <a:buFont typeface="Arial" panose="020B0604020202020204" pitchFamily="34" charset="0"/>
              <a:buChar char="•"/>
            </a:pPr>
            <a:r>
              <a:rPr lang="en-US" dirty="0"/>
              <a:t>Vienas </a:t>
            </a:r>
            <a:r>
              <a:rPr lang="en-US" dirty="0" err="1"/>
              <a:t>satura</a:t>
            </a:r>
            <a:r>
              <a:rPr lang="en-US" dirty="0"/>
              <a:t> </a:t>
            </a:r>
            <a:r>
              <a:rPr lang="en-US" dirty="0" err="1"/>
              <a:t>vienības</a:t>
            </a:r>
            <a:r>
              <a:rPr lang="en-US" dirty="0"/>
              <a:t> </a:t>
            </a:r>
            <a:r>
              <a:rPr lang="en-US" dirty="0" err="1"/>
              <a:t>aprēķinu</a:t>
            </a:r>
            <a:endParaRPr lang="en-US" dirty="0"/>
          </a:p>
        </p:txBody>
      </p:sp>
    </p:spTree>
    <p:extLst>
      <p:ext uri="{BB962C8B-B14F-4D97-AF65-F5344CB8AC3E}">
        <p14:creationId xmlns:p14="http://schemas.microsoft.com/office/powerpoint/2010/main" val="1140232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718C8-717B-4E14-BB79-11D34B5977A4}"/>
              </a:ext>
            </a:extLst>
          </p:cNvPr>
          <p:cNvSpPr>
            <a:spLocks noGrp="1"/>
          </p:cNvSpPr>
          <p:nvPr>
            <p:ph type="title"/>
          </p:nvPr>
        </p:nvSpPr>
        <p:spPr/>
        <p:txBody>
          <a:bodyPr>
            <a:normAutofit fontScale="90000"/>
          </a:bodyPr>
          <a:lstStyle/>
          <a:p>
            <a:r>
              <a:rPr lang="en-US" err="1"/>
              <a:t>Pieteikuma</a:t>
            </a:r>
            <a:r>
              <a:rPr lang="en-US"/>
              <a:t> </a:t>
            </a:r>
            <a:r>
              <a:rPr lang="en-US" err="1"/>
              <a:t>cilne</a:t>
            </a:r>
            <a:r>
              <a:rPr lang="en-US"/>
              <a:t> “</a:t>
            </a:r>
            <a:r>
              <a:rPr lang="en-US" err="1"/>
              <a:t>Datnes</a:t>
            </a:r>
            <a:r>
              <a:rPr lang="en-US"/>
              <a:t>”</a:t>
            </a:r>
            <a:endParaRPr lang="lv-LV"/>
          </a:p>
        </p:txBody>
      </p:sp>
      <p:graphicFrame>
        <p:nvGraphicFramePr>
          <p:cNvPr id="7" name="Content Placeholder 6">
            <a:extLst>
              <a:ext uri="{FF2B5EF4-FFF2-40B4-BE49-F238E27FC236}">
                <a16:creationId xmlns:a16="http://schemas.microsoft.com/office/drawing/2014/main" id="{5B205CB9-5F51-4BA8-BFC4-FECB87009F4E}"/>
              </a:ext>
            </a:extLst>
          </p:cNvPr>
          <p:cNvGraphicFramePr>
            <a:graphicFrameLocks noGrp="1"/>
          </p:cNvGraphicFramePr>
          <p:nvPr>
            <p:ph idx="1"/>
            <p:extLst>
              <p:ext uri="{D42A27DB-BD31-4B8C-83A1-F6EECF244321}">
                <p14:modId xmlns:p14="http://schemas.microsoft.com/office/powerpoint/2010/main" val="3106903033"/>
              </p:ext>
            </p:extLst>
          </p:nvPr>
        </p:nvGraphicFramePr>
        <p:xfrm>
          <a:off x="995363" y="2244435"/>
          <a:ext cx="10201275" cy="39880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a:extLst>
              <a:ext uri="{FF2B5EF4-FFF2-40B4-BE49-F238E27FC236}">
                <a16:creationId xmlns:a16="http://schemas.microsoft.com/office/drawing/2014/main" id="{561F7EDE-33ED-4520-9B57-BF385B87883F}"/>
              </a:ext>
            </a:extLst>
          </p:cNvPr>
          <p:cNvSpPr>
            <a:spLocks noGrp="1"/>
          </p:cNvSpPr>
          <p:nvPr>
            <p:ph type="dt" sz="half" idx="10"/>
          </p:nvPr>
        </p:nvSpPr>
        <p:spPr/>
        <p:txBody>
          <a:bodyPr/>
          <a:lstStyle/>
          <a:p>
            <a:r>
              <a:rPr lang="en-US" dirty="0"/>
              <a:t>1</a:t>
            </a:r>
            <a:r>
              <a:rPr lang="lv-LV" dirty="0"/>
              <a:t>6/02</a:t>
            </a:r>
            <a:r>
              <a:rPr lang="en-US" dirty="0"/>
              <a:t>/2024</a:t>
            </a:r>
            <a:endParaRPr lang="en-LV" dirty="0"/>
          </a:p>
        </p:txBody>
      </p:sp>
      <p:sp>
        <p:nvSpPr>
          <p:cNvPr id="6" name="Slide Number Placeholder 5">
            <a:extLst>
              <a:ext uri="{FF2B5EF4-FFF2-40B4-BE49-F238E27FC236}">
                <a16:creationId xmlns:a16="http://schemas.microsoft.com/office/drawing/2014/main" id="{6006EDDD-07D3-4384-B2C7-87B257DF737F}"/>
              </a:ext>
            </a:extLst>
          </p:cNvPr>
          <p:cNvSpPr>
            <a:spLocks noGrp="1"/>
          </p:cNvSpPr>
          <p:nvPr>
            <p:ph type="sldNum" sz="quarter" idx="12"/>
          </p:nvPr>
        </p:nvSpPr>
        <p:spPr/>
        <p:txBody>
          <a:bodyPr/>
          <a:lstStyle/>
          <a:p>
            <a:fld id="{C19BB808-219E-9441-9CD5-6E582F9AE2E3}" type="slidenum">
              <a:rPr lang="en-LV" smtClean="0"/>
              <a:t>8</a:t>
            </a:fld>
            <a:endParaRPr lang="en-LV"/>
          </a:p>
        </p:txBody>
      </p:sp>
    </p:spTree>
    <p:extLst>
      <p:ext uri="{BB962C8B-B14F-4D97-AF65-F5344CB8AC3E}">
        <p14:creationId xmlns:p14="http://schemas.microsoft.com/office/powerpoint/2010/main" val="929960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E677D777-188D-4ED7-A224-D1015FECE9CA}"/>
              </a:ext>
            </a:extLst>
          </p:cNvPr>
          <p:cNvSpPr>
            <a:spLocks noGrp="1"/>
          </p:cNvSpPr>
          <p:nvPr>
            <p:ph type="title"/>
          </p:nvPr>
        </p:nvSpPr>
        <p:spPr>
          <a:xfrm>
            <a:off x="830834" y="435399"/>
            <a:ext cx="9305720" cy="1123578"/>
          </a:xfrm>
        </p:spPr>
        <p:txBody>
          <a:bodyPr>
            <a:normAutofit fontScale="90000"/>
          </a:bodyPr>
          <a:lstStyle/>
          <a:p>
            <a:r>
              <a:rPr lang="lv-LV" sz="3500">
                <a:solidFill>
                  <a:schemeClr val="accent5">
                    <a:lumMod val="50000"/>
                  </a:schemeClr>
                </a:solidFill>
              </a:rPr>
              <a:t>Izmaiņas atbilstības kritērijos </a:t>
            </a:r>
            <a:r>
              <a:rPr lang="en-US" sz="3500">
                <a:solidFill>
                  <a:schemeClr val="accent5">
                    <a:lumMod val="50000"/>
                  </a:schemeClr>
                </a:solidFill>
              </a:rPr>
              <a:t>pieteicējam</a:t>
            </a:r>
            <a:endParaRPr lang="lv-LV" sz="2000">
              <a:solidFill>
                <a:schemeClr val="accent5">
                  <a:lumMod val="50000"/>
                </a:schemeClr>
              </a:solidFill>
            </a:endParaRPr>
          </a:p>
        </p:txBody>
      </p:sp>
      <p:sp>
        <p:nvSpPr>
          <p:cNvPr id="3" name="Datuma vietturis 2">
            <a:extLst>
              <a:ext uri="{FF2B5EF4-FFF2-40B4-BE49-F238E27FC236}">
                <a16:creationId xmlns:a16="http://schemas.microsoft.com/office/drawing/2014/main" id="{423BAD50-CBC9-428F-BB90-BC8C380DD01E}"/>
              </a:ext>
            </a:extLst>
          </p:cNvPr>
          <p:cNvSpPr>
            <a:spLocks noGrp="1"/>
          </p:cNvSpPr>
          <p:nvPr>
            <p:ph type="dt" sz="half" idx="10"/>
          </p:nvPr>
        </p:nvSpPr>
        <p:spPr/>
        <p:txBody>
          <a:bodyPr/>
          <a:lstStyle/>
          <a:p>
            <a:r>
              <a:rPr lang="en-US" dirty="0"/>
              <a:t>1</a:t>
            </a:r>
            <a:r>
              <a:rPr lang="lv-LV" dirty="0"/>
              <a:t>6/02</a:t>
            </a:r>
            <a:r>
              <a:rPr lang="en-US" dirty="0"/>
              <a:t>/2024</a:t>
            </a:r>
            <a:endParaRPr lang="en-LV" dirty="0"/>
          </a:p>
        </p:txBody>
      </p:sp>
      <p:sp>
        <p:nvSpPr>
          <p:cNvPr id="6" name="Slaida numura vietturis 5">
            <a:extLst>
              <a:ext uri="{FF2B5EF4-FFF2-40B4-BE49-F238E27FC236}">
                <a16:creationId xmlns:a16="http://schemas.microsoft.com/office/drawing/2014/main" id="{F51CFC7E-C6FF-41CB-8CBB-01CA05FA4703}"/>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19BB808-219E-9441-9CD5-6E582F9AE2E3}" type="slidenum">
              <a:rPr kumimoji="0" lang="en-LV" sz="1100" b="0" i="0" u="none" strike="noStrike" kern="1200" cap="none" spc="0" normalizeH="0" baseline="0" noProof="0" smtClean="0">
                <a:ln>
                  <a:noFill/>
                </a:ln>
                <a:solidFill>
                  <a:srgbClr val="FFFFFF"/>
                </a:solidFill>
                <a:effectLst/>
                <a:uLnTx/>
                <a:uFillTx/>
                <a:latin typeface="Verdana"/>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9</a:t>
            </a:fld>
            <a:endParaRPr kumimoji="0" lang="en-LV" sz="1100" b="0" i="0" u="none" strike="noStrike" kern="1200" cap="none" spc="0" normalizeH="0" baseline="0" noProof="0">
              <a:ln>
                <a:noFill/>
              </a:ln>
              <a:solidFill>
                <a:srgbClr val="FFFFFF"/>
              </a:solidFill>
              <a:effectLst/>
              <a:uLnTx/>
              <a:uFillTx/>
              <a:latin typeface="Verdana"/>
              <a:ea typeface="+mn-ea"/>
              <a:cs typeface="+mn-cs"/>
            </a:endParaRPr>
          </a:p>
        </p:txBody>
      </p:sp>
      <p:sp>
        <p:nvSpPr>
          <p:cNvPr id="8" name="TextBox 7">
            <a:extLst>
              <a:ext uri="{FF2B5EF4-FFF2-40B4-BE49-F238E27FC236}">
                <a16:creationId xmlns:a16="http://schemas.microsoft.com/office/drawing/2014/main" id="{FD9C3A28-2B7E-27E9-D3D4-80B7393A7A2E}"/>
              </a:ext>
            </a:extLst>
          </p:cNvPr>
          <p:cNvSpPr txBox="1"/>
          <p:nvPr/>
        </p:nvSpPr>
        <p:spPr>
          <a:xfrm>
            <a:off x="967568" y="1805784"/>
            <a:ext cx="5705948" cy="3754874"/>
          </a:xfrm>
          <a:prstGeom prst="rect">
            <a:avLst/>
          </a:prstGeom>
          <a:noFill/>
        </p:spPr>
        <p:txBody>
          <a:bodyPr wrap="square" rtlCol="0">
            <a:spAutoFit/>
          </a:bodyPr>
          <a:lstStyle/>
          <a:p>
            <a:pPr marL="0" lvl="0" indent="0">
              <a:lnSpc>
                <a:spcPct val="100000"/>
              </a:lnSpc>
              <a:spcAft>
                <a:spcPts val="0"/>
              </a:spcAft>
              <a:buNone/>
            </a:pPr>
            <a:r>
              <a:rPr lang="en-US" sz="1400" err="1"/>
              <a:t>Projekta</a:t>
            </a:r>
            <a:r>
              <a:rPr lang="en-US" sz="1400"/>
              <a:t> </a:t>
            </a:r>
            <a:r>
              <a:rPr lang="en-US" sz="1400" err="1"/>
              <a:t>pieteicējs</a:t>
            </a:r>
            <a:r>
              <a:rPr lang="en-US" sz="1400"/>
              <a:t> un </a:t>
            </a:r>
            <a:r>
              <a:rPr lang="en-US" sz="1400" err="1"/>
              <a:t>tā</a:t>
            </a:r>
            <a:r>
              <a:rPr lang="en-US" sz="1400"/>
              <a:t> </a:t>
            </a:r>
            <a:r>
              <a:rPr lang="en-US" sz="1400" err="1"/>
              <a:t>sadarbības</a:t>
            </a:r>
            <a:r>
              <a:rPr lang="en-US" sz="1400"/>
              <a:t> </a:t>
            </a:r>
            <a:r>
              <a:rPr lang="en-US" sz="1400" err="1"/>
              <a:t>partneris</a:t>
            </a:r>
            <a:r>
              <a:rPr lang="en-US" sz="1400"/>
              <a:t> (ja </a:t>
            </a:r>
            <a:r>
              <a:rPr lang="en-US" sz="1400" err="1"/>
              <a:t>attiecināms</a:t>
            </a:r>
            <a:r>
              <a:rPr lang="en-US" sz="1400"/>
              <a:t>) </a:t>
            </a:r>
            <a:r>
              <a:rPr lang="lv-LV" sz="1400"/>
              <a:t>neatbilst nevienam no Publisko iepirkumu likuma 42.panta otrajā daļā minētajiem kandidātu un pretendentu izslēgšanas gadījumiem, </a:t>
            </a:r>
            <a:r>
              <a:rPr lang="lv-LV" sz="1400" b="0" noProof="0"/>
              <a:t>tai skaitā: </a:t>
            </a:r>
          </a:p>
          <a:p>
            <a:pPr marL="0" lvl="0" indent="0">
              <a:lnSpc>
                <a:spcPct val="100000"/>
              </a:lnSpc>
              <a:spcAft>
                <a:spcPts val="0"/>
              </a:spcAft>
              <a:buNone/>
            </a:pPr>
            <a:endParaRPr lang="lv-LV" sz="1400">
              <a:ea typeface="Verdana" panose="020B0604030504040204" pitchFamily="34" charset="0"/>
            </a:endParaRPr>
          </a:p>
          <a:p>
            <a:r>
              <a:rPr lang="lv-LV" sz="1400" b="1">
                <a:effectLst/>
                <a:ea typeface="Times New Roman" panose="02020603050405020304" pitchFamily="18" charset="0"/>
              </a:rPr>
              <a:t>vai projekta </a:t>
            </a:r>
            <a:r>
              <a:rPr lang="en-US" sz="1400" b="1" err="1">
                <a:effectLst/>
                <a:ea typeface="Times New Roman" panose="02020603050405020304" pitchFamily="18" charset="0"/>
              </a:rPr>
              <a:t>pieteicējs</a:t>
            </a:r>
            <a:r>
              <a:rPr lang="en-US" sz="1400" b="1">
                <a:effectLst/>
                <a:ea typeface="Times New Roman" panose="02020603050405020304" pitchFamily="18" charset="0"/>
              </a:rPr>
              <a:t> un </a:t>
            </a:r>
            <a:r>
              <a:rPr lang="en-US" sz="1400" b="1" err="1">
                <a:effectLst/>
                <a:ea typeface="Times New Roman" panose="02020603050405020304" pitchFamily="18" charset="0"/>
              </a:rPr>
              <a:t>tā</a:t>
            </a:r>
            <a:r>
              <a:rPr lang="en-US" sz="1400" b="1">
                <a:effectLst/>
                <a:ea typeface="Times New Roman" panose="02020603050405020304" pitchFamily="18" charset="0"/>
              </a:rPr>
              <a:t> </a:t>
            </a:r>
            <a:r>
              <a:rPr lang="en-US" sz="1400" b="1" err="1">
                <a:effectLst/>
                <a:ea typeface="Times New Roman" panose="02020603050405020304" pitchFamily="18" charset="0"/>
              </a:rPr>
              <a:t>sadarbības</a:t>
            </a:r>
            <a:r>
              <a:rPr lang="en-US" sz="1400" b="1">
                <a:effectLst/>
                <a:ea typeface="Times New Roman" panose="02020603050405020304" pitchFamily="18" charset="0"/>
              </a:rPr>
              <a:t> </a:t>
            </a:r>
            <a:r>
              <a:rPr lang="en-US" sz="1400" b="1" err="1">
                <a:effectLst/>
                <a:ea typeface="Times New Roman" panose="02020603050405020304" pitchFamily="18" charset="0"/>
              </a:rPr>
              <a:t>partneris</a:t>
            </a:r>
            <a:r>
              <a:rPr lang="en-US" sz="1400" b="1">
                <a:ea typeface="Times New Roman" panose="02020603050405020304" pitchFamily="18" charset="0"/>
              </a:rPr>
              <a:t> </a:t>
            </a:r>
            <a:r>
              <a:rPr lang="lv-LV" sz="1400" b="1">
                <a:effectLst/>
                <a:ea typeface="Times New Roman" panose="02020603050405020304" pitchFamily="18" charset="0"/>
              </a:rPr>
              <a:t>ir iesniedzis nodokļu deklarācijas </a:t>
            </a:r>
            <a:r>
              <a:rPr lang="lv-LV" sz="1400">
                <a:effectLst/>
                <a:ea typeface="Times New Roman" panose="02020603050405020304" pitchFamily="18" charset="0"/>
              </a:rPr>
              <a:t>un attiecīgā informācija saskaņā ar likuma “Par nodokļiem un  nodevām” 18. panta pirmās daļas 30. punktu ir publiski pieejama un </a:t>
            </a:r>
          </a:p>
          <a:p>
            <a:endParaRPr lang="lv-LV" sz="1400">
              <a:ea typeface="Times New Roman" panose="02020603050405020304" pitchFamily="18" charset="0"/>
            </a:endParaRPr>
          </a:p>
          <a:p>
            <a:r>
              <a:rPr lang="lv-LV" sz="1400" b="1">
                <a:effectLst/>
                <a:ea typeface="Times New Roman" panose="02020603050405020304" pitchFamily="18" charset="0"/>
              </a:rPr>
              <a:t>vai projekta </a:t>
            </a:r>
            <a:r>
              <a:rPr lang="en-US" sz="1400" b="1" err="1">
                <a:effectLst/>
                <a:ea typeface="Times New Roman" panose="02020603050405020304" pitchFamily="18" charset="0"/>
              </a:rPr>
              <a:t>pieteicējam</a:t>
            </a:r>
            <a:r>
              <a:rPr lang="en-US" sz="1400" b="1">
                <a:effectLst/>
                <a:ea typeface="Times New Roman" panose="02020603050405020304" pitchFamily="18" charset="0"/>
              </a:rPr>
              <a:t> un </a:t>
            </a:r>
            <a:r>
              <a:rPr lang="en-US" sz="1400" b="1" err="1">
                <a:effectLst/>
                <a:ea typeface="Times New Roman" panose="02020603050405020304" pitchFamily="18" charset="0"/>
              </a:rPr>
              <a:t>tā</a:t>
            </a:r>
            <a:r>
              <a:rPr lang="en-US" sz="1400" b="1">
                <a:effectLst/>
                <a:ea typeface="Times New Roman" panose="02020603050405020304" pitchFamily="18" charset="0"/>
              </a:rPr>
              <a:t> </a:t>
            </a:r>
            <a:r>
              <a:rPr lang="en-US" sz="1400" b="1" err="1">
                <a:effectLst/>
                <a:ea typeface="Times New Roman" panose="02020603050405020304" pitchFamily="18" charset="0"/>
              </a:rPr>
              <a:t>sadarbības</a:t>
            </a:r>
            <a:r>
              <a:rPr lang="en-US" sz="1400" b="1">
                <a:effectLst/>
                <a:ea typeface="Times New Roman" panose="02020603050405020304" pitchFamily="18" charset="0"/>
              </a:rPr>
              <a:t> </a:t>
            </a:r>
            <a:r>
              <a:rPr lang="en-US" sz="1400" b="1" err="1">
                <a:effectLst/>
                <a:ea typeface="Times New Roman" panose="02020603050405020304" pitchFamily="18" charset="0"/>
              </a:rPr>
              <a:t>partnerim</a:t>
            </a:r>
            <a:r>
              <a:rPr lang="en-US" sz="1400" b="1">
                <a:effectLst/>
                <a:ea typeface="Times New Roman" panose="02020603050405020304" pitchFamily="18" charset="0"/>
              </a:rPr>
              <a:t> </a:t>
            </a:r>
            <a:r>
              <a:rPr lang="lv-LV" sz="1400" b="1">
                <a:effectLst/>
                <a:ea typeface="Times New Roman" panose="02020603050405020304" pitchFamily="18" charset="0"/>
              </a:rPr>
              <a:t>nav VID administrēto nodokļu (nodevu) parāds, kas pārsniedz 150 </a:t>
            </a:r>
            <a:r>
              <a:rPr lang="lv-LV" sz="1400" b="1" err="1">
                <a:effectLst/>
                <a:ea typeface="Times New Roman" panose="02020603050405020304" pitchFamily="18" charset="0"/>
              </a:rPr>
              <a:t>euro</a:t>
            </a:r>
            <a:r>
              <a:rPr lang="lv-LV" sz="1400">
                <a:effectLst/>
                <a:ea typeface="Times New Roman" panose="02020603050405020304" pitchFamily="18" charset="0"/>
              </a:rPr>
              <a:t>, izņemot nodokļu maksājumus, kuru maksāšanas termiņš saskaņā ar likuma “Par               nodokļiem un nodevām” 24. panta pirmo un 1.</a:t>
            </a:r>
            <a:r>
              <a:rPr lang="lv-LV" sz="1400" baseline="30000">
                <a:effectLst/>
                <a:ea typeface="Times New Roman" panose="02020603050405020304" pitchFamily="18" charset="0"/>
              </a:rPr>
              <a:t>3</a:t>
            </a:r>
            <a:r>
              <a:rPr lang="lv-LV" sz="1400">
                <a:effectLst/>
                <a:ea typeface="Times New Roman" panose="02020603050405020304" pitchFamily="18" charset="0"/>
              </a:rPr>
              <a:t> daļu ir pagarināts, sadalīts termiņos, atlikts vai atkārtoti sadalīts termiņos. </a:t>
            </a:r>
            <a:endParaRPr lang="lv-LV"/>
          </a:p>
        </p:txBody>
      </p:sp>
      <p:sp>
        <p:nvSpPr>
          <p:cNvPr id="5" name="TextBox 4">
            <a:extLst>
              <a:ext uri="{FF2B5EF4-FFF2-40B4-BE49-F238E27FC236}">
                <a16:creationId xmlns:a16="http://schemas.microsoft.com/office/drawing/2014/main" id="{D95869D4-3C3F-4136-B59A-FC7EE6A7D8CB}"/>
              </a:ext>
            </a:extLst>
          </p:cNvPr>
          <p:cNvSpPr txBox="1"/>
          <p:nvPr/>
        </p:nvSpPr>
        <p:spPr>
          <a:xfrm>
            <a:off x="7225145" y="1805784"/>
            <a:ext cx="3229065" cy="3924151"/>
          </a:xfrm>
          <a:prstGeom prst="rect">
            <a:avLst/>
          </a:prstGeom>
          <a:solidFill>
            <a:schemeClr val="bg1">
              <a:lumMod val="75000"/>
            </a:schemeClr>
          </a:solidFill>
        </p:spPr>
        <p:txBody>
          <a:bodyPr wrap="square" rtlCol="0">
            <a:spAutoFit/>
          </a:bodyPr>
          <a:lstStyle/>
          <a:p>
            <a:pPr marL="342900" indent="-342900">
              <a:spcAft>
                <a:spcPts val="600"/>
              </a:spcAft>
              <a:buAutoNum type="arabicParenR"/>
            </a:pPr>
            <a:r>
              <a:rPr lang="lv-LV" sz="1800" dirty="0">
                <a:effectLst/>
                <a:ea typeface="Times New Roman" panose="02020603050405020304" pitchFamily="18" charset="0"/>
              </a:rPr>
              <a:t>Pārbaudes VID nodokļu parādnieku datu bāzē</a:t>
            </a:r>
          </a:p>
          <a:p>
            <a:pPr marL="342900" indent="-342900">
              <a:buAutoNum type="arabicParenR"/>
            </a:pPr>
            <a:r>
              <a:rPr lang="lv-LV" dirty="0">
                <a:effectLst/>
                <a:ea typeface="Times New Roman" panose="02020603050405020304" pitchFamily="18" charset="0"/>
              </a:rPr>
              <a:t>Pārbaude tiks veikta </a:t>
            </a:r>
            <a:r>
              <a:rPr lang="lv-LV" sz="2000" b="1" dirty="0">
                <a:effectLst/>
                <a:ea typeface="Times New Roman" panose="02020603050405020304" pitchFamily="18" charset="0"/>
              </a:rPr>
              <a:t>gan</a:t>
            </a:r>
            <a:r>
              <a:rPr lang="lv-LV" b="1" dirty="0">
                <a:effectLst/>
                <a:ea typeface="Times New Roman" panose="02020603050405020304" pitchFamily="18" charset="0"/>
              </a:rPr>
              <a:t> </a:t>
            </a:r>
            <a:r>
              <a:rPr lang="lv-LV" dirty="0">
                <a:effectLst/>
                <a:ea typeface="Times New Roman" panose="02020603050405020304" pitchFamily="18" charset="0"/>
              </a:rPr>
              <a:t>uz projekta pieteikuma iesniegšanas termiņa pēdējo dienu </a:t>
            </a:r>
            <a:r>
              <a:rPr lang="en-US" sz="2000" b="1" dirty="0">
                <a:effectLst/>
                <a:ea typeface="Times New Roman" panose="02020603050405020304" pitchFamily="18" charset="0"/>
              </a:rPr>
              <a:t>1</a:t>
            </a:r>
            <a:r>
              <a:rPr lang="lv-LV" sz="2000" b="1" dirty="0">
                <a:effectLst/>
                <a:ea typeface="Times New Roman" panose="02020603050405020304" pitchFamily="18" charset="0"/>
              </a:rPr>
              <a:t>5.</a:t>
            </a:r>
            <a:r>
              <a:rPr lang="en-US" sz="2000" b="1" dirty="0">
                <a:effectLst/>
                <a:ea typeface="Times New Roman" panose="02020603050405020304" pitchFamily="18" charset="0"/>
              </a:rPr>
              <a:t>0</a:t>
            </a:r>
            <a:r>
              <a:rPr lang="lv-LV" sz="2000" b="1" dirty="0">
                <a:effectLst/>
                <a:ea typeface="Times New Roman" panose="02020603050405020304" pitchFamily="18" charset="0"/>
              </a:rPr>
              <a:t>3.202</a:t>
            </a:r>
            <a:r>
              <a:rPr lang="en-US" sz="2000" b="1" dirty="0">
                <a:effectLst/>
                <a:ea typeface="Times New Roman" panose="02020603050405020304" pitchFamily="18" charset="0"/>
              </a:rPr>
              <a:t>4</a:t>
            </a:r>
            <a:r>
              <a:rPr lang="lv-LV" sz="2400" b="1" dirty="0">
                <a:effectLst/>
                <a:ea typeface="Times New Roman" panose="02020603050405020304" pitchFamily="18" charset="0"/>
              </a:rPr>
              <a:t>.</a:t>
            </a:r>
            <a:r>
              <a:rPr lang="lv-LV" dirty="0">
                <a:effectLst/>
                <a:ea typeface="Times New Roman" panose="02020603050405020304" pitchFamily="18" charset="0"/>
              </a:rPr>
              <a:t>,            </a:t>
            </a:r>
            <a:r>
              <a:rPr lang="lv-LV" sz="2000" b="1" dirty="0">
                <a:effectLst/>
                <a:ea typeface="Times New Roman" panose="02020603050405020304" pitchFamily="18" charset="0"/>
              </a:rPr>
              <a:t>gan</a:t>
            </a:r>
            <a:r>
              <a:rPr lang="lv-LV" dirty="0">
                <a:effectLst/>
                <a:ea typeface="Times New Roman" panose="02020603050405020304" pitchFamily="18" charset="0"/>
              </a:rPr>
              <a:t> uz lēmuma par projekta virzīšanu apstiprināšanai dienu (lēmuma pieņemšana Vērtēšanas komisijā)</a:t>
            </a:r>
            <a:endParaRPr lang="lv-LV" dirty="0"/>
          </a:p>
        </p:txBody>
      </p:sp>
    </p:spTree>
    <p:extLst>
      <p:ext uri="{BB962C8B-B14F-4D97-AF65-F5344CB8AC3E}">
        <p14:creationId xmlns:p14="http://schemas.microsoft.com/office/powerpoint/2010/main" val="4128948135"/>
      </p:ext>
    </p:extLst>
  </p:cSld>
  <p:clrMapOvr>
    <a:masterClrMapping/>
  </p:clrMapOvr>
</p:sld>
</file>

<file path=ppt/theme/theme1.xml><?xml version="1.0" encoding="utf-8"?>
<a:theme xmlns:a="http://schemas.openxmlformats.org/drawingml/2006/main" name="Parcel">
  <a:themeElements>
    <a:clrScheme name="Custom 2">
      <a:dk1>
        <a:srgbClr val="000000"/>
      </a:dk1>
      <a:lt1>
        <a:srgbClr val="FFFFFF"/>
      </a:lt1>
      <a:dk2>
        <a:srgbClr val="595959"/>
      </a:dk2>
      <a:lt2>
        <a:srgbClr val="EBEFF0"/>
      </a:lt2>
      <a:accent1>
        <a:srgbClr val="262626"/>
      </a:accent1>
      <a:accent2>
        <a:srgbClr val="800024"/>
      </a:accent2>
      <a:accent3>
        <a:srgbClr val="9CAFAF"/>
      </a:accent3>
      <a:accent4>
        <a:srgbClr val="DAE1E1"/>
      </a:accent4>
      <a:accent5>
        <a:srgbClr val="CFD9DB"/>
      </a:accent5>
      <a:accent6>
        <a:srgbClr val="A0988C"/>
      </a:accent6>
      <a:hlink>
        <a:srgbClr val="FFB2C8"/>
      </a:hlink>
      <a:folHlink>
        <a:srgbClr val="FFB2C8"/>
      </a:folHlink>
    </a:clrScheme>
    <a:fontScheme name="Custom 1">
      <a:majorFont>
        <a:latin typeface="Verdana"/>
        <a:ea typeface=""/>
        <a:cs typeface=""/>
      </a:majorFont>
      <a:minorFont>
        <a:latin typeface="Verdana"/>
        <a:ea typeface=""/>
        <a:cs typeface=""/>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SIF_GDD_Template" id="{0A2504CB-092A-BF49-8D87-54A742001EB0}" vid="{1F79517A-3B9E-B248-B156-B09BA257E49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e6a950e-521b-47c8-9256-93af7daadbc7">
      <Terms xmlns="http://schemas.microsoft.com/office/infopath/2007/PartnerControls"/>
    </lcf76f155ced4ddcb4097134ff3c332f>
    <TaxCatchAll xmlns="4f1366c2-cc76-49ad-8206-8ca383d3060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s" ma:contentTypeID="0x010100B8A6DCF348D1484F80EC7C9FC7CECE96" ma:contentTypeVersion="15" ma:contentTypeDescription="Izveidot jaunu dokumentu." ma:contentTypeScope="" ma:versionID="2f5193d1d137dff14cbedd734a1f5c15">
  <xsd:schema xmlns:xsd="http://www.w3.org/2001/XMLSchema" xmlns:xs="http://www.w3.org/2001/XMLSchema" xmlns:p="http://schemas.microsoft.com/office/2006/metadata/properties" xmlns:ns2="4f1366c2-cc76-49ad-8206-8ca383d3060e" xmlns:ns3="de6a950e-521b-47c8-9256-93af7daadbc7" targetNamespace="http://schemas.microsoft.com/office/2006/metadata/properties" ma:root="true" ma:fieldsID="5194c1ef48f95759e4179f535eeb7817" ns2:_="" ns3:_="">
    <xsd:import namespace="4f1366c2-cc76-49ad-8206-8ca383d3060e"/>
    <xsd:import namespace="de6a950e-521b-47c8-9256-93af7daadbc7"/>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ServiceLocation"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1366c2-cc76-49ad-8206-8ca383d3060e" elementFormDefault="qualified">
    <xsd:import namespace="http://schemas.microsoft.com/office/2006/documentManagement/types"/>
    <xsd:import namespace="http://schemas.microsoft.com/office/infopath/2007/PartnerControls"/>
    <xsd:element name="SharedWithUsers" ma:index="8"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Koplietots ar: detalizēti" ma:internalName="SharedWithDetails" ma:readOnly="true">
      <xsd:simpleType>
        <xsd:restriction base="dms:Note">
          <xsd:maxLength value="255"/>
        </xsd:restriction>
      </xsd:simpleType>
    </xsd:element>
    <xsd:element name="TaxCatchAll" ma:index="16" nillable="true" ma:displayName="Taxonomy Catch All Column" ma:hidden="true" ma:list="{598b4ea6-ff51-46e2-84b1-2aff27ac9ccd}" ma:internalName="TaxCatchAll" ma:showField="CatchAllData" ma:web="4f1366c2-cc76-49ad-8206-8ca383d3060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e6a950e-521b-47c8-9256-93af7daadbc7"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Attēlu atzīmes" ma:readOnly="false" ma:fieldId="{5cf76f15-5ced-4ddc-b409-7134ff3c332f}" ma:taxonomyMulti="true" ma:sspId="2126744b-e88b-4f89-a192-53d6f050308d"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C4FFE6-E0F6-42A5-84DC-E623002E1E3E}">
  <ds:schemaRefs>
    <ds:schemaRef ds:uri="4f1366c2-cc76-49ad-8206-8ca383d3060e"/>
    <ds:schemaRef ds:uri="de6a950e-521b-47c8-9256-93af7daadbc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BE00911D-2F5C-4703-A749-624343F44B79}">
  <ds:schemaRefs>
    <ds:schemaRef ds:uri="http://schemas.microsoft.com/sharepoint/v3/contenttype/forms"/>
  </ds:schemaRefs>
</ds:datastoreItem>
</file>

<file path=customXml/itemProps3.xml><?xml version="1.0" encoding="utf-8"?>
<ds:datastoreItem xmlns:ds="http://schemas.openxmlformats.org/officeDocument/2006/customXml" ds:itemID="{D8C84587-EE63-406F-8346-9C64599C6D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1366c2-cc76-49ad-8206-8ca383d3060e"/>
    <ds:schemaRef ds:uri="de6a950e-521b-47c8-9256-93af7daadb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140</TotalTime>
  <Words>1279</Words>
  <Application>Microsoft Office PowerPoint</Application>
  <PresentationFormat>Widescreen</PresentationFormat>
  <Paragraphs>186</Paragraphs>
  <Slides>17</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Times New Roman</vt:lpstr>
      <vt:lpstr>Urdu Typesetting</vt:lpstr>
      <vt:lpstr>Verdana</vt:lpstr>
      <vt:lpstr>Wingdings</vt:lpstr>
      <vt:lpstr>Parcel</vt:lpstr>
      <vt:lpstr> Programma    «Atbalsts nacionāla mēroga medijiem sabiedriski nozīmīga satura veidošanai un nacionālās kultūrtelpas stiprināšanai latviešu valodā»  atklāti projektu pieteikumu konkursi  SEMINĀRS PROJEKTU PIETEICĒJIEM   2024.gada 16.februāris</vt:lpstr>
      <vt:lpstr>Programmas mērķis </vt:lpstr>
      <vt:lpstr>Konkursos pieejamais finansējums</vt:lpstr>
      <vt:lpstr>Pamatnosacījumi </vt:lpstr>
      <vt:lpstr> Prasības iesniedzējam I</vt:lpstr>
      <vt:lpstr>Prasības iesniedzējam II</vt:lpstr>
      <vt:lpstr>Projekta budžets</vt:lpstr>
      <vt:lpstr>Pieteikuma cilne “Datnes”</vt:lpstr>
      <vt:lpstr>Izmaiņas atbilstības kritērijos pieteicējam</vt:lpstr>
      <vt:lpstr>Projektu kvalitātes vērtēšanas papildkritēriji (5.9.1.-5.9.10.punkti)</vt:lpstr>
      <vt:lpstr>Projektu kvalitātes vērtēšanas papildkritēriji (5.9.11.-5.9.13.punkti)</vt:lpstr>
      <vt:lpstr>Projektu pieteikumu vērtēšana</vt:lpstr>
      <vt:lpstr>Projektu virzīšana apstiprināšanai/noraidīšanai</vt:lpstr>
      <vt:lpstr>Ieteikumi pieteikuma sagatavošanai</vt:lpstr>
      <vt:lpstr>Ieteikumi pieteikuma sagatavošanai</vt:lpstr>
      <vt:lpstr>Provizoriskais programmas laika grafiks</vt:lpstr>
      <vt:lpstr>Veiksmīgu projektu rakstīšanu!  Jautājumus lūdzam sūtīt uz eliza.lake@sif.gov.lv ance.indriksone@sif.gov.lv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Sabiedrības integrācijas fonds</dc:title>
  <dc:creator>Elīna Blekte</dc:creator>
  <cp:lastModifiedBy>Elīza Laķe</cp:lastModifiedBy>
  <cp:revision>3</cp:revision>
  <dcterms:created xsi:type="dcterms:W3CDTF">2021-05-20T18:00:25Z</dcterms:created>
  <dcterms:modified xsi:type="dcterms:W3CDTF">2024-02-16T09:42:49Z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0x010100B8A6DCF348D1484F80EC7C9FC7CECE96</vt:lpwstr>
  </property>
  <property fmtid="{D5CDD505-2E9C-101B-9397-08002B2CF9AE}" pid="3" name="Order">
    <vt:r8>761600</vt:r8>
  </property>
  <property fmtid="{D5CDD505-2E9C-101B-9397-08002B2CF9AE}" pid="4" name="MediaServiceImageTags">
    <vt:lpwstr/>
  </property>
</Properties>
</file>