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2"/>
  </p:notesMasterIdLst>
  <p:sldIdLst>
    <p:sldId id="267" r:id="rId5"/>
    <p:sldId id="372" r:id="rId6"/>
    <p:sldId id="392" r:id="rId7"/>
    <p:sldId id="389" r:id="rId8"/>
    <p:sldId id="373" r:id="rId9"/>
    <p:sldId id="331" r:id="rId10"/>
    <p:sldId id="344" r:id="rId11"/>
    <p:sldId id="387" r:id="rId12"/>
    <p:sldId id="393" r:id="rId13"/>
    <p:sldId id="390" r:id="rId14"/>
    <p:sldId id="379" r:id="rId15"/>
    <p:sldId id="380" r:id="rId16"/>
    <p:sldId id="371" r:id="rId17"/>
    <p:sldId id="341" r:id="rId18"/>
    <p:sldId id="391" r:id="rId19"/>
    <p:sldId id="366"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392"/>
            <p14:sldId id="389"/>
            <p14:sldId id="373"/>
            <p14:sldId id="331"/>
            <p14:sldId id="344"/>
            <p14:sldId id="387"/>
            <p14:sldId id="393"/>
            <p14:sldId id="390"/>
            <p14:sldId id="379"/>
            <p14:sldId id="380"/>
            <p14:sldId id="371"/>
            <p14:sldId id="341"/>
            <p14:sldId id="391"/>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92D050"/>
    <a:srgbClr val="DCDFDE"/>
    <a:srgbClr val="A80000"/>
    <a:srgbClr val="ED8B77"/>
    <a:srgbClr val="EA0043"/>
    <a:srgbClr val="E60042"/>
    <a:srgbClr val="FF054C"/>
    <a:srgbClr val="E86B52"/>
    <a:srgbClr val="E0B3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57E449-1219-4755-837B-BAE48838326D}" v="101" dt="2024-04-12T09:38:10.9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52" autoAdjust="0"/>
    <p:restoredTop sz="80815" autoAdjust="0"/>
  </p:normalViewPr>
  <p:slideViewPr>
    <p:cSldViewPr snapToGrid="0">
      <p:cViewPr varScale="1">
        <p:scale>
          <a:sx n="90" d="100"/>
          <a:sy n="90" d="100"/>
        </p:scale>
        <p:origin x="1182" y="90"/>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Ozola" userId="1f6f266a-80f9-49b0-aad1-3edc2c01781b" providerId="ADAL" clId="{A22351C0-78A8-421B-917C-E6152A1DBCBC}"/>
    <pc:docChg chg="undo custSel addSld delSld modSld sldOrd modSection">
      <pc:chgData name="Kristīne Ozola" userId="1f6f266a-80f9-49b0-aad1-3edc2c01781b" providerId="ADAL" clId="{A22351C0-78A8-421B-917C-E6152A1DBCBC}" dt="2023-02-13T11:08:20.511" v="783" actId="20577"/>
      <pc:docMkLst>
        <pc:docMk/>
      </pc:docMkLst>
      <pc:sldChg chg="modSp mod">
        <pc:chgData name="Kristīne Ozola" userId="1f6f266a-80f9-49b0-aad1-3edc2c01781b" providerId="ADAL" clId="{A22351C0-78A8-421B-917C-E6152A1DBCBC}" dt="2023-02-13T10:54:17.568" v="765" actId="20577"/>
        <pc:sldMkLst>
          <pc:docMk/>
          <pc:sldMk cId="3140550482" sldId="267"/>
        </pc:sldMkLst>
        <pc:spChg chg="mod">
          <ac:chgData name="Kristīne Ozola" userId="1f6f266a-80f9-49b0-aad1-3edc2c01781b" providerId="ADAL" clId="{A22351C0-78A8-421B-917C-E6152A1DBCBC}" dt="2023-02-13T10:54:17.568" v="765" actId="20577"/>
          <ac:spMkLst>
            <pc:docMk/>
            <pc:sldMk cId="3140550482" sldId="267"/>
            <ac:spMk id="2" creationId="{88B0EFC6-5A9E-B54C-ABB4-A013046ACD30}"/>
          </ac:spMkLst>
        </pc:spChg>
      </pc:sldChg>
      <pc:sldChg chg="modSp mod">
        <pc:chgData name="Kristīne Ozola" userId="1f6f266a-80f9-49b0-aad1-3edc2c01781b" providerId="ADAL" clId="{A22351C0-78A8-421B-917C-E6152A1DBCBC}" dt="2023-02-13T11:08:20.511" v="783" actId="20577"/>
        <pc:sldMkLst>
          <pc:docMk/>
          <pc:sldMk cId="2470691541" sldId="366"/>
        </pc:sldMkLst>
        <pc:spChg chg="mod">
          <ac:chgData name="Kristīne Ozola" userId="1f6f266a-80f9-49b0-aad1-3edc2c01781b" providerId="ADAL" clId="{A22351C0-78A8-421B-917C-E6152A1DBCBC}" dt="2023-02-13T11:08:20.511" v="783" actId="20577"/>
          <ac:spMkLst>
            <pc:docMk/>
            <pc:sldMk cId="2470691541" sldId="366"/>
            <ac:spMk id="16" creationId="{EB8B6125-DC5F-49DD-A90F-B6FE133C7A0A}"/>
          </ac:spMkLst>
        </pc:spChg>
      </pc:sldChg>
      <pc:sldChg chg="modSp del mod">
        <pc:chgData name="Kristīne Ozola" userId="1f6f266a-80f9-49b0-aad1-3edc2c01781b" providerId="ADAL" clId="{A22351C0-78A8-421B-917C-E6152A1DBCBC}" dt="2023-02-10T09:02:20.271" v="733" actId="47"/>
        <pc:sldMkLst>
          <pc:docMk/>
          <pc:sldMk cId="3046785533" sldId="375"/>
        </pc:sldMkLst>
        <pc:spChg chg="mod">
          <ac:chgData name="Kristīne Ozola" userId="1f6f266a-80f9-49b0-aad1-3edc2c01781b" providerId="ADAL" clId="{A22351C0-78A8-421B-917C-E6152A1DBCBC}" dt="2023-02-10T07:51:29.282" v="28" actId="20577"/>
          <ac:spMkLst>
            <pc:docMk/>
            <pc:sldMk cId="3046785533" sldId="375"/>
            <ac:spMk id="2" creationId="{C190232F-C768-4C11-A3E1-82D56D5D9DD8}"/>
          </ac:spMkLst>
        </pc:spChg>
        <pc:graphicFrameChg chg="mod">
          <ac:chgData name="Kristīne Ozola" userId="1f6f266a-80f9-49b0-aad1-3edc2c01781b" providerId="ADAL" clId="{A22351C0-78A8-421B-917C-E6152A1DBCBC}" dt="2023-02-10T07:53:26.342" v="66" actId="20578"/>
          <ac:graphicFrameMkLst>
            <pc:docMk/>
            <pc:sldMk cId="3046785533" sldId="375"/>
            <ac:graphicFrameMk id="6" creationId="{C485870D-0154-411C-BE72-B70E00097B52}"/>
          </ac:graphicFrameMkLst>
        </pc:graphicFrameChg>
      </pc:sldChg>
      <pc:sldChg chg="del">
        <pc:chgData name="Kristīne Ozola" userId="1f6f266a-80f9-49b0-aad1-3edc2c01781b" providerId="ADAL" clId="{A22351C0-78A8-421B-917C-E6152A1DBCBC}" dt="2023-02-10T09:02:21.698" v="734" actId="47"/>
        <pc:sldMkLst>
          <pc:docMk/>
          <pc:sldMk cId="2352383618" sldId="378"/>
        </pc:sldMkLst>
      </pc:sldChg>
      <pc:sldChg chg="modSp del">
        <pc:chgData name="Kristīne Ozola" userId="1f6f266a-80f9-49b0-aad1-3edc2c01781b" providerId="ADAL" clId="{A22351C0-78A8-421B-917C-E6152A1DBCBC}" dt="2023-02-10T09:02:22.811" v="735" actId="47"/>
        <pc:sldMkLst>
          <pc:docMk/>
          <pc:sldMk cId="2770650217" sldId="381"/>
        </pc:sldMkLst>
        <pc:graphicFrameChg chg="mod">
          <ac:chgData name="Kristīne Ozola" userId="1f6f266a-80f9-49b0-aad1-3edc2c01781b" providerId="ADAL" clId="{A22351C0-78A8-421B-917C-E6152A1DBCBC}" dt="2023-02-10T08:02:14.279" v="205"/>
          <ac:graphicFrameMkLst>
            <pc:docMk/>
            <pc:sldMk cId="2770650217" sldId="381"/>
            <ac:graphicFrameMk id="9" creationId="{8E09C96B-19F7-C846-E876-74B8B6D3A27D}"/>
          </ac:graphicFrameMkLst>
        </pc:graphicFrameChg>
      </pc:sldChg>
      <pc:sldChg chg="addSp delSp modSp add del mod ord modNotesTx">
        <pc:chgData name="Kristīne Ozola" userId="1f6f266a-80f9-49b0-aad1-3edc2c01781b" providerId="ADAL" clId="{A22351C0-78A8-421B-917C-E6152A1DBCBC}" dt="2023-02-10T09:01:16.044" v="570" actId="113"/>
        <pc:sldMkLst>
          <pc:docMk/>
          <pc:sldMk cId="1667671080" sldId="387"/>
        </pc:sldMkLst>
        <pc:spChg chg="add del">
          <ac:chgData name="Kristīne Ozola" userId="1f6f266a-80f9-49b0-aad1-3edc2c01781b" providerId="ADAL" clId="{A22351C0-78A8-421B-917C-E6152A1DBCBC}" dt="2023-02-10T07:53:42.979" v="69" actId="22"/>
          <ac:spMkLst>
            <pc:docMk/>
            <pc:sldMk cId="1667671080" sldId="387"/>
            <ac:spMk id="3" creationId="{CC37A71A-D66A-019C-F24D-FD3C3C8FD176}"/>
          </ac:spMkLst>
        </pc:spChg>
        <pc:spChg chg="mod">
          <ac:chgData name="Kristīne Ozola" userId="1f6f266a-80f9-49b0-aad1-3edc2c01781b" providerId="ADAL" clId="{A22351C0-78A8-421B-917C-E6152A1DBCBC}" dt="2023-02-10T08:00:59.301" v="176" actId="115"/>
          <ac:spMkLst>
            <pc:docMk/>
            <pc:sldMk cId="1667671080" sldId="387"/>
            <ac:spMk id="8" creationId="{A95ACA99-C33D-49EE-8277-FE0BE74D2871}"/>
          </ac:spMkLst>
        </pc:spChg>
        <pc:spChg chg="mod">
          <ac:chgData name="Kristīne Ozola" userId="1f6f266a-80f9-49b0-aad1-3edc2c01781b" providerId="ADAL" clId="{A22351C0-78A8-421B-917C-E6152A1DBCBC}" dt="2023-02-10T08:41:08.373" v="260" actId="113"/>
          <ac:spMkLst>
            <pc:docMk/>
            <pc:sldMk cId="1667671080" sldId="387"/>
            <ac:spMk id="17" creationId="{29C249FD-0448-4D51-A61E-EB2B2B939289}"/>
          </ac:spMkLst>
        </pc:spChg>
      </pc:sldChg>
      <pc:sldChg chg="new del">
        <pc:chgData name="Kristīne Ozola" userId="1f6f266a-80f9-49b0-aad1-3edc2c01781b" providerId="ADAL" clId="{A22351C0-78A8-421B-917C-E6152A1DBCBC}" dt="2023-02-10T07:52:59.559" v="30" actId="2696"/>
        <pc:sldMkLst>
          <pc:docMk/>
          <pc:sldMk cId="4105045408" sldId="387"/>
        </pc:sldMkLst>
      </pc:sldChg>
      <pc:sldChg chg="modSp add mod modNotesTx">
        <pc:chgData name="Kristīne Ozola" userId="1f6f266a-80f9-49b0-aad1-3edc2c01781b" providerId="ADAL" clId="{A22351C0-78A8-421B-917C-E6152A1DBCBC}" dt="2023-02-10T09:02:16.817" v="732" actId="20577"/>
        <pc:sldMkLst>
          <pc:docMk/>
          <pc:sldMk cId="1463957573" sldId="388"/>
        </pc:sldMkLst>
        <pc:spChg chg="mod">
          <ac:chgData name="Kristīne Ozola" userId="1f6f266a-80f9-49b0-aad1-3edc2c01781b" providerId="ADAL" clId="{A22351C0-78A8-421B-917C-E6152A1DBCBC}" dt="2023-02-10T08:01:14.467" v="194" actId="27636"/>
          <ac:spMkLst>
            <pc:docMk/>
            <pc:sldMk cId="1463957573" sldId="388"/>
            <ac:spMk id="8" creationId="{A95ACA99-C33D-49EE-8277-FE0BE74D2871}"/>
          </ac:spMkLst>
        </pc:spChg>
        <pc:spChg chg="mod">
          <ac:chgData name="Kristīne Ozola" userId="1f6f266a-80f9-49b0-aad1-3edc2c01781b" providerId="ADAL" clId="{A22351C0-78A8-421B-917C-E6152A1DBCBC}" dt="2023-02-10T08:42:46.549" v="261" actId="1076"/>
          <ac:spMkLst>
            <pc:docMk/>
            <pc:sldMk cId="1463957573" sldId="388"/>
            <ac:spMk id="17" creationId="{29C249FD-0448-4D51-A61E-EB2B2B939289}"/>
          </ac:spMkLst>
        </pc:spChg>
      </pc:sldChg>
    </pc:docChg>
  </pc:docChgLst>
  <pc:docChgLst>
    <pc:chgData name="Ieva Plūme" userId="7738b998-e9f0-42d0-a9d7-68268d45d4ad" providerId="ADAL" clId="{C3EA104A-D6EE-4833-A57F-B7AD2B4D390F}"/>
    <pc:docChg chg="modSld">
      <pc:chgData name="Ieva Plūme" userId="7738b998-e9f0-42d0-a9d7-68268d45d4ad" providerId="ADAL" clId="{C3EA104A-D6EE-4833-A57F-B7AD2B4D390F}" dt="2024-04-12T06:31:38.064" v="0" actId="20577"/>
      <pc:docMkLst>
        <pc:docMk/>
      </pc:docMkLst>
      <pc:sldChg chg="modSp mod">
        <pc:chgData name="Ieva Plūme" userId="7738b998-e9f0-42d0-a9d7-68268d45d4ad" providerId="ADAL" clId="{C3EA104A-D6EE-4833-A57F-B7AD2B4D390F}" dt="2024-04-12T06:31:38.064" v="0" actId="20577"/>
        <pc:sldMkLst>
          <pc:docMk/>
          <pc:sldMk cId="1667671080" sldId="387"/>
        </pc:sldMkLst>
        <pc:spChg chg="mod">
          <ac:chgData name="Ieva Plūme" userId="7738b998-e9f0-42d0-a9d7-68268d45d4ad" providerId="ADAL" clId="{C3EA104A-D6EE-4833-A57F-B7AD2B4D390F}" dt="2024-04-12T06:31:38.064" v="0" actId="20577"/>
          <ac:spMkLst>
            <pc:docMk/>
            <pc:sldMk cId="1667671080" sldId="387"/>
            <ac:spMk id="17" creationId="{29C249FD-0448-4D51-A61E-EB2B2B939289}"/>
          </ac:spMkLst>
        </pc:spChg>
      </pc:sldChg>
    </pc:docChg>
  </pc:docChgLst>
  <pc:docChgLst>
    <pc:chgData name="Kristīne Ozola" userId="1f6f266a-80f9-49b0-aad1-3edc2c01781b" providerId="ADAL" clId="{85416471-F9AD-4F6E-9F3F-3D1C51D6FC93}"/>
    <pc:docChg chg="undo redo custSel addSld delSld modSld sldOrd modSection">
      <pc:chgData name="Kristīne Ozola" userId="1f6f266a-80f9-49b0-aad1-3edc2c01781b" providerId="ADAL" clId="{85416471-F9AD-4F6E-9F3F-3D1C51D6FC93}" dt="2023-06-08T11:25:02.813" v="5295" actId="20577"/>
      <pc:docMkLst>
        <pc:docMk/>
      </pc:docMkLst>
      <pc:sldChg chg="modSp del mod modNotesTx">
        <pc:chgData name="Kristīne Ozola" userId="1f6f266a-80f9-49b0-aad1-3edc2c01781b" providerId="ADAL" clId="{85416471-F9AD-4F6E-9F3F-3D1C51D6FC93}" dt="2023-06-08T11:12:30.566" v="5125" actId="47"/>
        <pc:sldMkLst>
          <pc:docMk/>
          <pc:sldMk cId="1827413646" sldId="257"/>
        </pc:sldMkLst>
        <pc:spChg chg="mod">
          <ac:chgData name="Kristīne Ozola" userId="1f6f266a-80f9-49b0-aad1-3edc2c01781b" providerId="ADAL" clId="{85416471-F9AD-4F6E-9F3F-3D1C51D6FC93}" dt="2023-06-08T06:07:51.931" v="242" actId="20577"/>
          <ac:spMkLst>
            <pc:docMk/>
            <pc:sldMk cId="1827413646" sldId="257"/>
            <ac:spMk id="4" creationId="{ECDBC015-2E6F-3041-B1B5-5A6FCBF4C54D}"/>
          </ac:spMkLst>
        </pc:spChg>
        <pc:graphicFrameChg chg="mod">
          <ac:chgData name="Kristīne Ozola" userId="1f6f266a-80f9-49b0-aad1-3edc2c01781b" providerId="ADAL" clId="{85416471-F9AD-4F6E-9F3F-3D1C51D6FC93}" dt="2023-06-08T06:07:39.843" v="238" actId="1076"/>
          <ac:graphicFrameMkLst>
            <pc:docMk/>
            <pc:sldMk cId="1827413646" sldId="257"/>
            <ac:graphicFrameMk id="16" creationId="{C5912010-243A-4A55-A365-4AB01E79BF0C}"/>
          </ac:graphicFrameMkLst>
        </pc:graphicFrameChg>
      </pc:sldChg>
      <pc:sldChg chg="modSp mod modNotesTx">
        <pc:chgData name="Kristīne Ozola" userId="1f6f266a-80f9-49b0-aad1-3edc2c01781b" providerId="ADAL" clId="{85416471-F9AD-4F6E-9F3F-3D1C51D6FC93}" dt="2023-06-08T05:40:48.850" v="28"/>
        <pc:sldMkLst>
          <pc:docMk/>
          <pc:sldMk cId="3140550482" sldId="267"/>
        </pc:sldMkLst>
        <pc:spChg chg="mod">
          <ac:chgData name="Kristīne Ozola" userId="1f6f266a-80f9-49b0-aad1-3edc2c01781b" providerId="ADAL" clId="{85416471-F9AD-4F6E-9F3F-3D1C51D6FC93}" dt="2023-06-08T05:40:11.955" v="21" actId="20577"/>
          <ac:spMkLst>
            <pc:docMk/>
            <pc:sldMk cId="3140550482" sldId="267"/>
            <ac:spMk id="3" creationId="{035F0F37-9C6D-B84E-A4D1-15B38701CC50}"/>
          </ac:spMkLst>
        </pc:spChg>
        <pc:spChg chg="mod">
          <ac:chgData name="Kristīne Ozola" userId="1f6f266a-80f9-49b0-aad1-3edc2c01781b" providerId="ADAL" clId="{85416471-F9AD-4F6E-9F3F-3D1C51D6FC93}" dt="2023-06-08T05:40:26.674" v="27" actId="20577"/>
          <ac:spMkLst>
            <pc:docMk/>
            <pc:sldMk cId="3140550482" sldId="267"/>
            <ac:spMk id="5" creationId="{B14F4C1F-57A5-4EEA-B562-F6686DDCA185}"/>
          </ac:spMkLst>
        </pc:spChg>
      </pc:sldChg>
      <pc:sldChg chg="modSp mod modNotesTx">
        <pc:chgData name="Kristīne Ozola" userId="1f6f266a-80f9-49b0-aad1-3edc2c01781b" providerId="ADAL" clId="{85416471-F9AD-4F6E-9F3F-3D1C51D6FC93}" dt="2023-06-08T10:58:23.593" v="4848" actId="20577"/>
        <pc:sldMkLst>
          <pc:docMk/>
          <pc:sldMk cId="2857624165" sldId="268"/>
        </pc:sldMkLst>
        <pc:spChg chg="mod">
          <ac:chgData name="Kristīne Ozola" userId="1f6f266a-80f9-49b0-aad1-3edc2c01781b" providerId="ADAL" clId="{85416471-F9AD-4F6E-9F3F-3D1C51D6FC93}" dt="2023-06-08T10:57:50.267" v="4817" actId="20577"/>
          <ac:spMkLst>
            <pc:docMk/>
            <pc:sldMk cId="2857624165" sldId="268"/>
            <ac:spMk id="2" creationId="{03010E38-542A-BF46-8379-D40FB84C6721}"/>
          </ac:spMkLst>
        </pc:spChg>
      </pc:sldChg>
      <pc:sldChg chg="modSp mod modNotesTx">
        <pc:chgData name="Kristīne Ozola" userId="1f6f266a-80f9-49b0-aad1-3edc2c01781b" providerId="ADAL" clId="{85416471-F9AD-4F6E-9F3F-3D1C51D6FC93}" dt="2023-06-08T07:13:28.834" v="1171" actId="18131"/>
        <pc:sldMkLst>
          <pc:docMk/>
          <pc:sldMk cId="3518186977" sldId="331"/>
        </pc:sldMkLst>
        <pc:spChg chg="mod">
          <ac:chgData name="Kristīne Ozola" userId="1f6f266a-80f9-49b0-aad1-3edc2c01781b" providerId="ADAL" clId="{85416471-F9AD-4F6E-9F3F-3D1C51D6FC93}" dt="2023-06-08T07:09:16.715" v="1137" actId="20577"/>
          <ac:spMkLst>
            <pc:docMk/>
            <pc:sldMk cId="3518186977" sldId="331"/>
            <ac:spMk id="3" creationId="{423BAD50-CBC9-428F-BB90-BC8C380DD01E}"/>
          </ac:spMkLst>
        </pc:spChg>
        <pc:spChg chg="mod">
          <ac:chgData name="Kristīne Ozola" userId="1f6f266a-80f9-49b0-aad1-3edc2c01781b" providerId="ADAL" clId="{85416471-F9AD-4F6E-9F3F-3D1C51D6FC93}" dt="2023-06-08T07:12:48.918" v="1168" actId="1076"/>
          <ac:spMkLst>
            <pc:docMk/>
            <pc:sldMk cId="3518186977" sldId="331"/>
            <ac:spMk id="8" creationId="{73E22A27-AB7E-4D68-BBB8-003E1A8325C8}"/>
          </ac:spMkLst>
        </pc:spChg>
        <pc:graphicFrameChg chg="mod modGraphic">
          <ac:chgData name="Kristīne Ozola" userId="1f6f266a-80f9-49b0-aad1-3edc2c01781b" providerId="ADAL" clId="{85416471-F9AD-4F6E-9F3F-3D1C51D6FC93}" dt="2023-06-08T07:13:28.834" v="1171" actId="18131"/>
          <ac:graphicFrameMkLst>
            <pc:docMk/>
            <pc:sldMk cId="3518186977" sldId="331"/>
            <ac:graphicFrameMk id="9" creationId="{DF7EA562-1554-4846-9DE4-2966FAE7EF59}"/>
          </ac:graphicFrameMkLst>
        </pc:graphicFrameChg>
      </pc:sldChg>
      <pc:sldChg chg="modSp add mod">
        <pc:chgData name="Kristīne Ozola" userId="1f6f266a-80f9-49b0-aad1-3edc2c01781b" providerId="ADAL" clId="{85416471-F9AD-4F6E-9F3F-3D1C51D6FC93}" dt="2023-06-08T11:25:02.813" v="5295" actId="20577"/>
        <pc:sldMkLst>
          <pc:docMk/>
          <pc:sldMk cId="2151974915" sldId="341"/>
        </pc:sldMkLst>
        <pc:spChg chg="mod">
          <ac:chgData name="Kristīne Ozola" userId="1f6f266a-80f9-49b0-aad1-3edc2c01781b" providerId="ADAL" clId="{85416471-F9AD-4F6E-9F3F-3D1C51D6FC93}" dt="2023-06-08T11:25:02.813" v="5295" actId="20577"/>
          <ac:spMkLst>
            <pc:docMk/>
            <pc:sldMk cId="2151974915" sldId="341"/>
            <ac:spMk id="3" creationId="{423BAD50-CBC9-428F-BB90-BC8C380DD01E}"/>
          </ac:spMkLst>
        </pc:spChg>
      </pc:sldChg>
      <pc:sldChg chg="modSp add mod">
        <pc:chgData name="Kristīne Ozola" userId="1f6f266a-80f9-49b0-aad1-3edc2c01781b" providerId="ADAL" clId="{85416471-F9AD-4F6E-9F3F-3D1C51D6FC93}" dt="2023-06-08T07:08:53.863" v="1132" actId="20577"/>
        <pc:sldMkLst>
          <pc:docMk/>
          <pc:sldMk cId="2838789907" sldId="344"/>
        </pc:sldMkLst>
        <pc:spChg chg="mod">
          <ac:chgData name="Kristīne Ozola" userId="1f6f266a-80f9-49b0-aad1-3edc2c01781b" providerId="ADAL" clId="{85416471-F9AD-4F6E-9F3F-3D1C51D6FC93}" dt="2023-06-08T07:08:53.863" v="1132" actId="20577"/>
          <ac:spMkLst>
            <pc:docMk/>
            <pc:sldMk cId="2838789907" sldId="344"/>
            <ac:spMk id="3" creationId="{423BAD50-CBC9-428F-BB90-BC8C380DD01E}"/>
          </ac:spMkLst>
        </pc:spChg>
        <pc:spChg chg="mod">
          <ac:chgData name="Kristīne Ozola" userId="1f6f266a-80f9-49b0-aad1-3edc2c01781b" providerId="ADAL" clId="{85416471-F9AD-4F6E-9F3F-3D1C51D6FC93}" dt="2023-06-08T07:08:26.954" v="1121" actId="1076"/>
          <ac:spMkLst>
            <pc:docMk/>
            <pc:sldMk cId="2838789907" sldId="344"/>
            <ac:spMk id="8" creationId="{73E22A27-AB7E-4D68-BBB8-003E1A8325C8}"/>
          </ac:spMkLst>
        </pc:spChg>
        <pc:graphicFrameChg chg="mod modGraphic">
          <ac:chgData name="Kristīne Ozola" userId="1f6f266a-80f9-49b0-aad1-3edc2c01781b" providerId="ADAL" clId="{85416471-F9AD-4F6E-9F3F-3D1C51D6FC93}" dt="2023-06-08T07:08:38.158" v="1122"/>
          <ac:graphicFrameMkLst>
            <pc:docMk/>
            <pc:sldMk cId="2838789907" sldId="344"/>
            <ac:graphicFrameMk id="9" creationId="{DF7EA562-1554-4846-9DE4-2966FAE7EF59}"/>
          </ac:graphicFrameMkLst>
        </pc:graphicFrameChg>
      </pc:sldChg>
      <pc:sldChg chg="modSp add mod">
        <pc:chgData name="Kristīne Ozola" userId="1f6f266a-80f9-49b0-aad1-3edc2c01781b" providerId="ADAL" clId="{85416471-F9AD-4F6E-9F3F-3D1C51D6FC93}" dt="2023-06-08T09:21:12.456" v="4535" actId="20577"/>
        <pc:sldMkLst>
          <pc:docMk/>
          <pc:sldMk cId="3123174410" sldId="345"/>
        </pc:sldMkLst>
        <pc:spChg chg="mod">
          <ac:chgData name="Kristīne Ozola" userId="1f6f266a-80f9-49b0-aad1-3edc2c01781b" providerId="ADAL" clId="{85416471-F9AD-4F6E-9F3F-3D1C51D6FC93}" dt="2023-06-08T09:21:12.456" v="4535" actId="20577"/>
          <ac:spMkLst>
            <pc:docMk/>
            <pc:sldMk cId="3123174410" sldId="345"/>
            <ac:spMk id="4" creationId="{ECDBC015-2E6F-3041-B1B5-5A6FCBF4C54D}"/>
          </ac:spMkLst>
        </pc:spChg>
      </pc:sldChg>
      <pc:sldChg chg="modSp add del mod modNotesTx">
        <pc:chgData name="Kristīne Ozola" userId="1f6f266a-80f9-49b0-aad1-3edc2c01781b" providerId="ADAL" clId="{85416471-F9AD-4F6E-9F3F-3D1C51D6FC93}" dt="2023-06-08T11:12:59.669" v="5153" actId="47"/>
        <pc:sldMkLst>
          <pc:docMk/>
          <pc:sldMk cId="4048025618" sldId="365"/>
        </pc:sldMkLst>
        <pc:spChg chg="mod">
          <ac:chgData name="Kristīne Ozola" userId="1f6f266a-80f9-49b0-aad1-3edc2c01781b" providerId="ADAL" clId="{85416471-F9AD-4F6E-9F3F-3D1C51D6FC93}" dt="2023-06-08T06:07:59.227" v="246" actId="20577"/>
          <ac:spMkLst>
            <pc:docMk/>
            <pc:sldMk cId="4048025618" sldId="365"/>
            <ac:spMk id="4" creationId="{788523FE-A0FC-4F64-8F8A-950F94C26C54}"/>
          </ac:spMkLst>
        </pc:spChg>
        <pc:spChg chg="mod">
          <ac:chgData name="Kristīne Ozola" userId="1f6f266a-80f9-49b0-aad1-3edc2c01781b" providerId="ADAL" clId="{85416471-F9AD-4F6E-9F3F-3D1C51D6FC93}" dt="2023-06-08T06:07:36.674" v="237" actId="20577"/>
          <ac:spMkLst>
            <pc:docMk/>
            <pc:sldMk cId="4048025618" sldId="365"/>
            <ac:spMk id="8" creationId="{268CC4CA-753F-4346-A1EA-9F6D18CC3C24}"/>
          </ac:spMkLst>
        </pc:spChg>
      </pc:sldChg>
      <pc:sldChg chg="modSp mod modNotesTx">
        <pc:chgData name="Kristīne Ozola" userId="1f6f266a-80f9-49b0-aad1-3edc2c01781b" providerId="ADAL" clId="{85416471-F9AD-4F6E-9F3F-3D1C51D6FC93}" dt="2023-06-08T11:04:53.408" v="5062" actId="1076"/>
        <pc:sldMkLst>
          <pc:docMk/>
          <pc:sldMk cId="2470691541" sldId="366"/>
        </pc:sldMkLst>
        <pc:spChg chg="mod">
          <ac:chgData name="Kristīne Ozola" userId="1f6f266a-80f9-49b0-aad1-3edc2c01781b" providerId="ADAL" clId="{85416471-F9AD-4F6E-9F3F-3D1C51D6FC93}" dt="2023-06-08T10:57:13.050" v="4762" actId="20577"/>
          <ac:spMkLst>
            <pc:docMk/>
            <pc:sldMk cId="2470691541" sldId="366"/>
            <ac:spMk id="4" creationId="{ECDBC015-2E6F-3041-B1B5-5A6FCBF4C54D}"/>
          </ac:spMkLst>
        </pc:spChg>
        <pc:spChg chg="mod">
          <ac:chgData name="Kristīne Ozola" userId="1f6f266a-80f9-49b0-aad1-3edc2c01781b" providerId="ADAL" clId="{85416471-F9AD-4F6E-9F3F-3D1C51D6FC93}" dt="2023-06-08T10:54:48.339" v="4686" actId="20577"/>
          <ac:spMkLst>
            <pc:docMk/>
            <pc:sldMk cId="2470691541" sldId="366"/>
            <ac:spMk id="12" creationId="{4612C6BA-D2EF-4E46-89B0-B4465AC9CF76}"/>
          </ac:spMkLst>
        </pc:spChg>
        <pc:spChg chg="mod">
          <ac:chgData name="Kristīne Ozola" userId="1f6f266a-80f9-49b0-aad1-3edc2c01781b" providerId="ADAL" clId="{85416471-F9AD-4F6E-9F3F-3D1C51D6FC93}" dt="2023-06-08T10:58:31.576" v="4857" actId="20577"/>
          <ac:spMkLst>
            <pc:docMk/>
            <pc:sldMk cId="2470691541" sldId="366"/>
            <ac:spMk id="15" creationId="{184FD6F7-F416-4805-AA50-36167293484D}"/>
          </ac:spMkLst>
        </pc:spChg>
        <pc:spChg chg="mod">
          <ac:chgData name="Kristīne Ozola" userId="1f6f266a-80f9-49b0-aad1-3edc2c01781b" providerId="ADAL" clId="{85416471-F9AD-4F6E-9F3F-3D1C51D6FC93}" dt="2023-06-08T11:04:53.408" v="5062" actId="1076"/>
          <ac:spMkLst>
            <pc:docMk/>
            <pc:sldMk cId="2470691541" sldId="366"/>
            <ac:spMk id="16" creationId="{EB8B6125-DC5F-49DD-A90F-B6FE133C7A0A}"/>
          </ac:spMkLst>
        </pc:spChg>
        <pc:spChg chg="mod">
          <ac:chgData name="Kristīne Ozola" userId="1f6f266a-80f9-49b0-aad1-3edc2c01781b" providerId="ADAL" clId="{85416471-F9AD-4F6E-9F3F-3D1C51D6FC93}" dt="2023-06-08T10:59:44.221" v="4891" actId="1076"/>
          <ac:spMkLst>
            <pc:docMk/>
            <pc:sldMk cId="2470691541" sldId="366"/>
            <ac:spMk id="17" creationId="{F301EF54-85F1-4260-BF7B-B451A1234435}"/>
          </ac:spMkLst>
        </pc:spChg>
        <pc:spChg chg="mod">
          <ac:chgData name="Kristīne Ozola" userId="1f6f266a-80f9-49b0-aad1-3edc2c01781b" providerId="ADAL" clId="{85416471-F9AD-4F6E-9F3F-3D1C51D6FC93}" dt="2023-06-08T11:04:33.399" v="5061" actId="1076"/>
          <ac:spMkLst>
            <pc:docMk/>
            <pc:sldMk cId="2470691541" sldId="366"/>
            <ac:spMk id="19" creationId="{720BDF49-4BA1-423B-A50B-56F38FFDCE93}"/>
          </ac:spMkLst>
        </pc:spChg>
        <pc:graphicFrameChg chg="mod modGraphic">
          <ac:chgData name="Kristīne Ozola" userId="1f6f266a-80f9-49b0-aad1-3edc2c01781b" providerId="ADAL" clId="{85416471-F9AD-4F6E-9F3F-3D1C51D6FC93}" dt="2023-06-08T10:56:27.536" v="4758" actId="404"/>
          <ac:graphicFrameMkLst>
            <pc:docMk/>
            <pc:sldMk cId="2470691541" sldId="366"/>
            <ac:graphicFrameMk id="11" creationId="{0661F144-01E6-4CBE-953D-C0A70E98D366}"/>
          </ac:graphicFrameMkLst>
        </pc:graphicFrameChg>
      </pc:sldChg>
      <pc:sldChg chg="modSp del">
        <pc:chgData name="Kristīne Ozola" userId="1f6f266a-80f9-49b0-aad1-3edc2c01781b" providerId="ADAL" clId="{85416471-F9AD-4F6E-9F3F-3D1C51D6FC93}" dt="2023-06-08T09:21:24.065" v="4537" actId="47"/>
        <pc:sldMkLst>
          <pc:docMk/>
          <pc:sldMk cId="3025912620" sldId="368"/>
        </pc:sldMkLst>
        <pc:graphicFrameChg chg="mod">
          <ac:chgData name="Kristīne Ozola" userId="1f6f266a-80f9-49b0-aad1-3edc2c01781b" providerId="ADAL" clId="{85416471-F9AD-4F6E-9F3F-3D1C51D6FC93}" dt="2023-06-08T09:20:28.481" v="4520" actId="113"/>
          <ac:graphicFrameMkLst>
            <pc:docMk/>
            <pc:sldMk cId="3025912620" sldId="368"/>
            <ac:graphicFrameMk id="19" creationId="{F7786787-F5D8-478D-AB75-F9DE63B120F0}"/>
          </ac:graphicFrameMkLst>
        </pc:graphicFrameChg>
      </pc:sldChg>
      <pc:sldChg chg="modSp mod modNotesTx">
        <pc:chgData name="Kristīne Ozola" userId="1f6f266a-80f9-49b0-aad1-3edc2c01781b" providerId="ADAL" clId="{85416471-F9AD-4F6E-9F3F-3D1C51D6FC93}" dt="2023-06-08T11:15:21.176" v="5274" actId="20577"/>
        <pc:sldMkLst>
          <pc:docMk/>
          <pc:sldMk cId="1199582191" sldId="372"/>
        </pc:sldMkLst>
        <pc:spChg chg="mod">
          <ac:chgData name="Kristīne Ozola" userId="1f6f266a-80f9-49b0-aad1-3edc2c01781b" providerId="ADAL" clId="{85416471-F9AD-4F6E-9F3F-3D1C51D6FC93}" dt="2023-06-08T05:45:53.604" v="90" actId="20577"/>
          <ac:spMkLst>
            <pc:docMk/>
            <pc:sldMk cId="1199582191" sldId="372"/>
            <ac:spMk id="3" creationId="{423BAD50-CBC9-428F-BB90-BC8C380DD01E}"/>
          </ac:spMkLst>
        </pc:spChg>
        <pc:graphicFrameChg chg="mod">
          <ac:chgData name="Kristīne Ozola" userId="1f6f266a-80f9-49b0-aad1-3edc2c01781b" providerId="ADAL" clId="{85416471-F9AD-4F6E-9F3F-3D1C51D6FC93}" dt="2023-06-08T11:13:35.127" v="5192" actId="20577"/>
          <ac:graphicFrameMkLst>
            <pc:docMk/>
            <pc:sldMk cId="1199582191" sldId="372"/>
            <ac:graphicFrameMk id="11" creationId="{852B56A7-A519-45B5-AD46-0A8E81CC2A95}"/>
          </ac:graphicFrameMkLst>
        </pc:graphicFrameChg>
      </pc:sldChg>
      <pc:sldChg chg="modSp mod modNotesTx">
        <pc:chgData name="Kristīne Ozola" userId="1f6f266a-80f9-49b0-aad1-3edc2c01781b" providerId="ADAL" clId="{85416471-F9AD-4F6E-9F3F-3D1C51D6FC93}" dt="2023-06-08T07:14:40.434" v="1177"/>
        <pc:sldMkLst>
          <pc:docMk/>
          <pc:sldMk cId="61027809" sldId="373"/>
        </pc:sldMkLst>
        <pc:spChg chg="mod">
          <ac:chgData name="Kristīne Ozola" userId="1f6f266a-80f9-49b0-aad1-3edc2c01781b" providerId="ADAL" clId="{85416471-F9AD-4F6E-9F3F-3D1C51D6FC93}" dt="2023-06-08T06:08:30.946" v="256" actId="20577"/>
          <ac:spMkLst>
            <pc:docMk/>
            <pc:sldMk cId="61027809" sldId="373"/>
            <ac:spMk id="3" creationId="{423BAD50-CBC9-428F-BB90-BC8C380DD01E}"/>
          </ac:spMkLst>
        </pc:spChg>
        <pc:graphicFrameChg chg="mod modGraphic">
          <ac:chgData name="Kristīne Ozola" userId="1f6f266a-80f9-49b0-aad1-3edc2c01781b" providerId="ADAL" clId="{85416471-F9AD-4F6E-9F3F-3D1C51D6FC93}" dt="2023-06-08T07:14:40.434" v="1177"/>
          <ac:graphicFrameMkLst>
            <pc:docMk/>
            <pc:sldMk cId="61027809" sldId="373"/>
            <ac:graphicFrameMk id="7" creationId="{FF554CDE-C081-41F0-A0DE-70E4F843CBB9}"/>
          </ac:graphicFrameMkLst>
        </pc:graphicFrameChg>
      </pc:sldChg>
      <pc:sldChg chg="addSp delSp modSp mod modNotesTx">
        <pc:chgData name="Kristīne Ozola" userId="1f6f266a-80f9-49b0-aad1-3edc2c01781b" providerId="ADAL" clId="{85416471-F9AD-4F6E-9F3F-3D1C51D6FC93}" dt="2023-06-08T08:56:10.033" v="3966" actId="403"/>
        <pc:sldMkLst>
          <pc:docMk/>
          <pc:sldMk cId="2829714240" sldId="379"/>
        </pc:sldMkLst>
        <pc:spChg chg="mod">
          <ac:chgData name="Kristīne Ozola" userId="1f6f266a-80f9-49b0-aad1-3edc2c01781b" providerId="ADAL" clId="{85416471-F9AD-4F6E-9F3F-3D1C51D6FC93}" dt="2023-06-08T08:56:10.033" v="3966" actId="403"/>
          <ac:spMkLst>
            <pc:docMk/>
            <pc:sldMk cId="2829714240" sldId="379"/>
            <ac:spMk id="2" creationId="{E677D777-188D-4ED7-A224-D1015FECE9CA}"/>
          </ac:spMkLst>
        </pc:spChg>
        <pc:spChg chg="mod">
          <ac:chgData name="Kristīne Ozola" userId="1f6f266a-80f9-49b0-aad1-3edc2c01781b" providerId="ADAL" clId="{85416471-F9AD-4F6E-9F3F-3D1C51D6FC93}" dt="2023-06-08T08:51:32.506" v="3873" actId="20577"/>
          <ac:spMkLst>
            <pc:docMk/>
            <pc:sldMk cId="2829714240" sldId="379"/>
            <ac:spMk id="3" creationId="{423BAD50-CBC9-428F-BB90-BC8C380DD01E}"/>
          </ac:spMkLst>
        </pc:spChg>
        <pc:graphicFrameChg chg="add mod">
          <ac:chgData name="Kristīne Ozola" userId="1f6f266a-80f9-49b0-aad1-3edc2c01781b" providerId="ADAL" clId="{85416471-F9AD-4F6E-9F3F-3D1C51D6FC93}" dt="2023-06-08T08:50:53.515" v="3829"/>
          <ac:graphicFrameMkLst>
            <pc:docMk/>
            <pc:sldMk cId="2829714240" sldId="379"/>
            <ac:graphicFrameMk id="4" creationId="{5E7811A9-E4A1-5953-A997-0C54C1988B27}"/>
          </ac:graphicFrameMkLst>
        </pc:graphicFrameChg>
        <pc:graphicFrameChg chg="del">
          <ac:chgData name="Kristīne Ozola" userId="1f6f266a-80f9-49b0-aad1-3edc2c01781b" providerId="ADAL" clId="{85416471-F9AD-4F6E-9F3F-3D1C51D6FC93}" dt="2023-06-08T08:50:52.782" v="3828" actId="478"/>
          <ac:graphicFrameMkLst>
            <pc:docMk/>
            <pc:sldMk cId="2829714240" sldId="379"/>
            <ac:graphicFrameMk id="10" creationId="{8FBBB574-3566-452C-AC93-F57B39210CAF}"/>
          </ac:graphicFrameMkLst>
        </pc:graphicFrameChg>
      </pc:sldChg>
      <pc:sldChg chg="addSp delSp modSp mod modNotesTx">
        <pc:chgData name="Kristīne Ozola" userId="1f6f266a-80f9-49b0-aad1-3edc2c01781b" providerId="ADAL" clId="{85416471-F9AD-4F6E-9F3F-3D1C51D6FC93}" dt="2023-06-08T09:18:09.977" v="4485" actId="5793"/>
        <pc:sldMkLst>
          <pc:docMk/>
          <pc:sldMk cId="2694437744" sldId="380"/>
        </pc:sldMkLst>
        <pc:spChg chg="mod">
          <ac:chgData name="Kristīne Ozola" userId="1f6f266a-80f9-49b0-aad1-3edc2c01781b" providerId="ADAL" clId="{85416471-F9AD-4F6E-9F3F-3D1C51D6FC93}" dt="2023-06-08T09:11:58.872" v="4264" actId="20577"/>
          <ac:spMkLst>
            <pc:docMk/>
            <pc:sldMk cId="2694437744" sldId="380"/>
            <ac:spMk id="6" creationId="{E8208292-9442-473D-BEC3-AB7E6FEBA9A1}"/>
          </ac:spMkLst>
        </pc:spChg>
        <pc:spChg chg="mod">
          <ac:chgData name="Kristīne Ozola" userId="1f6f266a-80f9-49b0-aad1-3edc2c01781b" providerId="ADAL" clId="{85416471-F9AD-4F6E-9F3F-3D1C51D6FC93}" dt="2023-06-08T08:56:22.775" v="3974" actId="404"/>
          <ac:spMkLst>
            <pc:docMk/>
            <pc:sldMk cId="2694437744" sldId="380"/>
            <ac:spMk id="8" creationId="{A95ACA99-C33D-49EE-8277-FE0BE74D2871}"/>
          </ac:spMkLst>
        </pc:spChg>
        <pc:spChg chg="del">
          <ac:chgData name="Kristīne Ozola" userId="1f6f266a-80f9-49b0-aad1-3edc2c01781b" providerId="ADAL" clId="{85416471-F9AD-4F6E-9F3F-3D1C51D6FC93}" dt="2023-06-08T08:56:55.528" v="3975" actId="478"/>
          <ac:spMkLst>
            <pc:docMk/>
            <pc:sldMk cId="2694437744" sldId="380"/>
            <ac:spMk id="17" creationId="{29C249FD-0448-4D51-A61E-EB2B2B939289}"/>
          </ac:spMkLst>
        </pc:spChg>
        <pc:graphicFrameChg chg="add del mod modGraphic">
          <ac:chgData name="Kristīne Ozola" userId="1f6f266a-80f9-49b0-aad1-3edc2c01781b" providerId="ADAL" clId="{85416471-F9AD-4F6E-9F3F-3D1C51D6FC93}" dt="2023-06-08T09:11:31.444" v="4260" actId="255"/>
          <ac:graphicFrameMkLst>
            <pc:docMk/>
            <pc:sldMk cId="2694437744" sldId="380"/>
            <ac:graphicFrameMk id="2" creationId="{8326FC70-A8FA-DFE3-4567-0A490DD8AF9B}"/>
          </ac:graphicFrameMkLst>
        </pc:graphicFrameChg>
      </pc:sldChg>
      <pc:sldChg chg="del">
        <pc:chgData name="Kristīne Ozola" userId="1f6f266a-80f9-49b0-aad1-3edc2c01781b" providerId="ADAL" clId="{85416471-F9AD-4F6E-9F3F-3D1C51D6FC93}" dt="2023-06-08T07:09:08.811" v="1133" actId="47"/>
        <pc:sldMkLst>
          <pc:docMk/>
          <pc:sldMk cId="1471941272" sldId="386"/>
        </pc:sldMkLst>
      </pc:sldChg>
      <pc:sldChg chg="modSp mod modNotesTx">
        <pc:chgData name="Kristīne Ozola" userId="1f6f266a-80f9-49b0-aad1-3edc2c01781b" providerId="ADAL" clId="{85416471-F9AD-4F6E-9F3F-3D1C51D6FC93}" dt="2023-06-08T08:22:44.644" v="2635" actId="20577"/>
        <pc:sldMkLst>
          <pc:docMk/>
          <pc:sldMk cId="1667671080" sldId="387"/>
        </pc:sldMkLst>
        <pc:spChg chg="mod">
          <ac:chgData name="Kristīne Ozola" userId="1f6f266a-80f9-49b0-aad1-3edc2c01781b" providerId="ADAL" clId="{85416471-F9AD-4F6E-9F3F-3D1C51D6FC93}" dt="2023-06-08T07:20:01.388" v="1282" actId="20577"/>
          <ac:spMkLst>
            <pc:docMk/>
            <pc:sldMk cId="1667671080" sldId="387"/>
            <ac:spMk id="6" creationId="{E8208292-9442-473D-BEC3-AB7E6FEBA9A1}"/>
          </ac:spMkLst>
        </pc:spChg>
        <pc:spChg chg="mod">
          <ac:chgData name="Kristīne Ozola" userId="1f6f266a-80f9-49b0-aad1-3edc2c01781b" providerId="ADAL" clId="{85416471-F9AD-4F6E-9F3F-3D1C51D6FC93}" dt="2023-06-08T07:24:12.836" v="1297" actId="20577"/>
          <ac:spMkLst>
            <pc:docMk/>
            <pc:sldMk cId="1667671080" sldId="387"/>
            <ac:spMk id="17" creationId="{29C249FD-0448-4D51-A61E-EB2B2B939289}"/>
          </ac:spMkLst>
        </pc:spChg>
      </pc:sldChg>
      <pc:sldChg chg="del">
        <pc:chgData name="Kristīne Ozola" userId="1f6f266a-80f9-49b0-aad1-3edc2c01781b" providerId="ADAL" clId="{85416471-F9AD-4F6E-9F3F-3D1C51D6FC93}" dt="2023-06-08T07:20:12.431" v="1283" actId="2696"/>
        <pc:sldMkLst>
          <pc:docMk/>
          <pc:sldMk cId="1463957573" sldId="388"/>
        </pc:sldMkLst>
      </pc:sldChg>
      <pc:sldChg chg="addSp delSp modSp add mod modNotesTx">
        <pc:chgData name="Kristīne Ozola" userId="1f6f266a-80f9-49b0-aad1-3edc2c01781b" providerId="ADAL" clId="{85416471-F9AD-4F6E-9F3F-3D1C51D6FC93}" dt="2023-06-08T06:49:55.435" v="1015" actId="1076"/>
        <pc:sldMkLst>
          <pc:docMk/>
          <pc:sldMk cId="3110776036" sldId="389"/>
        </pc:sldMkLst>
        <pc:spChg chg="mod">
          <ac:chgData name="Kristīne Ozola" userId="1f6f266a-80f9-49b0-aad1-3edc2c01781b" providerId="ADAL" clId="{85416471-F9AD-4F6E-9F3F-3D1C51D6FC93}" dt="2023-06-08T06:20:34.304" v="428" actId="20577"/>
          <ac:spMkLst>
            <pc:docMk/>
            <pc:sldMk cId="3110776036" sldId="389"/>
            <ac:spMk id="2" creationId="{5935F978-9BB6-4875-9305-F6D28FC7E32A}"/>
          </ac:spMkLst>
        </pc:spChg>
        <pc:spChg chg="add mod">
          <ac:chgData name="Kristīne Ozola" userId="1f6f266a-80f9-49b0-aad1-3edc2c01781b" providerId="ADAL" clId="{85416471-F9AD-4F6E-9F3F-3D1C51D6FC93}" dt="2023-06-08T06:49:55.435" v="1015" actId="1076"/>
          <ac:spMkLst>
            <pc:docMk/>
            <pc:sldMk cId="3110776036" sldId="389"/>
            <ac:spMk id="3" creationId="{0A18D2C4-53F9-56B5-0DCA-50FB7DBCC152}"/>
          </ac:spMkLst>
        </pc:spChg>
        <pc:spChg chg="topLvl">
          <ac:chgData name="Kristīne Ozola" userId="1f6f266a-80f9-49b0-aad1-3edc2c01781b" providerId="ADAL" clId="{85416471-F9AD-4F6E-9F3F-3D1C51D6FC93}" dt="2023-06-08T06:20:46.792" v="429" actId="478"/>
          <ac:spMkLst>
            <pc:docMk/>
            <pc:sldMk cId="3110776036" sldId="389"/>
            <ac:spMk id="7" creationId="{FD7A5C54-AE5C-4D70-9DF8-B8B82F1429F8}"/>
          </ac:spMkLst>
        </pc:spChg>
        <pc:spChg chg="del topLvl">
          <ac:chgData name="Kristīne Ozola" userId="1f6f266a-80f9-49b0-aad1-3edc2c01781b" providerId="ADAL" clId="{85416471-F9AD-4F6E-9F3F-3D1C51D6FC93}" dt="2023-06-08T06:20:46.792" v="429" actId="478"/>
          <ac:spMkLst>
            <pc:docMk/>
            <pc:sldMk cId="3110776036" sldId="389"/>
            <ac:spMk id="8" creationId="{268CC4CA-753F-4346-A1EA-9F6D18CC3C24}"/>
          </ac:spMkLst>
        </pc:spChg>
        <pc:grpChg chg="del">
          <ac:chgData name="Kristīne Ozola" userId="1f6f266a-80f9-49b0-aad1-3edc2c01781b" providerId="ADAL" clId="{85416471-F9AD-4F6E-9F3F-3D1C51D6FC93}" dt="2023-06-08T06:20:46.792" v="429" actId="478"/>
          <ac:grpSpMkLst>
            <pc:docMk/>
            <pc:sldMk cId="3110776036" sldId="389"/>
            <ac:grpSpMk id="6" creationId="{CA891FE2-F1B1-4D06-BA77-C68DBA840F2F}"/>
          </ac:grpSpMkLst>
        </pc:grpChg>
        <pc:picChg chg="add del">
          <ac:chgData name="Kristīne Ozola" userId="1f6f266a-80f9-49b0-aad1-3edc2c01781b" providerId="ADAL" clId="{85416471-F9AD-4F6E-9F3F-3D1C51D6FC93}" dt="2023-06-08T06:30:29.725" v="520" actId="22"/>
          <ac:picMkLst>
            <pc:docMk/>
            <pc:sldMk cId="3110776036" sldId="389"/>
            <ac:picMk id="10" creationId="{A67A871D-FE14-1852-4F06-4F353BD2E604}"/>
          </ac:picMkLst>
        </pc:picChg>
      </pc:sldChg>
      <pc:sldChg chg="addSp delSp modSp add mod modNotesTx">
        <pc:chgData name="Kristīne Ozola" userId="1f6f266a-80f9-49b0-aad1-3edc2c01781b" providerId="ADAL" clId="{85416471-F9AD-4F6E-9F3F-3D1C51D6FC93}" dt="2023-06-08T11:08:16.885" v="5080" actId="404"/>
        <pc:sldMkLst>
          <pc:docMk/>
          <pc:sldMk cId="1408097773" sldId="390"/>
        </pc:sldMkLst>
        <pc:spChg chg="add del mod">
          <ac:chgData name="Kristīne Ozola" userId="1f6f266a-80f9-49b0-aad1-3edc2c01781b" providerId="ADAL" clId="{85416471-F9AD-4F6E-9F3F-3D1C51D6FC93}" dt="2023-06-08T08:10:00.460" v="2077"/>
          <ac:spMkLst>
            <pc:docMk/>
            <pc:sldMk cId="1408097773" sldId="390"/>
            <ac:spMk id="2" creationId="{CC9B6EFD-4686-025C-07E8-7293F9D69646}"/>
          </ac:spMkLst>
        </pc:spChg>
        <pc:spChg chg="add del mod">
          <ac:chgData name="Kristīne Ozola" userId="1f6f266a-80f9-49b0-aad1-3edc2c01781b" providerId="ADAL" clId="{85416471-F9AD-4F6E-9F3F-3D1C51D6FC93}" dt="2023-06-08T08:33:35.481" v="3363" actId="20577"/>
          <ac:spMkLst>
            <pc:docMk/>
            <pc:sldMk cId="1408097773" sldId="390"/>
            <ac:spMk id="3" creationId="{21EDE751-FF6A-AE32-74B7-E24D55E302B7}"/>
          </ac:spMkLst>
        </pc:spChg>
        <pc:spChg chg="mod">
          <ac:chgData name="Kristīne Ozola" userId="1f6f266a-80f9-49b0-aad1-3edc2c01781b" providerId="ADAL" clId="{85416471-F9AD-4F6E-9F3F-3D1C51D6FC93}" dt="2023-06-08T11:08:16.885" v="5080" actId="404"/>
          <ac:spMkLst>
            <pc:docMk/>
            <pc:sldMk cId="1408097773" sldId="390"/>
            <ac:spMk id="8" creationId="{A95ACA99-C33D-49EE-8277-FE0BE74D2871}"/>
          </ac:spMkLst>
        </pc:spChg>
        <pc:spChg chg="del mod">
          <ac:chgData name="Kristīne Ozola" userId="1f6f266a-80f9-49b0-aad1-3edc2c01781b" providerId="ADAL" clId="{85416471-F9AD-4F6E-9F3F-3D1C51D6FC93}" dt="2023-06-08T08:10:02.334" v="2078" actId="478"/>
          <ac:spMkLst>
            <pc:docMk/>
            <pc:sldMk cId="1408097773" sldId="390"/>
            <ac:spMk id="17" creationId="{29C249FD-0448-4D51-A61E-EB2B2B939289}"/>
          </ac:spMkLst>
        </pc:spChg>
        <pc:graphicFrameChg chg="add mod modGraphic">
          <ac:chgData name="Kristīne Ozola" userId="1f6f266a-80f9-49b0-aad1-3edc2c01781b" providerId="ADAL" clId="{85416471-F9AD-4F6E-9F3F-3D1C51D6FC93}" dt="2023-06-08T08:33:18.169" v="3362" actId="1076"/>
          <ac:graphicFrameMkLst>
            <pc:docMk/>
            <pc:sldMk cId="1408097773" sldId="390"/>
            <ac:graphicFrameMk id="4" creationId="{7402C538-712E-797B-D195-1FA2817F599C}"/>
          </ac:graphicFrameMkLst>
        </pc:graphicFrameChg>
      </pc:sldChg>
      <pc:sldChg chg="modSp add mod modNotesTx">
        <pc:chgData name="Kristīne Ozola" userId="1f6f266a-80f9-49b0-aad1-3edc2c01781b" providerId="ADAL" clId="{85416471-F9AD-4F6E-9F3F-3D1C51D6FC93}" dt="2023-06-08T10:53:11.800" v="4673" actId="20577"/>
        <pc:sldMkLst>
          <pc:docMk/>
          <pc:sldMk cId="2132408286" sldId="391"/>
        </pc:sldMkLst>
        <pc:spChg chg="mod">
          <ac:chgData name="Kristīne Ozola" userId="1f6f266a-80f9-49b0-aad1-3edc2c01781b" providerId="ADAL" clId="{85416471-F9AD-4F6E-9F3F-3D1C51D6FC93}" dt="2023-06-08T09:23:33.382" v="4613" actId="20577"/>
          <ac:spMkLst>
            <pc:docMk/>
            <pc:sldMk cId="2132408286" sldId="391"/>
            <ac:spMk id="6" creationId="{ED797BB1-258A-4371-A32A-EF508278523C}"/>
          </ac:spMkLst>
        </pc:spChg>
        <pc:graphicFrameChg chg="mod">
          <ac:chgData name="Kristīne Ozola" userId="1f6f266a-80f9-49b0-aad1-3edc2c01781b" providerId="ADAL" clId="{85416471-F9AD-4F6E-9F3F-3D1C51D6FC93}" dt="2023-06-08T09:23:14.246" v="4599" actId="20577"/>
          <ac:graphicFrameMkLst>
            <pc:docMk/>
            <pc:sldMk cId="2132408286" sldId="391"/>
            <ac:graphicFrameMk id="19" creationId="{F7786787-F5D8-478D-AB75-F9DE63B120F0}"/>
          </ac:graphicFrameMkLst>
        </pc:graphicFrameChg>
      </pc:sldChg>
      <pc:sldChg chg="new del ord">
        <pc:chgData name="Kristīne Ozola" userId="1f6f266a-80f9-49b0-aad1-3edc2c01781b" providerId="ADAL" clId="{85416471-F9AD-4F6E-9F3F-3D1C51D6FC93}" dt="2023-06-08T09:21:01.223" v="4525" actId="47"/>
        <pc:sldMkLst>
          <pc:docMk/>
          <pc:sldMk cId="3451947216" sldId="391"/>
        </pc:sldMkLst>
      </pc:sldChg>
      <pc:sldChg chg="addSp delSp modSp new mod modNotesTx">
        <pc:chgData name="Kristīne Ozola" userId="1f6f266a-80f9-49b0-aad1-3edc2c01781b" providerId="ADAL" clId="{85416471-F9AD-4F6E-9F3F-3D1C51D6FC93}" dt="2023-06-08T11:16:01.138" v="5279" actId="20577"/>
        <pc:sldMkLst>
          <pc:docMk/>
          <pc:sldMk cId="218720596" sldId="392"/>
        </pc:sldMkLst>
        <pc:spChg chg="mod">
          <ac:chgData name="Kristīne Ozola" userId="1f6f266a-80f9-49b0-aad1-3edc2c01781b" providerId="ADAL" clId="{85416471-F9AD-4F6E-9F3F-3D1C51D6FC93}" dt="2023-06-08T11:12:10.904" v="5121" actId="1076"/>
          <ac:spMkLst>
            <pc:docMk/>
            <pc:sldMk cId="218720596" sldId="392"/>
            <ac:spMk id="2" creationId="{13F2F980-6AC2-C26E-82BA-A1F4C0C45980}"/>
          </ac:spMkLst>
        </pc:spChg>
        <pc:spChg chg="mod">
          <ac:chgData name="Kristīne Ozola" userId="1f6f266a-80f9-49b0-aad1-3edc2c01781b" providerId="ADAL" clId="{85416471-F9AD-4F6E-9F3F-3D1C51D6FC93}" dt="2023-06-08T11:12:22.391" v="5124" actId="1076"/>
          <ac:spMkLst>
            <pc:docMk/>
            <pc:sldMk cId="218720596" sldId="392"/>
            <ac:spMk id="3" creationId="{4C7E29B1-F122-C251-8D4E-89C14B0756FF}"/>
          </ac:spMkLst>
        </pc:spChg>
        <pc:spChg chg="del">
          <ac:chgData name="Kristīne Ozola" userId="1f6f266a-80f9-49b0-aad1-3edc2c01781b" providerId="ADAL" clId="{85416471-F9AD-4F6E-9F3F-3D1C51D6FC93}" dt="2023-06-08T11:09:01.593" v="5084" actId="478"/>
          <ac:spMkLst>
            <pc:docMk/>
            <pc:sldMk cId="218720596" sldId="392"/>
            <ac:spMk id="4" creationId="{0B9BC661-EEF2-7F61-A9FE-E499CB1E5F9E}"/>
          </ac:spMkLst>
        </pc:spChg>
        <pc:spChg chg="add mod">
          <ac:chgData name="Kristīne Ozola" userId="1f6f266a-80f9-49b0-aad1-3edc2c01781b" providerId="ADAL" clId="{85416471-F9AD-4F6E-9F3F-3D1C51D6FC93}" dt="2023-06-08T11:12:08.247" v="5120" actId="1076"/>
          <ac:spMkLst>
            <pc:docMk/>
            <pc:sldMk cId="218720596" sldId="392"/>
            <ac:spMk id="7" creationId="{632850E4-97FD-5051-5281-D63F46FB36F6}"/>
          </ac:spMkLst>
        </pc:spChg>
        <pc:spChg chg="add mod">
          <ac:chgData name="Kristīne Ozola" userId="1f6f266a-80f9-49b0-aad1-3edc2c01781b" providerId="ADAL" clId="{85416471-F9AD-4F6E-9F3F-3D1C51D6FC93}" dt="2023-06-08T11:12:19.016" v="5123" actId="1076"/>
          <ac:spMkLst>
            <pc:docMk/>
            <pc:sldMk cId="218720596" sldId="392"/>
            <ac:spMk id="9" creationId="{C72F3CA6-37C5-E201-7680-3D7FA77C02B3}"/>
          </ac:spMkLst>
        </pc:spChg>
      </pc:sldChg>
      <pc:sldChg chg="modSp add del mod">
        <pc:chgData name="Kristīne Ozola" userId="1f6f266a-80f9-49b0-aad1-3edc2c01781b" providerId="ADAL" clId="{85416471-F9AD-4F6E-9F3F-3D1C51D6FC93}" dt="2023-06-08T11:21:36.652" v="5286" actId="2696"/>
        <pc:sldMkLst>
          <pc:docMk/>
          <pc:sldMk cId="2244136559" sldId="393"/>
        </pc:sldMkLst>
        <pc:spChg chg="mod">
          <ac:chgData name="Kristīne Ozola" userId="1f6f266a-80f9-49b0-aad1-3edc2c01781b" providerId="ADAL" clId="{85416471-F9AD-4F6E-9F3F-3D1C51D6FC93}" dt="2023-06-08T11:17:08.787" v="5285" actId="14100"/>
          <ac:spMkLst>
            <pc:docMk/>
            <pc:sldMk cId="2244136559" sldId="393"/>
            <ac:spMk id="2" creationId="{E677D777-188D-4ED7-A224-D1015FECE9CA}"/>
          </ac:spMkLst>
        </pc:spChg>
      </pc:sldChg>
    </pc:docChg>
  </pc:docChgLst>
  <pc:docChgLst>
    <pc:chgData name="Kristīne Ozola" userId="1f6f266a-80f9-49b0-aad1-3edc2c01781b" providerId="ADAL" clId="{CF0111EE-1101-45C9-9531-E7BAE58BA9F6}"/>
    <pc:docChg chg="custSel addSld modSld sldOrd">
      <pc:chgData name="Kristīne Ozola" userId="1f6f266a-80f9-49b0-aad1-3edc2c01781b" providerId="ADAL" clId="{CF0111EE-1101-45C9-9531-E7BAE58BA9F6}" dt="2023-06-12T06:08:55.764" v="545" actId="14100"/>
      <pc:docMkLst>
        <pc:docMk/>
      </pc:docMkLst>
      <pc:sldChg chg="modSp mod modNotesTx">
        <pc:chgData name="Kristīne Ozola" userId="1f6f266a-80f9-49b0-aad1-3edc2c01781b" providerId="ADAL" clId="{CF0111EE-1101-45C9-9531-E7BAE58BA9F6}" dt="2023-06-12T05:52:17.019" v="470" actId="20577"/>
        <pc:sldMkLst>
          <pc:docMk/>
          <pc:sldMk cId="2151974915" sldId="341"/>
        </pc:sldMkLst>
        <pc:graphicFrameChg chg="mod modGraphic">
          <ac:chgData name="Kristīne Ozola" userId="1f6f266a-80f9-49b0-aad1-3edc2c01781b" providerId="ADAL" clId="{CF0111EE-1101-45C9-9531-E7BAE58BA9F6}" dt="2023-06-12T05:50:49.399" v="418" actId="403"/>
          <ac:graphicFrameMkLst>
            <pc:docMk/>
            <pc:sldMk cId="2151974915" sldId="341"/>
            <ac:graphicFrameMk id="11" creationId="{852B56A7-A519-45B5-AD46-0A8E81CC2A95}"/>
          </ac:graphicFrameMkLst>
        </pc:graphicFrameChg>
      </pc:sldChg>
      <pc:sldChg chg="modSp mod">
        <pc:chgData name="Kristīne Ozola" userId="1f6f266a-80f9-49b0-aad1-3edc2c01781b" providerId="ADAL" clId="{CF0111EE-1101-45C9-9531-E7BAE58BA9F6}" dt="2023-06-12T06:08:43.648" v="543" actId="14100"/>
        <pc:sldMkLst>
          <pc:docMk/>
          <pc:sldMk cId="3123174410" sldId="345"/>
        </pc:sldMkLst>
        <pc:graphicFrameChg chg="mod">
          <ac:chgData name="Kristīne Ozola" userId="1f6f266a-80f9-49b0-aad1-3edc2c01781b" providerId="ADAL" clId="{CF0111EE-1101-45C9-9531-E7BAE58BA9F6}" dt="2023-06-12T06:08:43.648" v="543" actId="14100"/>
          <ac:graphicFrameMkLst>
            <pc:docMk/>
            <pc:sldMk cId="3123174410" sldId="345"/>
            <ac:graphicFrameMk id="8" creationId="{CA3A71D7-C003-437F-A5F0-FDA237EEBE77}"/>
          </ac:graphicFrameMkLst>
        </pc:graphicFrameChg>
      </pc:sldChg>
      <pc:sldChg chg="modSp add mod ord">
        <pc:chgData name="Kristīne Ozola" userId="1f6f266a-80f9-49b0-aad1-3edc2c01781b" providerId="ADAL" clId="{CF0111EE-1101-45C9-9531-E7BAE58BA9F6}" dt="2023-06-12T06:08:48.790" v="544" actId="14100"/>
        <pc:sldMkLst>
          <pc:docMk/>
          <pc:sldMk cId="3768081111" sldId="371"/>
        </pc:sldMkLst>
        <pc:spChg chg="mod">
          <ac:chgData name="Kristīne Ozola" userId="1f6f266a-80f9-49b0-aad1-3edc2c01781b" providerId="ADAL" clId="{CF0111EE-1101-45C9-9531-E7BAE58BA9F6}" dt="2023-06-12T05:53:39.244" v="481" actId="403"/>
          <ac:spMkLst>
            <pc:docMk/>
            <pc:sldMk cId="3768081111" sldId="371"/>
            <ac:spMk id="2" creationId="{E677D777-188D-4ED7-A224-D1015FECE9CA}"/>
          </ac:spMkLst>
        </pc:spChg>
        <pc:spChg chg="mod">
          <ac:chgData name="Kristīne Ozola" userId="1f6f266a-80f9-49b0-aad1-3edc2c01781b" providerId="ADAL" clId="{CF0111EE-1101-45C9-9531-E7BAE58BA9F6}" dt="2023-06-12T05:54:43.926" v="521" actId="20577"/>
          <ac:spMkLst>
            <pc:docMk/>
            <pc:sldMk cId="3768081111" sldId="371"/>
            <ac:spMk id="3" creationId="{423BAD50-CBC9-428F-BB90-BC8C380DD01E}"/>
          </ac:spMkLst>
        </pc:spChg>
        <pc:graphicFrameChg chg="mod">
          <ac:chgData name="Kristīne Ozola" userId="1f6f266a-80f9-49b0-aad1-3edc2c01781b" providerId="ADAL" clId="{CF0111EE-1101-45C9-9531-E7BAE58BA9F6}" dt="2023-06-12T06:08:48.790" v="544" actId="14100"/>
          <ac:graphicFrameMkLst>
            <pc:docMk/>
            <pc:sldMk cId="3768081111" sldId="371"/>
            <ac:graphicFrameMk id="12" creationId="{8D150D2E-05F1-4A88-93BE-6DAA431A9819}"/>
          </ac:graphicFrameMkLst>
        </pc:graphicFrameChg>
      </pc:sldChg>
      <pc:sldChg chg="modSp mod">
        <pc:chgData name="Kristīne Ozola" userId="1f6f266a-80f9-49b0-aad1-3edc2c01781b" providerId="ADAL" clId="{CF0111EE-1101-45C9-9531-E7BAE58BA9F6}" dt="2023-06-12T06:08:55.764" v="545" actId="14100"/>
        <pc:sldMkLst>
          <pc:docMk/>
          <pc:sldMk cId="2132408286" sldId="391"/>
        </pc:sldMkLst>
        <pc:graphicFrameChg chg="mod">
          <ac:chgData name="Kristīne Ozola" userId="1f6f266a-80f9-49b0-aad1-3edc2c01781b" providerId="ADAL" clId="{CF0111EE-1101-45C9-9531-E7BAE58BA9F6}" dt="2023-06-12T06:08:55.764" v="545" actId="14100"/>
          <ac:graphicFrameMkLst>
            <pc:docMk/>
            <pc:sldMk cId="2132408286" sldId="391"/>
            <ac:graphicFrameMk id="19" creationId="{F7786787-F5D8-478D-AB75-F9DE63B120F0}"/>
          </ac:graphicFrameMkLst>
        </pc:graphicFrameChg>
      </pc:sldChg>
    </pc:docChg>
  </pc:docChgLst>
  <pc:docChgLst>
    <pc:chgData name="Kristīne Ozola" userId="1f6f266a-80f9-49b0-aad1-3edc2c01781b" providerId="ADAL" clId="{A7F94320-7DF8-42B0-B7C9-42F75318B6E6}"/>
    <pc:docChg chg="undo custSel addSld delSld modSld sldOrd delMainMaster modSection">
      <pc:chgData name="Kristīne Ozola" userId="1f6f266a-80f9-49b0-aad1-3edc2c01781b" providerId="ADAL" clId="{A7F94320-7DF8-42B0-B7C9-42F75318B6E6}" dt="2024-04-11T07:48:46.134" v="1622" actId="115"/>
      <pc:docMkLst>
        <pc:docMk/>
      </pc:docMkLst>
      <pc:sldChg chg="modSp mod">
        <pc:chgData name="Kristīne Ozola" userId="1f6f266a-80f9-49b0-aad1-3edc2c01781b" providerId="ADAL" clId="{A7F94320-7DF8-42B0-B7C9-42F75318B6E6}" dt="2024-04-09T07:28:04.008" v="325" actId="20577"/>
        <pc:sldMkLst>
          <pc:docMk/>
          <pc:sldMk cId="3140550482" sldId="267"/>
        </pc:sldMkLst>
        <pc:spChg chg="mod">
          <ac:chgData name="Kristīne Ozola" userId="1f6f266a-80f9-49b0-aad1-3edc2c01781b" providerId="ADAL" clId="{A7F94320-7DF8-42B0-B7C9-42F75318B6E6}" dt="2024-04-09T07:28:04.008" v="325" actId="20577"/>
          <ac:spMkLst>
            <pc:docMk/>
            <pc:sldMk cId="3140550482" sldId="267"/>
            <ac:spMk id="3" creationId="{035F0F37-9C6D-B84E-A4D1-15B38701CC50}"/>
          </ac:spMkLst>
        </pc:spChg>
        <pc:spChg chg="mod">
          <ac:chgData name="Kristīne Ozola" userId="1f6f266a-80f9-49b0-aad1-3edc2c01781b" providerId="ADAL" clId="{A7F94320-7DF8-42B0-B7C9-42F75318B6E6}" dt="2024-04-09T07:04:23.169" v="29" actId="20577"/>
          <ac:spMkLst>
            <pc:docMk/>
            <pc:sldMk cId="3140550482" sldId="267"/>
            <ac:spMk id="5" creationId="{B14F4C1F-57A5-4EEA-B562-F6686DDCA185}"/>
          </ac:spMkLst>
        </pc:spChg>
      </pc:sldChg>
      <pc:sldChg chg="modSp mod">
        <pc:chgData name="Kristīne Ozola" userId="1f6f266a-80f9-49b0-aad1-3edc2c01781b" providerId="ADAL" clId="{A7F94320-7DF8-42B0-B7C9-42F75318B6E6}" dt="2024-04-09T07:16:25.205" v="138" actId="20577"/>
        <pc:sldMkLst>
          <pc:docMk/>
          <pc:sldMk cId="3518186977" sldId="331"/>
        </pc:sldMkLst>
        <pc:spChg chg="mod">
          <ac:chgData name="Kristīne Ozola" userId="1f6f266a-80f9-49b0-aad1-3edc2c01781b" providerId="ADAL" clId="{A7F94320-7DF8-42B0-B7C9-42F75318B6E6}" dt="2024-04-09T07:16:25.205" v="138" actId="20577"/>
          <ac:spMkLst>
            <pc:docMk/>
            <pc:sldMk cId="3518186977" sldId="331"/>
            <ac:spMk id="3" creationId="{423BAD50-CBC9-428F-BB90-BC8C380DD01E}"/>
          </ac:spMkLst>
        </pc:spChg>
      </pc:sldChg>
      <pc:sldChg chg="modSp mod modNotesTx">
        <pc:chgData name="Kristīne Ozola" userId="1f6f266a-80f9-49b0-aad1-3edc2c01781b" providerId="ADAL" clId="{A7F94320-7DF8-42B0-B7C9-42F75318B6E6}" dt="2024-04-10T08:09:49.040" v="865" actId="20577"/>
        <pc:sldMkLst>
          <pc:docMk/>
          <pc:sldMk cId="2151974915" sldId="341"/>
        </pc:sldMkLst>
        <pc:spChg chg="mod">
          <ac:chgData name="Kristīne Ozola" userId="1f6f266a-80f9-49b0-aad1-3edc2c01781b" providerId="ADAL" clId="{A7F94320-7DF8-42B0-B7C9-42F75318B6E6}" dt="2024-04-10T07:49:04.868" v="564" actId="20577"/>
          <ac:spMkLst>
            <pc:docMk/>
            <pc:sldMk cId="2151974915" sldId="341"/>
            <ac:spMk id="3" creationId="{423BAD50-CBC9-428F-BB90-BC8C380DD01E}"/>
          </ac:spMkLst>
        </pc:spChg>
        <pc:graphicFrameChg chg="mod modGraphic">
          <ac:chgData name="Kristīne Ozola" userId="1f6f266a-80f9-49b0-aad1-3edc2c01781b" providerId="ADAL" clId="{A7F94320-7DF8-42B0-B7C9-42F75318B6E6}" dt="2024-04-10T08:09:42.638" v="863" actId="14100"/>
          <ac:graphicFrameMkLst>
            <pc:docMk/>
            <pc:sldMk cId="2151974915" sldId="341"/>
            <ac:graphicFrameMk id="11" creationId="{852B56A7-A519-45B5-AD46-0A8E81CC2A95}"/>
          </ac:graphicFrameMkLst>
        </pc:graphicFrameChg>
      </pc:sldChg>
      <pc:sldChg chg="modSp mod modNotesTx">
        <pc:chgData name="Kristīne Ozola" userId="1f6f266a-80f9-49b0-aad1-3edc2c01781b" providerId="ADAL" clId="{A7F94320-7DF8-42B0-B7C9-42F75318B6E6}" dt="2024-04-11T07:18:51.059" v="997"/>
        <pc:sldMkLst>
          <pc:docMk/>
          <pc:sldMk cId="2838789907" sldId="344"/>
        </pc:sldMkLst>
        <pc:spChg chg="mod">
          <ac:chgData name="Kristīne Ozola" userId="1f6f266a-80f9-49b0-aad1-3edc2c01781b" providerId="ADAL" clId="{A7F94320-7DF8-42B0-B7C9-42F75318B6E6}" dt="2024-04-09T07:16:55.804" v="144" actId="20577"/>
          <ac:spMkLst>
            <pc:docMk/>
            <pc:sldMk cId="2838789907" sldId="344"/>
            <ac:spMk id="3" creationId="{423BAD50-CBC9-428F-BB90-BC8C380DD01E}"/>
          </ac:spMkLst>
        </pc:spChg>
        <pc:spChg chg="mod">
          <ac:chgData name="Kristīne Ozola" userId="1f6f266a-80f9-49b0-aad1-3edc2c01781b" providerId="ADAL" clId="{A7F94320-7DF8-42B0-B7C9-42F75318B6E6}" dt="2024-04-11T07:18:07.056" v="996" actId="108"/>
          <ac:spMkLst>
            <pc:docMk/>
            <pc:sldMk cId="2838789907" sldId="344"/>
            <ac:spMk id="8" creationId="{73E22A27-AB7E-4D68-BBB8-003E1A8325C8}"/>
          </ac:spMkLst>
        </pc:spChg>
        <pc:graphicFrameChg chg="mod modGraphic">
          <ac:chgData name="Kristīne Ozola" userId="1f6f266a-80f9-49b0-aad1-3edc2c01781b" providerId="ADAL" clId="{A7F94320-7DF8-42B0-B7C9-42F75318B6E6}" dt="2024-04-11T07:18:51.059" v="997"/>
          <ac:graphicFrameMkLst>
            <pc:docMk/>
            <pc:sldMk cId="2838789907" sldId="344"/>
            <ac:graphicFrameMk id="9" creationId="{DF7EA562-1554-4846-9DE4-2966FAE7EF59}"/>
          </ac:graphicFrameMkLst>
        </pc:graphicFrameChg>
      </pc:sldChg>
      <pc:sldChg chg="del">
        <pc:chgData name="Kristīne Ozola" userId="1f6f266a-80f9-49b0-aad1-3edc2c01781b" providerId="ADAL" clId="{A7F94320-7DF8-42B0-B7C9-42F75318B6E6}" dt="2024-04-10T07:45:51.956" v="521" actId="2696"/>
        <pc:sldMkLst>
          <pc:docMk/>
          <pc:sldMk cId="3123174410" sldId="345"/>
        </pc:sldMkLst>
      </pc:sldChg>
      <pc:sldChg chg="modSp mod modNotesTx">
        <pc:chgData name="Kristīne Ozola" userId="1f6f266a-80f9-49b0-aad1-3edc2c01781b" providerId="ADAL" clId="{A7F94320-7DF8-42B0-B7C9-42F75318B6E6}" dt="2024-04-11T07:48:46.134" v="1622" actId="115"/>
        <pc:sldMkLst>
          <pc:docMk/>
          <pc:sldMk cId="2470691541" sldId="366"/>
        </pc:sldMkLst>
        <pc:spChg chg="mod">
          <ac:chgData name="Kristīne Ozola" userId="1f6f266a-80f9-49b0-aad1-3edc2c01781b" providerId="ADAL" clId="{A7F94320-7DF8-42B0-B7C9-42F75318B6E6}" dt="2024-04-10T07:58:25.648" v="725" actId="20577"/>
          <ac:spMkLst>
            <pc:docMk/>
            <pc:sldMk cId="2470691541" sldId="366"/>
            <ac:spMk id="4" creationId="{ECDBC015-2E6F-3041-B1B5-5A6FCBF4C54D}"/>
          </ac:spMkLst>
        </pc:spChg>
        <pc:spChg chg="mod">
          <ac:chgData name="Kristīne Ozola" userId="1f6f266a-80f9-49b0-aad1-3edc2c01781b" providerId="ADAL" clId="{A7F94320-7DF8-42B0-B7C9-42F75318B6E6}" dt="2024-04-10T08:10:25.514" v="869" actId="1076"/>
          <ac:spMkLst>
            <pc:docMk/>
            <pc:sldMk cId="2470691541" sldId="366"/>
            <ac:spMk id="12" creationId="{4612C6BA-D2EF-4E46-89B0-B4465AC9CF76}"/>
          </ac:spMkLst>
        </pc:spChg>
        <pc:spChg chg="mod">
          <ac:chgData name="Kristīne Ozola" userId="1f6f266a-80f9-49b0-aad1-3edc2c01781b" providerId="ADAL" clId="{A7F94320-7DF8-42B0-B7C9-42F75318B6E6}" dt="2024-04-10T08:10:15.257" v="867" actId="1076"/>
          <ac:spMkLst>
            <pc:docMk/>
            <pc:sldMk cId="2470691541" sldId="366"/>
            <ac:spMk id="15" creationId="{184FD6F7-F416-4805-AA50-36167293484D}"/>
          </ac:spMkLst>
        </pc:spChg>
        <pc:spChg chg="mod">
          <ac:chgData name="Kristīne Ozola" userId="1f6f266a-80f9-49b0-aad1-3edc2c01781b" providerId="ADAL" clId="{A7F94320-7DF8-42B0-B7C9-42F75318B6E6}" dt="2024-04-10T08:10:18.276" v="868" actId="1076"/>
          <ac:spMkLst>
            <pc:docMk/>
            <pc:sldMk cId="2470691541" sldId="366"/>
            <ac:spMk id="16" creationId="{EB8B6125-DC5F-49DD-A90F-B6FE133C7A0A}"/>
          </ac:spMkLst>
        </pc:spChg>
        <pc:spChg chg="mod">
          <ac:chgData name="Kristīne Ozola" userId="1f6f266a-80f9-49b0-aad1-3edc2c01781b" providerId="ADAL" clId="{A7F94320-7DF8-42B0-B7C9-42F75318B6E6}" dt="2024-04-10T07:57:40.614" v="692" actId="1076"/>
          <ac:spMkLst>
            <pc:docMk/>
            <pc:sldMk cId="2470691541" sldId="366"/>
            <ac:spMk id="17" creationId="{F301EF54-85F1-4260-BF7B-B451A1234435}"/>
          </ac:spMkLst>
        </pc:spChg>
        <pc:spChg chg="mod">
          <ac:chgData name="Kristīne Ozola" userId="1f6f266a-80f9-49b0-aad1-3edc2c01781b" providerId="ADAL" clId="{A7F94320-7DF8-42B0-B7C9-42F75318B6E6}" dt="2024-04-10T07:58:16.248" v="719" actId="20577"/>
          <ac:spMkLst>
            <pc:docMk/>
            <pc:sldMk cId="2470691541" sldId="366"/>
            <ac:spMk id="19" creationId="{720BDF49-4BA1-423B-A50B-56F38FFDCE93}"/>
          </ac:spMkLst>
        </pc:spChg>
        <pc:graphicFrameChg chg="mod">
          <ac:chgData name="Kristīne Ozola" userId="1f6f266a-80f9-49b0-aad1-3edc2c01781b" providerId="ADAL" clId="{A7F94320-7DF8-42B0-B7C9-42F75318B6E6}" dt="2024-04-10T07:57:55.327" v="708" actId="20577"/>
          <ac:graphicFrameMkLst>
            <pc:docMk/>
            <pc:sldMk cId="2470691541" sldId="366"/>
            <ac:graphicFrameMk id="11" creationId="{0661F144-01E6-4CBE-953D-C0A70E98D366}"/>
          </ac:graphicFrameMkLst>
        </pc:graphicFrameChg>
      </pc:sldChg>
      <pc:sldChg chg="modSp del mod ord">
        <pc:chgData name="Kristīne Ozola" userId="1f6f266a-80f9-49b0-aad1-3edc2c01781b" providerId="ADAL" clId="{A7F94320-7DF8-42B0-B7C9-42F75318B6E6}" dt="2024-04-11T07:44:54.001" v="1216" actId="2696"/>
        <pc:sldMkLst>
          <pc:docMk/>
          <pc:sldMk cId="2392593155" sldId="370"/>
        </pc:sldMkLst>
        <pc:spChg chg="mod">
          <ac:chgData name="Kristīne Ozola" userId="1f6f266a-80f9-49b0-aad1-3edc2c01781b" providerId="ADAL" clId="{A7F94320-7DF8-42B0-B7C9-42F75318B6E6}" dt="2024-04-10T08:07:58.230" v="848" actId="20577"/>
          <ac:spMkLst>
            <pc:docMk/>
            <pc:sldMk cId="2392593155" sldId="370"/>
            <ac:spMk id="4" creationId="{1A9220C0-8451-4E8C-97BF-96C30DC6D451}"/>
          </ac:spMkLst>
        </pc:spChg>
        <pc:graphicFrameChg chg="mod">
          <ac:chgData name="Kristīne Ozola" userId="1f6f266a-80f9-49b0-aad1-3edc2c01781b" providerId="ADAL" clId="{A7F94320-7DF8-42B0-B7C9-42F75318B6E6}" dt="2024-04-10T08:11:05.375" v="873" actId="14100"/>
          <ac:graphicFrameMkLst>
            <pc:docMk/>
            <pc:sldMk cId="2392593155" sldId="370"/>
            <ac:graphicFrameMk id="7" creationId="{7D3F70A0-BCFD-4B65-B469-267C32B963BC}"/>
          </ac:graphicFrameMkLst>
        </pc:graphicFrameChg>
      </pc:sldChg>
      <pc:sldChg chg="modSp mod">
        <pc:chgData name="Kristīne Ozola" userId="1f6f266a-80f9-49b0-aad1-3edc2c01781b" providerId="ADAL" clId="{A7F94320-7DF8-42B0-B7C9-42F75318B6E6}" dt="2024-04-10T08:11:46.899" v="881"/>
        <pc:sldMkLst>
          <pc:docMk/>
          <pc:sldMk cId="3768081111" sldId="371"/>
        </pc:sldMkLst>
        <pc:spChg chg="mod">
          <ac:chgData name="Kristīne Ozola" userId="1f6f266a-80f9-49b0-aad1-3edc2c01781b" providerId="ADAL" clId="{A7F94320-7DF8-42B0-B7C9-42F75318B6E6}" dt="2024-04-10T07:48:19.691" v="558" actId="20577"/>
          <ac:spMkLst>
            <pc:docMk/>
            <pc:sldMk cId="3768081111" sldId="371"/>
            <ac:spMk id="3" creationId="{423BAD50-CBC9-428F-BB90-BC8C380DD01E}"/>
          </ac:spMkLst>
        </pc:spChg>
        <pc:graphicFrameChg chg="mod">
          <ac:chgData name="Kristīne Ozola" userId="1f6f266a-80f9-49b0-aad1-3edc2c01781b" providerId="ADAL" clId="{A7F94320-7DF8-42B0-B7C9-42F75318B6E6}" dt="2024-04-10T08:11:46.899" v="881"/>
          <ac:graphicFrameMkLst>
            <pc:docMk/>
            <pc:sldMk cId="3768081111" sldId="371"/>
            <ac:graphicFrameMk id="12" creationId="{8D150D2E-05F1-4A88-93BE-6DAA431A9819}"/>
          </ac:graphicFrameMkLst>
        </pc:graphicFrameChg>
      </pc:sldChg>
      <pc:sldChg chg="modSp mod modNotesTx">
        <pc:chgData name="Kristīne Ozola" userId="1f6f266a-80f9-49b0-aad1-3edc2c01781b" providerId="ADAL" clId="{A7F94320-7DF8-42B0-B7C9-42F75318B6E6}" dt="2024-04-09T07:06:37.460" v="56" actId="20577"/>
        <pc:sldMkLst>
          <pc:docMk/>
          <pc:sldMk cId="1199582191" sldId="372"/>
        </pc:sldMkLst>
        <pc:spChg chg="mod">
          <ac:chgData name="Kristīne Ozola" userId="1f6f266a-80f9-49b0-aad1-3edc2c01781b" providerId="ADAL" clId="{A7F94320-7DF8-42B0-B7C9-42F75318B6E6}" dt="2024-04-09T07:05:41.652" v="35" actId="20577"/>
          <ac:spMkLst>
            <pc:docMk/>
            <pc:sldMk cId="1199582191" sldId="372"/>
            <ac:spMk id="3" creationId="{423BAD50-CBC9-428F-BB90-BC8C380DD01E}"/>
          </ac:spMkLst>
        </pc:spChg>
      </pc:sldChg>
      <pc:sldChg chg="modSp mod modNotesTx">
        <pc:chgData name="Kristīne Ozola" userId="1f6f266a-80f9-49b0-aad1-3edc2c01781b" providerId="ADAL" clId="{A7F94320-7DF8-42B0-B7C9-42F75318B6E6}" dt="2024-04-11T07:44:09.713" v="1213" actId="404"/>
        <pc:sldMkLst>
          <pc:docMk/>
          <pc:sldMk cId="61027809" sldId="373"/>
        </pc:sldMkLst>
        <pc:spChg chg="mod">
          <ac:chgData name="Kristīne Ozola" userId="1f6f266a-80f9-49b0-aad1-3edc2c01781b" providerId="ADAL" clId="{A7F94320-7DF8-42B0-B7C9-42F75318B6E6}" dt="2024-04-09T07:15:18.678" v="114" actId="20577"/>
          <ac:spMkLst>
            <pc:docMk/>
            <pc:sldMk cId="61027809" sldId="373"/>
            <ac:spMk id="3" creationId="{423BAD50-CBC9-428F-BB90-BC8C380DD01E}"/>
          </ac:spMkLst>
        </pc:spChg>
        <pc:spChg chg="mod">
          <ac:chgData name="Kristīne Ozola" userId="1f6f266a-80f9-49b0-aad1-3edc2c01781b" providerId="ADAL" clId="{A7F94320-7DF8-42B0-B7C9-42F75318B6E6}" dt="2024-04-11T07:44:09.713" v="1213" actId="404"/>
          <ac:spMkLst>
            <pc:docMk/>
            <pc:sldMk cId="61027809" sldId="373"/>
            <ac:spMk id="8" creationId="{73E22A27-AB7E-4D68-BBB8-003E1A8325C8}"/>
          </ac:spMkLst>
        </pc:spChg>
        <pc:graphicFrameChg chg="mod">
          <ac:chgData name="Kristīne Ozola" userId="1f6f266a-80f9-49b0-aad1-3edc2c01781b" providerId="ADAL" clId="{A7F94320-7DF8-42B0-B7C9-42F75318B6E6}" dt="2024-04-11T07:07:16.850" v="895"/>
          <ac:graphicFrameMkLst>
            <pc:docMk/>
            <pc:sldMk cId="61027809" sldId="373"/>
            <ac:graphicFrameMk id="7" creationId="{FF554CDE-C081-41F0-A0DE-70E4F843CBB9}"/>
          </ac:graphicFrameMkLst>
        </pc:graphicFrameChg>
      </pc:sldChg>
      <pc:sldChg chg="modSp mod modNotesTx">
        <pc:chgData name="Kristīne Ozola" userId="1f6f266a-80f9-49b0-aad1-3edc2c01781b" providerId="ADAL" clId="{A7F94320-7DF8-42B0-B7C9-42F75318B6E6}" dt="2024-04-10T07:44:35.538" v="520" actId="20577"/>
        <pc:sldMkLst>
          <pc:docMk/>
          <pc:sldMk cId="2829714240" sldId="379"/>
        </pc:sldMkLst>
        <pc:spChg chg="mod">
          <ac:chgData name="Kristīne Ozola" userId="1f6f266a-80f9-49b0-aad1-3edc2c01781b" providerId="ADAL" clId="{A7F94320-7DF8-42B0-B7C9-42F75318B6E6}" dt="2024-04-10T07:41:57.892" v="456" actId="20577"/>
          <ac:spMkLst>
            <pc:docMk/>
            <pc:sldMk cId="2829714240" sldId="379"/>
            <ac:spMk id="3" creationId="{423BAD50-CBC9-428F-BB90-BC8C380DD01E}"/>
          </ac:spMkLst>
        </pc:spChg>
        <pc:graphicFrameChg chg="mod">
          <ac:chgData name="Kristīne Ozola" userId="1f6f266a-80f9-49b0-aad1-3edc2c01781b" providerId="ADAL" clId="{A7F94320-7DF8-42B0-B7C9-42F75318B6E6}" dt="2024-04-10T07:42:56.519" v="466" actId="20577"/>
          <ac:graphicFrameMkLst>
            <pc:docMk/>
            <pc:sldMk cId="2829714240" sldId="379"/>
            <ac:graphicFrameMk id="4" creationId="{5E7811A9-E4A1-5953-A997-0C54C1988B27}"/>
          </ac:graphicFrameMkLst>
        </pc:graphicFrameChg>
      </pc:sldChg>
      <pc:sldChg chg="modSp mod">
        <pc:chgData name="Kristīne Ozola" userId="1f6f266a-80f9-49b0-aad1-3edc2c01781b" providerId="ADAL" clId="{A7F94320-7DF8-42B0-B7C9-42F75318B6E6}" dt="2024-04-10T08:12:21.651" v="887" actId="20577"/>
        <pc:sldMkLst>
          <pc:docMk/>
          <pc:sldMk cId="2694437744" sldId="380"/>
        </pc:sldMkLst>
        <pc:spChg chg="mod">
          <ac:chgData name="Kristīne Ozola" userId="1f6f266a-80f9-49b0-aad1-3edc2c01781b" providerId="ADAL" clId="{A7F94320-7DF8-42B0-B7C9-42F75318B6E6}" dt="2024-04-10T08:12:21.651" v="887" actId="20577"/>
          <ac:spMkLst>
            <pc:docMk/>
            <pc:sldMk cId="2694437744" sldId="380"/>
            <ac:spMk id="6" creationId="{E8208292-9442-473D-BEC3-AB7E6FEBA9A1}"/>
          </ac:spMkLst>
        </pc:spChg>
      </pc:sldChg>
      <pc:sldChg chg="modSp mod modNotesTx">
        <pc:chgData name="Kristīne Ozola" userId="1f6f266a-80f9-49b0-aad1-3edc2c01781b" providerId="ADAL" clId="{A7F94320-7DF8-42B0-B7C9-42F75318B6E6}" dt="2024-04-11T07:27:23.587" v="1084" actId="1076"/>
        <pc:sldMkLst>
          <pc:docMk/>
          <pc:sldMk cId="1667671080" sldId="387"/>
        </pc:sldMkLst>
        <pc:spChg chg="mod">
          <ac:chgData name="Kristīne Ozola" userId="1f6f266a-80f9-49b0-aad1-3edc2c01781b" providerId="ADAL" clId="{A7F94320-7DF8-42B0-B7C9-42F75318B6E6}" dt="2024-04-09T07:19:12.456" v="162" actId="20577"/>
          <ac:spMkLst>
            <pc:docMk/>
            <pc:sldMk cId="1667671080" sldId="387"/>
            <ac:spMk id="6" creationId="{E8208292-9442-473D-BEC3-AB7E6FEBA9A1}"/>
          </ac:spMkLst>
        </pc:spChg>
        <pc:spChg chg="mod">
          <ac:chgData name="Kristīne Ozola" userId="1f6f266a-80f9-49b0-aad1-3edc2c01781b" providerId="ADAL" clId="{A7F94320-7DF8-42B0-B7C9-42F75318B6E6}" dt="2024-04-11T07:27:23.587" v="1084" actId="1076"/>
          <ac:spMkLst>
            <pc:docMk/>
            <pc:sldMk cId="1667671080" sldId="387"/>
            <ac:spMk id="17" creationId="{29C249FD-0448-4D51-A61E-EB2B2B939289}"/>
          </ac:spMkLst>
        </pc:spChg>
      </pc:sldChg>
      <pc:sldChg chg="modSp mod modNotesTx">
        <pc:chgData name="Kristīne Ozola" userId="1f6f266a-80f9-49b0-aad1-3edc2c01781b" providerId="ADAL" clId="{A7F94320-7DF8-42B0-B7C9-42F75318B6E6}" dt="2024-04-11T07:04:36.199" v="890" actId="113"/>
        <pc:sldMkLst>
          <pc:docMk/>
          <pc:sldMk cId="3110776036" sldId="389"/>
        </pc:sldMkLst>
        <pc:spChg chg="mod">
          <ac:chgData name="Kristīne Ozola" userId="1f6f266a-80f9-49b0-aad1-3edc2c01781b" providerId="ADAL" clId="{A7F94320-7DF8-42B0-B7C9-42F75318B6E6}" dt="2024-04-11T07:04:25.129" v="889" actId="5793"/>
          <ac:spMkLst>
            <pc:docMk/>
            <pc:sldMk cId="3110776036" sldId="389"/>
            <ac:spMk id="3" creationId="{0A18D2C4-53F9-56B5-0DCA-50FB7DBCC152}"/>
          </ac:spMkLst>
        </pc:spChg>
        <pc:spChg chg="mod">
          <ac:chgData name="Kristīne Ozola" userId="1f6f266a-80f9-49b0-aad1-3edc2c01781b" providerId="ADAL" clId="{A7F94320-7DF8-42B0-B7C9-42F75318B6E6}" dt="2024-04-09T07:15:10.236" v="108" actId="20577"/>
          <ac:spMkLst>
            <pc:docMk/>
            <pc:sldMk cId="3110776036" sldId="389"/>
            <ac:spMk id="4" creationId="{788523FE-A0FC-4F64-8F8A-950F94C26C54}"/>
          </ac:spMkLst>
        </pc:spChg>
      </pc:sldChg>
      <pc:sldChg chg="modSp mod modNotesTx">
        <pc:chgData name="Kristīne Ozola" userId="1f6f266a-80f9-49b0-aad1-3edc2c01781b" providerId="ADAL" clId="{A7F94320-7DF8-42B0-B7C9-42F75318B6E6}" dt="2024-04-10T07:37:42.366" v="450" actId="20577"/>
        <pc:sldMkLst>
          <pc:docMk/>
          <pc:sldMk cId="1408097773" sldId="390"/>
        </pc:sldMkLst>
        <pc:spChg chg="mod">
          <ac:chgData name="Kristīne Ozola" userId="1f6f266a-80f9-49b0-aad1-3edc2c01781b" providerId="ADAL" clId="{A7F94320-7DF8-42B0-B7C9-42F75318B6E6}" dt="2024-04-09T07:32:31.831" v="426" actId="20577"/>
          <ac:spMkLst>
            <pc:docMk/>
            <pc:sldMk cId="1408097773" sldId="390"/>
            <ac:spMk id="6" creationId="{E8208292-9442-473D-BEC3-AB7E6FEBA9A1}"/>
          </ac:spMkLst>
        </pc:spChg>
        <pc:graphicFrameChg chg="modGraphic">
          <ac:chgData name="Kristīne Ozola" userId="1f6f266a-80f9-49b0-aad1-3edc2c01781b" providerId="ADAL" clId="{A7F94320-7DF8-42B0-B7C9-42F75318B6E6}" dt="2024-04-09T07:32:14.577" v="418" actId="20577"/>
          <ac:graphicFrameMkLst>
            <pc:docMk/>
            <pc:sldMk cId="1408097773" sldId="390"/>
            <ac:graphicFrameMk id="4" creationId="{7402C538-712E-797B-D195-1FA2817F599C}"/>
          </ac:graphicFrameMkLst>
        </pc:graphicFrameChg>
      </pc:sldChg>
      <pc:sldChg chg="modSp mod modNotesTx">
        <pc:chgData name="Kristīne Ozola" userId="1f6f266a-80f9-49b0-aad1-3edc2c01781b" providerId="ADAL" clId="{A7F94320-7DF8-42B0-B7C9-42F75318B6E6}" dt="2024-04-11T07:45:04.887" v="1217" actId="403"/>
        <pc:sldMkLst>
          <pc:docMk/>
          <pc:sldMk cId="2132408286" sldId="391"/>
        </pc:sldMkLst>
        <pc:spChg chg="mod">
          <ac:chgData name="Kristīne Ozola" userId="1f6f266a-80f9-49b0-aad1-3edc2c01781b" providerId="ADAL" clId="{A7F94320-7DF8-42B0-B7C9-42F75318B6E6}" dt="2024-04-10T07:54:23.270" v="611" actId="20577"/>
          <ac:spMkLst>
            <pc:docMk/>
            <pc:sldMk cId="2132408286" sldId="391"/>
            <ac:spMk id="6" creationId="{ED797BB1-258A-4371-A32A-EF508278523C}"/>
          </ac:spMkLst>
        </pc:spChg>
        <pc:graphicFrameChg chg="mod modGraphic">
          <ac:chgData name="Kristīne Ozola" userId="1f6f266a-80f9-49b0-aad1-3edc2c01781b" providerId="ADAL" clId="{A7F94320-7DF8-42B0-B7C9-42F75318B6E6}" dt="2024-04-11T07:45:04.887" v="1217" actId="403"/>
          <ac:graphicFrameMkLst>
            <pc:docMk/>
            <pc:sldMk cId="2132408286" sldId="391"/>
            <ac:graphicFrameMk id="19" creationId="{F7786787-F5D8-478D-AB75-F9DE63B120F0}"/>
          </ac:graphicFrameMkLst>
        </pc:graphicFrameChg>
      </pc:sldChg>
      <pc:sldChg chg="modSp mod">
        <pc:chgData name="Kristīne Ozola" userId="1f6f266a-80f9-49b0-aad1-3edc2c01781b" providerId="ADAL" clId="{A7F94320-7DF8-42B0-B7C9-42F75318B6E6}" dt="2024-04-09T07:07:30.581" v="62" actId="20577"/>
        <pc:sldMkLst>
          <pc:docMk/>
          <pc:sldMk cId="218720596" sldId="392"/>
        </pc:sldMkLst>
        <pc:spChg chg="mod">
          <ac:chgData name="Kristīne Ozola" userId="1f6f266a-80f9-49b0-aad1-3edc2c01781b" providerId="ADAL" clId="{A7F94320-7DF8-42B0-B7C9-42F75318B6E6}" dt="2024-04-09T07:07:30.581" v="62" actId="20577"/>
          <ac:spMkLst>
            <pc:docMk/>
            <pc:sldMk cId="218720596" sldId="392"/>
            <ac:spMk id="5" creationId="{5FE90C47-CC83-49DA-4583-240905FFEF5A}"/>
          </ac:spMkLst>
        </pc:spChg>
      </pc:sldChg>
      <pc:sldChg chg="new del">
        <pc:chgData name="Kristīne Ozola" userId="1f6f266a-80f9-49b0-aad1-3edc2c01781b" providerId="ADAL" clId="{A7F94320-7DF8-42B0-B7C9-42F75318B6E6}" dt="2024-04-09T07:30:51.626" v="408" actId="2696"/>
        <pc:sldMkLst>
          <pc:docMk/>
          <pc:sldMk cId="163034460" sldId="393"/>
        </pc:sldMkLst>
      </pc:sldChg>
      <pc:sldChg chg="addSp delSp modSp new mod modNotesTx">
        <pc:chgData name="Kristīne Ozola" userId="1f6f266a-80f9-49b0-aad1-3edc2c01781b" providerId="ADAL" clId="{A7F94320-7DF8-42B0-B7C9-42F75318B6E6}" dt="2024-04-11T07:29:15.624" v="1109" actId="113"/>
        <pc:sldMkLst>
          <pc:docMk/>
          <pc:sldMk cId="1240624068" sldId="393"/>
        </pc:sldMkLst>
        <pc:spChg chg="del">
          <ac:chgData name="Kristīne Ozola" userId="1f6f266a-80f9-49b0-aad1-3edc2c01781b" providerId="ADAL" clId="{A7F94320-7DF8-42B0-B7C9-42F75318B6E6}" dt="2024-04-11T07:20:23.117" v="1008" actId="478"/>
          <ac:spMkLst>
            <pc:docMk/>
            <pc:sldMk cId="1240624068" sldId="393"/>
            <ac:spMk id="2" creationId="{6FBD4689-57D0-FE01-2F94-79FF54F331B8}"/>
          </ac:spMkLst>
        </pc:spChg>
        <pc:spChg chg="del">
          <ac:chgData name="Kristīne Ozola" userId="1f6f266a-80f9-49b0-aad1-3edc2c01781b" providerId="ADAL" clId="{A7F94320-7DF8-42B0-B7C9-42F75318B6E6}" dt="2024-04-11T07:20:24.173" v="1009" actId="478"/>
          <ac:spMkLst>
            <pc:docMk/>
            <pc:sldMk cId="1240624068" sldId="393"/>
            <ac:spMk id="3" creationId="{37761949-861A-4598-A632-865744A4DEDE}"/>
          </ac:spMkLst>
        </pc:spChg>
        <pc:spChg chg="del">
          <ac:chgData name="Kristīne Ozola" userId="1f6f266a-80f9-49b0-aad1-3edc2c01781b" providerId="ADAL" clId="{A7F94320-7DF8-42B0-B7C9-42F75318B6E6}" dt="2024-04-11T07:20:17.076" v="1006" actId="478"/>
          <ac:spMkLst>
            <pc:docMk/>
            <pc:sldMk cId="1240624068" sldId="393"/>
            <ac:spMk id="4" creationId="{6FE99D32-A688-9B1B-DD87-43E5E93A7136}"/>
          </ac:spMkLst>
        </pc:spChg>
        <pc:spChg chg="del">
          <ac:chgData name="Kristīne Ozola" userId="1f6f266a-80f9-49b0-aad1-3edc2c01781b" providerId="ADAL" clId="{A7F94320-7DF8-42B0-B7C9-42F75318B6E6}" dt="2024-04-11T07:20:15.988" v="1005" actId="478"/>
          <ac:spMkLst>
            <pc:docMk/>
            <pc:sldMk cId="1240624068" sldId="393"/>
            <ac:spMk id="5" creationId="{ABB41FE9-7F3B-E673-004F-6A979BD362FC}"/>
          </ac:spMkLst>
        </pc:spChg>
        <pc:spChg chg="mod">
          <ac:chgData name="Kristīne Ozola" userId="1f6f266a-80f9-49b0-aad1-3edc2c01781b" providerId="ADAL" clId="{A7F94320-7DF8-42B0-B7C9-42F75318B6E6}" dt="2024-04-11T07:27:58.616" v="1092" actId="20577"/>
          <ac:spMkLst>
            <pc:docMk/>
            <pc:sldMk cId="1240624068" sldId="393"/>
            <ac:spMk id="6" creationId="{A291AA48-4C4A-F27A-2433-6518E2623FAC}"/>
          </ac:spMkLst>
        </pc:spChg>
        <pc:spChg chg="mod">
          <ac:chgData name="Kristīne Ozola" userId="1f6f266a-80f9-49b0-aad1-3edc2c01781b" providerId="ADAL" clId="{A7F94320-7DF8-42B0-B7C9-42F75318B6E6}" dt="2024-04-11T07:27:34.665" v="1085" actId="14100"/>
          <ac:spMkLst>
            <pc:docMk/>
            <pc:sldMk cId="1240624068" sldId="393"/>
            <ac:spMk id="8" creationId="{1012CF42-888E-0F85-A88C-CCF1A11CE163}"/>
          </ac:spMkLst>
        </pc:spChg>
        <pc:spChg chg="add mod">
          <ac:chgData name="Kristīne Ozola" userId="1f6f266a-80f9-49b0-aad1-3edc2c01781b" providerId="ADAL" clId="{A7F94320-7DF8-42B0-B7C9-42F75318B6E6}" dt="2024-04-11T07:27:48.280" v="1086" actId="1076"/>
          <ac:spMkLst>
            <pc:docMk/>
            <pc:sldMk cId="1240624068" sldId="393"/>
            <ac:spMk id="9" creationId="{F5835BE6-9FE1-1120-DE5C-53257EA1FB13}"/>
          </ac:spMkLst>
        </pc:spChg>
      </pc:sldChg>
      <pc:sldChg chg="addSp delSp modSp new del mod">
        <pc:chgData name="Kristīne Ozola" userId="1f6f266a-80f9-49b0-aad1-3edc2c01781b" providerId="ADAL" clId="{A7F94320-7DF8-42B0-B7C9-42F75318B6E6}" dt="2024-04-11T07:42:28.846" v="1212" actId="2696"/>
        <pc:sldMkLst>
          <pc:docMk/>
          <pc:sldMk cId="2838678702" sldId="394"/>
        </pc:sldMkLst>
        <pc:spChg chg="mod">
          <ac:chgData name="Kristīne Ozola" userId="1f6f266a-80f9-49b0-aad1-3edc2c01781b" providerId="ADAL" clId="{A7F94320-7DF8-42B0-B7C9-42F75318B6E6}" dt="2024-04-11T07:38:59.671" v="1205"/>
          <ac:spMkLst>
            <pc:docMk/>
            <pc:sldMk cId="2838678702" sldId="394"/>
            <ac:spMk id="2" creationId="{3FAAAA5C-3723-B0D1-BFDE-3EB1F2C9E73C}"/>
          </ac:spMkLst>
        </pc:spChg>
        <pc:spChg chg="del">
          <ac:chgData name="Kristīne Ozola" userId="1f6f266a-80f9-49b0-aad1-3edc2c01781b" providerId="ADAL" clId="{A7F94320-7DF8-42B0-B7C9-42F75318B6E6}" dt="2024-04-11T07:39:06.609" v="1207" actId="478"/>
          <ac:spMkLst>
            <pc:docMk/>
            <pc:sldMk cId="2838678702" sldId="394"/>
            <ac:spMk id="5" creationId="{83A56ED5-0C8C-03DC-6F6D-BCFB03D9FF3D}"/>
          </ac:spMkLst>
        </pc:spChg>
        <pc:spChg chg="add mod">
          <ac:chgData name="Kristīne Ozola" userId="1f6f266a-80f9-49b0-aad1-3edc2c01781b" providerId="ADAL" clId="{A7F94320-7DF8-42B0-B7C9-42F75318B6E6}" dt="2024-04-11T07:39:20.122" v="1211" actId="20577"/>
          <ac:spMkLst>
            <pc:docMk/>
            <pc:sldMk cId="2838678702" sldId="394"/>
            <ac:spMk id="7" creationId="{B3CAD930-E5CC-3D30-F12E-8CE8E8468E87}"/>
          </ac:spMkLst>
        </pc:spChg>
        <pc:picChg chg="add mod">
          <ac:chgData name="Kristīne Ozola" userId="1f6f266a-80f9-49b0-aad1-3edc2c01781b" providerId="ADAL" clId="{A7F94320-7DF8-42B0-B7C9-42F75318B6E6}" dt="2024-04-11T07:39:04.925" v="1206"/>
          <ac:picMkLst>
            <pc:docMk/>
            <pc:sldMk cId="2838678702" sldId="394"/>
            <ac:picMk id="6" creationId="{F46B9E9C-7D67-D9DC-5112-B41B211FB255}"/>
          </ac:picMkLst>
        </pc:picChg>
      </pc:sldChg>
      <pc:sldMasterChg chg="del delSldLayout">
        <pc:chgData name="Kristīne Ozola" userId="1f6f266a-80f9-49b0-aad1-3edc2c01781b" providerId="ADAL" clId="{A7F94320-7DF8-42B0-B7C9-42F75318B6E6}" dt="2024-04-11T07:44:54.001" v="1216" actId="2696"/>
        <pc:sldMasterMkLst>
          <pc:docMk/>
          <pc:sldMasterMk cId="4236991422" sldId="2147483751"/>
        </pc:sldMasterMkLst>
        <pc:sldLayoutChg chg="del">
          <pc:chgData name="Kristīne Ozola" userId="1f6f266a-80f9-49b0-aad1-3edc2c01781b" providerId="ADAL" clId="{A7F94320-7DF8-42B0-B7C9-42F75318B6E6}" dt="2024-04-11T07:44:54.001" v="1216" actId="2696"/>
          <pc:sldLayoutMkLst>
            <pc:docMk/>
            <pc:sldMasterMk cId="4236991422" sldId="2147483751"/>
            <pc:sldLayoutMk cId="689088369" sldId="2147483752"/>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3636390666" sldId="2147483753"/>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835499684" sldId="2147483754"/>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225080487" sldId="2147483755"/>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606452323" sldId="2147483756"/>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611392784" sldId="2147483757"/>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3701996216" sldId="2147483758"/>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651117058" sldId="2147483759"/>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3753299" sldId="2147483760"/>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093581421" sldId="2147483761"/>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53041338" sldId="2147483762"/>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3275459219" sldId="2147483763"/>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2314074972" sldId="2147483764"/>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2177589621" sldId="2147483765"/>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1892428774" sldId="2147483766"/>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563453782" sldId="2147483767"/>
          </pc:sldLayoutMkLst>
        </pc:sldLayoutChg>
        <pc:sldLayoutChg chg="del">
          <pc:chgData name="Kristīne Ozola" userId="1f6f266a-80f9-49b0-aad1-3edc2c01781b" providerId="ADAL" clId="{A7F94320-7DF8-42B0-B7C9-42F75318B6E6}" dt="2024-04-11T07:44:54.001" v="1216" actId="2696"/>
          <pc:sldLayoutMkLst>
            <pc:docMk/>
            <pc:sldMasterMk cId="4236991422" sldId="2147483751"/>
            <pc:sldLayoutMk cId="901495865" sldId="2147483768"/>
          </pc:sldLayoutMkLst>
        </pc:sldLayoutChg>
      </pc:sldMasterChg>
    </pc:docChg>
  </pc:docChgLst>
  <pc:docChgLst>
    <pc:chgData name="Kristīne Ozola" userId="1f6f266a-80f9-49b0-aad1-3edc2c01781b" providerId="ADAL" clId="{922D2156-42EB-442A-912D-88E97568757D}"/>
    <pc:docChg chg="undo custSel modSld">
      <pc:chgData name="Kristīne Ozola" userId="1f6f266a-80f9-49b0-aad1-3edc2c01781b" providerId="ADAL" clId="{922D2156-42EB-442A-912D-88E97568757D}" dt="2023-02-15T11:24:41.947" v="517" actId="478"/>
      <pc:docMkLst>
        <pc:docMk/>
      </pc:docMkLst>
      <pc:sldChg chg="modSp mod">
        <pc:chgData name="Kristīne Ozola" userId="1f6f266a-80f9-49b0-aad1-3edc2c01781b" providerId="ADAL" clId="{922D2156-42EB-442A-912D-88E97568757D}" dt="2023-02-08T11:23:35.815" v="28" actId="207"/>
        <pc:sldMkLst>
          <pc:docMk/>
          <pc:sldMk cId="1827413646" sldId="257"/>
        </pc:sldMkLst>
        <pc:graphicFrameChg chg="mod modGraphic">
          <ac:chgData name="Kristīne Ozola" userId="1f6f266a-80f9-49b0-aad1-3edc2c01781b" providerId="ADAL" clId="{922D2156-42EB-442A-912D-88E97568757D}" dt="2023-02-08T11:23:35.815" v="28" actId="207"/>
          <ac:graphicFrameMkLst>
            <pc:docMk/>
            <pc:sldMk cId="1827413646" sldId="257"/>
            <ac:graphicFrameMk id="16" creationId="{C5912010-243A-4A55-A365-4AB01E79BF0C}"/>
          </ac:graphicFrameMkLst>
        </pc:graphicFrameChg>
      </pc:sldChg>
      <pc:sldChg chg="modSp mod">
        <pc:chgData name="Kristīne Ozola" userId="1f6f266a-80f9-49b0-aad1-3edc2c01781b" providerId="ADAL" clId="{922D2156-42EB-442A-912D-88E97568757D}" dt="2023-02-08T12:55:56.491" v="494" actId="20577"/>
        <pc:sldMkLst>
          <pc:docMk/>
          <pc:sldMk cId="3140550482" sldId="267"/>
        </pc:sldMkLst>
        <pc:spChg chg="mod">
          <ac:chgData name="Kristīne Ozola" userId="1f6f266a-80f9-49b0-aad1-3edc2c01781b" providerId="ADAL" clId="{922D2156-42EB-442A-912D-88E97568757D}" dt="2023-02-08T12:55:56.491" v="494" actId="20577"/>
          <ac:spMkLst>
            <pc:docMk/>
            <pc:sldMk cId="3140550482" sldId="267"/>
            <ac:spMk id="2" creationId="{88B0EFC6-5A9E-B54C-ABB4-A013046ACD30}"/>
          </ac:spMkLst>
        </pc:spChg>
      </pc:sldChg>
      <pc:sldChg chg="modSp">
        <pc:chgData name="Kristīne Ozola" userId="1f6f266a-80f9-49b0-aad1-3edc2c01781b" providerId="ADAL" clId="{922D2156-42EB-442A-912D-88E97568757D}" dt="2023-02-15T11:24:31.133" v="516" actId="20577"/>
        <pc:sldMkLst>
          <pc:docMk/>
          <pc:sldMk cId="3518186977" sldId="331"/>
        </pc:sldMkLst>
        <pc:graphicFrameChg chg="mod">
          <ac:chgData name="Kristīne Ozola" userId="1f6f266a-80f9-49b0-aad1-3edc2c01781b" providerId="ADAL" clId="{922D2156-42EB-442A-912D-88E97568757D}" dt="2023-02-15T11:24:31.133" v="516" actId="20577"/>
          <ac:graphicFrameMkLst>
            <pc:docMk/>
            <pc:sldMk cId="3518186977" sldId="331"/>
            <ac:graphicFrameMk id="9" creationId="{DF7EA562-1554-4846-9DE4-2966FAE7EF59}"/>
          </ac:graphicFrameMkLst>
        </pc:graphicFrameChg>
      </pc:sldChg>
      <pc:sldChg chg="modSp mod">
        <pc:chgData name="Kristīne Ozola" userId="1f6f266a-80f9-49b0-aad1-3edc2c01781b" providerId="ADAL" clId="{922D2156-42EB-442A-912D-88E97568757D}" dt="2023-02-08T11:23:42.278" v="29" actId="207"/>
        <pc:sldMkLst>
          <pc:docMk/>
          <pc:sldMk cId="4048025618" sldId="365"/>
        </pc:sldMkLst>
        <pc:spChg chg="mod">
          <ac:chgData name="Kristīne Ozola" userId="1f6f266a-80f9-49b0-aad1-3edc2c01781b" providerId="ADAL" clId="{922D2156-42EB-442A-912D-88E97568757D}" dt="2023-02-08T11:22:18.848" v="23" actId="1076"/>
          <ac:spMkLst>
            <pc:docMk/>
            <pc:sldMk cId="4048025618" sldId="365"/>
            <ac:spMk id="7" creationId="{FD7A5C54-AE5C-4D70-9DF8-B8B82F1429F8}"/>
          </ac:spMkLst>
        </pc:spChg>
        <pc:spChg chg="mod">
          <ac:chgData name="Kristīne Ozola" userId="1f6f266a-80f9-49b0-aad1-3edc2c01781b" providerId="ADAL" clId="{922D2156-42EB-442A-912D-88E97568757D}" dt="2023-02-08T11:23:42.278" v="29" actId="207"/>
          <ac:spMkLst>
            <pc:docMk/>
            <pc:sldMk cId="4048025618" sldId="365"/>
            <ac:spMk id="8" creationId="{268CC4CA-753F-4346-A1EA-9F6D18CC3C24}"/>
          </ac:spMkLst>
        </pc:spChg>
      </pc:sldChg>
      <pc:sldChg chg="modSp mod">
        <pc:chgData name="Kristīne Ozola" userId="1f6f266a-80f9-49b0-aad1-3edc2c01781b" providerId="ADAL" clId="{922D2156-42EB-442A-912D-88E97568757D}" dt="2023-02-08T11:35:20.379" v="410" actId="1076"/>
        <pc:sldMkLst>
          <pc:docMk/>
          <pc:sldMk cId="2470691541" sldId="366"/>
        </pc:sldMkLst>
        <pc:spChg chg="mod">
          <ac:chgData name="Kristīne Ozola" userId="1f6f266a-80f9-49b0-aad1-3edc2c01781b" providerId="ADAL" clId="{922D2156-42EB-442A-912D-88E97568757D}" dt="2023-02-08T11:34:03.200" v="400" actId="207"/>
          <ac:spMkLst>
            <pc:docMk/>
            <pc:sldMk cId="2470691541" sldId="366"/>
            <ac:spMk id="12" creationId="{4612C6BA-D2EF-4E46-89B0-B4465AC9CF76}"/>
          </ac:spMkLst>
        </pc:spChg>
        <pc:spChg chg="mod">
          <ac:chgData name="Kristīne Ozola" userId="1f6f266a-80f9-49b0-aad1-3edc2c01781b" providerId="ADAL" clId="{922D2156-42EB-442A-912D-88E97568757D}" dt="2023-02-08T11:34:24.744" v="403" actId="207"/>
          <ac:spMkLst>
            <pc:docMk/>
            <pc:sldMk cId="2470691541" sldId="366"/>
            <ac:spMk id="15" creationId="{184FD6F7-F416-4805-AA50-36167293484D}"/>
          </ac:spMkLst>
        </pc:spChg>
        <pc:spChg chg="mod">
          <ac:chgData name="Kristīne Ozola" userId="1f6f266a-80f9-49b0-aad1-3edc2c01781b" providerId="ADAL" clId="{922D2156-42EB-442A-912D-88E97568757D}" dt="2023-02-08T11:34:37.972" v="405" actId="207"/>
          <ac:spMkLst>
            <pc:docMk/>
            <pc:sldMk cId="2470691541" sldId="366"/>
            <ac:spMk id="16" creationId="{EB8B6125-DC5F-49DD-A90F-B6FE133C7A0A}"/>
          </ac:spMkLst>
        </pc:spChg>
        <pc:spChg chg="mod">
          <ac:chgData name="Kristīne Ozola" userId="1f6f266a-80f9-49b0-aad1-3edc2c01781b" providerId="ADAL" clId="{922D2156-42EB-442A-912D-88E97568757D}" dt="2023-02-08T11:35:20.379" v="410" actId="1076"/>
          <ac:spMkLst>
            <pc:docMk/>
            <pc:sldMk cId="2470691541" sldId="366"/>
            <ac:spMk id="17" creationId="{F301EF54-85F1-4260-BF7B-B451A1234435}"/>
          </ac:spMkLst>
        </pc:spChg>
        <pc:spChg chg="mod">
          <ac:chgData name="Kristīne Ozola" userId="1f6f266a-80f9-49b0-aad1-3edc2c01781b" providerId="ADAL" clId="{922D2156-42EB-442A-912D-88E97568757D}" dt="2023-02-08T11:34:58.242" v="409" actId="207"/>
          <ac:spMkLst>
            <pc:docMk/>
            <pc:sldMk cId="2470691541" sldId="366"/>
            <ac:spMk id="19" creationId="{720BDF49-4BA1-423B-A50B-56F38FFDCE93}"/>
          </ac:spMkLst>
        </pc:spChg>
        <pc:graphicFrameChg chg="mod modGraphic">
          <ac:chgData name="Kristīne Ozola" userId="1f6f266a-80f9-49b0-aad1-3edc2c01781b" providerId="ADAL" clId="{922D2156-42EB-442A-912D-88E97568757D}" dt="2023-02-08T11:34:53.420" v="408" actId="207"/>
          <ac:graphicFrameMkLst>
            <pc:docMk/>
            <pc:sldMk cId="2470691541" sldId="366"/>
            <ac:graphicFrameMk id="11" creationId="{0661F144-01E6-4CBE-953D-C0A70E98D366}"/>
          </ac:graphicFrameMkLst>
        </pc:graphicFrameChg>
      </pc:sldChg>
      <pc:sldChg chg="modSp mod modNotesTx">
        <pc:chgData name="Kristīne Ozola" userId="1f6f266a-80f9-49b0-aad1-3edc2c01781b" providerId="ADAL" clId="{922D2156-42EB-442A-912D-88E97568757D}" dt="2023-02-15T11:24:08.766" v="497" actId="20577"/>
        <pc:sldMkLst>
          <pc:docMk/>
          <pc:sldMk cId="3025912620" sldId="368"/>
        </pc:sldMkLst>
        <pc:graphicFrameChg chg="mod">
          <ac:chgData name="Kristīne Ozola" userId="1f6f266a-80f9-49b0-aad1-3edc2c01781b" providerId="ADAL" clId="{922D2156-42EB-442A-912D-88E97568757D}" dt="2023-02-15T11:24:08.766" v="497" actId="20577"/>
          <ac:graphicFrameMkLst>
            <pc:docMk/>
            <pc:sldMk cId="3025912620" sldId="368"/>
            <ac:graphicFrameMk id="19" creationId="{F7786787-F5D8-478D-AB75-F9DE63B120F0}"/>
          </ac:graphicFrameMkLst>
        </pc:graphicFrameChg>
      </pc:sldChg>
      <pc:sldChg chg="modSp mod">
        <pc:chgData name="Kristīne Ozola" userId="1f6f266a-80f9-49b0-aad1-3edc2c01781b" providerId="ADAL" clId="{922D2156-42EB-442A-912D-88E97568757D}" dt="2023-02-15T11:24:41.947" v="517" actId="478"/>
        <pc:sldMkLst>
          <pc:docMk/>
          <pc:sldMk cId="1199582191" sldId="372"/>
        </pc:sldMkLst>
        <pc:graphicFrameChg chg="mod modGraphic">
          <ac:chgData name="Kristīne Ozola" userId="1f6f266a-80f9-49b0-aad1-3edc2c01781b" providerId="ADAL" clId="{922D2156-42EB-442A-912D-88E97568757D}" dt="2023-02-15T11:24:41.947" v="517" actId="478"/>
          <ac:graphicFrameMkLst>
            <pc:docMk/>
            <pc:sldMk cId="1199582191" sldId="372"/>
            <ac:graphicFrameMk id="11" creationId="{852B56A7-A519-45B5-AD46-0A8E81CC2A95}"/>
          </ac:graphicFrameMkLst>
        </pc:graphicFrameChg>
      </pc:sldChg>
      <pc:sldChg chg="modSp mod">
        <pc:chgData name="Kristīne Ozola" userId="1f6f266a-80f9-49b0-aad1-3edc2c01781b" providerId="ADAL" clId="{922D2156-42EB-442A-912D-88E97568757D}" dt="2023-02-08T11:33:06.394" v="393" actId="207"/>
        <pc:sldMkLst>
          <pc:docMk/>
          <pc:sldMk cId="3046785533" sldId="375"/>
        </pc:sldMkLst>
        <pc:graphicFrameChg chg="mod modGraphic">
          <ac:chgData name="Kristīne Ozola" userId="1f6f266a-80f9-49b0-aad1-3edc2c01781b" providerId="ADAL" clId="{922D2156-42EB-442A-912D-88E97568757D}" dt="2023-02-08T11:33:06.394" v="393" actId="207"/>
          <ac:graphicFrameMkLst>
            <pc:docMk/>
            <pc:sldMk cId="3046785533" sldId="375"/>
            <ac:graphicFrameMk id="6" creationId="{C485870D-0154-411C-BE72-B70E00097B52}"/>
          </ac:graphicFrameMkLst>
        </pc:graphicFrameChg>
      </pc:sldChg>
      <pc:sldChg chg="modSp mod">
        <pc:chgData name="Kristīne Ozola" userId="1f6f266a-80f9-49b0-aad1-3edc2c01781b" providerId="ADAL" clId="{922D2156-42EB-442A-912D-88E97568757D}" dt="2023-02-08T11:33:37.956" v="397" actId="207"/>
        <pc:sldMkLst>
          <pc:docMk/>
          <pc:sldMk cId="2352383618" sldId="378"/>
        </pc:sldMkLst>
        <pc:graphicFrameChg chg="mod modGraphic">
          <ac:chgData name="Kristīne Ozola" userId="1f6f266a-80f9-49b0-aad1-3edc2c01781b" providerId="ADAL" clId="{922D2156-42EB-442A-912D-88E97568757D}" dt="2023-02-08T11:33:37.956" v="397" actId="207"/>
          <ac:graphicFrameMkLst>
            <pc:docMk/>
            <pc:sldMk cId="2352383618" sldId="378"/>
            <ac:graphicFrameMk id="6" creationId="{C485870D-0154-411C-BE72-B70E00097B52}"/>
          </ac:graphicFrameMkLst>
        </pc:graphicFrameChg>
      </pc:sldChg>
      <pc:sldChg chg="modSp">
        <pc:chgData name="Kristīne Ozola" userId="1f6f266a-80f9-49b0-aad1-3edc2c01781b" providerId="ADAL" clId="{922D2156-42EB-442A-912D-88E97568757D}" dt="2023-02-08T11:31:50.367" v="382"/>
        <pc:sldMkLst>
          <pc:docMk/>
          <pc:sldMk cId="2829714240" sldId="379"/>
        </pc:sldMkLst>
        <pc:graphicFrameChg chg="mod">
          <ac:chgData name="Kristīne Ozola" userId="1f6f266a-80f9-49b0-aad1-3edc2c01781b" providerId="ADAL" clId="{922D2156-42EB-442A-912D-88E97568757D}" dt="2023-02-08T11:31:50.367" v="382"/>
          <ac:graphicFrameMkLst>
            <pc:docMk/>
            <pc:sldMk cId="2829714240" sldId="379"/>
            <ac:graphicFrameMk id="10" creationId="{8FBBB574-3566-452C-AC93-F57B39210CAF}"/>
          </ac:graphicFrameMkLst>
        </pc:graphicFrameChg>
      </pc:sldChg>
      <pc:sldChg chg="modSp mod">
        <pc:chgData name="Kristīne Ozola" userId="1f6f266a-80f9-49b0-aad1-3edc2c01781b" providerId="ADAL" clId="{922D2156-42EB-442A-912D-88E97568757D}" dt="2023-02-08T12:53:30.014" v="443" actId="20577"/>
        <pc:sldMkLst>
          <pc:docMk/>
          <pc:sldMk cId="2694437744" sldId="380"/>
        </pc:sldMkLst>
        <pc:spChg chg="mod">
          <ac:chgData name="Kristīne Ozola" userId="1f6f266a-80f9-49b0-aad1-3edc2c01781b" providerId="ADAL" clId="{922D2156-42EB-442A-912D-88E97568757D}" dt="2023-02-08T12:53:30.014" v="443" actId="20577"/>
          <ac:spMkLst>
            <pc:docMk/>
            <pc:sldMk cId="2694437744" sldId="380"/>
            <ac:spMk id="17" creationId="{29C249FD-0448-4D51-A61E-EB2B2B939289}"/>
          </ac:spMkLst>
        </pc:spChg>
      </pc:sldChg>
      <pc:sldChg chg="modSp mod">
        <pc:chgData name="Kristīne Ozola" userId="1f6f266a-80f9-49b0-aad1-3edc2c01781b" providerId="ADAL" clId="{922D2156-42EB-442A-912D-88E97568757D}" dt="2023-02-08T11:33:47.779" v="399" actId="207"/>
        <pc:sldMkLst>
          <pc:docMk/>
          <pc:sldMk cId="2770650217" sldId="381"/>
        </pc:sldMkLst>
        <pc:graphicFrameChg chg="mod modGraphic">
          <ac:chgData name="Kristīne Ozola" userId="1f6f266a-80f9-49b0-aad1-3edc2c01781b" providerId="ADAL" clId="{922D2156-42EB-442A-912D-88E97568757D}" dt="2023-02-08T11:33:47.779" v="399" actId="207"/>
          <ac:graphicFrameMkLst>
            <pc:docMk/>
            <pc:sldMk cId="2770650217" sldId="381"/>
            <ac:graphicFrameMk id="9" creationId="{8E09C96B-19F7-C846-E876-74B8B6D3A27D}"/>
          </ac:graphicFrameMkLst>
        </pc:graphicFrameChg>
      </pc:sldChg>
      <pc:sldChg chg="modNotesTx">
        <pc:chgData name="Kristīne Ozola" userId="1f6f266a-80f9-49b0-aad1-3edc2c01781b" providerId="ADAL" clId="{922D2156-42EB-442A-912D-88E97568757D}" dt="2023-02-08T11:28:39.112" v="352" actId="20577"/>
        <pc:sldMkLst>
          <pc:docMk/>
          <pc:sldMk cId="1471941272" sldId="386"/>
        </pc:sldMkLst>
      </pc:sldChg>
    </pc:docChg>
  </pc:docChgLst>
  <pc:docChgLst>
    <pc:chgData name="Kristīne Ozola" userId="1f6f266a-80f9-49b0-aad1-3edc2c01781b" providerId="ADAL" clId="{144C2E67-C203-4547-95A3-87A9FD489579}"/>
    <pc:docChg chg="addSld delSld modSld">
      <pc:chgData name="Kristīne Ozola" userId="1f6f266a-80f9-49b0-aad1-3edc2c01781b" providerId="ADAL" clId="{144C2E67-C203-4547-95A3-87A9FD489579}" dt="2023-08-14T12:17:49.267" v="4"/>
      <pc:docMkLst>
        <pc:docMk/>
      </pc:docMkLst>
      <pc:sldChg chg="modSp">
        <pc:chgData name="Kristīne Ozola" userId="1f6f266a-80f9-49b0-aad1-3edc2c01781b" providerId="ADAL" clId="{144C2E67-C203-4547-95A3-87A9FD489579}" dt="2023-08-14T11:49:00.416" v="0"/>
        <pc:sldMkLst>
          <pc:docMk/>
          <pc:sldMk cId="1199582191" sldId="372"/>
        </pc:sldMkLst>
        <pc:graphicFrameChg chg="mod">
          <ac:chgData name="Kristīne Ozola" userId="1f6f266a-80f9-49b0-aad1-3edc2c01781b" providerId="ADAL" clId="{144C2E67-C203-4547-95A3-87A9FD489579}" dt="2023-08-14T11:49:00.416" v="0"/>
          <ac:graphicFrameMkLst>
            <pc:docMk/>
            <pc:sldMk cId="1199582191" sldId="372"/>
            <ac:graphicFrameMk id="11" creationId="{852B56A7-A519-45B5-AD46-0A8E81CC2A95}"/>
          </ac:graphicFrameMkLst>
        </pc:graphicFrameChg>
      </pc:sldChg>
      <pc:sldChg chg="add del">
        <pc:chgData name="Kristīne Ozola" userId="1f6f266a-80f9-49b0-aad1-3edc2c01781b" providerId="ADAL" clId="{144C2E67-C203-4547-95A3-87A9FD489579}" dt="2023-08-14T11:59:57.110" v="2"/>
        <pc:sldMkLst>
          <pc:docMk/>
          <pc:sldMk cId="535008029" sldId="393"/>
        </pc:sldMkLst>
      </pc:sldChg>
      <pc:sldChg chg="add del">
        <pc:chgData name="Kristīne Ozola" userId="1f6f266a-80f9-49b0-aad1-3edc2c01781b" providerId="ADAL" clId="{144C2E67-C203-4547-95A3-87A9FD489579}" dt="2023-08-14T12:17:49.267" v="4"/>
        <pc:sldMkLst>
          <pc:docMk/>
          <pc:sldMk cId="4004608486" sldId="393"/>
        </pc:sldMkLst>
      </pc:sldChg>
    </pc:docChg>
  </pc:docChgLst>
  <pc:docChgLst>
    <pc:chgData name="Kristīne Ozola" userId="1f6f266a-80f9-49b0-aad1-3edc2c01781b" providerId="ADAL" clId="{4057E449-1219-4755-837B-BAE48838326D}"/>
    <pc:docChg chg="modSld">
      <pc:chgData name="Kristīne Ozola" userId="1f6f266a-80f9-49b0-aad1-3edc2c01781b" providerId="ADAL" clId="{4057E449-1219-4755-837B-BAE48838326D}" dt="2024-04-12T09:38:10.929" v="108" actId="113"/>
      <pc:docMkLst>
        <pc:docMk/>
      </pc:docMkLst>
      <pc:sldChg chg="modSp">
        <pc:chgData name="Kristīne Ozola" userId="1f6f266a-80f9-49b0-aad1-3edc2c01781b" providerId="ADAL" clId="{4057E449-1219-4755-837B-BAE48838326D}" dt="2024-04-12T08:08:36.637" v="60" actId="20577"/>
        <pc:sldMkLst>
          <pc:docMk/>
          <pc:sldMk cId="3518186977" sldId="331"/>
        </pc:sldMkLst>
        <pc:graphicFrameChg chg="mod">
          <ac:chgData name="Kristīne Ozola" userId="1f6f266a-80f9-49b0-aad1-3edc2c01781b" providerId="ADAL" clId="{4057E449-1219-4755-837B-BAE48838326D}" dt="2024-04-12T08:08:36.637" v="60" actId="20577"/>
          <ac:graphicFrameMkLst>
            <pc:docMk/>
            <pc:sldMk cId="3518186977" sldId="331"/>
            <ac:graphicFrameMk id="9" creationId="{DF7EA562-1554-4846-9DE4-2966FAE7EF59}"/>
          </ac:graphicFrameMkLst>
        </pc:graphicFrameChg>
      </pc:sldChg>
      <pc:sldChg chg="modNotesTx">
        <pc:chgData name="Kristīne Ozola" userId="1f6f266a-80f9-49b0-aad1-3edc2c01781b" providerId="ADAL" clId="{4057E449-1219-4755-837B-BAE48838326D}" dt="2024-04-12T08:13:28.201" v="68" actId="5793"/>
        <pc:sldMkLst>
          <pc:docMk/>
          <pc:sldMk cId="2838789907" sldId="344"/>
        </pc:sldMkLst>
      </pc:sldChg>
      <pc:sldChg chg="modSp">
        <pc:chgData name="Kristīne Ozola" userId="1f6f266a-80f9-49b0-aad1-3edc2c01781b" providerId="ADAL" clId="{4057E449-1219-4755-837B-BAE48838326D}" dt="2024-04-12T08:44:46.979" v="69" actId="20577"/>
        <pc:sldMkLst>
          <pc:docMk/>
          <pc:sldMk cId="2470691541" sldId="366"/>
        </pc:sldMkLst>
        <pc:graphicFrameChg chg="mod">
          <ac:chgData name="Kristīne Ozola" userId="1f6f266a-80f9-49b0-aad1-3edc2c01781b" providerId="ADAL" clId="{4057E449-1219-4755-837B-BAE48838326D}" dt="2024-04-12T08:44:46.979" v="69" actId="20577"/>
          <ac:graphicFrameMkLst>
            <pc:docMk/>
            <pc:sldMk cId="2470691541" sldId="366"/>
            <ac:graphicFrameMk id="11" creationId="{0661F144-01E6-4CBE-953D-C0A70E98D366}"/>
          </ac:graphicFrameMkLst>
        </pc:graphicFrameChg>
      </pc:sldChg>
      <pc:sldChg chg="modSp">
        <pc:chgData name="Kristīne Ozola" userId="1f6f266a-80f9-49b0-aad1-3edc2c01781b" providerId="ADAL" clId="{4057E449-1219-4755-837B-BAE48838326D}" dt="2024-04-11T07:59:32.112" v="38" actId="20577"/>
        <pc:sldMkLst>
          <pc:docMk/>
          <pc:sldMk cId="1199582191" sldId="372"/>
        </pc:sldMkLst>
        <pc:graphicFrameChg chg="mod">
          <ac:chgData name="Kristīne Ozola" userId="1f6f266a-80f9-49b0-aad1-3edc2c01781b" providerId="ADAL" clId="{4057E449-1219-4755-837B-BAE48838326D}" dt="2024-04-11T07:59:32.112" v="38" actId="20577"/>
          <ac:graphicFrameMkLst>
            <pc:docMk/>
            <pc:sldMk cId="1199582191" sldId="372"/>
            <ac:graphicFrameMk id="11" creationId="{852B56A7-A519-45B5-AD46-0A8E81CC2A95}"/>
          </ac:graphicFrameMkLst>
        </pc:graphicFrameChg>
      </pc:sldChg>
      <pc:sldChg chg="modSp mod">
        <pc:chgData name="Kristīne Ozola" userId="1f6f266a-80f9-49b0-aad1-3edc2c01781b" providerId="ADAL" clId="{4057E449-1219-4755-837B-BAE48838326D}" dt="2024-04-12T06:53:13.428" v="52" actId="20577"/>
        <pc:sldMkLst>
          <pc:docMk/>
          <pc:sldMk cId="1667671080" sldId="387"/>
        </pc:sldMkLst>
        <pc:spChg chg="mod">
          <ac:chgData name="Kristīne Ozola" userId="1f6f266a-80f9-49b0-aad1-3edc2c01781b" providerId="ADAL" clId="{4057E449-1219-4755-837B-BAE48838326D}" dt="2024-04-12T06:53:13.428" v="52" actId="20577"/>
          <ac:spMkLst>
            <pc:docMk/>
            <pc:sldMk cId="1667671080" sldId="387"/>
            <ac:spMk id="17" creationId="{29C249FD-0448-4D51-A61E-EB2B2B939289}"/>
          </ac:spMkLst>
        </pc:spChg>
      </pc:sldChg>
      <pc:sldChg chg="modSp">
        <pc:chgData name="Kristīne Ozola" userId="1f6f266a-80f9-49b0-aad1-3edc2c01781b" providerId="ADAL" clId="{4057E449-1219-4755-837B-BAE48838326D}" dt="2024-04-12T09:38:10.929" v="108" actId="113"/>
        <pc:sldMkLst>
          <pc:docMk/>
          <pc:sldMk cId="2132408286" sldId="391"/>
        </pc:sldMkLst>
        <pc:graphicFrameChg chg="mod">
          <ac:chgData name="Kristīne Ozola" userId="1f6f266a-80f9-49b0-aad1-3edc2c01781b" providerId="ADAL" clId="{4057E449-1219-4755-837B-BAE48838326D}" dt="2024-04-12T09:38:10.929" v="108" actId="113"/>
          <ac:graphicFrameMkLst>
            <pc:docMk/>
            <pc:sldMk cId="2132408286" sldId="391"/>
            <ac:graphicFrameMk id="19" creationId="{F7786787-F5D8-478D-AB75-F9DE63B120F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15.xml.rels><?xml version="1.0" encoding="UTF-8" standalone="yes"?>
<Relationships xmlns="http://schemas.openxmlformats.org/package/2006/relationships"><Relationship Id="rId1" Type="http://schemas.openxmlformats.org/officeDocument/2006/relationships/hyperlink" Target="https://www.sif.gov.lv/lv/merka-finansejuma-izlietojuma-parvaldibas-platforma-map"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ata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g"/><Relationship Id="rId4" Type="http://schemas.openxmlformats.org/officeDocument/2006/relationships/image" Target="../media/image21.jpeg"/></Relationships>
</file>

<file path=ppt/diagrams/_rels/drawing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5.xml.rels><?xml version="1.0" encoding="UTF-8" standalone="yes"?>
<Relationships xmlns="http://schemas.openxmlformats.org/package/2006/relationships"><Relationship Id="rId1" Type="http://schemas.openxmlformats.org/officeDocument/2006/relationships/hyperlink" Target="https://www.sif.gov.lv/lv/merka-finansejuma-izlietojuma-parvaldibas-platforma-map"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g"/><Relationship Id="rId4"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4" presId="urn:microsoft.com/office/officeart/2005/8/layout/hList2"/>
    <dgm:cxn modelId="{D65C7606-F3A6-4269-B65A-25100BCA81FF}" srcId="{8C251FFB-0C74-4567-91B9-F28D0F18C3F5}" destId="{B0EAB85B-2ECD-4675-8B2A-E50FE8BFBD54}" srcOrd="5"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B8E36E3B-585B-4AD1-9734-3F48BA258790}" type="presOf" srcId="{64DCDE4E-357E-4CDF-804C-EBAAF4CAF2F5}" destId="{DCF43F14-6045-4F16-94FD-9BDB6BCAAF3D}" srcOrd="0" destOrd="3" presId="urn:microsoft.com/office/officeart/2005/8/layout/hList2"/>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994F1471-22BF-40EB-B682-98787B7D714B}" type="presOf" srcId="{5EFE4D8F-F022-41F2-9436-DE2B6F705297}" destId="{3A7E204C-ACD7-4AF9-8A7C-D54AE53D4699}" srcOrd="0" destOrd="2"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2"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3"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3DEE63CA-B833-47D4-8403-5A99EE71C855}" srcId="{8C251FFB-0C74-4567-91B9-F28D0F18C3F5}" destId="{DC9EC270-3A15-4973-B7D1-CD7793C2C058}" srcOrd="6"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3E1BBCDB-3855-43E6-B627-6D342F162CAB}" type="presOf" srcId="{DC9EC270-3A15-4973-B7D1-CD7793C2C058}" destId="{3A7E204C-ACD7-4AF9-8A7C-D54AE53D4699}" srcOrd="0" destOrd="6"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082C5DF-C9B3-4757-96D7-C6DCE718835C}" type="presOf" srcId="{B0EAB85B-2ECD-4675-8B2A-E50FE8BFBD54}" destId="{3A7E204C-ACD7-4AF9-8A7C-D54AE53D4699}" srcOrd="0" destOrd="5"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3" destOrd="0" parTransId="{2F174E8C-456F-459B-BBAE-A7CFF920F4E9}" sibTransId="{D388FBE4-44A0-4822-BCF7-B683B3AC3842}"/>
    <dgm:cxn modelId="{363215F0-6590-4510-9FCF-96D10B6C99F4}" srcId="{8C251FFB-0C74-4567-91B9-F28D0F18C3F5}" destId="{667DD3B9-E9C3-4C9F-8FBC-19C91375B46F}" srcOrd="4" destOrd="0" parTransId="{3DACCC48-B55F-4705-A367-F92CDB8B114C}" sibTransId="{D61E6F49-CE7D-42E2-9A57-DAFC3B9BFB0A}"/>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INVENTĀRA IEGĀDES IZMAKSAS</a:t>
          </a:r>
          <a:endParaRPr lang="lv-LV" sz="1300" kern="1200" dirty="0">
            <a:latin typeface="+mn-lt"/>
            <a:ea typeface="Verdana" panose="020B0604030504040204" pitchFamily="34" charset="0"/>
            <a:cs typeface="+mn-cs"/>
          </a:endParaRP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REPREZENTĀCIJAS MATERIĀLU IZMAKSAS</a:t>
          </a:r>
          <a:endParaRPr lang="lv-LV" sz="1300" kern="1200" dirty="0">
            <a:latin typeface="Verdana" panose="020B0604030504040204" pitchFamily="34" charset="0"/>
            <a:ea typeface="Verdana" panose="020B0604030504040204" pitchFamily="34" charset="0"/>
            <a:cs typeface="+mn-cs"/>
          </a:endParaRP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lgn="ctr">
            <a:buFont typeface="Arial" panose="020B0604020202020204" pitchFamily="34" charset="0"/>
            <a:buNone/>
          </a:pPr>
          <a:r>
            <a:rPr lang="lv-LV" sz="1300" b="1" dirty="0">
              <a:latin typeface="Verdana" panose="020B0604030504040204" pitchFamily="34" charset="0"/>
              <a:ea typeface="Verdana" panose="020B0604030504040204" pitchFamily="34" charset="0"/>
            </a:rPr>
            <a:t>ADMINISTRATĪVĀS IZMAKSAS</a:t>
          </a: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27519716-D3E4-4B3B-9ABE-ADD35559EBA4}">
      <dgm:prSet/>
      <dgm:spPr/>
      <dgm:t>
        <a:bodyPr/>
        <a:lstStyle/>
        <a:p>
          <a:endParaRPr lang="lv-LV"/>
        </a:p>
      </dgm:t>
    </dgm:pt>
    <dgm:pt modelId="{5F4D7E14-0E9F-4430-BB98-EE3890D54B3B}" type="parTrans" cxnId="{168AF398-6DFD-4F16-B0BF-EA80C35C6F14}">
      <dgm:prSet/>
      <dgm:spPr/>
      <dgm:t>
        <a:bodyPr/>
        <a:lstStyle/>
        <a:p>
          <a:endParaRPr lang="lv-LV"/>
        </a:p>
      </dgm:t>
    </dgm:pt>
    <dgm:pt modelId="{5C6EACF4-A221-48E5-A968-8A116037723B}" type="sibTrans" cxnId="{168AF398-6DFD-4F16-B0BF-EA80C35C6F14}">
      <dgm:prSet/>
      <dgm:spPr/>
      <dgm:t>
        <a:bodyPr/>
        <a:lstStyle/>
        <a:p>
          <a:endParaRPr lang="lv-LV"/>
        </a:p>
      </dgm:t>
    </dgm:pt>
    <dgm:pt modelId="{747E8976-8B22-4F1E-A8C5-F7C260265426}">
      <dgm:prSet custT="1"/>
      <dgm:spPr/>
      <dgm:t>
        <a:bodyPr/>
        <a:lstStyle/>
        <a:p>
          <a:pPr marL="144000" indent="-144000" algn="ctr">
            <a:buFont typeface="Arial" panose="020B0604020202020204" pitchFamily="34" charset="0"/>
            <a:buNone/>
          </a:pPr>
          <a:r>
            <a:rPr lang="lv-LV" sz="1300" b="1" dirty="0">
              <a:latin typeface="Verdana" panose="020B0604030504040204" pitchFamily="34" charset="0"/>
              <a:ea typeface="Verdana" panose="020B0604030504040204" pitchFamily="34" charset="0"/>
            </a:rPr>
            <a:t>nepārsniedz 20%</a:t>
          </a:r>
        </a:p>
      </dgm:t>
    </dgm:pt>
    <dgm:pt modelId="{37D761F3-437C-4C34-B951-0EC31DBEEB50}" type="parTrans" cxnId="{BBA89DB5-0E6C-4A2D-A3CC-2F7F07A4A3D2}">
      <dgm:prSet/>
      <dgm:spPr/>
      <dgm:t>
        <a:bodyPr/>
        <a:lstStyle/>
        <a:p>
          <a:endParaRPr lang="lv-LV"/>
        </a:p>
      </dgm:t>
    </dgm:pt>
    <dgm:pt modelId="{9E4BF315-60A4-4CC2-9F31-DA3FE2CA9009}" type="sibTrans" cxnId="{BBA89DB5-0E6C-4A2D-A3CC-2F7F07A4A3D2}">
      <dgm:prSet/>
      <dgm:spPr/>
      <dgm:t>
        <a:bodyPr/>
        <a:lstStyle/>
        <a:p>
          <a:endParaRPr lang="lv-LV"/>
        </a:p>
      </dgm:t>
    </dgm:pt>
    <dgm:pt modelId="{C74A4D5C-B263-49F0-A9A4-42E7454D4AF2}">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Atlīdzība (projekta vadītājs, grāmatvedis u.tml.), nodokļi;</a:t>
          </a:r>
        </a:p>
      </dgm:t>
    </dgm:pt>
    <dgm:pt modelId="{7894D08A-C0B1-4CBF-B368-4E4ADD9E0549}" type="parTrans" cxnId="{ED8E8A23-4AEC-4FCA-9349-FADE56207054}">
      <dgm:prSet/>
      <dgm:spPr/>
      <dgm:t>
        <a:bodyPr/>
        <a:lstStyle/>
        <a:p>
          <a:endParaRPr lang="lv-LV"/>
        </a:p>
      </dgm:t>
    </dgm:pt>
    <dgm:pt modelId="{792B7DBB-C7FE-4C52-9A4E-7A05FC2E57F8}" type="sibTrans" cxnId="{ED8E8A23-4AEC-4FCA-9349-FADE56207054}">
      <dgm:prSet/>
      <dgm:spPr/>
      <dgm:t>
        <a:bodyPr/>
        <a:lstStyle/>
        <a:p>
          <a:endParaRPr lang="lv-LV"/>
        </a:p>
      </dgm:t>
    </dgm:pt>
    <dgm:pt modelId="{A01A0ABB-E239-44A7-B8ED-B502E4C95FFA}">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Sakaru izdevumi, biroja telpu noma, komunālie maksājumi u. tml.</a:t>
          </a:r>
        </a:p>
      </dgm:t>
    </dgm:pt>
    <dgm:pt modelId="{CAF0D17C-1DD5-48B2-A7B2-077546308B6B}" type="parTrans" cxnId="{632FC80C-803E-45BB-BFAA-476B224BB0EE}">
      <dgm:prSet/>
      <dgm:spPr/>
      <dgm:t>
        <a:bodyPr/>
        <a:lstStyle/>
        <a:p>
          <a:endParaRPr lang="lv-LV"/>
        </a:p>
      </dgm:t>
    </dgm:pt>
    <dgm:pt modelId="{2C1F4677-0C15-407E-A354-8F1892EF6C70}" type="sibTrans" cxnId="{632FC80C-803E-45BB-BFAA-476B224BB0EE}">
      <dgm:prSet/>
      <dgm:spPr/>
      <dgm:t>
        <a:bodyPr/>
        <a:lstStyle/>
        <a:p>
          <a:endParaRPr lang="lv-LV"/>
        </a:p>
      </dgm:t>
    </dgm:pt>
    <dgm:pt modelId="{1A9F5C39-F8A9-4910-9872-ECEFEF0B89C3}">
      <dgm:prSet custT="1"/>
      <dgm:spPr/>
      <dgm:t>
        <a:bodyPr/>
        <a:lstStyle/>
        <a:p>
          <a:pPr marL="144000" indent="-144000" algn="l">
            <a:buFont typeface="Arial" panose="020B0604020202020204" pitchFamily="34" charset="0"/>
            <a:buChar char="•"/>
          </a:pPr>
          <a:r>
            <a:rPr lang="lv-LV" sz="1300" dirty="0">
              <a:latin typeface="Verdana" panose="020B0604030504040204" pitchFamily="34" charset="0"/>
              <a:ea typeface="Verdana" panose="020B0604030504040204" pitchFamily="34" charset="0"/>
            </a:rPr>
            <a:t>Projekta vajadzībām lietojamās biroja un saimniecības preces</a:t>
          </a:r>
        </a:p>
      </dgm:t>
    </dgm:pt>
    <dgm:pt modelId="{D41BA6C6-86A5-4184-9AC4-927E1A149CE9}" type="parTrans" cxnId="{1B29E131-2BC5-4216-8869-298865A6D6E0}">
      <dgm:prSet/>
      <dgm:spPr/>
      <dgm:t>
        <a:bodyPr/>
        <a:lstStyle/>
        <a:p>
          <a:endParaRPr lang="lv-LV"/>
        </a:p>
      </dgm:t>
    </dgm:pt>
    <dgm:pt modelId="{86C432B1-8A02-4B8C-9DB4-2BADDBDF5691}" type="sibTrans" cxnId="{1B29E131-2BC5-4216-8869-298865A6D6E0}">
      <dgm:prSet/>
      <dgm:spPr/>
      <dgm:t>
        <a:bodyPr/>
        <a:lstStyle/>
        <a:p>
          <a:endParaRPr lang="lv-LV"/>
        </a:p>
      </dgm:t>
    </dgm:pt>
    <dgm:pt modelId="{C60936EC-BE8A-420F-95A1-F4DC94FE4D27}">
      <dgm:prSet custT="1"/>
      <dgm:spPr/>
      <dgm:t>
        <a:bodyPr/>
        <a:lstStyle/>
        <a:p>
          <a:pPr marL="144000" indent="-144000" algn="l">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E11865BF-C2B6-41EB-9C4C-2DA9A91151D1}" type="parTrans" cxnId="{EE2E9550-EE23-48CA-BDE4-1B128269BC23}">
      <dgm:prSet/>
      <dgm:spPr/>
      <dgm:t>
        <a:bodyPr/>
        <a:lstStyle/>
        <a:p>
          <a:endParaRPr lang="lv-LV"/>
        </a:p>
      </dgm:t>
    </dgm:pt>
    <dgm:pt modelId="{EA77E5B0-72B0-4090-B0BD-20DD7DFD6629}" type="sibTrans" cxnId="{EE2E9550-EE23-48CA-BDE4-1B128269BC23}">
      <dgm:prSet/>
      <dgm:spPr/>
      <dgm:t>
        <a:bodyPr/>
        <a:lstStyle/>
        <a:p>
          <a:endParaRPr lang="lv-LV"/>
        </a:p>
      </dgm:t>
    </dgm:pt>
    <dgm:pt modelId="{08EB7FE5-8F39-4DB6-80FB-3FD9B1342278}">
      <dgm:prSet custT="1"/>
      <dgm:spPr/>
      <dgm:t>
        <a:bodyPr/>
        <a:lstStyle/>
        <a:p>
          <a:pPr marL="144000" indent="-144000" algn="ctr">
            <a:buFont typeface="Arial" panose="020B0604020202020204" pitchFamily="34" charset="0"/>
            <a:buNone/>
          </a:pPr>
          <a:r>
            <a:rPr lang="lv-LV" sz="1200" dirty="0">
              <a:latin typeface="Verdana" panose="020B0604030504040204" pitchFamily="34" charset="0"/>
              <a:ea typeface="Verdana" panose="020B0604030504040204" pitchFamily="34" charset="0"/>
            </a:rPr>
            <a:t>no projekta kopējām attiecināmajām izmaksām</a:t>
          </a:r>
          <a:endParaRPr lang="lv-LV" sz="1200" b="1" dirty="0">
            <a:latin typeface="Verdana" panose="020B0604030504040204" pitchFamily="34" charset="0"/>
            <a:ea typeface="Verdana" panose="020B0604030504040204" pitchFamily="34" charset="0"/>
          </a:endParaRPr>
        </a:p>
      </dgm:t>
    </dgm:pt>
    <dgm:pt modelId="{47A40695-2EEE-4BA7-84F5-8D935C32B3D8}" type="parTrans" cxnId="{AC677273-842F-48D8-AB08-6DC94C4B63B2}">
      <dgm:prSet/>
      <dgm:spPr/>
      <dgm:t>
        <a:bodyPr/>
        <a:lstStyle/>
        <a:p>
          <a:endParaRPr lang="lv-LV"/>
        </a:p>
      </dgm:t>
    </dgm:pt>
    <dgm:pt modelId="{6EC1825A-2E4E-485B-BE58-A1BE3F2570E7}" type="sibTrans" cxnId="{AC677273-842F-48D8-AB08-6DC94C4B63B2}">
      <dgm:prSet/>
      <dgm:spPr/>
      <dgm:t>
        <a:bodyPr/>
        <a:lstStyle/>
        <a:p>
          <a:endParaRPr lang="lv-LV"/>
        </a:p>
      </dgm:t>
    </dgm:pt>
    <dgm:pt modelId="{A7D4CEDA-C297-443E-B64B-63F8878C97CD}">
      <dgm:prSet custT="1"/>
      <dgm:spPr/>
      <dgm:t>
        <a:bodyPr/>
        <a:lstStyle/>
        <a:p>
          <a:pPr marL="144000" indent="-144000" algn="ctr">
            <a:buFont typeface="Arial" panose="020B0604020202020204" pitchFamily="34" charset="0"/>
            <a:buNone/>
          </a:pPr>
          <a:endParaRPr lang="lv-LV" sz="1200" b="1" dirty="0">
            <a:latin typeface="Verdana" panose="020B0604030504040204" pitchFamily="34" charset="0"/>
            <a:ea typeface="Verdana" panose="020B0604030504040204" pitchFamily="34" charset="0"/>
          </a:endParaRPr>
        </a:p>
      </dgm:t>
    </dgm:pt>
    <dgm:pt modelId="{A72D846C-BC15-47A7-BE15-6ADD7D7BEA2F}" type="parTrans" cxnId="{FE0D7AA1-1CFD-4925-A21A-21FD39787C70}">
      <dgm:prSet/>
      <dgm:spPr/>
      <dgm:t>
        <a:bodyPr/>
        <a:lstStyle/>
        <a:p>
          <a:endParaRPr lang="lv-LV"/>
        </a:p>
      </dgm:t>
    </dgm:pt>
    <dgm:pt modelId="{126CCBC9-544B-4C79-8769-2351FE8C8AC8}" type="sibTrans" cxnId="{FE0D7AA1-1CFD-4925-A21A-21FD39787C70}">
      <dgm:prSet/>
      <dgm:spPr/>
      <dgm:t>
        <a:bodyPr/>
        <a:lstStyle/>
        <a:p>
          <a:endParaRPr lang="lv-LV"/>
        </a:p>
      </dgm:t>
    </dgm:pt>
    <dgm:pt modelId="{129EB2F2-546B-4EA1-842D-ECE592DA008D}">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300" b="1" dirty="0"/>
            <a:t>nepārsniedz 10%</a:t>
          </a:r>
          <a:endParaRPr lang="lv-LV" sz="1300" dirty="0">
            <a:latin typeface="Verdana" panose="020B0604030504040204" pitchFamily="34" charset="0"/>
            <a:ea typeface="Verdana" panose="020B0604030504040204" pitchFamily="34" charset="0"/>
            <a:cs typeface="+mn-cs"/>
          </a:endParaRPr>
        </a:p>
      </dgm:t>
    </dgm:pt>
    <dgm:pt modelId="{B9F4878F-8124-4C5C-919C-A6248052AE6C}" type="parTrans" cxnId="{C673D767-51F3-4157-B55E-64926860400B}">
      <dgm:prSet/>
      <dgm:spPr/>
      <dgm:t>
        <a:bodyPr/>
        <a:lstStyle/>
        <a:p>
          <a:endParaRPr lang="lv-LV"/>
        </a:p>
      </dgm:t>
    </dgm:pt>
    <dgm:pt modelId="{7D6038B4-A403-4765-9489-902207AEB2D5}" type="sibTrans" cxnId="{C673D767-51F3-4157-B55E-64926860400B}">
      <dgm:prSet/>
      <dgm:spPr/>
      <dgm:t>
        <a:bodyPr/>
        <a:lstStyle/>
        <a:p>
          <a:endParaRPr lang="lv-LV"/>
        </a:p>
      </dgm:t>
    </dgm:pt>
    <dgm:pt modelId="{70049F6C-1F51-435E-A707-04201106D7E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200" dirty="0"/>
            <a:t>no projekta kopējām attiecināmajām izmaksām</a:t>
          </a:r>
          <a:endParaRPr lang="lv-LV" sz="1200" dirty="0">
            <a:latin typeface="Verdana" panose="020B0604030504040204" pitchFamily="34" charset="0"/>
            <a:ea typeface="Verdana" panose="020B0604030504040204" pitchFamily="34" charset="0"/>
            <a:cs typeface="+mn-cs"/>
          </a:endParaRPr>
        </a:p>
      </dgm:t>
    </dgm:pt>
    <dgm:pt modelId="{D6613282-C73B-47E0-96EE-F5EE9022BB0B}" type="parTrans" cxnId="{1DED53AB-8228-4C41-9284-39ACC1BB057E}">
      <dgm:prSet/>
      <dgm:spPr/>
      <dgm:t>
        <a:bodyPr/>
        <a:lstStyle/>
        <a:p>
          <a:endParaRPr lang="lv-LV"/>
        </a:p>
      </dgm:t>
    </dgm:pt>
    <dgm:pt modelId="{4898C01E-FDD5-4EFA-BC77-1209B623E31E}" type="sibTrans" cxnId="{1DED53AB-8228-4C41-9284-39ACC1BB057E}">
      <dgm:prSet/>
      <dgm:spPr/>
      <dgm:t>
        <a:bodyPr/>
        <a:lstStyle/>
        <a:p>
          <a:endParaRPr lang="lv-LV"/>
        </a:p>
      </dgm:t>
    </dgm:pt>
    <dgm:pt modelId="{61F5E699-9905-4BE8-A116-32DA480260DF}">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Paliekošā inventāra iegādes izmaksas, kurš netiks izlietots projekta īstenošanas laikā un pēc projekta noslēgšanās paliks projekta īstenotāja īpašumā;</a:t>
          </a:r>
        </a:p>
      </dgm:t>
    </dgm:pt>
    <dgm:pt modelId="{87A030C9-3E8E-4ED0-983E-0481B642E2A3}" type="parTrans" cxnId="{354F15E8-0F30-4316-8BFB-F2E481B6C9B5}">
      <dgm:prSet/>
      <dgm:spPr/>
      <dgm:t>
        <a:bodyPr/>
        <a:lstStyle/>
        <a:p>
          <a:endParaRPr lang="lv-LV"/>
        </a:p>
      </dgm:t>
    </dgm:pt>
    <dgm:pt modelId="{C5D56D36-334B-4E2D-A7AA-8D26836FE47D}" type="sibTrans" cxnId="{354F15E8-0F30-4316-8BFB-F2E481B6C9B5}">
      <dgm:prSet/>
      <dgm:spPr/>
      <dgm:t>
        <a:bodyPr/>
        <a:lstStyle/>
        <a:p>
          <a:endParaRPr lang="lv-LV"/>
        </a:p>
      </dgm:t>
    </dgm:pt>
    <dgm:pt modelId="{81821C5E-303B-4A8B-9BAB-BE835573783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dirty="0">
            <a:latin typeface="Verdana" panose="020B0604030504040204" pitchFamily="34" charset="0"/>
            <a:ea typeface="Verdana" panose="020B0604030504040204" pitchFamily="34" charset="0"/>
            <a:cs typeface="+mn-cs"/>
          </a:endParaRPr>
        </a:p>
      </dgm:t>
    </dgm:pt>
    <dgm:pt modelId="{5DB7DB68-0B24-4B91-AC27-4F4DF210E64A}" type="parTrans" cxnId="{83B35525-148F-4AB0-87B2-9343B5AE75C8}">
      <dgm:prSet/>
      <dgm:spPr/>
      <dgm:t>
        <a:bodyPr/>
        <a:lstStyle/>
        <a:p>
          <a:endParaRPr lang="lv-LV"/>
        </a:p>
      </dgm:t>
    </dgm:pt>
    <dgm:pt modelId="{9E3C8D85-B880-4360-8399-1542CCDBC85B}" type="sibTrans" cxnId="{83B35525-148F-4AB0-87B2-9343B5AE75C8}">
      <dgm:prSet/>
      <dgm:spPr/>
      <dgm:t>
        <a:bodyPr/>
        <a:lstStyle/>
        <a:p>
          <a:endParaRPr lang="lv-LV"/>
        </a:p>
      </dgm:t>
    </dgm:pt>
    <dgm:pt modelId="{FEC4BDF4-FDFC-470C-ABCC-B2E53E131D64}">
      <dgm:prSet custT="1"/>
      <dgm:spPr/>
      <dgm:t>
        <a:bodyPr lIns="86400" tIns="324000" rIns="86400" bIns="86400"/>
        <a:lstStyle/>
        <a:p>
          <a:pPr marL="144000" indent="-144000" algn="ctr">
            <a:buFont typeface="Arial" panose="020B0604020202020204" pitchFamily="34" charset="0"/>
            <a:buNone/>
          </a:pPr>
          <a:endParaRPr lang="lv-LV" sz="1100" b="1" dirty="0">
            <a:latin typeface="Verdana" panose="020B0604030504040204" pitchFamily="34" charset="0"/>
            <a:ea typeface="Verdana" panose="020B0604030504040204" pitchFamily="34" charset="0"/>
          </a:endParaRPr>
        </a:p>
      </dgm:t>
    </dgm:pt>
    <dgm:pt modelId="{E66693CC-82BB-475F-9DCB-DD44BF62728F}" type="parTrans" cxnId="{54FC11AA-75DD-4308-A4F7-1369A022481B}">
      <dgm:prSet/>
      <dgm:spPr/>
      <dgm:t>
        <a:bodyPr/>
        <a:lstStyle/>
        <a:p>
          <a:endParaRPr lang="lv-LV"/>
        </a:p>
      </dgm:t>
    </dgm:pt>
    <dgm:pt modelId="{E837DDD1-A368-40F6-847C-24069D8880A2}" type="sibTrans" cxnId="{54FC11AA-75DD-4308-A4F7-1369A022481B}">
      <dgm:prSet/>
      <dgm:spPr/>
      <dgm:t>
        <a:bodyPr/>
        <a:lstStyle/>
        <a:p>
          <a:endParaRPr lang="lv-LV"/>
        </a:p>
      </dgm:t>
    </dgm:pt>
    <dgm:pt modelId="{873679F4-3CB7-4A31-8C13-9FD6DBCA4483}">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300" b="1" dirty="0">
              <a:latin typeface="Verdana" panose="020B0604030504040204" pitchFamily="34" charset="0"/>
              <a:ea typeface="Verdana" panose="020B0604030504040204" pitchFamily="34" charset="0"/>
              <a:cs typeface="+mn-cs"/>
            </a:rPr>
            <a:t>nepārsniedz 5%</a:t>
          </a:r>
        </a:p>
      </dgm:t>
    </dgm:pt>
    <dgm:pt modelId="{0AA7DFE3-8072-46FF-A663-46BEF9A25F78}" type="parTrans" cxnId="{BC3B4927-483D-4F71-8DBD-6A4A5D4657E5}">
      <dgm:prSet/>
      <dgm:spPr/>
      <dgm:t>
        <a:bodyPr/>
        <a:lstStyle/>
        <a:p>
          <a:endParaRPr lang="lv-LV"/>
        </a:p>
      </dgm:t>
    </dgm:pt>
    <dgm:pt modelId="{52706D15-5A6E-4009-B65A-C49B1AC2487F}" type="sibTrans" cxnId="{BC3B4927-483D-4F71-8DBD-6A4A5D4657E5}">
      <dgm:prSet/>
      <dgm:spPr/>
      <dgm:t>
        <a:bodyPr/>
        <a:lstStyle/>
        <a:p>
          <a:endParaRPr lang="lv-LV"/>
        </a:p>
      </dgm:t>
    </dgm:pt>
    <dgm:pt modelId="{A6DE5A8B-34D1-46EE-BEA9-D37C10F90F34}">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200" dirty="0"/>
            <a:t>no projekta kopējām attiecināmajām izmaksām</a:t>
          </a:r>
          <a:endParaRPr lang="lv-LV" sz="1200" dirty="0">
            <a:latin typeface="Verdana" panose="020B0604030504040204" pitchFamily="34" charset="0"/>
            <a:ea typeface="Verdana" panose="020B0604030504040204" pitchFamily="34" charset="0"/>
            <a:cs typeface="+mn-cs"/>
          </a:endParaRPr>
        </a:p>
      </dgm:t>
    </dgm:pt>
    <dgm:pt modelId="{AC513C09-271A-41CE-9DCB-C3AA5405C0D4}" type="parTrans" cxnId="{01814BD8-069C-44D6-A479-09348588F5B6}">
      <dgm:prSet/>
      <dgm:spPr/>
      <dgm:t>
        <a:bodyPr/>
        <a:lstStyle/>
        <a:p>
          <a:endParaRPr lang="lv-LV"/>
        </a:p>
      </dgm:t>
    </dgm:pt>
    <dgm:pt modelId="{F4D44149-5063-465F-971C-6AC3E9FF41DF}" type="sibTrans" cxnId="{01814BD8-069C-44D6-A479-09348588F5B6}">
      <dgm:prSet/>
      <dgm:spPr/>
      <dgm:t>
        <a:bodyPr/>
        <a:lstStyle/>
        <a:p>
          <a:endParaRPr lang="lv-LV"/>
        </a:p>
      </dgm:t>
    </dgm:pt>
    <dgm:pt modelId="{944907B6-65F3-47D6-9538-8B153EDC9672}">
      <dgm:prSet custT="1"/>
      <dgm:spPr/>
      <dgm:t>
        <a:bodyPr/>
        <a:lstStyle/>
        <a:p>
          <a:pPr algn="l"/>
          <a:endParaRPr lang="lv-LV" sz="800" dirty="0"/>
        </a:p>
      </dgm:t>
    </dgm:pt>
    <dgm:pt modelId="{6ECC80F4-658F-48AB-AE32-9B02CF6089ED}" type="parTrans" cxnId="{17652558-D337-43E4-95C4-526B0855ECF5}">
      <dgm:prSet/>
      <dgm:spPr/>
      <dgm:t>
        <a:bodyPr/>
        <a:lstStyle/>
        <a:p>
          <a:endParaRPr lang="lv-LV"/>
        </a:p>
      </dgm:t>
    </dgm:pt>
    <dgm:pt modelId="{26298676-6B2C-42CF-A232-AA9E1CBEB04C}" type="sibTrans" cxnId="{17652558-D337-43E4-95C4-526B0855ECF5}">
      <dgm:prSet/>
      <dgm:spPr/>
      <dgm:t>
        <a:bodyPr/>
        <a:lstStyle/>
        <a:p>
          <a:endParaRPr lang="lv-LV"/>
        </a:p>
      </dgm:t>
    </dgm:pt>
    <dgm:pt modelId="{86B4423D-1F6C-4A7F-B804-41437D67DB48}">
      <dgm:prSet custT="1"/>
      <dgm:spPr/>
      <dgm:t>
        <a:bodyPr/>
        <a:lstStyle/>
        <a:p>
          <a:pPr algn="ctr">
            <a:buNone/>
          </a:pPr>
          <a:r>
            <a:rPr lang="lv-LV" sz="1200" b="1" dirty="0"/>
            <a:t>nepārsniedz 10%</a:t>
          </a:r>
        </a:p>
      </dgm:t>
    </dgm:pt>
    <dgm:pt modelId="{CBCB854D-C82B-4F22-965B-0BA50F50A730}" type="parTrans" cxnId="{86C855E2-3CA0-48F0-BF9B-386CE928DD04}">
      <dgm:prSet/>
      <dgm:spPr/>
      <dgm:t>
        <a:bodyPr/>
        <a:lstStyle/>
        <a:p>
          <a:endParaRPr lang="lv-LV"/>
        </a:p>
      </dgm:t>
    </dgm:pt>
    <dgm:pt modelId="{D90E864E-AC43-4DCF-871E-E65DA5CBDFA0}" type="sibTrans" cxnId="{86C855E2-3CA0-48F0-BF9B-386CE928DD04}">
      <dgm:prSet/>
      <dgm:spPr/>
      <dgm:t>
        <a:bodyPr/>
        <a:lstStyle/>
        <a:p>
          <a:endParaRPr lang="lv-LV"/>
        </a:p>
      </dgm:t>
    </dgm:pt>
    <dgm:pt modelId="{5E3C2492-3A09-45DC-88CF-E457A587C20F}">
      <dgm:prSet custT="1"/>
      <dgm:spPr/>
      <dgm:t>
        <a:bodyPr/>
        <a:lstStyle/>
        <a:p>
          <a:pPr algn="ctr">
            <a:buNone/>
          </a:pPr>
          <a:r>
            <a:rPr lang="lv-LV" sz="1200" dirty="0"/>
            <a:t>no projekta kopējām attiecināmajām izmaksām</a:t>
          </a:r>
        </a:p>
      </dgm:t>
    </dgm:pt>
    <dgm:pt modelId="{ABE2566B-CD8E-4425-AD60-0E372F987A45}" type="parTrans" cxnId="{F0BC5DEF-4CDA-4EE5-B6A3-1F7A8892BF3F}">
      <dgm:prSet/>
      <dgm:spPr/>
      <dgm:t>
        <a:bodyPr/>
        <a:lstStyle/>
        <a:p>
          <a:endParaRPr lang="lv-LV"/>
        </a:p>
      </dgm:t>
    </dgm:pt>
    <dgm:pt modelId="{1C0CA8FB-BAA9-4CCF-956A-8BECE7BB90D4}" type="sibTrans" cxnId="{F0BC5DEF-4CDA-4EE5-B6A3-1F7A8892BF3F}">
      <dgm:prSet/>
      <dgm:spPr/>
      <dgm:t>
        <a:bodyPr/>
        <a:lstStyle/>
        <a:p>
          <a:endParaRPr lang="lv-LV"/>
        </a:p>
      </dgm:t>
    </dgm:pt>
    <dgm:pt modelId="{60589153-E7E2-4062-B0E7-ECB592434EE6}">
      <dgm:prSet custT="1"/>
      <dgm:spPr/>
      <dgm:t>
        <a:bodyPr/>
        <a:lstStyle/>
        <a:p>
          <a:pPr algn="ctr">
            <a:buNone/>
          </a:pPr>
          <a:r>
            <a:rPr lang="lv-LV" sz="1300" b="1" dirty="0"/>
            <a:t>AR ĒDINĀŠANU SAISTĪTĀS IZMAKSAS</a:t>
          </a:r>
        </a:p>
      </dgm:t>
    </dgm:pt>
    <dgm:pt modelId="{A5997F5B-C68D-4067-A642-CC66226B8E9A}" type="parTrans" cxnId="{1D2E79E9-C12B-4D07-B1D7-377F3E646297}">
      <dgm:prSet/>
      <dgm:spPr/>
      <dgm:t>
        <a:bodyPr/>
        <a:lstStyle/>
        <a:p>
          <a:endParaRPr lang="lv-LV"/>
        </a:p>
      </dgm:t>
    </dgm:pt>
    <dgm:pt modelId="{7311DFB3-C3F1-4F4F-A7C5-81A92A99385B}" type="sibTrans" cxnId="{1D2E79E9-C12B-4D07-B1D7-377F3E646297}">
      <dgm:prSet/>
      <dgm:spPr/>
      <dgm:t>
        <a:bodyPr/>
        <a:lstStyle/>
        <a:p>
          <a:endParaRPr lang="lv-LV"/>
        </a:p>
      </dgm:t>
    </dgm:pt>
    <dgm:pt modelId="{64504C95-0CCC-4D3E-960B-1115BD94C8E9}">
      <dgm:prSet custT="1"/>
      <dgm:spPr/>
      <dgm:t>
        <a:bodyPr/>
        <a:lstStyle/>
        <a:p>
          <a:pPr algn="l"/>
          <a:endParaRPr lang="lv-LV" sz="800" dirty="0"/>
        </a:p>
      </dgm:t>
    </dgm:pt>
    <dgm:pt modelId="{6B438876-F933-4384-9CA2-D8046678108F}" type="parTrans" cxnId="{C2ECAC8E-26BF-4613-982C-B4588DFDE32B}">
      <dgm:prSet/>
      <dgm:spPr/>
      <dgm:t>
        <a:bodyPr/>
        <a:lstStyle/>
        <a:p>
          <a:endParaRPr lang="lv-LV"/>
        </a:p>
      </dgm:t>
    </dgm:pt>
    <dgm:pt modelId="{CE09C27E-F2EF-44CD-B9EB-F0663D1306F4}" type="sibTrans" cxnId="{C2ECAC8E-26BF-4613-982C-B4588DFDE32B}">
      <dgm:prSet/>
      <dgm:spPr/>
      <dgm:t>
        <a:bodyPr/>
        <a:lstStyle/>
        <a:p>
          <a:endParaRPr lang="lv-LV"/>
        </a:p>
      </dgm:t>
    </dgm:pt>
    <dgm:pt modelId="{94EBA6D0-9CD5-45DC-8648-1ACDC115ED0A}">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Piemēram, futbola vārti, bumbas, projektors, saliekamie galdi un tml.</a:t>
          </a:r>
        </a:p>
      </dgm:t>
    </dgm:pt>
    <dgm:pt modelId="{6FF06D0F-7C5E-4875-BB22-68F2D8DDEC4F}" type="parTrans" cxnId="{AEA32DD3-2FC2-4237-97D3-773CE1BA7B3B}">
      <dgm:prSet/>
      <dgm:spPr/>
      <dgm:t>
        <a:bodyPr/>
        <a:lstStyle/>
        <a:p>
          <a:endParaRPr lang="lv-LV"/>
        </a:p>
      </dgm:t>
    </dgm:pt>
    <dgm:pt modelId="{B8B9DB09-81BD-42E8-AA4D-A03A054476CC}" type="sibTrans" cxnId="{AEA32DD3-2FC2-4237-97D3-773CE1BA7B3B}">
      <dgm:prSet/>
      <dgm:spPr/>
      <dgm:t>
        <a:bodyPr/>
        <a:lstStyle/>
        <a:p>
          <a:endParaRPr lang="lv-LV"/>
        </a:p>
      </dgm:t>
    </dgm:pt>
    <dgm:pt modelId="{FD22CB27-7EDC-4177-85F2-6343F515DFD0}">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Izmaksas par projekta reprezentējošu materiālu izgatavošanu/ iegādi;</a:t>
          </a:r>
        </a:p>
      </dgm:t>
    </dgm:pt>
    <dgm:pt modelId="{11BE4391-B023-433A-87F0-18E6AEB9CAD0}" type="parTrans" cxnId="{A1142732-48D3-4E9B-A838-644E1E9B6E4D}">
      <dgm:prSet/>
      <dgm:spPr/>
      <dgm:t>
        <a:bodyPr/>
        <a:lstStyle/>
        <a:p>
          <a:endParaRPr lang="lv-LV"/>
        </a:p>
      </dgm:t>
    </dgm:pt>
    <dgm:pt modelId="{D4D490D9-970B-45FD-B6D3-2613C24ECFE0}" type="sibTrans" cxnId="{A1142732-48D3-4E9B-A838-644E1E9B6E4D}">
      <dgm:prSet/>
      <dgm:spPr/>
      <dgm:t>
        <a:bodyPr/>
        <a:lstStyle/>
        <a:p>
          <a:endParaRPr lang="lv-LV"/>
        </a:p>
      </dgm:t>
    </dgm:pt>
    <dgm:pt modelId="{FB9C2D98-FFF8-49A9-8A73-6679E83E875E}">
      <dgm:prSet custT="1"/>
      <dgm:spPr/>
      <dgm:t>
        <a:bodyPr/>
        <a:lstStyle/>
        <a:p>
          <a:pPr marL="144000" lvl="1" indent="-144000" algn="l" defTabSz="533400">
            <a:lnSpc>
              <a:spcPct val="90000"/>
            </a:lnSpc>
            <a:spcBef>
              <a:spcPct val="0"/>
            </a:spcBef>
            <a:spcAft>
              <a:spcPct val="15000"/>
            </a:spcAft>
            <a:buFont typeface="Arial" panose="020B0604020202020204" pitchFamily="34" charset="0"/>
            <a:buChar char="•"/>
          </a:pPr>
          <a:r>
            <a:rPr lang="lv-LV" sz="1300" dirty="0">
              <a:latin typeface="Verdana" panose="020B0604030504040204" pitchFamily="34" charset="0"/>
              <a:ea typeface="Verdana" panose="020B0604030504040204" pitchFamily="34" charset="0"/>
              <a:cs typeface="+mn-cs"/>
            </a:rPr>
            <a:t>Piemēram, t-krekli, pudeles, auduma maisiņi u. tml., kas satur projekta/ projekta īstenotāja logo vai tml.</a:t>
          </a:r>
        </a:p>
      </dgm:t>
    </dgm:pt>
    <dgm:pt modelId="{1BC0FC79-76F1-47FE-A661-24F0B24341DD}" type="parTrans" cxnId="{6CCE1885-29EA-4C0C-AE7F-3BBB923BE6ED}">
      <dgm:prSet/>
      <dgm:spPr/>
      <dgm:t>
        <a:bodyPr/>
        <a:lstStyle/>
        <a:p>
          <a:endParaRPr lang="lv-LV"/>
        </a:p>
      </dgm:t>
    </dgm:pt>
    <dgm:pt modelId="{7796D660-40D7-48BD-825A-FF72A25B71F4}" type="sibTrans" cxnId="{6CCE1885-29EA-4C0C-AE7F-3BBB923BE6ED}">
      <dgm:prSet/>
      <dgm:spPr/>
      <dgm:t>
        <a:bodyPr/>
        <a:lstStyle/>
        <a:p>
          <a:endParaRPr lang="lv-LV"/>
        </a:p>
      </dgm:t>
    </dgm:pt>
    <dgm:pt modelId="{7A20A487-178B-452D-8DE0-FD7480FA5555}">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200" dirty="0">
            <a:latin typeface="Verdana" panose="020B0604030504040204" pitchFamily="34" charset="0"/>
            <a:ea typeface="Verdana" panose="020B0604030504040204" pitchFamily="34" charset="0"/>
            <a:cs typeface="+mn-cs"/>
          </a:endParaRPr>
        </a:p>
      </dgm:t>
    </dgm:pt>
    <dgm:pt modelId="{3F786997-6D86-47C5-8B6A-D28C9F74A5D5}" type="parTrans" cxnId="{35A03E85-F392-41A5-851C-7E7E99EC6923}">
      <dgm:prSet/>
      <dgm:spPr/>
      <dgm:t>
        <a:bodyPr/>
        <a:lstStyle/>
        <a:p>
          <a:endParaRPr lang="lv-LV"/>
        </a:p>
      </dgm:t>
    </dgm:pt>
    <dgm:pt modelId="{36C8ADE8-9FAF-45F5-8144-EFA2BC90A6D5}" type="sibTrans" cxnId="{35A03E85-F392-41A5-851C-7E7E99EC6923}">
      <dgm:prSet/>
      <dgm:spPr/>
      <dgm:t>
        <a:bodyPr/>
        <a:lstStyle/>
        <a:p>
          <a:endParaRPr lang="lv-LV"/>
        </a:p>
      </dgm:t>
    </dgm:pt>
    <dgm:pt modelId="{886DB293-3FF9-4511-9B82-D24FABBA2180}">
      <dgm:prSet custT="1"/>
      <dgm:spPr/>
      <dgm:t>
        <a:bodyPr/>
        <a:lstStyle/>
        <a:p>
          <a:pPr algn="l">
            <a:buFont typeface="Arial" panose="020B0604020202020204" pitchFamily="34" charset="0"/>
            <a:buChar char="•"/>
          </a:pPr>
          <a:r>
            <a:rPr lang="lv-LV" sz="1300" dirty="0"/>
            <a:t>Tai skaitā uzkodas, apkalpošana un piegāde</a:t>
          </a:r>
        </a:p>
      </dgm:t>
    </dgm:pt>
    <dgm:pt modelId="{D483CA55-B3B4-481E-A774-D766B3A2BB5D}" type="parTrans" cxnId="{9444F43B-60DA-4957-8C26-15D69199566F}">
      <dgm:prSet/>
      <dgm:spPr/>
      <dgm:t>
        <a:bodyPr/>
        <a:lstStyle/>
        <a:p>
          <a:endParaRPr lang="lv-LV"/>
        </a:p>
      </dgm:t>
    </dgm:pt>
    <dgm:pt modelId="{CB620224-A665-435E-95BC-8DD7CE248A22}" type="sibTrans" cxnId="{9444F43B-60DA-4957-8C26-15D69199566F}">
      <dgm:prSet/>
      <dgm:spPr/>
      <dgm:t>
        <a:bodyPr/>
        <a:lstStyle/>
        <a:p>
          <a:endParaRPr lang="lv-LV"/>
        </a:p>
      </dgm:t>
    </dgm:pt>
    <dgm:pt modelId="{95BB6462-28EE-4C1D-9457-46B9EDFECF13}">
      <dgm:prSet custT="1"/>
      <dgm:spPr/>
      <dgm:t>
        <a:bodyPr/>
        <a:lstStyle/>
        <a:p>
          <a:pPr algn="ctr">
            <a:buNone/>
          </a:pPr>
          <a:endParaRPr lang="lv-LV" sz="1200" dirty="0"/>
        </a:p>
      </dgm:t>
    </dgm:pt>
    <dgm:pt modelId="{CEF7C5A2-4EB4-45C5-BD67-D6D85E38B5F4}" type="parTrans" cxnId="{1ADB12EF-2476-4928-8E06-4AEA2A71B23A}">
      <dgm:prSet/>
      <dgm:spPr/>
      <dgm:t>
        <a:bodyPr/>
        <a:lstStyle/>
        <a:p>
          <a:endParaRPr lang="lv-LV"/>
        </a:p>
      </dgm:t>
    </dgm:pt>
    <dgm:pt modelId="{47A16E44-6C12-4F7C-99ED-EE5ED2E5036F}" type="sibTrans" cxnId="{1ADB12EF-2476-4928-8E06-4AEA2A71B23A}">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4"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4"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4">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4" custScaleX="154160" custScaleY="110795" custLinFactNeighborY="-594">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4"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4"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4">
        <dgm:presLayoutVars>
          <dgm:chMax val="0"/>
          <dgm:bulletEnabled val="1"/>
        </dgm:presLayoutVars>
      </dgm:prSet>
      <dgm:spPr/>
    </dgm:pt>
    <dgm:pt modelId="{70CF8AA6-75BE-4DBA-A3F0-83BE3953DDFA}" type="pres">
      <dgm:prSet presAssocID="{8141E8B9-D1C4-4B9C-A607-822CE99B1D18}" presName="sibTrans" presStyleCnt="0"/>
      <dgm:spPr/>
    </dgm:pt>
    <dgm:pt modelId="{00425575-2267-47CC-8717-75704174A60B}" type="pres">
      <dgm:prSet presAssocID="{27519716-D3E4-4B3B-9ABE-ADD35559EBA4}" presName="compositeNode" presStyleCnt="0">
        <dgm:presLayoutVars>
          <dgm:bulletEnabled val="1"/>
        </dgm:presLayoutVars>
      </dgm:prSet>
      <dgm:spPr/>
    </dgm:pt>
    <dgm:pt modelId="{D98F2E8C-EE99-4C00-9D87-5AEC92FE7B37}" type="pres">
      <dgm:prSet presAssocID="{27519716-D3E4-4B3B-9ABE-ADD35559EBA4}" presName="image" presStyleLbl="fgImgPlace1" presStyleIdx="3" presStyleCnt="4"/>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1BDA878F-3C83-4FAB-87D6-883E61500377}" type="pres">
      <dgm:prSet presAssocID="{27519716-D3E4-4B3B-9ABE-ADD35559EBA4}" presName="childNode" presStyleLbl="node1" presStyleIdx="3" presStyleCnt="4" custScaleX="166451" custScaleY="110841">
        <dgm:presLayoutVars>
          <dgm:bulletEnabled val="1"/>
        </dgm:presLayoutVars>
      </dgm:prSet>
      <dgm:spPr/>
    </dgm:pt>
    <dgm:pt modelId="{97BBA52C-FF88-48D0-B68C-E4351EC70CE1}" type="pres">
      <dgm:prSet presAssocID="{27519716-D3E4-4B3B-9ABE-ADD35559EBA4}" presName="parentNode" presStyleLbl="revTx" presStyleIdx="3" presStyleCnt="4">
        <dgm:presLayoutVars>
          <dgm:chMax val="0"/>
          <dgm:bulletEnabled val="1"/>
        </dgm:presLayoutVars>
      </dgm:prSet>
      <dgm:spPr/>
    </dgm:pt>
  </dgm:ptLst>
  <dgm:cxnLst>
    <dgm:cxn modelId="{6CF56002-350C-4098-8DA4-D36F683132D7}" type="presOf" srcId="{A7D4CEDA-C297-443E-B64B-63F8878C97CD}" destId="{3A7E204C-ACD7-4AF9-8A7C-D54AE53D4699}" srcOrd="0" destOrd="4" presId="urn:microsoft.com/office/officeart/2005/8/layout/hList2"/>
    <dgm:cxn modelId="{6E9F8308-E819-494A-BC6C-88FD7C75A6B3}" type="presOf" srcId="{64504C95-0CCC-4D3E-960B-1115BD94C8E9}" destId="{1BDA878F-3C83-4FAB-87D6-883E61500377}" srcOrd="0" destOrd="0" presId="urn:microsoft.com/office/officeart/2005/8/layout/hList2"/>
    <dgm:cxn modelId="{E987250C-7256-40CC-B6FC-DDA81DC7D7DC}" type="presOf" srcId="{60589153-E7E2-4062-B0E7-ECB592434EE6}" destId="{1BDA878F-3C83-4FAB-87D6-883E61500377}" srcOrd="0" destOrd="2" presId="urn:microsoft.com/office/officeart/2005/8/layout/hList2"/>
    <dgm:cxn modelId="{632FC80C-803E-45BB-BFAA-476B224BB0EE}" srcId="{8C251FFB-0C74-4567-91B9-F28D0F18C3F5}" destId="{A01A0ABB-E239-44A7-B8ED-B502E4C95FFA}" srcOrd="6" destOrd="0" parTransId="{CAF0D17C-1DD5-48B2-A7B2-077546308B6B}" sibTransId="{2C1F4677-0C15-407E-A354-8F1892EF6C70}"/>
    <dgm:cxn modelId="{72532A14-2358-43B8-83D0-198F86425E0F}" type="presOf" srcId="{4DA41707-DDDD-4538-846D-AC609BB611ED}" destId="{3A7E204C-ACD7-4AF9-8A7C-D54AE53D4699}" srcOrd="0" destOrd="1" presId="urn:microsoft.com/office/officeart/2005/8/layout/hList2"/>
    <dgm:cxn modelId="{0B23F31B-7087-4215-AAFE-7B236B9C3430}" type="presOf" srcId="{129EB2F2-546B-4EA1-842D-ECE592DA008D}" destId="{DCF43F14-6045-4F16-94FD-9BDB6BCAAF3D}" srcOrd="0" destOrd="2" presId="urn:microsoft.com/office/officeart/2005/8/layout/hList2"/>
    <dgm:cxn modelId="{4BD54823-34E7-4205-83A8-B85627097901}" type="presOf" srcId="{8C251FFB-0C74-4567-91B9-F28D0F18C3F5}" destId="{D69F0F0C-388F-4373-B424-A5207B4713B9}" srcOrd="0" destOrd="0" presId="urn:microsoft.com/office/officeart/2005/8/layout/hList2"/>
    <dgm:cxn modelId="{ED8E8A23-4AEC-4FCA-9349-FADE56207054}" srcId="{8C251FFB-0C74-4567-91B9-F28D0F18C3F5}" destId="{C74A4D5C-B263-49F0-A9A4-42E7454D4AF2}" srcOrd="5" destOrd="0" parTransId="{7894D08A-C0B1-4CBF-B368-4E4ADD9E0549}" sibTransId="{792B7DBB-C7FE-4C52-9A4E-7A05FC2E57F8}"/>
    <dgm:cxn modelId="{83B35525-148F-4AB0-87B2-9343B5AE75C8}" srcId="{206659B4-5D47-4FD2-93B1-B837F161AB76}" destId="{81821C5E-303B-4A8B-9BAB-BE8355737833}" srcOrd="4" destOrd="0" parTransId="{5DB7DB68-0B24-4B91-AC27-4F4DF210E64A}" sibTransId="{9E3C8D85-B880-4360-8399-1542CCDBC85B}"/>
    <dgm:cxn modelId="{BC3B4927-483D-4F71-8DBD-6A4A5D4657E5}" srcId="{32E334A3-4F2D-4678-9064-C2C46CE1475A}" destId="{873679F4-3CB7-4A31-8C13-9FD6DBCA4483}" srcOrd="2" destOrd="0" parTransId="{0AA7DFE3-8072-46FF-A663-46BEF9A25F78}" sibTransId="{52706D15-5A6E-4009-B65A-C49B1AC2487F}"/>
    <dgm:cxn modelId="{AE53052B-63DE-4ACD-AC87-76B22BD628D0}" srcId="{206659B4-5D47-4FD2-93B1-B837F161AB76}" destId="{339F7770-5755-413C-BCB1-6007A88F9F08}" srcOrd="1" destOrd="0" parTransId="{4B6C02BB-3C14-4537-9F5E-A53E348F4AC9}" sibTransId="{F7987E35-9928-4843-A436-914718B62AF2}"/>
    <dgm:cxn modelId="{B2C4232E-608A-4220-AF53-812ECE25C7A9}" type="presOf" srcId="{FA85D008-FD12-4A5A-AAF5-850DEE53B775}" destId="{3EB5337F-C1AA-423C-921B-C5ED7886DE3F}" srcOrd="0" destOrd="0" presId="urn:microsoft.com/office/officeart/2005/8/layout/hList2"/>
    <dgm:cxn modelId="{0CBA9D2E-39C3-454D-B30C-460E2439ED03}" type="presOf" srcId="{FD22CB27-7EDC-4177-85F2-6343F515DFD0}" destId="{3EB5337F-C1AA-423C-921B-C5ED7886DE3F}" srcOrd="0" destOrd="5" presId="urn:microsoft.com/office/officeart/2005/8/layout/hList2"/>
    <dgm:cxn modelId="{1B29E131-2BC5-4216-8869-298865A6D6E0}" srcId="{8C251FFB-0C74-4567-91B9-F28D0F18C3F5}" destId="{1A9F5C39-F8A9-4910-9872-ECEFEF0B89C3}" srcOrd="7" destOrd="0" parTransId="{D41BA6C6-86A5-4184-9AC4-927E1A149CE9}" sibTransId="{86C432B1-8A02-4B8C-9DB4-2BADDBDF5691}"/>
    <dgm:cxn modelId="{A1142732-48D3-4E9B-A838-644E1E9B6E4D}" srcId="{32E334A3-4F2D-4678-9064-C2C46CE1475A}" destId="{FD22CB27-7EDC-4177-85F2-6343F515DFD0}" srcOrd="5" destOrd="0" parTransId="{11BE4391-B023-433A-87F0-18E6AEB9CAD0}" sibTransId="{D4D490D9-970B-45FD-B6D3-2613C24ECFE0}"/>
    <dgm:cxn modelId="{5B344437-4D57-4419-9FE1-E35BA7897420}" type="presOf" srcId="{C74A4D5C-B263-49F0-A9A4-42E7454D4AF2}" destId="{3A7E204C-ACD7-4AF9-8A7C-D54AE53D4699}" srcOrd="0" destOrd="5" presId="urn:microsoft.com/office/officeart/2005/8/layout/hList2"/>
    <dgm:cxn modelId="{9444F43B-60DA-4957-8C26-15D69199566F}" srcId="{27519716-D3E4-4B3B-9ABE-ADD35559EBA4}" destId="{886DB293-3FF9-4511-9B82-D24FABBA2180}" srcOrd="6" destOrd="0" parTransId="{D483CA55-B3B4-481E-A774-D766B3A2BB5D}" sibTransId="{CB620224-A665-435E-95BC-8DD7CE248A22}"/>
    <dgm:cxn modelId="{0E59F43C-1A2B-4A45-81ED-30F6C41A9F30}" type="presOf" srcId="{94EBA6D0-9CD5-45DC-8648-1ACDC115ED0A}" destId="{DCF43F14-6045-4F16-94FD-9BDB6BCAAF3D}" srcOrd="0" destOrd="6" presId="urn:microsoft.com/office/officeart/2005/8/layout/hList2"/>
    <dgm:cxn modelId="{10EEF863-FAA2-43BE-90C8-5217DFAF2856}" type="presOf" srcId="{61F5E699-9905-4BE8-A116-32DA480260DF}" destId="{DCF43F14-6045-4F16-94FD-9BDB6BCAAF3D}" srcOrd="0" destOrd="5" presId="urn:microsoft.com/office/officeart/2005/8/layout/hList2"/>
    <dgm:cxn modelId="{C673D767-51F3-4157-B55E-64926860400B}" srcId="{206659B4-5D47-4FD2-93B1-B837F161AB76}" destId="{129EB2F2-546B-4EA1-842D-ECE592DA008D}" srcOrd="2" destOrd="0" parTransId="{B9F4878F-8124-4C5C-919C-A6248052AE6C}" sibTransId="{7D6038B4-A403-4765-9489-902207AEB2D5}"/>
    <dgm:cxn modelId="{ABB83D4E-C367-4357-9142-DBE2D1E0E1D5}" type="presOf" srcId="{1A9F5C39-F8A9-4910-9872-ECEFEF0B89C3}" destId="{3A7E204C-ACD7-4AF9-8A7C-D54AE53D4699}" srcOrd="0" destOrd="7" presId="urn:microsoft.com/office/officeart/2005/8/layout/hList2"/>
    <dgm:cxn modelId="{EE2E9550-EE23-48CA-BDE4-1B128269BC23}" srcId="{8C251FFB-0C74-4567-91B9-F28D0F18C3F5}" destId="{C60936EC-BE8A-420F-95A1-F4DC94FE4D27}" srcOrd="8" destOrd="0" parTransId="{E11865BF-C2B6-41EB-9C4C-2DA9A91151D1}" sibTransId="{EA77E5B0-72B0-4090-B0BD-20DD7DFD6629}"/>
    <dgm:cxn modelId="{AC677273-842F-48D8-AB08-6DC94C4B63B2}" srcId="{8C251FFB-0C74-4567-91B9-F28D0F18C3F5}" destId="{08EB7FE5-8F39-4DB6-80FB-3FD9B1342278}" srcOrd="3" destOrd="0" parTransId="{47A40695-2EEE-4BA7-84F5-8D935C32B3D8}" sibTransId="{6EC1825A-2E4E-485B-BE58-A1BE3F2570E7}"/>
    <dgm:cxn modelId="{B4540457-BD8D-42C7-93BE-E963C312053B}" type="presOf" srcId="{CC77675A-3525-4D87-9D1E-B06C33A21227}" destId="{3EB5337F-C1AA-423C-921B-C5ED7886DE3F}" srcOrd="0" destOrd="1" presId="urn:microsoft.com/office/officeart/2005/8/layout/hList2"/>
    <dgm:cxn modelId="{17652558-D337-43E4-95C4-526B0855ECF5}" srcId="{27519716-D3E4-4B3B-9ABE-ADD35559EBA4}" destId="{944907B6-65F3-47D6-9538-8B153EDC9672}" srcOrd="1" destOrd="0" parTransId="{6ECC80F4-658F-48AB-AE32-9B02CF6089ED}" sibTransId="{26298676-6B2C-42CF-A232-AA9E1CBEB04C}"/>
    <dgm:cxn modelId="{D8B7827C-9C8D-484F-B131-E466A297A45B}" type="presOf" srcId="{886DB293-3FF9-4511-9B82-D24FABBA2180}" destId="{1BDA878F-3C83-4FAB-87D6-883E61500377}" srcOrd="0" destOrd="6" presId="urn:microsoft.com/office/officeart/2005/8/layout/hList2"/>
    <dgm:cxn modelId="{C7CE9F7E-7727-420D-83D4-45954F69D0A0}" type="presOf" srcId="{FEC4BDF4-FDFC-470C-ABCC-B2E53E131D64}" destId="{3A7E204C-ACD7-4AF9-8A7C-D54AE53D4699}" srcOrd="0" destOrd="0" presId="urn:microsoft.com/office/officeart/2005/8/layout/hList2"/>
    <dgm:cxn modelId="{FEA9A183-22F1-432B-BF09-728A59841EB3}" type="presOf" srcId="{339F7770-5755-413C-BCB1-6007A88F9F08}" destId="{DCF43F14-6045-4F16-94FD-9BDB6BCAAF3D}" srcOrd="0" destOrd="1" presId="urn:microsoft.com/office/officeart/2005/8/layout/hList2"/>
    <dgm:cxn modelId="{6CCE1885-29EA-4C0C-AE7F-3BBB923BE6ED}" srcId="{32E334A3-4F2D-4678-9064-C2C46CE1475A}" destId="{FB9C2D98-FFF8-49A9-8A73-6679E83E875E}" srcOrd="6" destOrd="0" parTransId="{1BC0FC79-76F1-47FE-A661-24F0B24341DD}" sibTransId="{7796D660-40D7-48BD-825A-FF72A25B71F4}"/>
    <dgm:cxn modelId="{35A03E85-F392-41A5-851C-7E7E99EC6923}" srcId="{32E334A3-4F2D-4678-9064-C2C46CE1475A}" destId="{7A20A487-178B-452D-8DE0-FD7480FA5555}" srcOrd="4" destOrd="0" parTransId="{3F786997-6D86-47C5-8B6A-D28C9F74A5D5}" sibTransId="{36C8ADE8-9FAF-45F5-8144-EFA2BC90A6D5}"/>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D788DC87-65CD-4353-8CC0-526651A5E22D}" type="presOf" srcId="{95BB6462-28EE-4C1D-9457-46B9EDFECF13}" destId="{1BDA878F-3C83-4FAB-87D6-883E61500377}" srcOrd="0" destOrd="5" presId="urn:microsoft.com/office/officeart/2005/8/layout/hList2"/>
    <dgm:cxn modelId="{C2ECAC8E-26BF-4613-982C-B4588DFDE32B}" srcId="{27519716-D3E4-4B3B-9ABE-ADD35559EBA4}" destId="{64504C95-0CCC-4D3E-960B-1115BD94C8E9}" srcOrd="0" destOrd="0" parTransId="{6B438876-F933-4384-9CA2-D8046678108F}" sibTransId="{CE09C27E-F2EF-44CD-B9EB-F0663D1306F4}"/>
    <dgm:cxn modelId="{4393CA94-AF7F-45DF-95D6-E9AC8EA00FB1}" srcId="{CEA72EAE-10E0-446C-BD85-1C8E3DF6264B}" destId="{206659B4-5D47-4FD2-93B1-B837F161AB76}" srcOrd="1" destOrd="0" parTransId="{7E5CDD4D-ADDE-494F-A15D-5F292C03E1DB}" sibTransId="{B2EB06DE-C8C4-4C12-B311-D50CB4952708}"/>
    <dgm:cxn modelId="{168AF398-6DFD-4F16-B0BF-EA80C35C6F14}" srcId="{CEA72EAE-10E0-446C-BD85-1C8E3DF6264B}" destId="{27519716-D3E4-4B3B-9ABE-ADD35559EBA4}" srcOrd="3" destOrd="0" parTransId="{5F4D7E14-0E9F-4430-BB98-EE3890D54B3B}" sibTransId="{5C6EACF4-A221-48E5-A968-8A116037723B}"/>
    <dgm:cxn modelId="{FE0D7AA1-1CFD-4925-A21A-21FD39787C70}" srcId="{8C251FFB-0C74-4567-91B9-F28D0F18C3F5}" destId="{A7D4CEDA-C297-443E-B64B-63F8878C97CD}" srcOrd="4" destOrd="0" parTransId="{A72D846C-BC15-47A7-BE15-6ADD7D7BEA2F}" sibTransId="{126CCBC9-544B-4C79-8769-2351FE8C8AC8}"/>
    <dgm:cxn modelId="{8517C3A2-02CD-409B-8DF1-2A972F5107C7}" type="presOf" srcId="{CEA72EAE-10E0-446C-BD85-1C8E3DF6264B}" destId="{5E5B4441-23C6-469B-A0E8-5AE3B628055B}" srcOrd="0" destOrd="0" presId="urn:microsoft.com/office/officeart/2005/8/layout/hList2"/>
    <dgm:cxn modelId="{9A10FDA7-7342-49D7-A4E8-25F483E5B471}" type="presOf" srcId="{08EB7FE5-8F39-4DB6-80FB-3FD9B1342278}" destId="{3A7E204C-ACD7-4AF9-8A7C-D54AE53D4699}" srcOrd="0" destOrd="3" presId="urn:microsoft.com/office/officeart/2005/8/layout/hList2"/>
    <dgm:cxn modelId="{54FC11AA-75DD-4308-A4F7-1369A022481B}" srcId="{8C251FFB-0C74-4567-91B9-F28D0F18C3F5}" destId="{FEC4BDF4-FDFC-470C-ABCC-B2E53E131D64}" srcOrd="0" destOrd="0" parTransId="{E66693CC-82BB-475F-9DCB-DD44BF62728F}" sibTransId="{E837DDD1-A368-40F6-847C-24069D8880A2}"/>
    <dgm:cxn modelId="{1DED53AB-8228-4C41-9284-39ACC1BB057E}" srcId="{206659B4-5D47-4FD2-93B1-B837F161AB76}" destId="{70049F6C-1F51-435E-A707-04201106D7E3}" srcOrd="3" destOrd="0" parTransId="{D6613282-C73B-47E0-96EE-F5EE9022BB0B}" sibTransId="{4898C01E-FDD5-4EFA-BC77-1209B623E31E}"/>
    <dgm:cxn modelId="{B10039B5-286C-4327-9CAF-197613D80063}" type="presOf" srcId="{32E334A3-4F2D-4678-9064-C2C46CE1475A}" destId="{E8EDE472-0F6F-4266-8AE5-0253DC699F02}" srcOrd="0" destOrd="0" presId="urn:microsoft.com/office/officeart/2005/8/layout/hList2"/>
    <dgm:cxn modelId="{BBA89DB5-0E6C-4A2D-A3CC-2F7F07A4A3D2}" srcId="{8C251FFB-0C74-4567-91B9-F28D0F18C3F5}" destId="{747E8976-8B22-4F1E-A8C5-F7C260265426}" srcOrd="2" destOrd="0" parTransId="{37D761F3-437C-4C34-B951-0EC31DBEEB50}" sibTransId="{9E4BF315-60A4-4CC2-9F31-DA3FE2CA9009}"/>
    <dgm:cxn modelId="{79C000BE-7CB5-4759-BD76-6A43FEC781B8}" type="presOf" srcId="{C60936EC-BE8A-420F-95A1-F4DC94FE4D27}" destId="{3A7E204C-ACD7-4AF9-8A7C-D54AE53D4699}" srcOrd="0" destOrd="8" presId="urn:microsoft.com/office/officeart/2005/8/layout/hList2"/>
    <dgm:cxn modelId="{5F0766C1-399F-4468-9749-A986FF642E02}" type="presOf" srcId="{86B4423D-1F6C-4A7F-B804-41437D67DB48}" destId="{1BDA878F-3C83-4FAB-87D6-883E61500377}" srcOrd="0" destOrd="3" presId="urn:microsoft.com/office/officeart/2005/8/layout/hList2"/>
    <dgm:cxn modelId="{335291C3-B2C8-4C5E-AA5B-42D34044EFF0}" type="presOf" srcId="{5E3C2492-3A09-45DC-88CF-E457A587C20F}" destId="{1BDA878F-3C83-4FAB-87D6-883E61500377}" srcOrd="0" destOrd="4" presId="urn:microsoft.com/office/officeart/2005/8/layout/hList2"/>
    <dgm:cxn modelId="{FCCF8ECA-35A3-4619-9F7A-9AC19DA9CE6A}" type="presOf" srcId="{81821C5E-303B-4A8B-9BAB-BE8355737833}" destId="{DCF43F14-6045-4F16-94FD-9BDB6BCAAF3D}" srcOrd="0" destOrd="4" presId="urn:microsoft.com/office/officeart/2005/8/layout/hList2"/>
    <dgm:cxn modelId="{B927A8CC-4165-45B4-B772-119FE78FAA7D}" type="presOf" srcId="{873679F4-3CB7-4A31-8C13-9FD6DBCA4483}" destId="{3EB5337F-C1AA-423C-921B-C5ED7886DE3F}" srcOrd="0" destOrd="2" presId="urn:microsoft.com/office/officeart/2005/8/layout/hList2"/>
    <dgm:cxn modelId="{5BEC97CE-4262-4EB8-A7AB-19388BEF797E}" type="presOf" srcId="{A6DE5A8B-34D1-46EE-BEA9-D37C10F90F34}" destId="{3EB5337F-C1AA-423C-921B-C5ED7886DE3F}" srcOrd="0" destOrd="3" presId="urn:microsoft.com/office/officeart/2005/8/layout/hList2"/>
    <dgm:cxn modelId="{396FE1CE-7BFB-4380-AAE3-77C96799DBC9}" type="presOf" srcId="{A01A0ABB-E239-44A7-B8ED-B502E4C95FFA}" destId="{3A7E204C-ACD7-4AF9-8A7C-D54AE53D4699}" srcOrd="0" destOrd="6" presId="urn:microsoft.com/office/officeart/2005/8/layout/hList2"/>
    <dgm:cxn modelId="{F49DBBD2-0FC0-4E02-BA07-027BF687237C}" srcId="{8C251FFB-0C74-4567-91B9-F28D0F18C3F5}" destId="{4DA41707-DDDD-4538-846D-AC609BB611ED}" srcOrd="1" destOrd="0" parTransId="{27FC1A8C-A007-4DF9-AB44-44768DC62CE8}" sibTransId="{BF50A168-7C70-4C38-99F3-7115F4125441}"/>
    <dgm:cxn modelId="{AEA32DD3-2FC2-4237-97D3-773CE1BA7B3B}" srcId="{206659B4-5D47-4FD2-93B1-B837F161AB76}" destId="{94EBA6D0-9CD5-45DC-8648-1ACDC115ED0A}" srcOrd="6" destOrd="0" parTransId="{6FF06D0F-7C5E-4875-BB22-68F2D8DDEC4F}" sibTransId="{B8B9DB09-81BD-42E8-AA4D-A03A054476CC}"/>
    <dgm:cxn modelId="{01814BD8-069C-44D6-A479-09348588F5B6}" srcId="{32E334A3-4F2D-4678-9064-C2C46CE1475A}" destId="{A6DE5A8B-34D1-46EE-BEA9-D37C10F90F34}" srcOrd="3" destOrd="0" parTransId="{AC513C09-271A-41CE-9DCB-C3AA5405C0D4}" sibTransId="{F4D44149-5063-465F-971C-6AC3E9FF41DF}"/>
    <dgm:cxn modelId="{E6313FD9-6887-48E0-95E3-2BBC9D2139B4}" type="presOf" srcId="{7A20A487-178B-452D-8DE0-FD7480FA5555}" destId="{3EB5337F-C1AA-423C-921B-C5ED7886DE3F}" srcOrd="0" destOrd="4" presId="urn:microsoft.com/office/officeart/2005/8/layout/hList2"/>
    <dgm:cxn modelId="{58107DDA-7C90-4901-8E56-DAEEA0D9A745}" type="presOf" srcId="{70049F6C-1F51-435E-A707-04201106D7E3}" destId="{DCF43F14-6045-4F16-94FD-9BDB6BCAAF3D}" srcOrd="0" destOrd="3" presId="urn:microsoft.com/office/officeart/2005/8/layout/hList2"/>
    <dgm:cxn modelId="{E10677DB-A745-4334-80DB-86EB04AB08BE}" type="presOf" srcId="{FB9C2D98-FFF8-49A9-8A73-6679E83E875E}" destId="{3EB5337F-C1AA-423C-921B-C5ED7886DE3F}" srcOrd="0" destOrd="6" presId="urn:microsoft.com/office/officeart/2005/8/layout/hList2"/>
    <dgm:cxn modelId="{B1DC64DF-F7C0-4651-877D-120A1B332715}" type="presOf" srcId="{12DA57B7-D7DF-43B8-9F8A-817438C7B277}" destId="{DCF43F14-6045-4F16-94FD-9BDB6BCAAF3D}" srcOrd="0" destOrd="0" presId="urn:microsoft.com/office/officeart/2005/8/layout/hList2"/>
    <dgm:cxn modelId="{86C855E2-3CA0-48F0-BF9B-386CE928DD04}" srcId="{27519716-D3E4-4B3B-9ABE-ADD35559EBA4}" destId="{86B4423D-1F6C-4A7F-B804-41437D67DB48}" srcOrd="3" destOrd="0" parTransId="{CBCB854D-C82B-4F22-965B-0BA50F50A730}" sibTransId="{D90E864E-AC43-4DCF-871E-E65DA5CBDFA0}"/>
    <dgm:cxn modelId="{7FDCD3E6-FE8B-4452-AA1B-A6AD13F2D903}" srcId="{32E334A3-4F2D-4678-9064-C2C46CE1475A}" destId="{CC77675A-3525-4D87-9D1E-B06C33A21227}" srcOrd="1" destOrd="0" parTransId="{1C39AD33-D0C5-44F3-826F-A736EE1F18C6}" sibTransId="{648AD481-4ECD-4B0E-97DB-F4B08B61E08E}"/>
    <dgm:cxn modelId="{354F15E8-0F30-4316-8BFB-F2E481B6C9B5}" srcId="{206659B4-5D47-4FD2-93B1-B837F161AB76}" destId="{61F5E699-9905-4BE8-A116-32DA480260DF}" srcOrd="5" destOrd="0" parTransId="{87A030C9-3E8E-4ED0-983E-0481B642E2A3}" sibTransId="{C5D56D36-334B-4E2D-A7AA-8D26836FE47D}"/>
    <dgm:cxn modelId="{1D2E79E9-C12B-4D07-B1D7-377F3E646297}" srcId="{27519716-D3E4-4B3B-9ABE-ADD35559EBA4}" destId="{60589153-E7E2-4062-B0E7-ECB592434EE6}" srcOrd="2" destOrd="0" parTransId="{A5997F5B-C68D-4067-A642-CC66226B8E9A}" sibTransId="{7311DFB3-C3F1-4F4F-A7C5-81A92A99385B}"/>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ADB12EF-2476-4928-8E06-4AEA2A71B23A}" srcId="{27519716-D3E4-4B3B-9ABE-ADD35559EBA4}" destId="{95BB6462-28EE-4C1D-9457-46B9EDFECF13}" srcOrd="5" destOrd="0" parTransId="{CEF7C5A2-4EB4-45C5-BD67-D6D85E38B5F4}" sibTransId="{47A16E44-6C12-4F7C-99ED-EE5ED2E5036F}"/>
    <dgm:cxn modelId="{F0BC5DEF-4CDA-4EE5-B6A3-1F7A8892BF3F}" srcId="{27519716-D3E4-4B3B-9ABE-ADD35559EBA4}" destId="{5E3C2492-3A09-45DC-88CF-E457A587C20F}" srcOrd="4" destOrd="0" parTransId="{ABE2566B-CD8E-4425-AD60-0E372F987A45}" sibTransId="{1C0CA8FB-BAA9-4CCF-956A-8BECE7BB90D4}"/>
    <dgm:cxn modelId="{6B47ECF1-6488-42CC-B6FA-229B70A20FFD}" type="presOf" srcId="{944907B6-65F3-47D6-9538-8B153EDC9672}" destId="{1BDA878F-3C83-4FAB-87D6-883E61500377}" srcOrd="0" destOrd="1" presId="urn:microsoft.com/office/officeart/2005/8/layout/hList2"/>
    <dgm:cxn modelId="{726635F5-99D9-4E88-8805-455DA3965887}" type="presOf" srcId="{27519716-D3E4-4B3B-9ABE-ADD35559EBA4}" destId="{97BBA52C-FF88-48D0-B68C-E4351EC70CE1}" srcOrd="0" destOrd="0" presId="urn:microsoft.com/office/officeart/2005/8/layout/hList2"/>
    <dgm:cxn modelId="{399060FC-34EE-4064-89C1-027264908450}" type="presOf" srcId="{747E8976-8B22-4F1E-A8C5-F7C260265426}" destId="{3A7E204C-ACD7-4AF9-8A7C-D54AE53D4699}" srcOrd="0" destOrd="2" presId="urn:microsoft.com/office/officeart/2005/8/layout/hList2"/>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37D9DDDE-5DF6-4927-8708-CFEFE7BE8B60}" type="presParOf" srcId="{5E5B4441-23C6-469B-A0E8-5AE3B628055B}" destId="{70CF8AA6-75BE-4DBA-A3F0-83BE3953DDFA}" srcOrd="5" destOrd="0" presId="urn:microsoft.com/office/officeart/2005/8/layout/hList2"/>
    <dgm:cxn modelId="{F70EBD4B-2C60-4BA3-BBBB-ABB5F575F4B5}" type="presParOf" srcId="{5E5B4441-23C6-469B-A0E8-5AE3B628055B}" destId="{00425575-2267-47CC-8717-75704174A60B}" srcOrd="6" destOrd="0" presId="urn:microsoft.com/office/officeart/2005/8/layout/hList2"/>
    <dgm:cxn modelId="{E2BECAC8-FA72-41CA-8A68-875486FF06CD}" type="presParOf" srcId="{00425575-2267-47CC-8717-75704174A60B}" destId="{D98F2E8C-EE99-4C00-9D87-5AEC92FE7B37}" srcOrd="0" destOrd="0" presId="urn:microsoft.com/office/officeart/2005/8/layout/hList2"/>
    <dgm:cxn modelId="{C87F72F3-0486-40EF-B356-FC3DBB75B7FF}" type="presParOf" srcId="{00425575-2267-47CC-8717-75704174A60B}" destId="{1BDA878F-3C83-4FAB-87D6-883E61500377}" srcOrd="1" destOrd="0" presId="urn:microsoft.com/office/officeart/2005/8/layout/hList2"/>
    <dgm:cxn modelId="{974E0704-8F99-4A92-8C8A-29BF664AB950}" type="presParOf" srcId="{00425575-2267-47CC-8717-75704174A60B}" destId="{97BBA52C-FF88-48D0-B68C-E4351EC70CE1}"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339E0B-FB6A-4465-ACA7-7FD84E6F6AB7}"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lv-LV"/>
        </a:p>
      </dgm:t>
    </dgm:pt>
    <dgm:pt modelId="{D698C3A5-C59E-4E36-9752-46B67131A3F7}">
      <dgm:prSet phldrT="[Teksts]"/>
      <dgm:spPr/>
      <dgm:t>
        <a:bodyPr/>
        <a:lstStyle/>
        <a:p>
          <a:r>
            <a:rPr lang="lv-LV"/>
            <a:t>Plānot konsolidēti</a:t>
          </a:r>
        </a:p>
      </dgm:t>
    </dgm:pt>
    <dgm:pt modelId="{7A52F7F7-08C9-45CF-AEF9-94208CD915B1}" type="parTrans" cxnId="{B0E5DFCA-814B-4CBB-8137-BD59846FAD79}">
      <dgm:prSet/>
      <dgm:spPr/>
      <dgm:t>
        <a:bodyPr/>
        <a:lstStyle/>
        <a:p>
          <a:endParaRPr lang="lv-LV"/>
        </a:p>
      </dgm:t>
    </dgm:pt>
    <dgm:pt modelId="{4ABDEE70-826F-4900-BA8B-9EF8A72D2432}" type="sibTrans" cxnId="{B0E5DFCA-814B-4CBB-8137-BD59846FAD79}">
      <dgm:prSet/>
      <dgm:spPr/>
      <dgm:t>
        <a:bodyPr/>
        <a:lstStyle/>
        <a:p>
          <a:endParaRPr lang="lv-LV"/>
        </a:p>
      </dgm:t>
    </dgm:pt>
    <dgm:pt modelId="{82FC6C21-0579-4693-95F0-0ADFD9904F28}">
      <dgm:prSet phldrT="[Teksts]" custT="1"/>
      <dgm:spPr/>
      <dgm:t>
        <a:bodyPr lIns="0" tIns="0" rIns="0" bIns="0"/>
        <a:lstStyle/>
        <a:p>
          <a:r>
            <a:rPr lang="lv-LV" sz="1100" i="0" dirty="0"/>
            <a:t>Piemēram, </a:t>
          </a:r>
          <a:r>
            <a:rPr lang="lv-LV" sz="1100" b="1" i="0" dirty="0"/>
            <a:t>neizdalīt atsevišķi </a:t>
          </a:r>
          <a:r>
            <a:rPr lang="lv-LV" sz="1100" b="0" i="0" dirty="0"/>
            <a:t>transporta vai kancelejas izmaksas </a:t>
          </a:r>
          <a:r>
            <a:rPr lang="lv-LV" sz="1100" b="1" i="0" dirty="0"/>
            <a:t>katrai aktivitātei</a:t>
          </a:r>
        </a:p>
      </dgm:t>
    </dgm:pt>
    <dgm:pt modelId="{C9E832BC-A3C4-4B6E-B71F-B32C7C179B02}" type="parTrans" cxnId="{735AC917-DD13-4B61-8915-470F4085D1F8}">
      <dgm:prSet/>
      <dgm:spPr/>
      <dgm:t>
        <a:bodyPr/>
        <a:lstStyle/>
        <a:p>
          <a:endParaRPr lang="lv-LV"/>
        </a:p>
      </dgm:t>
    </dgm:pt>
    <dgm:pt modelId="{AB779942-0CDD-4F00-A91F-CB43E6FB8BF3}" type="sibTrans" cxnId="{735AC917-DD13-4B61-8915-470F4085D1F8}">
      <dgm:prSet/>
      <dgm:spPr/>
      <dgm:t>
        <a:bodyPr/>
        <a:lstStyle/>
        <a:p>
          <a:endParaRPr lang="lv-LV"/>
        </a:p>
      </dgm:t>
    </dgm:pt>
    <dgm:pt modelId="{C8EB7BA1-7427-4F98-AE62-AD355385AA59}">
      <dgm:prSet phldrT="[Teksts]" custT="1"/>
      <dgm:spPr/>
      <dgm:t>
        <a:bodyPr lIns="0" tIns="0" rIns="0" bIns="0"/>
        <a:lstStyle/>
        <a:p>
          <a:r>
            <a:rPr lang="lv-LV" sz="1100" b="1" dirty="0"/>
            <a:t>Detalizētu skaidrojumu </a:t>
          </a:r>
          <a:r>
            <a:rPr lang="lv-LV" sz="1100" dirty="0"/>
            <a:t>par izmaksu aprēķinu sniegt projekta pieteikuma formas </a:t>
          </a:r>
          <a:r>
            <a:rPr lang="lv-LV" sz="1100" b="1" dirty="0"/>
            <a:t>sadaļā «Budžeta pozīciju skaidrojums»</a:t>
          </a:r>
        </a:p>
      </dgm:t>
    </dgm:pt>
    <dgm:pt modelId="{A224D41E-02F7-43DA-BABF-48811C97CE8B}" type="parTrans" cxnId="{2A03E216-2676-4968-B2A4-C35BE909139A}">
      <dgm:prSet/>
      <dgm:spPr/>
      <dgm:t>
        <a:bodyPr/>
        <a:lstStyle/>
        <a:p>
          <a:endParaRPr lang="lv-LV"/>
        </a:p>
      </dgm:t>
    </dgm:pt>
    <dgm:pt modelId="{A511DD56-D380-4FF9-BA8B-962313284DA1}" type="sibTrans" cxnId="{2A03E216-2676-4968-B2A4-C35BE909139A}">
      <dgm:prSet/>
      <dgm:spPr/>
      <dgm:t>
        <a:bodyPr/>
        <a:lstStyle/>
        <a:p>
          <a:endParaRPr lang="lv-LV"/>
        </a:p>
      </dgm:t>
    </dgm:pt>
    <dgm:pt modelId="{6B5D36D6-E35C-42F0-925E-3A3265BEE96D}">
      <dgm:prSet phldrT="[Teksts]"/>
      <dgm:spPr/>
      <dgm:t>
        <a:bodyPr/>
        <a:lstStyle/>
        <a:p>
          <a:r>
            <a:rPr lang="lv-LV"/>
            <a:t>Veidot pārdomātus </a:t>
          </a:r>
          <a:r>
            <a:rPr lang="lv-LV" err="1"/>
            <a:t>apakšpozīciju</a:t>
          </a:r>
          <a:r>
            <a:rPr lang="lv-LV"/>
            <a:t> nosaukumus</a:t>
          </a:r>
        </a:p>
      </dgm:t>
    </dgm:pt>
    <dgm:pt modelId="{976244CB-108F-4AC0-9FC9-8BB2628A647E}" type="parTrans" cxnId="{BA0EDBCB-B12B-4B38-8B71-8ECA3DF3D3B6}">
      <dgm:prSet/>
      <dgm:spPr/>
      <dgm:t>
        <a:bodyPr/>
        <a:lstStyle/>
        <a:p>
          <a:endParaRPr lang="lv-LV"/>
        </a:p>
      </dgm:t>
    </dgm:pt>
    <dgm:pt modelId="{64D93DCE-CFDE-496B-9C7E-17FB2A33613B}" type="sibTrans" cxnId="{BA0EDBCB-B12B-4B38-8B71-8ECA3DF3D3B6}">
      <dgm:prSet/>
      <dgm:spPr/>
      <dgm:t>
        <a:bodyPr/>
        <a:lstStyle/>
        <a:p>
          <a:endParaRPr lang="lv-LV"/>
        </a:p>
      </dgm:t>
    </dgm:pt>
    <dgm:pt modelId="{DBAA21BA-9BC6-4D20-9C20-EF4DB9E5A3BA}">
      <dgm:prSet phldrT="[Teksts]" custT="1"/>
      <dgm:spPr/>
      <dgm:t>
        <a:bodyPr lIns="0" tIns="0" rIns="0" bIns="0"/>
        <a:lstStyle/>
        <a:p>
          <a:r>
            <a:rPr lang="lv-LV" sz="1100" dirty="0"/>
            <a:t>Nodrošina iespēju </a:t>
          </a:r>
          <a:r>
            <a:rPr lang="lv-LV" sz="1100" b="1" dirty="0"/>
            <a:t>elastīgāk reaģēt </a:t>
          </a:r>
          <a:r>
            <a:rPr lang="lv-LV" sz="1100" dirty="0"/>
            <a:t>uz apstākļu un vajadzību maiņu </a:t>
          </a:r>
          <a:r>
            <a:rPr lang="lv-LV" sz="1100" b="1" dirty="0"/>
            <a:t>projekta īstenošanas gaitā</a:t>
          </a:r>
        </a:p>
      </dgm:t>
    </dgm:pt>
    <dgm:pt modelId="{352581B1-F0A1-4CFD-851F-B00B3D65608A}" type="parTrans" cxnId="{EA2BEE82-D3B6-4EB7-B743-3A4AE26CC1EF}">
      <dgm:prSet/>
      <dgm:spPr/>
      <dgm:t>
        <a:bodyPr/>
        <a:lstStyle/>
        <a:p>
          <a:endParaRPr lang="lv-LV"/>
        </a:p>
      </dgm:t>
    </dgm:pt>
    <dgm:pt modelId="{64C68D2C-D5D8-4D88-B18E-8B99E7688BA6}" type="sibTrans" cxnId="{EA2BEE82-D3B6-4EB7-B743-3A4AE26CC1EF}">
      <dgm:prSet/>
      <dgm:spPr/>
      <dgm:t>
        <a:bodyPr/>
        <a:lstStyle/>
        <a:p>
          <a:endParaRPr lang="lv-LV"/>
        </a:p>
      </dgm:t>
    </dgm:pt>
    <dgm:pt modelId="{FCBFF197-E4FD-4D11-ABC6-17ABA0F630A1}">
      <dgm:prSet/>
      <dgm:spPr/>
      <dgm:t>
        <a:bodyPr/>
        <a:lstStyle/>
        <a:p>
          <a:pPr>
            <a:buFont typeface="+mj-lt"/>
            <a:buAutoNum type="arabicParenR"/>
          </a:pPr>
          <a:r>
            <a:rPr lang="lv-LV" i="0"/>
            <a:t>Plānot personāla izmaksas, ieskaitot nodokļus</a:t>
          </a:r>
        </a:p>
      </dgm:t>
    </dgm:pt>
    <dgm:pt modelId="{FD3E7387-6149-44ED-A1F6-2CEB7E29344D}" type="parTrans" cxnId="{6C57A83C-3E7B-4928-9E21-DD9A95495520}">
      <dgm:prSet/>
      <dgm:spPr/>
      <dgm:t>
        <a:bodyPr/>
        <a:lstStyle/>
        <a:p>
          <a:endParaRPr lang="lv-LV"/>
        </a:p>
      </dgm:t>
    </dgm:pt>
    <dgm:pt modelId="{39D8624F-C234-4D1F-A7E9-2EDCA9D64BCB}" type="sibTrans" cxnId="{6C57A83C-3E7B-4928-9E21-DD9A95495520}">
      <dgm:prSet/>
      <dgm:spPr/>
      <dgm:t>
        <a:bodyPr/>
        <a:lstStyle/>
        <a:p>
          <a:endParaRPr lang="lv-LV"/>
        </a:p>
      </dgm:t>
    </dgm:pt>
    <dgm:pt modelId="{E7329E3A-055D-4FE2-90C4-7EBC4553577F}">
      <dgm:prSet custT="1"/>
      <dgm:spPr/>
      <dgm:t>
        <a:bodyPr lIns="0" tIns="0" rIns="0" bIns="0"/>
        <a:lstStyle/>
        <a:p>
          <a:pPr>
            <a:buFont typeface="+mj-lt"/>
            <a:buAutoNum type="arabicParenR"/>
          </a:pPr>
          <a:r>
            <a:rPr lang="lv-LV" sz="1100" b="1" i="0"/>
            <a:t>Darba devēja VSAOI neizdalīt atsevišķā budžeta </a:t>
          </a:r>
          <a:r>
            <a:rPr lang="lv-LV" sz="1100" b="1" i="0" err="1"/>
            <a:t>apakšpozīcijā</a:t>
          </a:r>
          <a:endParaRPr lang="lv-LV" sz="1100" b="1" i="0"/>
        </a:p>
      </dgm:t>
    </dgm:pt>
    <dgm:pt modelId="{D84F3094-E21E-4E08-87A9-E1F3B33F6B83}" type="parTrans" cxnId="{D2F6E9DA-CE17-4E8D-86F4-B93916FDBFE7}">
      <dgm:prSet/>
      <dgm:spPr/>
      <dgm:t>
        <a:bodyPr/>
        <a:lstStyle/>
        <a:p>
          <a:endParaRPr lang="lv-LV"/>
        </a:p>
      </dgm:t>
    </dgm:pt>
    <dgm:pt modelId="{507C53CD-83C7-4116-9D9C-73ECE84C609A}" type="sibTrans" cxnId="{D2F6E9DA-CE17-4E8D-86F4-B93916FDBFE7}">
      <dgm:prSet/>
      <dgm:spPr/>
      <dgm:t>
        <a:bodyPr/>
        <a:lstStyle/>
        <a:p>
          <a:endParaRPr lang="lv-LV"/>
        </a:p>
      </dgm:t>
    </dgm:pt>
    <dgm:pt modelId="{656D6768-2DCD-42DA-BF99-30D0DE33511B}">
      <dgm:prSet phldrT="[Teksts]" custT="1"/>
      <dgm:spPr/>
      <dgm:t>
        <a:bodyPr lIns="0" tIns="0" rIns="0" bIns="0"/>
        <a:lstStyle/>
        <a:p>
          <a:r>
            <a:rPr lang="lv-LV" sz="1100" err="1"/>
            <a:t>Apakšpozīcijas</a:t>
          </a:r>
          <a:r>
            <a:rPr lang="lv-LV" sz="1100"/>
            <a:t> nosaukumu </a:t>
          </a:r>
          <a:r>
            <a:rPr lang="lv-LV" sz="1100" b="1"/>
            <a:t>nobeidzot ar “u.tml.”</a:t>
          </a:r>
        </a:p>
      </dgm:t>
    </dgm:pt>
    <dgm:pt modelId="{CEC144A0-0D33-46C4-A751-8569032AE06C}" type="sibTrans" cxnId="{EBD1D2C8-F81E-4E30-A0EB-5466F7769B82}">
      <dgm:prSet/>
      <dgm:spPr/>
      <dgm:t>
        <a:bodyPr/>
        <a:lstStyle/>
        <a:p>
          <a:endParaRPr lang="lv-LV"/>
        </a:p>
      </dgm:t>
    </dgm:pt>
    <dgm:pt modelId="{1E9ACCB3-4D13-4284-B623-2EAA1947F4F9}" type="parTrans" cxnId="{EBD1D2C8-F81E-4E30-A0EB-5466F7769B82}">
      <dgm:prSet/>
      <dgm:spPr/>
      <dgm:t>
        <a:bodyPr/>
        <a:lstStyle/>
        <a:p>
          <a:endParaRPr lang="lv-LV"/>
        </a:p>
      </dgm:t>
    </dgm:pt>
    <dgm:pt modelId="{F5A9DEBC-C4E0-484B-8FA4-5C4096E0DFBC}">
      <dgm:prSet/>
      <dgm:spPr/>
      <dgm:t>
        <a:bodyPr/>
        <a:lstStyle/>
        <a:p>
          <a:pPr>
            <a:buFont typeface="+mj-lt"/>
            <a:buNone/>
          </a:pPr>
          <a:r>
            <a:rPr lang="lv-LV" b="0" i="0" dirty="0"/>
            <a:t>Detalizācijas pakāpe</a:t>
          </a:r>
        </a:p>
      </dgm:t>
    </dgm:pt>
    <dgm:pt modelId="{A584CA31-58ED-4D3B-953A-2378187453E4}" type="parTrans" cxnId="{7A382724-5180-40CE-965A-80D7AF102F1D}">
      <dgm:prSet/>
      <dgm:spPr/>
      <dgm:t>
        <a:bodyPr/>
        <a:lstStyle/>
        <a:p>
          <a:endParaRPr lang="lv-LV"/>
        </a:p>
      </dgm:t>
    </dgm:pt>
    <dgm:pt modelId="{0D5C676C-BA76-43A6-BC70-CB408C35FED0}" type="sibTrans" cxnId="{7A382724-5180-40CE-965A-80D7AF102F1D}">
      <dgm:prSet/>
      <dgm:spPr/>
      <dgm:t>
        <a:bodyPr/>
        <a:lstStyle/>
        <a:p>
          <a:endParaRPr lang="lv-LV"/>
        </a:p>
      </dgm:t>
    </dgm:pt>
    <dgm:pt modelId="{E581772B-A914-490D-AD47-6AC2C03C213F}">
      <dgm:prSet custT="1"/>
      <dgm:spPr/>
      <dgm:t>
        <a:bodyPr lIns="0" tIns="0" rIns="0" bIns="0"/>
        <a:lstStyle/>
        <a:p>
          <a:pPr>
            <a:buFont typeface="+mj-lt"/>
            <a:buNone/>
          </a:pPr>
          <a:r>
            <a:rPr lang="lv-LV" sz="1050" b="0" i="0" dirty="0"/>
            <a:t>Neveidot detalizācijas pakāpi, kas izslēdz iespēju </a:t>
          </a:r>
          <a:r>
            <a:rPr lang="lv-LV" sz="1050" b="1" i="0" dirty="0"/>
            <a:t>elastīgi reaģēt uz situācijas izmaiņām</a:t>
          </a:r>
        </a:p>
      </dgm:t>
    </dgm:pt>
    <dgm:pt modelId="{7A8684FE-DBAD-41E0-BEC1-7571AC741AA5}" type="parTrans" cxnId="{6D7C7D1F-67FB-40AF-9949-BB3ABA665FAD}">
      <dgm:prSet/>
      <dgm:spPr/>
      <dgm:t>
        <a:bodyPr/>
        <a:lstStyle/>
        <a:p>
          <a:endParaRPr lang="lv-LV"/>
        </a:p>
      </dgm:t>
    </dgm:pt>
    <dgm:pt modelId="{5DC905D8-C901-4175-9ECB-6468EF98E9C2}" type="sibTrans" cxnId="{6D7C7D1F-67FB-40AF-9949-BB3ABA665FAD}">
      <dgm:prSet/>
      <dgm:spPr/>
      <dgm:t>
        <a:bodyPr/>
        <a:lstStyle/>
        <a:p>
          <a:endParaRPr lang="lv-LV"/>
        </a:p>
      </dgm:t>
    </dgm:pt>
    <dgm:pt modelId="{B93514D4-EDB0-43D0-9BF7-864CDCFDE40A}">
      <dgm:prSet custT="1"/>
      <dgm:spPr/>
      <dgm:t>
        <a:bodyPr lIns="0" tIns="0" rIns="0" bIns="0"/>
        <a:lstStyle/>
        <a:p>
          <a:pPr>
            <a:buFont typeface="+mj-lt"/>
            <a:buNone/>
          </a:pPr>
          <a:r>
            <a:rPr lang="lv-LV" sz="1050" b="0" i="0" dirty="0"/>
            <a:t>Piemēram, </a:t>
          </a:r>
          <a:r>
            <a:rPr lang="lv-LV" sz="1050" b="1" i="0" dirty="0"/>
            <a:t>izmaksas</a:t>
          </a:r>
          <a:r>
            <a:rPr lang="lv-LV" sz="1050" b="0" i="0" dirty="0"/>
            <a:t> konferencei </a:t>
          </a:r>
          <a:r>
            <a:rPr lang="lv-LV" sz="1050" b="1" i="0" dirty="0"/>
            <a:t>plānot kopsummā</a:t>
          </a:r>
          <a:r>
            <a:rPr lang="lv-LV" sz="1050" b="0" i="0" dirty="0"/>
            <a:t>, norādot, kādas izmaksu pozīcijā ietvertas</a:t>
          </a:r>
        </a:p>
      </dgm:t>
    </dgm:pt>
    <dgm:pt modelId="{2A139B63-5E22-4705-9E12-DC5F2B24E30B}" type="parTrans" cxnId="{D802C381-2BAE-480D-80D8-D2DBE68CFD42}">
      <dgm:prSet/>
      <dgm:spPr/>
      <dgm:t>
        <a:bodyPr/>
        <a:lstStyle/>
        <a:p>
          <a:endParaRPr lang="lv-LV"/>
        </a:p>
      </dgm:t>
    </dgm:pt>
    <dgm:pt modelId="{4D93A3DA-4260-4F86-82C1-B3BFB41979AA}" type="sibTrans" cxnId="{D802C381-2BAE-480D-80D8-D2DBE68CFD42}">
      <dgm:prSet/>
      <dgm:spPr/>
      <dgm:t>
        <a:bodyPr/>
        <a:lstStyle/>
        <a:p>
          <a:endParaRPr lang="lv-LV"/>
        </a:p>
      </dgm:t>
    </dgm:pt>
    <dgm:pt modelId="{B5171109-011C-4CE7-9B0F-27FA454C8747}">
      <dgm:prSet custT="1"/>
      <dgm:spPr/>
      <dgm:t>
        <a:bodyPr lIns="0" tIns="0" rIns="0" bIns="0"/>
        <a:lstStyle/>
        <a:p>
          <a:pPr>
            <a:buFont typeface="+mj-lt"/>
            <a:buNone/>
          </a:pPr>
          <a:r>
            <a:rPr lang="lv-LV" sz="1100" b="1" i="0" dirty="0"/>
            <a:t>Vienlaikus</a:t>
          </a:r>
          <a:r>
            <a:rPr lang="lv-LV" sz="1100" b="0" i="0" dirty="0"/>
            <a:t> </a:t>
          </a:r>
          <a:r>
            <a:rPr lang="lv-LV" sz="1100" b="0" dirty="0"/>
            <a:t>sadaļā «Budžeta pozīciju skaidrojums»</a:t>
          </a:r>
          <a:r>
            <a:rPr lang="lv-LV" sz="1100" b="0" i="0" dirty="0"/>
            <a:t> iekļaut </a:t>
          </a:r>
          <a:r>
            <a:rPr lang="lv-LV" sz="1100" b="1" i="0" dirty="0"/>
            <a:t>izmaksu kalkulācijas </a:t>
          </a:r>
          <a:r>
            <a:rPr lang="lv-LV" sz="1100" b="0" i="0" dirty="0"/>
            <a:t>un </a:t>
          </a:r>
          <a:r>
            <a:rPr lang="lv-LV" sz="1100" b="1" i="0" dirty="0"/>
            <a:t>veikto cenu izpēti</a:t>
          </a:r>
        </a:p>
      </dgm:t>
    </dgm:pt>
    <dgm:pt modelId="{EF4A1D81-DEAC-44D7-9367-D0FE0162FB0B}" type="parTrans" cxnId="{62826692-A1B2-4C47-AC67-3349CD8843E3}">
      <dgm:prSet/>
      <dgm:spPr/>
      <dgm:t>
        <a:bodyPr/>
        <a:lstStyle/>
        <a:p>
          <a:endParaRPr lang="lv-LV"/>
        </a:p>
      </dgm:t>
    </dgm:pt>
    <dgm:pt modelId="{0CC02E6B-61B0-4F46-9A43-A79333D4D74A}" type="sibTrans" cxnId="{62826692-A1B2-4C47-AC67-3349CD8843E3}">
      <dgm:prSet/>
      <dgm:spPr/>
      <dgm:t>
        <a:bodyPr/>
        <a:lstStyle/>
        <a:p>
          <a:endParaRPr lang="lv-LV"/>
        </a:p>
      </dgm:t>
    </dgm:pt>
    <dgm:pt modelId="{47E102B5-8969-4B68-86DF-9B9E8DD8F23C}" type="pres">
      <dgm:prSet presAssocID="{7A339E0B-FB6A-4465-ACA7-7FD84E6F6AB7}" presName="diagram" presStyleCnt="0">
        <dgm:presLayoutVars>
          <dgm:chPref val="1"/>
          <dgm:dir/>
          <dgm:animOne val="branch"/>
          <dgm:animLvl val="lvl"/>
          <dgm:resizeHandles/>
        </dgm:presLayoutVars>
      </dgm:prSet>
      <dgm:spPr/>
    </dgm:pt>
    <dgm:pt modelId="{E9F40F76-C187-4437-9294-052AB209211C}" type="pres">
      <dgm:prSet presAssocID="{D698C3A5-C59E-4E36-9752-46B67131A3F7}" presName="root" presStyleCnt="0"/>
      <dgm:spPr/>
    </dgm:pt>
    <dgm:pt modelId="{F7BAFAAB-B256-47CA-9A93-DBAB9BB70DB9}" type="pres">
      <dgm:prSet presAssocID="{D698C3A5-C59E-4E36-9752-46B67131A3F7}" presName="rootComposite" presStyleCnt="0"/>
      <dgm:spPr/>
    </dgm:pt>
    <dgm:pt modelId="{FD23EF69-FD71-4A32-8593-A9D3F58377A7}" type="pres">
      <dgm:prSet presAssocID="{D698C3A5-C59E-4E36-9752-46B67131A3F7}" presName="rootText" presStyleLbl="node1" presStyleIdx="0" presStyleCnt="4"/>
      <dgm:spPr/>
    </dgm:pt>
    <dgm:pt modelId="{3F083A4E-310E-439E-BF5A-4CAF7B667C5A}" type="pres">
      <dgm:prSet presAssocID="{D698C3A5-C59E-4E36-9752-46B67131A3F7}" presName="rootConnector" presStyleLbl="node1" presStyleIdx="0" presStyleCnt="4"/>
      <dgm:spPr/>
    </dgm:pt>
    <dgm:pt modelId="{87E23C15-4F25-472F-BD83-41003BB32E1E}" type="pres">
      <dgm:prSet presAssocID="{D698C3A5-C59E-4E36-9752-46B67131A3F7}" presName="childShape" presStyleCnt="0"/>
      <dgm:spPr/>
    </dgm:pt>
    <dgm:pt modelId="{2ECFB572-3392-412A-B68E-CD13811A6620}" type="pres">
      <dgm:prSet presAssocID="{C9E832BC-A3C4-4B6E-B71F-B32C7C179B02}" presName="Name13" presStyleLbl="parChTrans1D2" presStyleIdx="0" presStyleCnt="8"/>
      <dgm:spPr/>
    </dgm:pt>
    <dgm:pt modelId="{8BB4552F-BD70-4973-AC02-840BAFE74568}" type="pres">
      <dgm:prSet presAssocID="{82FC6C21-0579-4693-95F0-0ADFD9904F28}" presName="childText" presStyleLbl="bgAcc1" presStyleIdx="0" presStyleCnt="8" custScaleY="131513">
        <dgm:presLayoutVars>
          <dgm:bulletEnabled val="1"/>
        </dgm:presLayoutVars>
      </dgm:prSet>
      <dgm:spPr/>
    </dgm:pt>
    <dgm:pt modelId="{8404E9A8-E2E3-43D2-8AD5-961E2A6EDCB0}" type="pres">
      <dgm:prSet presAssocID="{A224D41E-02F7-43DA-BABF-48811C97CE8B}" presName="Name13" presStyleLbl="parChTrans1D2" presStyleIdx="1" presStyleCnt="8"/>
      <dgm:spPr/>
    </dgm:pt>
    <dgm:pt modelId="{EB63AE8D-4FD5-4C71-9325-8AB7F7D58474}" type="pres">
      <dgm:prSet presAssocID="{C8EB7BA1-7427-4F98-AE62-AD355385AA59}" presName="childText" presStyleLbl="bgAcc1" presStyleIdx="1" presStyleCnt="8" custScaleY="137065">
        <dgm:presLayoutVars>
          <dgm:bulletEnabled val="1"/>
        </dgm:presLayoutVars>
      </dgm:prSet>
      <dgm:spPr/>
    </dgm:pt>
    <dgm:pt modelId="{6322E063-4988-4642-B92E-EBA4759891BF}" type="pres">
      <dgm:prSet presAssocID="{6B5D36D6-E35C-42F0-925E-3A3265BEE96D}" presName="root" presStyleCnt="0"/>
      <dgm:spPr/>
    </dgm:pt>
    <dgm:pt modelId="{A86580CD-743D-41AE-AA89-712BC1CD0A74}" type="pres">
      <dgm:prSet presAssocID="{6B5D36D6-E35C-42F0-925E-3A3265BEE96D}" presName="rootComposite" presStyleCnt="0"/>
      <dgm:spPr/>
    </dgm:pt>
    <dgm:pt modelId="{215167CA-D5E1-4BE2-9246-B9D05995F0A1}" type="pres">
      <dgm:prSet presAssocID="{6B5D36D6-E35C-42F0-925E-3A3265BEE96D}" presName="rootText" presStyleLbl="node1" presStyleIdx="1" presStyleCnt="4"/>
      <dgm:spPr/>
    </dgm:pt>
    <dgm:pt modelId="{A0D2BC6D-7AB5-4AC8-B04A-A376DC96F945}" type="pres">
      <dgm:prSet presAssocID="{6B5D36D6-E35C-42F0-925E-3A3265BEE96D}" presName="rootConnector" presStyleLbl="node1" presStyleIdx="1" presStyleCnt="4"/>
      <dgm:spPr/>
    </dgm:pt>
    <dgm:pt modelId="{2445226A-A579-451C-8AEC-E9B7DD65E9CF}" type="pres">
      <dgm:prSet presAssocID="{6B5D36D6-E35C-42F0-925E-3A3265BEE96D}" presName="childShape" presStyleCnt="0"/>
      <dgm:spPr/>
    </dgm:pt>
    <dgm:pt modelId="{1A95922D-0692-4F70-9A7D-C534D98D9E9C}" type="pres">
      <dgm:prSet presAssocID="{1E9ACCB3-4D13-4284-B623-2EAA1947F4F9}" presName="Name13" presStyleLbl="parChTrans1D2" presStyleIdx="2" presStyleCnt="8"/>
      <dgm:spPr/>
    </dgm:pt>
    <dgm:pt modelId="{A33B9303-7713-478C-B187-D9D567D507D6}" type="pres">
      <dgm:prSet presAssocID="{656D6768-2DCD-42DA-BF99-30D0DE33511B}" presName="childText" presStyleLbl="bgAcc1" presStyleIdx="2" presStyleCnt="8">
        <dgm:presLayoutVars>
          <dgm:bulletEnabled val="1"/>
        </dgm:presLayoutVars>
      </dgm:prSet>
      <dgm:spPr/>
    </dgm:pt>
    <dgm:pt modelId="{2172DF54-4214-4C74-B224-8725D47C0FBF}" type="pres">
      <dgm:prSet presAssocID="{352581B1-F0A1-4CFD-851F-B00B3D65608A}" presName="Name13" presStyleLbl="parChTrans1D2" presStyleIdx="3" presStyleCnt="8"/>
      <dgm:spPr/>
    </dgm:pt>
    <dgm:pt modelId="{C5700DE3-7B6D-4497-9F30-FE0AE581F2C5}" type="pres">
      <dgm:prSet presAssocID="{DBAA21BA-9BC6-4D20-9C20-EF4DB9E5A3BA}" presName="childText" presStyleLbl="bgAcc1" presStyleIdx="3" presStyleCnt="8" custScaleY="138691">
        <dgm:presLayoutVars>
          <dgm:bulletEnabled val="1"/>
        </dgm:presLayoutVars>
      </dgm:prSet>
      <dgm:spPr/>
    </dgm:pt>
    <dgm:pt modelId="{F4AADDDA-8A82-479C-B8CF-7B81E0BF5EC2}" type="pres">
      <dgm:prSet presAssocID="{FCBFF197-E4FD-4D11-ABC6-17ABA0F630A1}" presName="root" presStyleCnt="0"/>
      <dgm:spPr/>
    </dgm:pt>
    <dgm:pt modelId="{4EAA1E1C-DBFF-46F0-B644-B375B62BDFE5}" type="pres">
      <dgm:prSet presAssocID="{FCBFF197-E4FD-4D11-ABC6-17ABA0F630A1}" presName="rootComposite" presStyleCnt="0"/>
      <dgm:spPr/>
    </dgm:pt>
    <dgm:pt modelId="{BE2076B7-DB59-4290-B252-5C36545CE740}" type="pres">
      <dgm:prSet presAssocID="{FCBFF197-E4FD-4D11-ABC6-17ABA0F630A1}" presName="rootText" presStyleLbl="node1" presStyleIdx="2" presStyleCnt="4"/>
      <dgm:spPr/>
    </dgm:pt>
    <dgm:pt modelId="{745D89FD-2A9D-494D-A9E8-22B4FC1EF66F}" type="pres">
      <dgm:prSet presAssocID="{FCBFF197-E4FD-4D11-ABC6-17ABA0F630A1}" presName="rootConnector" presStyleLbl="node1" presStyleIdx="2" presStyleCnt="4"/>
      <dgm:spPr/>
    </dgm:pt>
    <dgm:pt modelId="{308E67A4-90D0-42AE-81D6-F89671C74835}" type="pres">
      <dgm:prSet presAssocID="{FCBFF197-E4FD-4D11-ABC6-17ABA0F630A1}" presName="childShape" presStyleCnt="0"/>
      <dgm:spPr/>
    </dgm:pt>
    <dgm:pt modelId="{4AF41D38-6051-428D-BD1E-B1CF1DA1D43B}" type="pres">
      <dgm:prSet presAssocID="{D84F3094-E21E-4E08-87A9-E1F3B33F6B83}" presName="Name13" presStyleLbl="parChTrans1D2" presStyleIdx="4" presStyleCnt="8"/>
      <dgm:spPr/>
    </dgm:pt>
    <dgm:pt modelId="{08DA934F-5150-47E6-81F2-01849AC74952}" type="pres">
      <dgm:prSet presAssocID="{E7329E3A-055D-4FE2-90C4-7EBC4553577F}" presName="childText" presStyleLbl="bgAcc1" presStyleIdx="4" presStyleCnt="8">
        <dgm:presLayoutVars>
          <dgm:bulletEnabled val="1"/>
        </dgm:presLayoutVars>
      </dgm:prSet>
      <dgm:spPr/>
    </dgm:pt>
    <dgm:pt modelId="{A5BC152F-217B-4A90-880D-3EAF9FFDD40D}" type="pres">
      <dgm:prSet presAssocID="{F5A9DEBC-C4E0-484B-8FA4-5C4096E0DFBC}" presName="root" presStyleCnt="0"/>
      <dgm:spPr/>
    </dgm:pt>
    <dgm:pt modelId="{2D2D26BE-A0E7-4CB8-8934-4C6A31B58D47}" type="pres">
      <dgm:prSet presAssocID="{F5A9DEBC-C4E0-484B-8FA4-5C4096E0DFBC}" presName="rootComposite" presStyleCnt="0"/>
      <dgm:spPr/>
    </dgm:pt>
    <dgm:pt modelId="{9B4A92F9-B1B1-4A6A-9160-8F1731BA1AC0}" type="pres">
      <dgm:prSet presAssocID="{F5A9DEBC-C4E0-484B-8FA4-5C4096E0DFBC}" presName="rootText" presStyleLbl="node1" presStyleIdx="3" presStyleCnt="4" custScaleX="114946"/>
      <dgm:spPr/>
    </dgm:pt>
    <dgm:pt modelId="{1D964EC0-0EB2-4252-989D-A12551D5AC63}" type="pres">
      <dgm:prSet presAssocID="{F5A9DEBC-C4E0-484B-8FA4-5C4096E0DFBC}" presName="rootConnector" presStyleLbl="node1" presStyleIdx="3" presStyleCnt="4"/>
      <dgm:spPr/>
    </dgm:pt>
    <dgm:pt modelId="{20AFAB5F-F5D2-4019-A36F-DE76968CE7FA}" type="pres">
      <dgm:prSet presAssocID="{F5A9DEBC-C4E0-484B-8FA4-5C4096E0DFBC}" presName="childShape" presStyleCnt="0"/>
      <dgm:spPr/>
    </dgm:pt>
    <dgm:pt modelId="{6DBBDBDA-C8AD-4A49-8CD0-2560400AA2BE}" type="pres">
      <dgm:prSet presAssocID="{7A8684FE-DBAD-41E0-BEC1-7571AC741AA5}" presName="Name13" presStyleLbl="parChTrans1D2" presStyleIdx="5" presStyleCnt="8"/>
      <dgm:spPr/>
    </dgm:pt>
    <dgm:pt modelId="{BC3F1569-DB31-4B05-9CBA-B4DF0779EDF7}" type="pres">
      <dgm:prSet presAssocID="{E581772B-A914-490D-AD47-6AC2C03C213F}" presName="childText" presStyleLbl="bgAcc1" presStyleIdx="5" presStyleCnt="8" custScaleX="122827">
        <dgm:presLayoutVars>
          <dgm:bulletEnabled val="1"/>
        </dgm:presLayoutVars>
      </dgm:prSet>
      <dgm:spPr/>
    </dgm:pt>
    <dgm:pt modelId="{962B9F51-8AA5-41FB-8BC7-66CFB54C71AA}" type="pres">
      <dgm:prSet presAssocID="{2A139B63-5E22-4705-9E12-DC5F2B24E30B}" presName="Name13" presStyleLbl="parChTrans1D2" presStyleIdx="6" presStyleCnt="8"/>
      <dgm:spPr/>
    </dgm:pt>
    <dgm:pt modelId="{BBEB4B2B-A8CB-4CB5-911A-8E09E661A4E2}" type="pres">
      <dgm:prSet presAssocID="{B93514D4-EDB0-43D0-9BF7-864CDCFDE40A}" presName="childText" presStyleLbl="bgAcc1" presStyleIdx="6" presStyleCnt="8" custScaleX="125545">
        <dgm:presLayoutVars>
          <dgm:bulletEnabled val="1"/>
        </dgm:presLayoutVars>
      </dgm:prSet>
      <dgm:spPr/>
    </dgm:pt>
    <dgm:pt modelId="{AE8198E6-C393-427C-98FB-C638923C12A7}" type="pres">
      <dgm:prSet presAssocID="{EF4A1D81-DEAC-44D7-9367-D0FE0162FB0B}" presName="Name13" presStyleLbl="parChTrans1D2" presStyleIdx="7" presStyleCnt="8"/>
      <dgm:spPr/>
    </dgm:pt>
    <dgm:pt modelId="{C65C9FBE-1BEB-4DD5-9ABB-CBE25A51A72A}" type="pres">
      <dgm:prSet presAssocID="{B5171109-011C-4CE7-9B0F-27FA454C8747}" presName="childText" presStyleLbl="bgAcc1" presStyleIdx="7" presStyleCnt="8" custScaleX="128127" custScaleY="126486">
        <dgm:presLayoutVars>
          <dgm:bulletEnabled val="1"/>
        </dgm:presLayoutVars>
      </dgm:prSet>
      <dgm:spPr/>
    </dgm:pt>
  </dgm:ptLst>
  <dgm:cxnLst>
    <dgm:cxn modelId="{C3D3ED15-D55A-4641-A986-AFB05E58B3E1}" type="presOf" srcId="{6B5D36D6-E35C-42F0-925E-3A3265BEE96D}" destId="{215167CA-D5E1-4BE2-9246-B9D05995F0A1}" srcOrd="0" destOrd="0" presId="urn:microsoft.com/office/officeart/2005/8/layout/hierarchy3"/>
    <dgm:cxn modelId="{2A03E216-2676-4968-B2A4-C35BE909139A}" srcId="{D698C3A5-C59E-4E36-9752-46B67131A3F7}" destId="{C8EB7BA1-7427-4F98-AE62-AD355385AA59}" srcOrd="1" destOrd="0" parTransId="{A224D41E-02F7-43DA-BABF-48811C97CE8B}" sibTransId="{A511DD56-D380-4FF9-BA8B-962313284DA1}"/>
    <dgm:cxn modelId="{735AC917-DD13-4B61-8915-470F4085D1F8}" srcId="{D698C3A5-C59E-4E36-9752-46B67131A3F7}" destId="{82FC6C21-0579-4693-95F0-0ADFD9904F28}" srcOrd="0" destOrd="0" parTransId="{C9E832BC-A3C4-4B6E-B71F-B32C7C179B02}" sibTransId="{AB779942-0CDD-4F00-A91F-CB43E6FB8BF3}"/>
    <dgm:cxn modelId="{8EC3E11A-D799-489B-846D-3DBBE11DD5CD}" type="presOf" srcId="{FCBFF197-E4FD-4D11-ABC6-17ABA0F630A1}" destId="{745D89FD-2A9D-494D-A9E8-22B4FC1EF66F}" srcOrd="1" destOrd="0" presId="urn:microsoft.com/office/officeart/2005/8/layout/hierarchy3"/>
    <dgm:cxn modelId="{6D7C7D1F-67FB-40AF-9949-BB3ABA665FAD}" srcId="{F5A9DEBC-C4E0-484B-8FA4-5C4096E0DFBC}" destId="{E581772B-A914-490D-AD47-6AC2C03C213F}" srcOrd="0" destOrd="0" parTransId="{7A8684FE-DBAD-41E0-BEC1-7571AC741AA5}" sibTransId="{5DC905D8-C901-4175-9ECB-6468EF98E9C2}"/>
    <dgm:cxn modelId="{7A382724-5180-40CE-965A-80D7AF102F1D}" srcId="{7A339E0B-FB6A-4465-ACA7-7FD84E6F6AB7}" destId="{F5A9DEBC-C4E0-484B-8FA4-5C4096E0DFBC}" srcOrd="3" destOrd="0" parTransId="{A584CA31-58ED-4D3B-953A-2378187453E4}" sibTransId="{0D5C676C-BA76-43A6-BC70-CB408C35FED0}"/>
    <dgm:cxn modelId="{1D5A7624-4EE8-4D00-B09D-B5D1E0C28C73}" type="presOf" srcId="{B5171109-011C-4CE7-9B0F-27FA454C8747}" destId="{C65C9FBE-1BEB-4DD5-9ABB-CBE25A51A72A}" srcOrd="0" destOrd="0" presId="urn:microsoft.com/office/officeart/2005/8/layout/hierarchy3"/>
    <dgm:cxn modelId="{F8A4B02A-5710-42E5-A17B-55D990F40F20}" type="presOf" srcId="{EF4A1D81-DEAC-44D7-9367-D0FE0162FB0B}" destId="{AE8198E6-C393-427C-98FB-C638923C12A7}" srcOrd="0" destOrd="0" presId="urn:microsoft.com/office/officeart/2005/8/layout/hierarchy3"/>
    <dgm:cxn modelId="{6B9B202F-EE74-4800-A6B9-2F8D13D70CC6}" type="presOf" srcId="{656D6768-2DCD-42DA-BF99-30D0DE33511B}" destId="{A33B9303-7713-478C-B187-D9D567D507D6}" srcOrd="0" destOrd="0" presId="urn:microsoft.com/office/officeart/2005/8/layout/hierarchy3"/>
    <dgm:cxn modelId="{8B6C3C3A-6DC5-48D2-9C16-DB340F01A288}" type="presOf" srcId="{D698C3A5-C59E-4E36-9752-46B67131A3F7}" destId="{FD23EF69-FD71-4A32-8593-A9D3F58377A7}" srcOrd="0" destOrd="0" presId="urn:microsoft.com/office/officeart/2005/8/layout/hierarchy3"/>
    <dgm:cxn modelId="{6C57A83C-3E7B-4928-9E21-DD9A95495520}" srcId="{7A339E0B-FB6A-4465-ACA7-7FD84E6F6AB7}" destId="{FCBFF197-E4FD-4D11-ABC6-17ABA0F630A1}" srcOrd="2" destOrd="0" parTransId="{FD3E7387-6149-44ED-A1F6-2CEB7E29344D}" sibTransId="{39D8624F-C234-4D1F-A7E9-2EDCA9D64BCB}"/>
    <dgm:cxn modelId="{794BC962-B4C8-47AC-84E7-3C91B964C906}" type="presOf" srcId="{F5A9DEBC-C4E0-484B-8FA4-5C4096E0DFBC}" destId="{9B4A92F9-B1B1-4A6A-9160-8F1731BA1AC0}" srcOrd="0" destOrd="0" presId="urn:microsoft.com/office/officeart/2005/8/layout/hierarchy3"/>
    <dgm:cxn modelId="{A3ADDF70-C3CA-42A6-8141-B0BFEC4EB71B}" type="presOf" srcId="{7A8684FE-DBAD-41E0-BEC1-7571AC741AA5}" destId="{6DBBDBDA-C8AD-4A49-8CD0-2560400AA2BE}" srcOrd="0" destOrd="0" presId="urn:microsoft.com/office/officeart/2005/8/layout/hierarchy3"/>
    <dgm:cxn modelId="{E7DE7473-4403-4020-BA9B-D5D93FDBBCCC}" type="presOf" srcId="{FCBFF197-E4FD-4D11-ABC6-17ABA0F630A1}" destId="{BE2076B7-DB59-4290-B252-5C36545CE740}" srcOrd="0" destOrd="0" presId="urn:microsoft.com/office/officeart/2005/8/layout/hierarchy3"/>
    <dgm:cxn modelId="{5230A57E-8D40-46E6-ADBE-E73A693258D1}" type="presOf" srcId="{D698C3A5-C59E-4E36-9752-46B67131A3F7}" destId="{3F083A4E-310E-439E-BF5A-4CAF7B667C5A}" srcOrd="1" destOrd="0" presId="urn:microsoft.com/office/officeart/2005/8/layout/hierarchy3"/>
    <dgm:cxn modelId="{11B6BE81-38A5-4C68-8D59-2D9DF7F2EC86}" type="presOf" srcId="{C8EB7BA1-7427-4F98-AE62-AD355385AA59}" destId="{EB63AE8D-4FD5-4C71-9325-8AB7F7D58474}" srcOrd="0" destOrd="0" presId="urn:microsoft.com/office/officeart/2005/8/layout/hierarchy3"/>
    <dgm:cxn modelId="{D802C381-2BAE-480D-80D8-D2DBE68CFD42}" srcId="{F5A9DEBC-C4E0-484B-8FA4-5C4096E0DFBC}" destId="{B93514D4-EDB0-43D0-9BF7-864CDCFDE40A}" srcOrd="1" destOrd="0" parTransId="{2A139B63-5E22-4705-9E12-DC5F2B24E30B}" sibTransId="{4D93A3DA-4260-4F86-82C1-B3BFB41979AA}"/>
    <dgm:cxn modelId="{EA2BEE82-D3B6-4EB7-B743-3A4AE26CC1EF}" srcId="{6B5D36D6-E35C-42F0-925E-3A3265BEE96D}" destId="{DBAA21BA-9BC6-4D20-9C20-EF4DB9E5A3BA}" srcOrd="1" destOrd="0" parTransId="{352581B1-F0A1-4CFD-851F-B00B3D65608A}" sibTransId="{64C68D2C-D5D8-4D88-B18E-8B99E7688BA6}"/>
    <dgm:cxn modelId="{C3AC7884-4CA6-4071-BEC6-69A37D1FAA9A}" type="presOf" srcId="{E7329E3A-055D-4FE2-90C4-7EBC4553577F}" destId="{08DA934F-5150-47E6-81F2-01849AC74952}" srcOrd="0" destOrd="0" presId="urn:microsoft.com/office/officeart/2005/8/layout/hierarchy3"/>
    <dgm:cxn modelId="{905FB989-EBA9-4417-BEBF-0A042EA98951}" type="presOf" srcId="{E581772B-A914-490D-AD47-6AC2C03C213F}" destId="{BC3F1569-DB31-4B05-9CBA-B4DF0779EDF7}" srcOrd="0" destOrd="0" presId="urn:microsoft.com/office/officeart/2005/8/layout/hierarchy3"/>
    <dgm:cxn modelId="{785F818B-53BE-4497-A43B-8828D16C38BD}" type="presOf" srcId="{DBAA21BA-9BC6-4D20-9C20-EF4DB9E5A3BA}" destId="{C5700DE3-7B6D-4497-9F30-FE0AE581F2C5}" srcOrd="0" destOrd="0" presId="urn:microsoft.com/office/officeart/2005/8/layout/hierarchy3"/>
    <dgm:cxn modelId="{62826692-A1B2-4C47-AC67-3349CD8843E3}" srcId="{F5A9DEBC-C4E0-484B-8FA4-5C4096E0DFBC}" destId="{B5171109-011C-4CE7-9B0F-27FA454C8747}" srcOrd="2" destOrd="0" parTransId="{EF4A1D81-DEAC-44D7-9367-D0FE0162FB0B}" sibTransId="{0CC02E6B-61B0-4F46-9A43-A79333D4D74A}"/>
    <dgm:cxn modelId="{26CDB492-1D4F-4F61-853F-CC09D6382B61}" type="presOf" srcId="{6B5D36D6-E35C-42F0-925E-3A3265BEE96D}" destId="{A0D2BC6D-7AB5-4AC8-B04A-A376DC96F945}" srcOrd="1" destOrd="0" presId="urn:microsoft.com/office/officeart/2005/8/layout/hierarchy3"/>
    <dgm:cxn modelId="{7031F9A5-EAAA-49FE-8685-DE60CC22DBCD}" type="presOf" srcId="{352581B1-F0A1-4CFD-851F-B00B3D65608A}" destId="{2172DF54-4214-4C74-B224-8725D47C0FBF}" srcOrd="0" destOrd="0" presId="urn:microsoft.com/office/officeart/2005/8/layout/hierarchy3"/>
    <dgm:cxn modelId="{870790BC-B079-4D84-96D5-85D9086645D4}" type="presOf" srcId="{2A139B63-5E22-4705-9E12-DC5F2B24E30B}" destId="{962B9F51-8AA5-41FB-8BC7-66CFB54C71AA}" srcOrd="0" destOrd="0" presId="urn:microsoft.com/office/officeart/2005/8/layout/hierarchy3"/>
    <dgm:cxn modelId="{FF5C2AC0-493F-4568-BF3D-ADAE77FD6AC8}" type="presOf" srcId="{D84F3094-E21E-4E08-87A9-E1F3B33F6B83}" destId="{4AF41D38-6051-428D-BD1E-B1CF1DA1D43B}" srcOrd="0" destOrd="0" presId="urn:microsoft.com/office/officeart/2005/8/layout/hierarchy3"/>
    <dgm:cxn modelId="{EBD1D2C8-F81E-4E30-A0EB-5466F7769B82}" srcId="{6B5D36D6-E35C-42F0-925E-3A3265BEE96D}" destId="{656D6768-2DCD-42DA-BF99-30D0DE33511B}" srcOrd="0" destOrd="0" parTransId="{1E9ACCB3-4D13-4284-B623-2EAA1947F4F9}" sibTransId="{CEC144A0-0D33-46C4-A751-8569032AE06C}"/>
    <dgm:cxn modelId="{B0E5DFCA-814B-4CBB-8137-BD59846FAD79}" srcId="{7A339E0B-FB6A-4465-ACA7-7FD84E6F6AB7}" destId="{D698C3A5-C59E-4E36-9752-46B67131A3F7}" srcOrd="0" destOrd="0" parTransId="{7A52F7F7-08C9-45CF-AEF9-94208CD915B1}" sibTransId="{4ABDEE70-826F-4900-BA8B-9EF8A72D2432}"/>
    <dgm:cxn modelId="{2CF1A3CB-03A1-4D5A-A32D-09FC21887CF9}" type="presOf" srcId="{1E9ACCB3-4D13-4284-B623-2EAA1947F4F9}" destId="{1A95922D-0692-4F70-9A7D-C534D98D9E9C}" srcOrd="0" destOrd="0" presId="urn:microsoft.com/office/officeart/2005/8/layout/hierarchy3"/>
    <dgm:cxn modelId="{BA0EDBCB-B12B-4B38-8B71-8ECA3DF3D3B6}" srcId="{7A339E0B-FB6A-4465-ACA7-7FD84E6F6AB7}" destId="{6B5D36D6-E35C-42F0-925E-3A3265BEE96D}" srcOrd="1" destOrd="0" parTransId="{976244CB-108F-4AC0-9FC9-8BB2628A647E}" sibTransId="{64D93DCE-CFDE-496B-9C7E-17FB2A33613B}"/>
    <dgm:cxn modelId="{6AA095D4-478E-418E-8540-FD84B8D009D9}" type="presOf" srcId="{B93514D4-EDB0-43D0-9BF7-864CDCFDE40A}" destId="{BBEB4B2B-A8CB-4CB5-911A-8E09E661A4E2}" srcOrd="0" destOrd="0" presId="urn:microsoft.com/office/officeart/2005/8/layout/hierarchy3"/>
    <dgm:cxn modelId="{77F2DAD5-E103-4326-93FF-569E23438F07}" type="presOf" srcId="{A224D41E-02F7-43DA-BABF-48811C97CE8B}" destId="{8404E9A8-E2E3-43D2-8AD5-961E2A6EDCB0}" srcOrd="0" destOrd="0" presId="urn:microsoft.com/office/officeart/2005/8/layout/hierarchy3"/>
    <dgm:cxn modelId="{D2F6E9DA-CE17-4E8D-86F4-B93916FDBFE7}" srcId="{FCBFF197-E4FD-4D11-ABC6-17ABA0F630A1}" destId="{E7329E3A-055D-4FE2-90C4-7EBC4553577F}" srcOrd="0" destOrd="0" parTransId="{D84F3094-E21E-4E08-87A9-E1F3B33F6B83}" sibTransId="{507C53CD-83C7-4116-9D9C-73ECE84C609A}"/>
    <dgm:cxn modelId="{F7604EDD-9FC9-4F6A-A889-3E701F37EFF2}" type="presOf" srcId="{7A339E0B-FB6A-4465-ACA7-7FD84E6F6AB7}" destId="{47E102B5-8969-4B68-86DF-9B9E8DD8F23C}" srcOrd="0" destOrd="0" presId="urn:microsoft.com/office/officeart/2005/8/layout/hierarchy3"/>
    <dgm:cxn modelId="{1462D1DD-FAC4-41E5-9BBF-88F4FE899DDB}" type="presOf" srcId="{C9E832BC-A3C4-4B6E-B71F-B32C7C179B02}" destId="{2ECFB572-3392-412A-B68E-CD13811A6620}" srcOrd="0" destOrd="0" presId="urn:microsoft.com/office/officeart/2005/8/layout/hierarchy3"/>
    <dgm:cxn modelId="{626049E7-C1D5-48DF-B885-74E00063AFDB}" type="presOf" srcId="{82FC6C21-0579-4693-95F0-0ADFD9904F28}" destId="{8BB4552F-BD70-4973-AC02-840BAFE74568}" srcOrd="0" destOrd="0" presId="urn:microsoft.com/office/officeart/2005/8/layout/hierarchy3"/>
    <dgm:cxn modelId="{8D8394F1-010D-47A0-A85A-F0BE9C0525C6}" type="presOf" srcId="{F5A9DEBC-C4E0-484B-8FA4-5C4096E0DFBC}" destId="{1D964EC0-0EB2-4252-989D-A12551D5AC63}" srcOrd="1" destOrd="0" presId="urn:microsoft.com/office/officeart/2005/8/layout/hierarchy3"/>
    <dgm:cxn modelId="{DE6F10CC-01DB-49AD-8354-5173030FB09D}" type="presParOf" srcId="{47E102B5-8969-4B68-86DF-9B9E8DD8F23C}" destId="{E9F40F76-C187-4437-9294-052AB209211C}" srcOrd="0" destOrd="0" presId="urn:microsoft.com/office/officeart/2005/8/layout/hierarchy3"/>
    <dgm:cxn modelId="{EE798BB2-5E88-4B36-A4A8-1DAA0D4B4F2C}" type="presParOf" srcId="{E9F40F76-C187-4437-9294-052AB209211C}" destId="{F7BAFAAB-B256-47CA-9A93-DBAB9BB70DB9}" srcOrd="0" destOrd="0" presId="urn:microsoft.com/office/officeart/2005/8/layout/hierarchy3"/>
    <dgm:cxn modelId="{01483F8E-E63A-4287-A8EC-16D14F2B2A6D}" type="presParOf" srcId="{F7BAFAAB-B256-47CA-9A93-DBAB9BB70DB9}" destId="{FD23EF69-FD71-4A32-8593-A9D3F58377A7}" srcOrd="0" destOrd="0" presId="urn:microsoft.com/office/officeart/2005/8/layout/hierarchy3"/>
    <dgm:cxn modelId="{04373909-7DF2-459B-8BA3-58A348EB4DE8}" type="presParOf" srcId="{F7BAFAAB-B256-47CA-9A93-DBAB9BB70DB9}" destId="{3F083A4E-310E-439E-BF5A-4CAF7B667C5A}" srcOrd="1" destOrd="0" presId="urn:microsoft.com/office/officeart/2005/8/layout/hierarchy3"/>
    <dgm:cxn modelId="{3DA85AFA-C8DD-4186-8C7A-7286133F9B45}" type="presParOf" srcId="{E9F40F76-C187-4437-9294-052AB209211C}" destId="{87E23C15-4F25-472F-BD83-41003BB32E1E}" srcOrd="1" destOrd="0" presId="urn:microsoft.com/office/officeart/2005/8/layout/hierarchy3"/>
    <dgm:cxn modelId="{6ED5A013-D339-4BB6-8493-14236686220A}" type="presParOf" srcId="{87E23C15-4F25-472F-BD83-41003BB32E1E}" destId="{2ECFB572-3392-412A-B68E-CD13811A6620}" srcOrd="0" destOrd="0" presId="urn:microsoft.com/office/officeart/2005/8/layout/hierarchy3"/>
    <dgm:cxn modelId="{61D5036A-B92A-4E6D-A346-200DEB366D3E}" type="presParOf" srcId="{87E23C15-4F25-472F-BD83-41003BB32E1E}" destId="{8BB4552F-BD70-4973-AC02-840BAFE74568}" srcOrd="1" destOrd="0" presId="urn:microsoft.com/office/officeart/2005/8/layout/hierarchy3"/>
    <dgm:cxn modelId="{4EE4707B-2314-4644-BDCB-0A2B65EE67A7}" type="presParOf" srcId="{87E23C15-4F25-472F-BD83-41003BB32E1E}" destId="{8404E9A8-E2E3-43D2-8AD5-961E2A6EDCB0}" srcOrd="2" destOrd="0" presId="urn:microsoft.com/office/officeart/2005/8/layout/hierarchy3"/>
    <dgm:cxn modelId="{663D79C3-C673-4D0E-A3CD-FFF1816E2346}" type="presParOf" srcId="{87E23C15-4F25-472F-BD83-41003BB32E1E}" destId="{EB63AE8D-4FD5-4C71-9325-8AB7F7D58474}" srcOrd="3" destOrd="0" presId="urn:microsoft.com/office/officeart/2005/8/layout/hierarchy3"/>
    <dgm:cxn modelId="{F8967C51-7EB8-46F8-9192-393D9B7375D4}" type="presParOf" srcId="{47E102B5-8969-4B68-86DF-9B9E8DD8F23C}" destId="{6322E063-4988-4642-B92E-EBA4759891BF}" srcOrd="1" destOrd="0" presId="urn:microsoft.com/office/officeart/2005/8/layout/hierarchy3"/>
    <dgm:cxn modelId="{37739525-2F53-426C-A51A-DC3643353098}" type="presParOf" srcId="{6322E063-4988-4642-B92E-EBA4759891BF}" destId="{A86580CD-743D-41AE-AA89-712BC1CD0A74}" srcOrd="0" destOrd="0" presId="urn:microsoft.com/office/officeart/2005/8/layout/hierarchy3"/>
    <dgm:cxn modelId="{097416BE-850A-4240-A849-9CB923FEEC4C}" type="presParOf" srcId="{A86580CD-743D-41AE-AA89-712BC1CD0A74}" destId="{215167CA-D5E1-4BE2-9246-B9D05995F0A1}" srcOrd="0" destOrd="0" presId="urn:microsoft.com/office/officeart/2005/8/layout/hierarchy3"/>
    <dgm:cxn modelId="{D5DB8231-4141-4AE9-BD28-050D219EDF0C}" type="presParOf" srcId="{A86580CD-743D-41AE-AA89-712BC1CD0A74}" destId="{A0D2BC6D-7AB5-4AC8-B04A-A376DC96F945}" srcOrd="1" destOrd="0" presId="urn:microsoft.com/office/officeart/2005/8/layout/hierarchy3"/>
    <dgm:cxn modelId="{B7B954D6-39FE-4133-98FC-DE532ABB47F6}" type="presParOf" srcId="{6322E063-4988-4642-B92E-EBA4759891BF}" destId="{2445226A-A579-451C-8AEC-E9B7DD65E9CF}" srcOrd="1" destOrd="0" presId="urn:microsoft.com/office/officeart/2005/8/layout/hierarchy3"/>
    <dgm:cxn modelId="{2F2207A4-952A-408C-A92B-70155FA4C2A4}" type="presParOf" srcId="{2445226A-A579-451C-8AEC-E9B7DD65E9CF}" destId="{1A95922D-0692-4F70-9A7D-C534D98D9E9C}" srcOrd="0" destOrd="0" presId="urn:microsoft.com/office/officeart/2005/8/layout/hierarchy3"/>
    <dgm:cxn modelId="{2906BA01-C87B-4147-B503-2C14EFB01DC2}" type="presParOf" srcId="{2445226A-A579-451C-8AEC-E9B7DD65E9CF}" destId="{A33B9303-7713-478C-B187-D9D567D507D6}" srcOrd="1" destOrd="0" presId="urn:microsoft.com/office/officeart/2005/8/layout/hierarchy3"/>
    <dgm:cxn modelId="{CE1D78FF-D0BB-4A27-B6EE-788BB87202E1}" type="presParOf" srcId="{2445226A-A579-451C-8AEC-E9B7DD65E9CF}" destId="{2172DF54-4214-4C74-B224-8725D47C0FBF}" srcOrd="2" destOrd="0" presId="urn:microsoft.com/office/officeart/2005/8/layout/hierarchy3"/>
    <dgm:cxn modelId="{64D4D7A3-54B7-41FE-83C1-EBEB8DA65324}" type="presParOf" srcId="{2445226A-A579-451C-8AEC-E9B7DD65E9CF}" destId="{C5700DE3-7B6D-4497-9F30-FE0AE581F2C5}" srcOrd="3" destOrd="0" presId="urn:microsoft.com/office/officeart/2005/8/layout/hierarchy3"/>
    <dgm:cxn modelId="{BED3B73F-9A69-4F46-9C56-B2017D615AC0}" type="presParOf" srcId="{47E102B5-8969-4B68-86DF-9B9E8DD8F23C}" destId="{F4AADDDA-8A82-479C-B8CF-7B81E0BF5EC2}" srcOrd="2" destOrd="0" presId="urn:microsoft.com/office/officeart/2005/8/layout/hierarchy3"/>
    <dgm:cxn modelId="{DDF751D0-2861-4D1C-AA38-38A3C8CEA221}" type="presParOf" srcId="{F4AADDDA-8A82-479C-B8CF-7B81E0BF5EC2}" destId="{4EAA1E1C-DBFF-46F0-B644-B375B62BDFE5}" srcOrd="0" destOrd="0" presId="urn:microsoft.com/office/officeart/2005/8/layout/hierarchy3"/>
    <dgm:cxn modelId="{619901FA-EA95-44A6-AC7A-DC264B7EE21C}" type="presParOf" srcId="{4EAA1E1C-DBFF-46F0-B644-B375B62BDFE5}" destId="{BE2076B7-DB59-4290-B252-5C36545CE740}" srcOrd="0" destOrd="0" presId="urn:microsoft.com/office/officeart/2005/8/layout/hierarchy3"/>
    <dgm:cxn modelId="{7A9FD3E1-0567-4898-8E9C-2631ECBA3AEE}" type="presParOf" srcId="{4EAA1E1C-DBFF-46F0-B644-B375B62BDFE5}" destId="{745D89FD-2A9D-494D-A9E8-22B4FC1EF66F}" srcOrd="1" destOrd="0" presId="urn:microsoft.com/office/officeart/2005/8/layout/hierarchy3"/>
    <dgm:cxn modelId="{FE50404E-103C-4954-97DC-B2C064CDA30D}" type="presParOf" srcId="{F4AADDDA-8A82-479C-B8CF-7B81E0BF5EC2}" destId="{308E67A4-90D0-42AE-81D6-F89671C74835}" srcOrd="1" destOrd="0" presId="urn:microsoft.com/office/officeart/2005/8/layout/hierarchy3"/>
    <dgm:cxn modelId="{D29D0D23-24E5-4826-A1DD-4F8A5D5E3640}" type="presParOf" srcId="{308E67A4-90D0-42AE-81D6-F89671C74835}" destId="{4AF41D38-6051-428D-BD1E-B1CF1DA1D43B}" srcOrd="0" destOrd="0" presId="urn:microsoft.com/office/officeart/2005/8/layout/hierarchy3"/>
    <dgm:cxn modelId="{B5125802-3A07-4183-931D-650D2EDA4AAC}" type="presParOf" srcId="{308E67A4-90D0-42AE-81D6-F89671C74835}" destId="{08DA934F-5150-47E6-81F2-01849AC74952}" srcOrd="1" destOrd="0" presId="urn:microsoft.com/office/officeart/2005/8/layout/hierarchy3"/>
    <dgm:cxn modelId="{3FC30E67-AB2A-48C3-8E53-9D0335C721CC}" type="presParOf" srcId="{47E102B5-8969-4B68-86DF-9B9E8DD8F23C}" destId="{A5BC152F-217B-4A90-880D-3EAF9FFDD40D}" srcOrd="3" destOrd="0" presId="urn:microsoft.com/office/officeart/2005/8/layout/hierarchy3"/>
    <dgm:cxn modelId="{27BA54D6-176A-4C02-A41D-ADB6DAC7611A}" type="presParOf" srcId="{A5BC152F-217B-4A90-880D-3EAF9FFDD40D}" destId="{2D2D26BE-A0E7-4CB8-8934-4C6A31B58D47}" srcOrd="0" destOrd="0" presId="urn:microsoft.com/office/officeart/2005/8/layout/hierarchy3"/>
    <dgm:cxn modelId="{84B09B90-CDFF-4DC5-A32A-744B7BB2D0C7}" type="presParOf" srcId="{2D2D26BE-A0E7-4CB8-8934-4C6A31B58D47}" destId="{9B4A92F9-B1B1-4A6A-9160-8F1731BA1AC0}" srcOrd="0" destOrd="0" presId="urn:microsoft.com/office/officeart/2005/8/layout/hierarchy3"/>
    <dgm:cxn modelId="{190932D9-0F93-4355-8582-2300F8ADAE42}" type="presParOf" srcId="{2D2D26BE-A0E7-4CB8-8934-4C6A31B58D47}" destId="{1D964EC0-0EB2-4252-989D-A12551D5AC63}" srcOrd="1" destOrd="0" presId="urn:microsoft.com/office/officeart/2005/8/layout/hierarchy3"/>
    <dgm:cxn modelId="{2EABF14D-635D-4258-B8B1-0D19EFD79031}" type="presParOf" srcId="{A5BC152F-217B-4A90-880D-3EAF9FFDD40D}" destId="{20AFAB5F-F5D2-4019-A36F-DE76968CE7FA}" srcOrd="1" destOrd="0" presId="urn:microsoft.com/office/officeart/2005/8/layout/hierarchy3"/>
    <dgm:cxn modelId="{AA4D8937-8E1D-47C5-8C0F-F1450BCF2A16}" type="presParOf" srcId="{20AFAB5F-F5D2-4019-A36F-DE76968CE7FA}" destId="{6DBBDBDA-C8AD-4A49-8CD0-2560400AA2BE}" srcOrd="0" destOrd="0" presId="urn:microsoft.com/office/officeart/2005/8/layout/hierarchy3"/>
    <dgm:cxn modelId="{EDC99A68-A731-4415-816C-D90B3AE11FA1}" type="presParOf" srcId="{20AFAB5F-F5D2-4019-A36F-DE76968CE7FA}" destId="{BC3F1569-DB31-4B05-9CBA-B4DF0779EDF7}" srcOrd="1" destOrd="0" presId="urn:microsoft.com/office/officeart/2005/8/layout/hierarchy3"/>
    <dgm:cxn modelId="{71280B53-A5BF-407F-8F20-F567787255EF}" type="presParOf" srcId="{20AFAB5F-F5D2-4019-A36F-DE76968CE7FA}" destId="{962B9F51-8AA5-41FB-8BC7-66CFB54C71AA}" srcOrd="2" destOrd="0" presId="urn:microsoft.com/office/officeart/2005/8/layout/hierarchy3"/>
    <dgm:cxn modelId="{8DCC1427-8DC4-4D79-8621-D9A22352C4F7}" type="presParOf" srcId="{20AFAB5F-F5D2-4019-A36F-DE76968CE7FA}" destId="{BBEB4B2B-A8CB-4CB5-911A-8E09E661A4E2}" srcOrd="3" destOrd="0" presId="urn:microsoft.com/office/officeart/2005/8/layout/hierarchy3"/>
    <dgm:cxn modelId="{B9A62331-9F46-4C12-89D5-7C056EAE4E6A}" type="presParOf" srcId="{20AFAB5F-F5D2-4019-A36F-DE76968CE7FA}" destId="{AE8198E6-C393-427C-98FB-C638923C12A7}" srcOrd="4" destOrd="0" presId="urn:microsoft.com/office/officeart/2005/8/layout/hierarchy3"/>
    <dgm:cxn modelId="{29AFC137-8181-4F59-9E9A-99E879EF5CFB}" type="presParOf" srcId="{20AFAB5F-F5D2-4019-A36F-DE76968CE7FA}" destId="{C65C9FBE-1BEB-4DD5-9ABB-CBE25A51A72A}"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1900" b="0" i="0" dirty="0"/>
            <a:t>1. Projekta iesniedzēja prasme identificēt sevi programmas kontekstā</a:t>
          </a:r>
          <a:endParaRPr lang="lv-LV" sz="1900" dirty="0">
            <a:latin typeface="Verdana" panose="020B0604030504040204" pitchFamily="34" charset="0"/>
            <a:ea typeface="Verdana" panose="020B0604030504040204" pitchFamily="34" charset="0"/>
          </a:endParaRP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custT="1"/>
      <dgm:spPr/>
      <dgm:t>
        <a:bodyPr/>
        <a:lstStyle/>
        <a:p>
          <a:r>
            <a:rPr lang="lv-LV" sz="1900" b="0" i="0" dirty="0"/>
            <a:t>2. Projekta iesniedzēja prasme identificēt problēmu un pamatot projekta nepieciešamību</a:t>
          </a:r>
          <a:endParaRPr lang="lv-LV" sz="1900" dirty="0">
            <a:latin typeface="Verdana" panose="020B0604030504040204" pitchFamily="34" charset="0"/>
            <a:ea typeface="Verdana" panose="020B0604030504040204" pitchFamily="34" charset="0"/>
          </a:endParaRP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custT="1"/>
      <dgm:spPr/>
      <dgm:t>
        <a:bodyPr/>
        <a:lstStyle/>
        <a:p>
          <a:pPr algn="l"/>
          <a:r>
            <a:rPr lang="lv-LV" sz="1900" b="0" i="0" dirty="0"/>
            <a:t>3. Projekta iesniedzēja prasme aktivitātes fokusēt uz problēmas risinājumu, vērst uz projekta un vienlaikus arī programmas mērķa sasniegšanu</a:t>
          </a:r>
          <a:endParaRPr lang="lv-LV" sz="1900" dirty="0">
            <a:latin typeface="Verdana" panose="020B0604030504040204" pitchFamily="34" charset="0"/>
            <a:ea typeface="Verdana" panose="020B0604030504040204" pitchFamily="34" charset="0"/>
          </a:endParaRP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custT="1"/>
      <dgm:spPr/>
      <dgm:t>
        <a:bodyPr/>
        <a:lstStyle/>
        <a:p>
          <a:pPr algn="l"/>
          <a:r>
            <a:rPr lang="lv-LV" sz="1900" b="0" i="0" dirty="0"/>
            <a:t>5. Caurskatāms un izprotams projekta budžets</a:t>
          </a:r>
          <a:endParaRPr lang="lv-LV" sz="1900" dirty="0">
            <a:latin typeface="Verdana" panose="020B0604030504040204" pitchFamily="34" charset="0"/>
            <a:ea typeface="Verdana" panose="020B0604030504040204" pitchFamily="34" charset="0"/>
          </a:endParaRP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D647C6C6-F8B9-47D6-AC26-112AB747D3AA}">
      <dgm:prSet custT="1"/>
      <dgm:spPr/>
      <dgm:t>
        <a:bodyPr/>
        <a:lstStyle/>
        <a:p>
          <a:pPr algn="l"/>
          <a:r>
            <a:rPr lang="lv-LV" sz="19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gm:t>
    </dgm:pt>
    <dgm:pt modelId="{D10B63C6-65B2-49E7-9364-D2E2929763AD}" type="parTrans" cxnId="{BFA582BF-8556-4F6F-9619-58B6120C2C5C}">
      <dgm:prSet/>
      <dgm:spPr/>
      <dgm:t>
        <a:bodyPr/>
        <a:lstStyle/>
        <a:p>
          <a:endParaRPr lang="lv-LV"/>
        </a:p>
      </dgm:t>
    </dgm:pt>
    <dgm:pt modelId="{848262C0-8BEA-44AD-B617-EF695C399D13}" type="sibTrans" cxnId="{BFA582BF-8556-4F6F-9619-58B6120C2C5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10CFF19A-7F8A-4551-834D-FB20E7745BF5}" type="pres">
      <dgm:prSet presAssocID="{8CEA7AD4-3039-4070-B98E-77D030D64A55}" presName="FiveNodes_1" presStyleLbl="node1" presStyleIdx="0" presStyleCnt="5">
        <dgm:presLayoutVars>
          <dgm:bulletEnabled val="1"/>
        </dgm:presLayoutVars>
      </dgm:prSet>
      <dgm:spPr/>
    </dgm:pt>
    <dgm:pt modelId="{138EFA66-CEB4-418C-BF44-E2343799FB8F}" type="pres">
      <dgm:prSet presAssocID="{8CEA7AD4-3039-4070-B98E-77D030D64A55}" presName="FiveNodes_2" presStyleLbl="node1" presStyleIdx="1" presStyleCnt="5">
        <dgm:presLayoutVars>
          <dgm:bulletEnabled val="1"/>
        </dgm:presLayoutVars>
      </dgm:prSet>
      <dgm:spPr/>
    </dgm:pt>
    <dgm:pt modelId="{278253E9-77B2-4742-816A-30286E652494}" type="pres">
      <dgm:prSet presAssocID="{8CEA7AD4-3039-4070-B98E-77D030D64A55}" presName="FiveNodes_3" presStyleLbl="node1" presStyleIdx="2" presStyleCnt="5">
        <dgm:presLayoutVars>
          <dgm:bulletEnabled val="1"/>
        </dgm:presLayoutVars>
      </dgm:prSet>
      <dgm:spPr/>
    </dgm:pt>
    <dgm:pt modelId="{8FE45E0C-A3EC-4E25-93A1-C3F5A5A0A33D}" type="pres">
      <dgm:prSet presAssocID="{8CEA7AD4-3039-4070-B98E-77D030D64A55}" presName="FiveNodes_4" presStyleLbl="node1" presStyleIdx="3" presStyleCnt="5">
        <dgm:presLayoutVars>
          <dgm:bulletEnabled val="1"/>
        </dgm:presLayoutVars>
      </dgm:prSet>
      <dgm:spPr/>
    </dgm:pt>
    <dgm:pt modelId="{9E918A35-CAAD-4464-8CB4-7D815BFA7DB7}" type="pres">
      <dgm:prSet presAssocID="{8CEA7AD4-3039-4070-B98E-77D030D64A55}" presName="FiveNodes_5" presStyleLbl="node1" presStyleIdx="4" presStyleCnt="5">
        <dgm:presLayoutVars>
          <dgm:bulletEnabled val="1"/>
        </dgm:presLayoutVars>
      </dgm:prSet>
      <dgm:spPr/>
    </dgm:pt>
    <dgm:pt modelId="{4EEF5F18-D381-4FF4-B68E-76C415C5C2B9}" type="pres">
      <dgm:prSet presAssocID="{8CEA7AD4-3039-4070-B98E-77D030D64A55}" presName="FiveConn_1-2" presStyleLbl="fgAccFollowNode1" presStyleIdx="0" presStyleCnt="4">
        <dgm:presLayoutVars>
          <dgm:bulletEnabled val="1"/>
        </dgm:presLayoutVars>
      </dgm:prSet>
      <dgm:spPr/>
    </dgm:pt>
    <dgm:pt modelId="{674C6F4E-1D93-453F-A6D6-1E4403F52D26}" type="pres">
      <dgm:prSet presAssocID="{8CEA7AD4-3039-4070-B98E-77D030D64A55}" presName="FiveConn_2-3" presStyleLbl="fgAccFollowNode1" presStyleIdx="1" presStyleCnt="4">
        <dgm:presLayoutVars>
          <dgm:bulletEnabled val="1"/>
        </dgm:presLayoutVars>
      </dgm:prSet>
      <dgm:spPr/>
    </dgm:pt>
    <dgm:pt modelId="{5AC8F640-BD20-4D8E-96A8-B7E84610AE87}" type="pres">
      <dgm:prSet presAssocID="{8CEA7AD4-3039-4070-B98E-77D030D64A55}" presName="FiveConn_3-4" presStyleLbl="fgAccFollowNode1" presStyleIdx="2" presStyleCnt="4">
        <dgm:presLayoutVars>
          <dgm:bulletEnabled val="1"/>
        </dgm:presLayoutVars>
      </dgm:prSet>
      <dgm:spPr/>
    </dgm:pt>
    <dgm:pt modelId="{77F9B3F4-2673-4A76-85C7-2B6A4DCB799A}" type="pres">
      <dgm:prSet presAssocID="{8CEA7AD4-3039-4070-B98E-77D030D64A55}" presName="FiveConn_4-5" presStyleLbl="fgAccFollowNode1" presStyleIdx="3" presStyleCnt="4">
        <dgm:presLayoutVars>
          <dgm:bulletEnabled val="1"/>
        </dgm:presLayoutVars>
      </dgm:prSet>
      <dgm:spPr/>
    </dgm:pt>
    <dgm:pt modelId="{405E8273-DD8E-4300-9589-4C5414F00094}" type="pres">
      <dgm:prSet presAssocID="{8CEA7AD4-3039-4070-B98E-77D030D64A55}" presName="FiveNodes_1_text" presStyleLbl="node1" presStyleIdx="4" presStyleCnt="5">
        <dgm:presLayoutVars>
          <dgm:bulletEnabled val="1"/>
        </dgm:presLayoutVars>
      </dgm:prSet>
      <dgm:spPr/>
    </dgm:pt>
    <dgm:pt modelId="{95218211-B176-46BB-B477-2CE02AE3AB86}" type="pres">
      <dgm:prSet presAssocID="{8CEA7AD4-3039-4070-B98E-77D030D64A55}" presName="FiveNodes_2_text" presStyleLbl="node1" presStyleIdx="4" presStyleCnt="5">
        <dgm:presLayoutVars>
          <dgm:bulletEnabled val="1"/>
        </dgm:presLayoutVars>
      </dgm:prSet>
      <dgm:spPr/>
    </dgm:pt>
    <dgm:pt modelId="{F2E9FC08-19C7-4C1E-9316-6BF184437C76}" type="pres">
      <dgm:prSet presAssocID="{8CEA7AD4-3039-4070-B98E-77D030D64A55}" presName="FiveNodes_3_text" presStyleLbl="node1" presStyleIdx="4" presStyleCnt="5">
        <dgm:presLayoutVars>
          <dgm:bulletEnabled val="1"/>
        </dgm:presLayoutVars>
      </dgm:prSet>
      <dgm:spPr/>
    </dgm:pt>
    <dgm:pt modelId="{8BD72E63-C376-4A92-8F38-55B59F85110A}" type="pres">
      <dgm:prSet presAssocID="{8CEA7AD4-3039-4070-B98E-77D030D64A55}" presName="FiveNodes_4_text" presStyleLbl="node1" presStyleIdx="4" presStyleCnt="5">
        <dgm:presLayoutVars>
          <dgm:bulletEnabled val="1"/>
        </dgm:presLayoutVars>
      </dgm:prSet>
      <dgm:spPr/>
    </dgm:pt>
    <dgm:pt modelId="{07A48314-4F26-48F9-B4BD-E725AD7A8D47}"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4" destOrd="0" parTransId="{1B8EE248-0F30-4E1A-A107-4E70D2144A80}" sibTransId="{51D2CBA1-D6EC-432F-A397-33BCB387EC0C}"/>
    <dgm:cxn modelId="{0552AE05-968A-44ED-8ED9-4FCB33957AC1}" type="presOf" srcId="{D7E60E69-99A0-491F-A5F4-D5759A295733}" destId="{278253E9-77B2-4742-816A-30286E652494}" srcOrd="0" destOrd="0" presId="urn:microsoft.com/office/officeart/2005/8/layout/vProcess5"/>
    <dgm:cxn modelId="{5622F70C-9538-4915-8259-1F83B908E893}" type="presOf" srcId="{39725474-31E0-45CA-B26B-9CF9678299FF}" destId="{9E918A35-CAAD-4464-8CB4-7D815BFA7DB7}" srcOrd="0"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710B703D-626F-446A-913D-0D7C3AB9D2D9}" type="presOf" srcId="{D647C6C6-F8B9-47D6-AC26-112AB747D3AA}" destId="{8BD72E63-C376-4A92-8F38-55B59F85110A}" srcOrd="1" destOrd="0" presId="urn:microsoft.com/office/officeart/2005/8/layout/vProcess5"/>
    <dgm:cxn modelId="{5234AD3E-CD61-4A5E-9B7F-948D4832D4FB}" type="presOf" srcId="{D505F19B-54AC-4FE3-BCE3-ADC6F6CEDF2E}" destId="{674C6F4E-1D93-453F-A6D6-1E4403F52D26}" srcOrd="0" destOrd="0" presId="urn:microsoft.com/office/officeart/2005/8/layout/vProcess5"/>
    <dgm:cxn modelId="{EDF08B40-04BF-4E84-A704-CAB9BBF7F7B6}" type="presOf" srcId="{5B8F6123-7B75-4D21-B25B-B1201C32E853}" destId="{95218211-B176-46BB-B477-2CE02AE3AB86}" srcOrd="1" destOrd="0" presId="urn:microsoft.com/office/officeart/2005/8/layout/vProcess5"/>
    <dgm:cxn modelId="{AAA44147-82E7-40DF-8A29-893BFE6E1315}" type="presOf" srcId="{848262C0-8BEA-44AD-B617-EF695C399D13}" destId="{77F9B3F4-2673-4A76-85C7-2B6A4DCB799A}" srcOrd="0" destOrd="0" presId="urn:microsoft.com/office/officeart/2005/8/layout/vProcess5"/>
    <dgm:cxn modelId="{1A5EB54A-6C6D-466E-9B30-C1D576FAEE02}" type="presOf" srcId="{43C564B1-E38B-4201-B3F7-159124E6506E}" destId="{4EEF5F18-D381-4FF4-B68E-76C415C5C2B9}"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69500352-0E08-4F53-BA42-42EA6D735CFD}" type="presOf" srcId="{5B8F6123-7B75-4D21-B25B-B1201C32E853}" destId="{138EFA66-CEB4-418C-BF44-E2343799FB8F}" srcOrd="0" destOrd="0" presId="urn:microsoft.com/office/officeart/2005/8/layout/vProcess5"/>
    <dgm:cxn modelId="{A5FCDD74-E807-4080-8A9D-B4345360DEC4}" type="presOf" srcId="{D647C6C6-F8B9-47D6-AC26-112AB747D3AA}" destId="{8FE45E0C-A3EC-4E25-93A1-C3F5A5A0A33D}"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1D1A747D-AD80-43D4-863D-6787D57570D9}" type="presOf" srcId="{8CEA7AD4-3039-4070-B98E-77D030D64A55}" destId="{1396E13A-2A55-4743-955C-BF1E4ED95C6F}" srcOrd="0" destOrd="0" presId="urn:microsoft.com/office/officeart/2005/8/layout/vProcess5"/>
    <dgm:cxn modelId="{11A54393-7508-4BB2-8441-8FD3CBCBD3FB}" type="presOf" srcId="{D7E60E69-99A0-491F-A5F4-D5759A295733}" destId="{F2E9FC08-19C7-4C1E-9316-6BF184437C76}" srcOrd="1" destOrd="0" presId="urn:microsoft.com/office/officeart/2005/8/layout/vProcess5"/>
    <dgm:cxn modelId="{7D9367A3-1EE2-4FA4-8C48-0C05D92DA8EA}" type="presOf" srcId="{39725474-31E0-45CA-B26B-9CF9678299FF}" destId="{07A48314-4F26-48F9-B4BD-E725AD7A8D47}" srcOrd="1" destOrd="0" presId="urn:microsoft.com/office/officeart/2005/8/layout/vProcess5"/>
    <dgm:cxn modelId="{CFF757B0-C9E8-467D-9407-102C013BE1DF}" type="presOf" srcId="{71731C5D-1845-4FCF-8030-990932B1E87A}" destId="{10CFF19A-7F8A-4551-834D-FB20E7745BF5}" srcOrd="0" destOrd="0" presId="urn:microsoft.com/office/officeart/2005/8/layout/vProcess5"/>
    <dgm:cxn modelId="{BFA582BF-8556-4F6F-9619-58B6120C2C5C}" srcId="{8CEA7AD4-3039-4070-B98E-77D030D64A55}" destId="{D647C6C6-F8B9-47D6-AC26-112AB747D3AA}" srcOrd="3" destOrd="0" parTransId="{D10B63C6-65B2-49E7-9364-D2E2929763AD}" sibTransId="{848262C0-8BEA-44AD-B617-EF695C399D13}"/>
    <dgm:cxn modelId="{71A72AD9-9041-48CE-B72D-E3F8F7B88B4B}" type="presOf" srcId="{43138B50-7C58-4E0A-90BE-DF010415CCA0}" destId="{5AC8F640-BD20-4D8E-96A8-B7E84610AE87}" srcOrd="0" destOrd="0" presId="urn:microsoft.com/office/officeart/2005/8/layout/vProcess5"/>
    <dgm:cxn modelId="{2C0D9AE8-C489-4EEC-AE62-EE6C529F2A81}" type="presOf" srcId="{71731C5D-1845-4FCF-8030-990932B1E87A}" destId="{405E8273-DD8E-4300-9589-4C5414F00094}"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81034788-CC52-4395-9F03-ED21D12B650B}" type="presParOf" srcId="{1396E13A-2A55-4743-955C-BF1E4ED95C6F}" destId="{10CFF19A-7F8A-4551-834D-FB20E7745BF5}" srcOrd="1" destOrd="0" presId="urn:microsoft.com/office/officeart/2005/8/layout/vProcess5"/>
    <dgm:cxn modelId="{09ADC777-37A1-463B-A77E-B8EA81E82AEB}" type="presParOf" srcId="{1396E13A-2A55-4743-955C-BF1E4ED95C6F}" destId="{138EFA66-CEB4-418C-BF44-E2343799FB8F}" srcOrd="2" destOrd="0" presId="urn:microsoft.com/office/officeart/2005/8/layout/vProcess5"/>
    <dgm:cxn modelId="{416426D9-D721-44AB-AB87-B42EA056251A}" type="presParOf" srcId="{1396E13A-2A55-4743-955C-BF1E4ED95C6F}" destId="{278253E9-77B2-4742-816A-30286E652494}" srcOrd="3" destOrd="0" presId="urn:microsoft.com/office/officeart/2005/8/layout/vProcess5"/>
    <dgm:cxn modelId="{40939B12-8808-4591-A293-B3A689FB1DE4}" type="presParOf" srcId="{1396E13A-2A55-4743-955C-BF1E4ED95C6F}" destId="{8FE45E0C-A3EC-4E25-93A1-C3F5A5A0A33D}" srcOrd="4" destOrd="0" presId="urn:microsoft.com/office/officeart/2005/8/layout/vProcess5"/>
    <dgm:cxn modelId="{F80C9056-90D7-4516-AE47-B3874F1D5A2F}" type="presParOf" srcId="{1396E13A-2A55-4743-955C-BF1E4ED95C6F}" destId="{9E918A35-CAAD-4464-8CB4-7D815BFA7DB7}" srcOrd="5" destOrd="0" presId="urn:microsoft.com/office/officeart/2005/8/layout/vProcess5"/>
    <dgm:cxn modelId="{312C05E5-0B74-4E1A-921C-2F34D9EE1A14}" type="presParOf" srcId="{1396E13A-2A55-4743-955C-BF1E4ED95C6F}" destId="{4EEF5F18-D381-4FF4-B68E-76C415C5C2B9}" srcOrd="6" destOrd="0" presId="urn:microsoft.com/office/officeart/2005/8/layout/vProcess5"/>
    <dgm:cxn modelId="{251F9A92-E5B5-4E90-9B5A-8B82CDF1FCCF}" type="presParOf" srcId="{1396E13A-2A55-4743-955C-BF1E4ED95C6F}" destId="{674C6F4E-1D93-453F-A6D6-1E4403F52D26}" srcOrd="7" destOrd="0" presId="urn:microsoft.com/office/officeart/2005/8/layout/vProcess5"/>
    <dgm:cxn modelId="{EF02459E-600A-469C-B6BC-0409CE82FC64}" type="presParOf" srcId="{1396E13A-2A55-4743-955C-BF1E4ED95C6F}" destId="{5AC8F640-BD20-4D8E-96A8-B7E84610AE87}" srcOrd="8" destOrd="0" presId="urn:microsoft.com/office/officeart/2005/8/layout/vProcess5"/>
    <dgm:cxn modelId="{4DD6CC39-41BA-4605-B574-790EB063B457}" type="presParOf" srcId="{1396E13A-2A55-4743-955C-BF1E4ED95C6F}" destId="{77F9B3F4-2673-4A76-85C7-2B6A4DCB799A}" srcOrd="9" destOrd="0" presId="urn:microsoft.com/office/officeart/2005/8/layout/vProcess5"/>
    <dgm:cxn modelId="{6D9B2A6D-CE7C-4044-8471-6A0B472D3A52}" type="presParOf" srcId="{1396E13A-2A55-4743-955C-BF1E4ED95C6F}" destId="{405E8273-DD8E-4300-9589-4C5414F00094}" srcOrd="10" destOrd="0" presId="urn:microsoft.com/office/officeart/2005/8/layout/vProcess5"/>
    <dgm:cxn modelId="{2B2D7562-16EE-4696-B537-8D69FAC2469C}" type="presParOf" srcId="{1396E13A-2A55-4743-955C-BF1E4ED95C6F}" destId="{95218211-B176-46BB-B477-2CE02AE3AB86}" srcOrd="11" destOrd="0" presId="urn:microsoft.com/office/officeart/2005/8/layout/vProcess5"/>
    <dgm:cxn modelId="{DBC96B55-BCB2-4236-A704-35C1875A262A}" type="presParOf" srcId="{1396E13A-2A55-4743-955C-BF1E4ED95C6F}" destId="{F2E9FC08-19C7-4C1E-9316-6BF184437C76}" srcOrd="12" destOrd="0" presId="urn:microsoft.com/office/officeart/2005/8/layout/vProcess5"/>
    <dgm:cxn modelId="{C67498D9-15B0-44A6-BB98-15E720BFED50}" type="presParOf" srcId="{1396E13A-2A55-4743-955C-BF1E4ED95C6F}" destId="{8BD72E63-C376-4A92-8F38-55B59F85110A}" srcOrd="13" destOrd="0" presId="urn:microsoft.com/office/officeart/2005/8/layout/vProcess5"/>
    <dgm:cxn modelId="{C03B3675-638B-4A42-B4E5-1DAA13DADB2F}" type="presParOf" srcId="{1396E13A-2A55-4743-955C-BF1E4ED95C6F}" destId="{07A48314-4F26-48F9-B4BD-E725AD7A8D4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79DCC24B-DC0D-4452-8A4F-4AB9D9CA04DB}">
      <dgm:prSet custT="1"/>
      <dgm:spPr/>
      <dgm:t>
        <a:bodyPr/>
        <a:lstStyle/>
        <a:p>
          <a:r>
            <a:rPr lang="lv-LV" sz="1400" b="1" u="none" kern="1200" dirty="0">
              <a:solidFill>
                <a:srgbClr val="800024"/>
              </a:solidFill>
            </a:rPr>
            <a:t>Projekta pieteikuma iesniegšana notiek MAP platformā.  </a:t>
          </a:r>
          <a:r>
            <a:rPr lang="lv-LV" sz="1200" b="0" u="none" kern="1200" dirty="0">
              <a:solidFill>
                <a:srgbClr val="800024"/>
              </a:solidFill>
            </a:rPr>
            <a:t>Lai būtu iespējams pieteikties konkursā, nepieciešams nodrošināt organizācijas pārstāvjiem MAP piekļuvi. Lūdzam ne vēlāk kā 10 darba dienas pirms 30.04.2024. iesūtīt atbildīgās amatpersonas parakstītu aizpildītu MAP lietotāju izveides veidlapu. Veidlapa pieejama Fonda </a:t>
          </a:r>
          <a:r>
            <a:rPr lang="lv-LV" sz="1200" b="0" u="none" kern="1200" dirty="0">
              <a:solidFill>
                <a:srgbClr val="800024"/>
              </a:solidFill>
              <a:latin typeface="Verdana"/>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mājas lapā</a:t>
          </a:r>
          <a:r>
            <a:rPr lang="lv-LV" sz="1200" b="0" u="none" kern="1200" dirty="0">
              <a:solidFill>
                <a:srgbClr val="800024"/>
              </a:solidFill>
              <a:latin typeface="Verdana"/>
              <a:ea typeface="+mn-ea"/>
              <a:cs typeface="+mn-cs"/>
            </a:rPr>
            <a:t>.</a:t>
          </a:r>
        </a:p>
      </dgm:t>
    </dgm:pt>
    <dgm:pt modelId="{2F7CB6DC-71E5-46DA-A990-5667D26BA416}" type="parTrans" cxnId="{210D3DAB-DD63-4FD0-A8A3-ED6DB1161700}">
      <dgm:prSet/>
      <dgm:spPr/>
      <dgm:t>
        <a:bodyPr/>
        <a:lstStyle/>
        <a:p>
          <a:endParaRPr lang="lv-LV"/>
        </a:p>
      </dgm:t>
    </dgm:pt>
    <dgm:pt modelId="{45A6BC5D-8550-4B5A-97E8-A8BB690096FE}" type="sibTrans" cxnId="{210D3DAB-DD63-4FD0-A8A3-ED6DB1161700}">
      <dgm:prSet/>
      <dgm:spPr/>
      <dgm:t>
        <a:bodyPr/>
        <a:lstStyle/>
        <a:p>
          <a:endParaRPr lang="lv-LV"/>
        </a:p>
      </dgm:t>
    </dgm:pt>
    <dgm:pt modelId="{DF87EAF2-16E2-44DD-B124-9D2E52B7508E}">
      <dgm:prSet custT="1"/>
      <dgm:spPr/>
      <dgm:t>
        <a:bodyPr/>
        <a:lstStyle/>
        <a:p>
          <a:r>
            <a:rPr lang="lv-LV" sz="1600" dirty="0">
              <a:solidFill>
                <a:srgbClr val="800024"/>
              </a:solidFill>
            </a:rPr>
            <a:t>Projekta pieteikumu iesniegt laicīgi</a:t>
          </a:r>
        </a:p>
        <a:p>
          <a:r>
            <a:rPr lang="lv-LV" sz="1600" dirty="0">
              <a:solidFill>
                <a:srgbClr val="800024"/>
              </a:solidFill>
            </a:rPr>
            <a:t>Projektu pieteikumu iesniegšanas termiņš </a:t>
          </a:r>
          <a:r>
            <a:rPr lang="lv-LV" sz="1600" b="1" u="sng" dirty="0">
              <a:solidFill>
                <a:srgbClr val="800024"/>
              </a:solidFill>
            </a:rPr>
            <a:t>30.04.2024 plkst. 23:59 </a:t>
          </a:r>
        </a:p>
      </dgm:t>
    </dgm:pt>
    <dgm:pt modelId="{B2763EA1-84BF-4B48-9C00-6EFB652FE280}" type="parTrans" cxnId="{9A3E90FA-3893-4AFE-963D-57749A9013B8}">
      <dgm:prSet/>
      <dgm:spPr/>
      <dgm:t>
        <a:bodyPr/>
        <a:lstStyle/>
        <a:p>
          <a:endParaRPr lang="lv-LV"/>
        </a:p>
      </dgm:t>
    </dgm:pt>
    <dgm:pt modelId="{389526CA-97C4-443E-9362-7D4BA58ACE77}" type="sibTrans" cxnId="{9A3E90FA-3893-4AFE-963D-57749A9013B8}">
      <dgm:prSet/>
      <dgm:spPr/>
      <dgm:t>
        <a:bodyPr/>
        <a:lstStyle/>
        <a:p>
          <a:endParaRPr lang="lv-LV"/>
        </a:p>
      </dgm:t>
    </dgm:pt>
    <dgm:pt modelId="{9F6F6770-527A-4F0A-8D73-A846F3499A9E}">
      <dgm:prSet custT="1"/>
      <dgm:spPr/>
      <dgm:t>
        <a:bodyPr/>
        <a:lstStyle/>
        <a:p>
          <a:r>
            <a:rPr lang="lv-LV" sz="1600" dirty="0">
              <a:solidFill>
                <a:srgbClr val="800024"/>
              </a:solidFill>
              <a:latin typeface="Verdana"/>
              <a:ea typeface="+mn-ea"/>
              <a:cs typeface="+mn-cs"/>
            </a:rPr>
            <a:t>Viss Fonda projektu konkursu cikls – pieteikuma iesniegšana, saziņa, statusa informācija, vērtēšanas procesa rezultāti, līgumi, veiktie maksājumi, atskaišu iesniegšana notiek caur MAP.   </a:t>
          </a:r>
        </a:p>
      </dgm:t>
    </dgm:pt>
    <dgm:pt modelId="{34A0C3E7-C2FE-43CD-8E68-7C59897C1E72}" type="parTrans" cxnId="{86BFE75B-1AD2-4C12-982C-820A88D09D53}">
      <dgm:prSet/>
      <dgm:spPr/>
      <dgm:t>
        <a:bodyPr/>
        <a:lstStyle/>
        <a:p>
          <a:endParaRPr lang="lv-LV"/>
        </a:p>
      </dgm:t>
    </dgm:pt>
    <dgm:pt modelId="{D22C858B-2CE5-471A-B0C2-F640D31F095E}" type="sibTrans" cxnId="{86BFE75B-1AD2-4C12-982C-820A88D09D53}">
      <dgm:prSet/>
      <dgm:spPr/>
      <dgm:t>
        <a:bodyPr/>
        <a:lstStyle/>
        <a:p>
          <a:endParaRPr lang="lv-LV"/>
        </a:p>
      </dgm:t>
    </dgm:pt>
    <dgm:pt modelId="{D7C6F09D-E918-47AF-916B-497D2758DA60}">
      <dgm:prSet custT="1"/>
      <dgm:spPr/>
      <dgm:t>
        <a:bodyPr/>
        <a:lstStyle/>
        <a:p>
          <a:r>
            <a:rPr lang="lv-LV" sz="1600" dirty="0">
              <a:solidFill>
                <a:srgbClr val="800024"/>
              </a:solidFill>
            </a:rPr>
            <a:t>Pirms pieteikuma iesniegšanas un līdz Konkursa rezultātu saņemšanai nodrošināt, ka projekta pieteicējs </a:t>
          </a:r>
          <a:r>
            <a:rPr lang="lv-LV" sz="1600" b="1" dirty="0">
              <a:solidFill>
                <a:srgbClr val="800024"/>
              </a:solidFill>
            </a:rPr>
            <a:t>ir iesniedzis nodokļu deklarācijas un nav VID administrēto nodokļu parāda</a:t>
          </a:r>
          <a:r>
            <a:rPr lang="lv-LV" sz="1600" dirty="0">
              <a:solidFill>
                <a:srgbClr val="800024"/>
              </a:solidFill>
            </a:rPr>
            <a:t>, kas pārsniedz 150 EUR</a:t>
          </a:r>
          <a:endParaRPr lang="lv-LV" sz="1600" b="1" u="sng" dirty="0">
            <a:solidFill>
              <a:srgbClr val="800024"/>
            </a:solidFill>
          </a:endParaRPr>
        </a:p>
      </dgm:t>
    </dgm:pt>
    <dgm:pt modelId="{D51499FB-B40B-4388-B314-D99021198A4F}" type="parTrans" cxnId="{34AAB98C-C09A-4AEA-9C93-D1707114D8B8}">
      <dgm:prSet/>
      <dgm:spPr/>
      <dgm:t>
        <a:bodyPr/>
        <a:lstStyle/>
        <a:p>
          <a:endParaRPr lang="lv-LV"/>
        </a:p>
      </dgm:t>
    </dgm:pt>
    <dgm:pt modelId="{43EA9774-405F-4B87-9E02-1692F0F508BE}" type="sibTrans" cxnId="{34AAB98C-C09A-4AEA-9C93-D1707114D8B8}">
      <dgm:prSet/>
      <dgm:spPr/>
      <dgm:t>
        <a:bodyPr/>
        <a:lstStyle/>
        <a:p>
          <a:endParaRPr lang="lv-LV"/>
        </a:p>
      </dgm:t>
    </dgm:pt>
    <dgm:pt modelId="{D2211DBB-DE06-43F6-B147-8A8CDD29075F}" type="pres">
      <dgm:prSet presAssocID="{711E4A3F-4D04-4E39-8E2A-8DF5413BFD4A}" presName="diagram" presStyleCnt="0">
        <dgm:presLayoutVars>
          <dgm:dir/>
          <dgm:resizeHandles val="exact"/>
        </dgm:presLayoutVars>
      </dgm:prSet>
      <dgm:spPr/>
    </dgm:pt>
    <dgm:pt modelId="{966AFE73-0EAE-49AF-8444-864BFB15B72B}" type="pres">
      <dgm:prSet presAssocID="{79DCC24B-DC0D-4452-8A4F-4AB9D9CA04DB}" presName="node" presStyleLbl="node1" presStyleIdx="0" presStyleCnt="4">
        <dgm:presLayoutVars>
          <dgm:bulletEnabled val="1"/>
        </dgm:presLayoutVars>
      </dgm:prSet>
      <dgm:spPr/>
    </dgm:pt>
    <dgm:pt modelId="{62BBD306-371B-44A6-844C-A7ACE82B671A}" type="pres">
      <dgm:prSet presAssocID="{45A6BC5D-8550-4B5A-97E8-A8BB690096FE}" presName="sibTrans" presStyleCnt="0"/>
      <dgm:spPr/>
    </dgm:pt>
    <dgm:pt modelId="{175C7274-C9CE-4336-B00A-E2FF2B02837F}" type="pres">
      <dgm:prSet presAssocID="{9F6F6770-527A-4F0A-8D73-A846F3499A9E}" presName="node" presStyleLbl="node1" presStyleIdx="1" presStyleCnt="4">
        <dgm:presLayoutVars>
          <dgm:bulletEnabled val="1"/>
        </dgm:presLayoutVars>
      </dgm:prSet>
      <dgm:spPr/>
    </dgm:pt>
    <dgm:pt modelId="{C57F504D-F9C2-422C-A72D-26A88D0147A5}" type="pres">
      <dgm:prSet presAssocID="{D22C858B-2CE5-471A-B0C2-F640D31F095E}" presName="sibTrans" presStyleCnt="0"/>
      <dgm:spPr/>
    </dgm:pt>
    <dgm:pt modelId="{D5D5A1DD-7A48-4137-A865-3D9F78024088}" type="pres">
      <dgm:prSet presAssocID="{D7C6F09D-E918-47AF-916B-497D2758DA60}" presName="node" presStyleLbl="node1" presStyleIdx="2" presStyleCnt="4">
        <dgm:presLayoutVars>
          <dgm:bulletEnabled val="1"/>
        </dgm:presLayoutVars>
      </dgm:prSet>
      <dgm:spPr/>
    </dgm:pt>
    <dgm:pt modelId="{12A4BD5B-540B-4FA4-82FC-EBD8803BC90C}" type="pres">
      <dgm:prSet presAssocID="{43EA9774-405F-4B87-9E02-1692F0F508BE}" presName="sibTrans" presStyleCnt="0"/>
      <dgm:spPr/>
    </dgm:pt>
    <dgm:pt modelId="{6ACC85C8-82AA-419D-9A15-C1D752BAA9BB}" type="pres">
      <dgm:prSet presAssocID="{DF87EAF2-16E2-44DD-B124-9D2E52B7508E}" presName="node" presStyleLbl="node1" presStyleIdx="3" presStyleCnt="4">
        <dgm:presLayoutVars>
          <dgm:bulletEnabled val="1"/>
        </dgm:presLayoutVars>
      </dgm:prSet>
      <dgm:spPr/>
    </dgm:pt>
  </dgm:ptLst>
  <dgm:cxnLst>
    <dgm:cxn modelId="{B9F5B109-E3B7-4EBE-BF35-AE62FD083B90}" type="presOf" srcId="{711E4A3F-4D04-4E39-8E2A-8DF5413BFD4A}" destId="{D2211DBB-DE06-43F6-B147-8A8CDD29075F}" srcOrd="0" destOrd="0" presId="urn:microsoft.com/office/officeart/2005/8/layout/default"/>
    <dgm:cxn modelId="{86BFE75B-1AD2-4C12-982C-820A88D09D53}" srcId="{711E4A3F-4D04-4E39-8E2A-8DF5413BFD4A}" destId="{9F6F6770-527A-4F0A-8D73-A846F3499A9E}" srcOrd="1" destOrd="0" parTransId="{34A0C3E7-C2FE-43CD-8E68-7C59897C1E72}" sibTransId="{D22C858B-2CE5-471A-B0C2-F640D31F095E}"/>
    <dgm:cxn modelId="{75C79546-A51B-4F93-BD8A-7C92B75BB9CA}" type="presOf" srcId="{DF87EAF2-16E2-44DD-B124-9D2E52B7508E}" destId="{6ACC85C8-82AA-419D-9A15-C1D752BAA9BB}" srcOrd="0" destOrd="0" presId="urn:microsoft.com/office/officeart/2005/8/layout/default"/>
    <dgm:cxn modelId="{34AAB98C-C09A-4AEA-9C93-D1707114D8B8}" srcId="{711E4A3F-4D04-4E39-8E2A-8DF5413BFD4A}" destId="{D7C6F09D-E918-47AF-916B-497D2758DA60}" srcOrd="2" destOrd="0" parTransId="{D51499FB-B40B-4388-B314-D99021198A4F}" sibTransId="{43EA9774-405F-4B87-9E02-1692F0F508BE}"/>
    <dgm:cxn modelId="{210D3DAB-DD63-4FD0-A8A3-ED6DB1161700}" srcId="{711E4A3F-4D04-4E39-8E2A-8DF5413BFD4A}" destId="{79DCC24B-DC0D-4452-8A4F-4AB9D9CA04DB}" srcOrd="0" destOrd="0" parTransId="{2F7CB6DC-71E5-46DA-A990-5667D26BA416}" sibTransId="{45A6BC5D-8550-4B5A-97E8-A8BB690096FE}"/>
    <dgm:cxn modelId="{8FE915BA-6D33-4D14-AF45-09D87692A5DA}" type="presOf" srcId="{D7C6F09D-E918-47AF-916B-497D2758DA60}" destId="{D5D5A1DD-7A48-4137-A865-3D9F78024088}" srcOrd="0" destOrd="0" presId="urn:microsoft.com/office/officeart/2005/8/layout/default"/>
    <dgm:cxn modelId="{2BCF9BDB-E61D-445B-AEF6-4C4FEDD804C2}" type="presOf" srcId="{9F6F6770-527A-4F0A-8D73-A846F3499A9E}" destId="{175C7274-C9CE-4336-B00A-E2FF2B02837F}" srcOrd="0" destOrd="0" presId="urn:microsoft.com/office/officeart/2005/8/layout/default"/>
    <dgm:cxn modelId="{0747C0F4-7322-4118-AB1F-FACB385B8069}" type="presOf" srcId="{79DCC24B-DC0D-4452-8A4F-4AB9D9CA04DB}" destId="{966AFE73-0EAE-49AF-8444-864BFB15B72B}" srcOrd="0" destOrd="0" presId="urn:microsoft.com/office/officeart/2005/8/layout/default"/>
    <dgm:cxn modelId="{9A3E90FA-3893-4AFE-963D-57749A9013B8}" srcId="{711E4A3F-4D04-4E39-8E2A-8DF5413BFD4A}" destId="{DF87EAF2-16E2-44DD-B124-9D2E52B7508E}" srcOrd="3" destOrd="0" parTransId="{B2763EA1-84BF-4B48-9C00-6EFB652FE280}" sibTransId="{389526CA-97C4-443E-9362-7D4BA58ACE77}"/>
    <dgm:cxn modelId="{7554C319-369C-401D-AE00-F4956142175D}" type="presParOf" srcId="{D2211DBB-DE06-43F6-B147-8A8CDD29075F}" destId="{966AFE73-0EAE-49AF-8444-864BFB15B72B}" srcOrd="0" destOrd="0" presId="urn:microsoft.com/office/officeart/2005/8/layout/default"/>
    <dgm:cxn modelId="{BA583A49-CB97-416A-97D1-1471FA01DDEC}" type="presParOf" srcId="{D2211DBB-DE06-43F6-B147-8A8CDD29075F}" destId="{62BBD306-371B-44A6-844C-A7ACE82B671A}" srcOrd="1" destOrd="0" presId="urn:microsoft.com/office/officeart/2005/8/layout/default"/>
    <dgm:cxn modelId="{2145F42F-4DF5-48AB-8AB9-94E146DD2B22}" type="presParOf" srcId="{D2211DBB-DE06-43F6-B147-8A8CDD29075F}" destId="{175C7274-C9CE-4336-B00A-E2FF2B02837F}" srcOrd="2" destOrd="0" presId="urn:microsoft.com/office/officeart/2005/8/layout/default"/>
    <dgm:cxn modelId="{2E8C60C6-EFEB-442A-BCDB-B8DBAB862885}" type="presParOf" srcId="{D2211DBB-DE06-43F6-B147-8A8CDD29075F}" destId="{C57F504D-F9C2-422C-A72D-26A88D0147A5}" srcOrd="3" destOrd="0" presId="urn:microsoft.com/office/officeart/2005/8/layout/default"/>
    <dgm:cxn modelId="{5B75CBFD-C7E0-448E-B206-836EBEC5B904}" type="presParOf" srcId="{D2211DBB-DE06-43F6-B147-8A8CDD29075F}" destId="{D5D5A1DD-7A48-4137-A865-3D9F78024088}" srcOrd="4" destOrd="0" presId="urn:microsoft.com/office/officeart/2005/8/layout/default"/>
    <dgm:cxn modelId="{256027D3-D215-4750-B2D9-D3860D4E1881}" type="presParOf" srcId="{D2211DBB-DE06-43F6-B147-8A8CDD29075F}" destId="{12A4BD5B-540B-4FA4-82FC-EBD8803BC90C}" srcOrd="5" destOrd="0" presId="urn:microsoft.com/office/officeart/2005/8/layout/default"/>
    <dgm:cxn modelId="{E4941ED3-EE1D-4332-B7CF-3F5558B5BF81}" type="presParOf" srcId="{D2211DBB-DE06-43F6-B147-8A8CDD29075F}" destId="{6ACC85C8-82AA-419D-9A15-C1D752BAA9B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custT="1"/>
      <dgm:spPr/>
      <dgm:t>
        <a:bodyPr/>
        <a:lstStyle/>
        <a:p>
          <a:r>
            <a:rPr lang="lv-LV" sz="1600" b="1" dirty="0">
              <a:solidFill>
                <a:srgbClr val="800024"/>
              </a:solidFill>
            </a:rPr>
            <a:t>Pieteikumu iesniegšana MAP</a:t>
          </a:r>
        </a:p>
        <a:p>
          <a:endParaRPr lang="lv-LV" sz="1600" b="1" dirty="0">
            <a:solidFill>
              <a:srgbClr val="800024"/>
            </a:solidFill>
          </a:endParaRP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custT="1"/>
      <dgm:spPr/>
      <dgm:t>
        <a:bodyPr/>
        <a:lstStyle/>
        <a:p>
          <a:r>
            <a:rPr lang="lv-LV" sz="1600" b="1" dirty="0">
              <a:solidFill>
                <a:srgbClr val="800024"/>
              </a:solidFill>
            </a:rPr>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custT="1"/>
      <dgm:spPr/>
      <dgm:t>
        <a:bodyPr/>
        <a:lstStyle/>
        <a:p>
          <a:r>
            <a:rPr lang="lv-LV" sz="1600" b="1" dirty="0">
              <a:solidFill>
                <a:srgbClr val="800024"/>
              </a:solidFill>
            </a:rPr>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custT="1"/>
      <dgm:spPr/>
      <dgm:t>
        <a:bodyPr/>
        <a:lstStyle/>
        <a:p>
          <a:r>
            <a:rPr lang="lv-LV" sz="1600" b="1" dirty="0">
              <a:solidFill>
                <a:srgbClr val="800024"/>
              </a:solidFill>
            </a:rPr>
            <a:t>Nosacījumu izpilde/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custT="1"/>
      <dgm:spPr/>
      <dgm:t>
        <a:bodyPr/>
        <a:lstStyle/>
        <a:p>
          <a:r>
            <a:rPr lang="lv-LV" sz="1600" b="1" dirty="0">
              <a:solidFill>
                <a:srgbClr val="800024"/>
              </a:solidFill>
            </a:rPr>
            <a:t>Starpposma un 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800" dirty="0">
              <a:latin typeface="Verdana" panose="020B0604030504040204" pitchFamily="34" charset="0"/>
              <a:ea typeface="Verdana" panose="020B0604030504040204" pitchFamily="34" charset="0"/>
            </a:rPr>
            <a:t>Programmas un konkursa mērķis, atbalstāmās aktivitātes</a:t>
          </a:r>
        </a:p>
      </dgm:t>
    </dgm:pt>
    <dgm:pt modelId="{7B2F4ED3-ADA6-4397-A10D-7BEFBBA3D901}" type="parTrans" cxnId="{E4932C75-0166-4404-9F4C-327B43A31EAC}">
      <dgm:prSet/>
      <dgm:spPr/>
      <dgm:t>
        <a:bodyPr/>
        <a:lstStyle/>
        <a:p>
          <a:endParaRPr lang="lv-LV" sz="1400"/>
        </a:p>
      </dgm:t>
    </dgm:pt>
    <dgm:pt modelId="{43C564B1-E38B-4201-B3F7-159124E6506E}" type="sibTrans" cxnId="{E4932C75-0166-4404-9F4C-327B43A31EAC}">
      <dgm:prSet custT="1"/>
      <dgm:spPr/>
      <dgm:t>
        <a:bodyPr/>
        <a:lstStyle/>
        <a:p>
          <a:endParaRPr lang="lv-LV" sz="2000"/>
        </a:p>
      </dgm:t>
    </dgm:pt>
    <dgm:pt modelId="{5B8F6123-7B75-4D21-B25B-B1201C32E853}">
      <dgm:prSet phldrT="[Teksts]" custT="1"/>
      <dgm:spPr/>
      <dgm:t>
        <a:bodyPr/>
        <a:lstStyle/>
        <a:p>
          <a:r>
            <a:rPr lang="lv-LV" sz="2800" dirty="0">
              <a:latin typeface="Verdana" panose="020B0604030504040204" pitchFamily="34" charset="0"/>
              <a:ea typeface="Verdana" panose="020B0604030504040204" pitchFamily="34" charset="0"/>
            </a:rPr>
            <a:t>Projektu pieteikumu vērtēšana</a:t>
          </a:r>
        </a:p>
      </dgm:t>
    </dgm:pt>
    <dgm:pt modelId="{CC24AC97-01EA-41AA-9725-7511B07377D9}" type="parTrans" cxnId="{9229BE38-8F55-436B-B6A9-A563D63FC5EF}">
      <dgm:prSet/>
      <dgm:spPr/>
      <dgm:t>
        <a:bodyPr/>
        <a:lstStyle/>
        <a:p>
          <a:endParaRPr lang="lv-LV" sz="1400"/>
        </a:p>
      </dgm:t>
    </dgm:pt>
    <dgm:pt modelId="{D505F19B-54AC-4FE3-BCE3-ADC6F6CEDF2E}" type="sibTrans" cxnId="{9229BE38-8F55-436B-B6A9-A563D63FC5EF}">
      <dgm:prSet custT="1"/>
      <dgm:spPr/>
      <dgm:t>
        <a:bodyPr/>
        <a:lstStyle/>
        <a:p>
          <a:endParaRPr lang="lv-LV" sz="2000"/>
        </a:p>
      </dgm:t>
    </dgm:pt>
    <dgm:pt modelId="{39725474-31E0-45CA-B26B-9CF9678299FF}">
      <dgm:prSet custT="1"/>
      <dgm:spPr/>
      <dgm:t>
        <a:bodyPr/>
        <a:lstStyle/>
        <a:p>
          <a:pPr algn="l"/>
          <a:r>
            <a:rPr lang="lv-LV" sz="2800" dirty="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sz="1400"/>
        </a:p>
      </dgm:t>
    </dgm:pt>
    <dgm:pt modelId="{51D2CBA1-D6EC-432F-A397-33BCB387EC0C}" type="sibTrans" cxnId="{00425F05-AB11-4236-BA58-19530777EDBD}">
      <dgm:prSet custT="1"/>
      <dgm:spPr/>
      <dgm:t>
        <a:bodyPr/>
        <a:lstStyle/>
        <a:p>
          <a:endParaRPr lang="lv-LV" sz="2000"/>
        </a:p>
      </dgm:t>
    </dgm:pt>
    <dgm:pt modelId="{F229DA3D-6DFB-4BA5-BCC4-14A37261D5E4}">
      <dgm:prSet custT="1"/>
      <dgm:spPr/>
      <dgm:t>
        <a:bodyPr/>
        <a:lstStyle/>
        <a:p>
          <a:pPr algn="l"/>
          <a:r>
            <a:rPr lang="lv-LV" sz="2800" b="0" dirty="0">
              <a:solidFill>
                <a:schemeClr val="bg1"/>
              </a:solidFill>
              <a:latin typeface="Verdana" panose="020B0604030504040204" pitchFamily="34" charset="0"/>
              <a:ea typeface="Verdana" panose="020B0604030504040204" pitchFamily="34" charset="0"/>
            </a:rPr>
            <a:t>Projektu iesniegšana un ieteikumi to sagatavošanai</a:t>
          </a:r>
        </a:p>
      </dgm:t>
    </dgm:pt>
    <dgm:pt modelId="{1611F273-0C4F-4FF9-9FD6-A04C32A0F0CA}" type="parTrans" cxnId="{CA7A7E8B-AFAD-4915-B524-B57081EE0B85}">
      <dgm:prSet/>
      <dgm:spPr/>
      <dgm:t>
        <a:bodyPr/>
        <a:lstStyle/>
        <a:p>
          <a:endParaRPr lang="lv-LV" sz="1400"/>
        </a:p>
      </dgm:t>
    </dgm:pt>
    <dgm:pt modelId="{16DC10B3-3A9B-4157-8094-CBB96AED20A0}" type="sibTrans" cxnId="{CA7A7E8B-AFAD-4915-B524-B57081EE0B85}">
      <dgm:prSet/>
      <dgm:spPr/>
      <dgm:t>
        <a:bodyPr/>
        <a:lstStyle/>
        <a:p>
          <a:endParaRPr lang="lv-LV" sz="1400"/>
        </a:p>
      </dgm:t>
    </dgm:pt>
    <dgm:pt modelId="{7EA27F3D-E630-4D13-B635-BFEBB87974DE}">
      <dgm:prSet custT="1"/>
      <dgm:spPr/>
      <dgm:t>
        <a:bodyPr/>
        <a:lstStyle/>
        <a:p>
          <a:r>
            <a:rPr lang="lv-LV" sz="2800" dirty="0"/>
            <a:t>Pamatnosacījumi</a:t>
          </a:r>
        </a:p>
      </dgm:t>
    </dgm:pt>
    <dgm:pt modelId="{D14430EA-DAE2-43DB-BF0D-E83F630A0A4A}" type="parTrans" cxnId="{E9275894-1F06-4343-BF94-CBCA253A064C}">
      <dgm:prSet/>
      <dgm:spPr/>
      <dgm:t>
        <a:bodyPr/>
        <a:lstStyle/>
        <a:p>
          <a:endParaRPr lang="lv-LV"/>
        </a:p>
      </dgm:t>
    </dgm:pt>
    <dgm:pt modelId="{D8527E55-B909-4FCB-B745-E9F2548C207F}" type="sibTrans" cxnId="{E9275894-1F06-4343-BF94-CBCA253A064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5D903961-06B9-45E9-97E1-CC175210619F}" type="pres">
      <dgm:prSet presAssocID="{8CEA7AD4-3039-4070-B98E-77D030D64A55}" presName="FiveNodes_1" presStyleLbl="node1" presStyleIdx="0" presStyleCnt="5">
        <dgm:presLayoutVars>
          <dgm:bulletEnabled val="1"/>
        </dgm:presLayoutVars>
      </dgm:prSet>
      <dgm:spPr/>
    </dgm:pt>
    <dgm:pt modelId="{B35614AE-9140-48D4-BBF0-26815517A9AC}" type="pres">
      <dgm:prSet presAssocID="{8CEA7AD4-3039-4070-B98E-77D030D64A55}" presName="FiveNodes_2" presStyleLbl="node1" presStyleIdx="1" presStyleCnt="5">
        <dgm:presLayoutVars>
          <dgm:bulletEnabled val="1"/>
        </dgm:presLayoutVars>
      </dgm:prSet>
      <dgm:spPr/>
    </dgm:pt>
    <dgm:pt modelId="{9478F798-12D7-4027-94E5-D809DFBEA4CE}" type="pres">
      <dgm:prSet presAssocID="{8CEA7AD4-3039-4070-B98E-77D030D64A55}" presName="FiveNodes_3" presStyleLbl="node1" presStyleIdx="2" presStyleCnt="5">
        <dgm:presLayoutVars>
          <dgm:bulletEnabled val="1"/>
        </dgm:presLayoutVars>
      </dgm:prSet>
      <dgm:spPr/>
    </dgm:pt>
    <dgm:pt modelId="{8EA0C093-02E8-460E-BF26-2764A677FD97}" type="pres">
      <dgm:prSet presAssocID="{8CEA7AD4-3039-4070-B98E-77D030D64A55}" presName="FiveNodes_4" presStyleLbl="node1" presStyleIdx="3" presStyleCnt="5">
        <dgm:presLayoutVars>
          <dgm:bulletEnabled val="1"/>
        </dgm:presLayoutVars>
      </dgm:prSet>
      <dgm:spPr/>
    </dgm:pt>
    <dgm:pt modelId="{EF546B32-84FC-4B02-AD34-958899DD218E}" type="pres">
      <dgm:prSet presAssocID="{8CEA7AD4-3039-4070-B98E-77D030D64A55}" presName="FiveNodes_5" presStyleLbl="node1" presStyleIdx="4" presStyleCnt="5">
        <dgm:presLayoutVars>
          <dgm:bulletEnabled val="1"/>
        </dgm:presLayoutVars>
      </dgm:prSet>
      <dgm:spPr/>
    </dgm:pt>
    <dgm:pt modelId="{D32FC8E4-31FB-4031-A198-B948D1A587D2}" type="pres">
      <dgm:prSet presAssocID="{8CEA7AD4-3039-4070-B98E-77D030D64A55}" presName="FiveConn_1-2" presStyleLbl="fgAccFollowNode1" presStyleIdx="0" presStyleCnt="4">
        <dgm:presLayoutVars>
          <dgm:bulletEnabled val="1"/>
        </dgm:presLayoutVars>
      </dgm:prSet>
      <dgm:spPr/>
    </dgm:pt>
    <dgm:pt modelId="{A03C2B76-566D-4024-9CA5-39565E5B1946}" type="pres">
      <dgm:prSet presAssocID="{8CEA7AD4-3039-4070-B98E-77D030D64A55}" presName="FiveConn_2-3" presStyleLbl="fgAccFollowNode1" presStyleIdx="1" presStyleCnt="4">
        <dgm:presLayoutVars>
          <dgm:bulletEnabled val="1"/>
        </dgm:presLayoutVars>
      </dgm:prSet>
      <dgm:spPr/>
    </dgm:pt>
    <dgm:pt modelId="{34FEE395-7722-4C7E-A56C-D7777EC2F708}" type="pres">
      <dgm:prSet presAssocID="{8CEA7AD4-3039-4070-B98E-77D030D64A55}" presName="FiveConn_3-4" presStyleLbl="fgAccFollowNode1" presStyleIdx="2" presStyleCnt="4">
        <dgm:presLayoutVars>
          <dgm:bulletEnabled val="1"/>
        </dgm:presLayoutVars>
      </dgm:prSet>
      <dgm:spPr/>
    </dgm:pt>
    <dgm:pt modelId="{5D52574A-D3FF-4F4C-8F4D-B9D393CA4E51}" type="pres">
      <dgm:prSet presAssocID="{8CEA7AD4-3039-4070-B98E-77D030D64A55}" presName="FiveConn_4-5" presStyleLbl="fgAccFollowNode1" presStyleIdx="3" presStyleCnt="4">
        <dgm:presLayoutVars>
          <dgm:bulletEnabled val="1"/>
        </dgm:presLayoutVars>
      </dgm:prSet>
      <dgm:spPr/>
    </dgm:pt>
    <dgm:pt modelId="{17ABB8A0-2E86-4256-998F-EF93DD1BA18D}" type="pres">
      <dgm:prSet presAssocID="{8CEA7AD4-3039-4070-B98E-77D030D64A55}" presName="FiveNodes_1_text" presStyleLbl="node1" presStyleIdx="4" presStyleCnt="5">
        <dgm:presLayoutVars>
          <dgm:bulletEnabled val="1"/>
        </dgm:presLayoutVars>
      </dgm:prSet>
      <dgm:spPr/>
    </dgm:pt>
    <dgm:pt modelId="{FE5A58B7-889E-48DF-9A94-E4F1E183C98E}" type="pres">
      <dgm:prSet presAssocID="{8CEA7AD4-3039-4070-B98E-77D030D64A55}" presName="FiveNodes_2_text" presStyleLbl="node1" presStyleIdx="4" presStyleCnt="5">
        <dgm:presLayoutVars>
          <dgm:bulletEnabled val="1"/>
        </dgm:presLayoutVars>
      </dgm:prSet>
      <dgm:spPr/>
    </dgm:pt>
    <dgm:pt modelId="{D5EACEB9-602C-4D8D-B5C0-55DD17FDED9B}" type="pres">
      <dgm:prSet presAssocID="{8CEA7AD4-3039-4070-B98E-77D030D64A55}" presName="FiveNodes_3_text" presStyleLbl="node1" presStyleIdx="4" presStyleCnt="5">
        <dgm:presLayoutVars>
          <dgm:bulletEnabled val="1"/>
        </dgm:presLayoutVars>
      </dgm:prSet>
      <dgm:spPr/>
    </dgm:pt>
    <dgm:pt modelId="{DE228A47-67A9-4C59-B8AE-93202B914CD7}" type="pres">
      <dgm:prSet presAssocID="{8CEA7AD4-3039-4070-B98E-77D030D64A55}" presName="FiveNodes_4_text" presStyleLbl="node1" presStyleIdx="4" presStyleCnt="5">
        <dgm:presLayoutVars>
          <dgm:bulletEnabled val="1"/>
        </dgm:presLayoutVars>
      </dgm:prSet>
      <dgm:spPr/>
    </dgm:pt>
    <dgm:pt modelId="{E261F5E5-212A-4FE7-8C64-F6947581CEEF}"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4F89C613-03AB-42DC-ACEE-379AB0CD9360}" type="presOf" srcId="{43C564B1-E38B-4201-B3F7-159124E6506E}" destId="{D32FC8E4-31FB-4031-A198-B948D1A587D2}" srcOrd="0" destOrd="0" presId="urn:microsoft.com/office/officeart/2005/8/layout/vProcess5"/>
    <dgm:cxn modelId="{E9EFBB2A-904F-46F0-AFE4-495F2372E8C5}" type="presOf" srcId="{F229DA3D-6DFB-4BA5-BCC4-14A37261D5E4}" destId="{E261F5E5-212A-4FE7-8C64-F6947581CEEF}" srcOrd="1" destOrd="0" presId="urn:microsoft.com/office/officeart/2005/8/layout/vProcess5"/>
    <dgm:cxn modelId="{9229BE38-8F55-436B-B6A9-A563D63FC5EF}" srcId="{8CEA7AD4-3039-4070-B98E-77D030D64A55}" destId="{5B8F6123-7B75-4D21-B25B-B1201C32E853}" srcOrd="2" destOrd="0" parTransId="{CC24AC97-01EA-41AA-9725-7511B07377D9}" sibTransId="{D505F19B-54AC-4FE3-BCE3-ADC6F6CEDF2E}"/>
    <dgm:cxn modelId="{A95DE13D-AE82-4321-9D1F-626CA8290626}" type="presOf" srcId="{39725474-31E0-45CA-B26B-9CF9678299FF}" destId="{DE228A47-67A9-4C59-B8AE-93202B914CD7}" srcOrd="1" destOrd="0" presId="urn:microsoft.com/office/officeart/2005/8/layout/vProcess5"/>
    <dgm:cxn modelId="{13EE7B5B-565B-42CF-8F05-916FC58406F7}" type="presOf" srcId="{D505F19B-54AC-4FE3-BCE3-ADC6F6CEDF2E}" destId="{34FEE395-7722-4C7E-A56C-D7777EC2F708}" srcOrd="0" destOrd="0" presId="urn:microsoft.com/office/officeart/2005/8/layout/vProcess5"/>
    <dgm:cxn modelId="{1B189E50-6C41-4A06-8B51-9A03F9213EEA}" type="presOf" srcId="{5B8F6123-7B75-4D21-B25B-B1201C32E853}" destId="{9478F798-12D7-4027-94E5-D809DFBEA4CE}"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FDF78D59-31D8-4180-9324-7FA091537E77}" type="presOf" srcId="{39725474-31E0-45CA-B26B-9CF9678299FF}" destId="{8EA0C093-02E8-460E-BF26-2764A677FD97}" srcOrd="0" destOrd="0" presId="urn:microsoft.com/office/officeart/2005/8/layout/vProcess5"/>
    <dgm:cxn modelId="{FF572F7C-253B-4F4B-B8B0-1D7A9E8D5B5A}" type="presOf" srcId="{F229DA3D-6DFB-4BA5-BCC4-14A37261D5E4}" destId="{EF546B32-84FC-4B02-AD34-958899DD218E}"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E9275894-1F06-4343-BF94-CBCA253A064C}" srcId="{8CEA7AD4-3039-4070-B98E-77D030D64A55}" destId="{7EA27F3D-E630-4D13-B635-BFEBB87974DE}" srcOrd="1" destOrd="0" parTransId="{D14430EA-DAE2-43DB-BF0D-E83F630A0A4A}" sibTransId="{D8527E55-B909-4FCB-B745-E9F2548C207F}"/>
    <dgm:cxn modelId="{7BF97F9B-7189-4CAC-B0D3-6A052E777021}" type="presOf" srcId="{7EA27F3D-E630-4D13-B635-BFEBB87974DE}" destId="{B35614AE-9140-48D4-BBF0-26815517A9AC}" srcOrd="0" destOrd="0" presId="urn:microsoft.com/office/officeart/2005/8/layout/vProcess5"/>
    <dgm:cxn modelId="{13601FBA-8D4A-4B0C-B9F9-C38BE6C014CA}" type="presOf" srcId="{D8527E55-B909-4FCB-B745-E9F2548C207F}" destId="{A03C2B76-566D-4024-9CA5-39565E5B1946}" srcOrd="0" destOrd="0" presId="urn:microsoft.com/office/officeart/2005/8/layout/vProcess5"/>
    <dgm:cxn modelId="{6B30EABB-6DDA-42EB-BAC5-190C35173595}" type="presOf" srcId="{71731C5D-1845-4FCF-8030-990932B1E87A}" destId="{5D903961-06B9-45E9-97E1-CC175210619F}" srcOrd="0" destOrd="0" presId="urn:microsoft.com/office/officeart/2005/8/layout/vProcess5"/>
    <dgm:cxn modelId="{719327BC-7267-4781-BDC2-5FA195801075}" type="presOf" srcId="{5B8F6123-7B75-4D21-B25B-B1201C32E853}" destId="{D5EACEB9-602C-4D8D-B5C0-55DD17FDED9B}" srcOrd="1" destOrd="0" presId="urn:microsoft.com/office/officeart/2005/8/layout/vProcess5"/>
    <dgm:cxn modelId="{367D75D7-12E2-4D99-AFDC-DBF3E7E02B25}" type="presOf" srcId="{51D2CBA1-D6EC-432F-A397-33BCB387EC0C}" destId="{5D52574A-D3FF-4F4C-8F4D-B9D393CA4E51}" srcOrd="0" destOrd="0" presId="urn:microsoft.com/office/officeart/2005/8/layout/vProcess5"/>
    <dgm:cxn modelId="{F59CE9DB-4B58-4D13-BB83-DEED892FBEA2}" type="presOf" srcId="{7EA27F3D-E630-4D13-B635-BFEBB87974DE}" destId="{FE5A58B7-889E-48DF-9A94-E4F1E183C98E}" srcOrd="1" destOrd="0" presId="urn:microsoft.com/office/officeart/2005/8/layout/vProcess5"/>
    <dgm:cxn modelId="{A45323FE-8247-4EEE-A65B-DCFEB90D8E33}" type="presOf" srcId="{71731C5D-1845-4FCF-8030-990932B1E87A}" destId="{17ABB8A0-2E86-4256-998F-EF93DD1BA18D}"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AD88A521-5EAE-4FFD-8563-693D27E8B849}" type="presParOf" srcId="{1396E13A-2A55-4743-955C-BF1E4ED95C6F}" destId="{5D903961-06B9-45E9-97E1-CC175210619F}" srcOrd="1" destOrd="0" presId="urn:microsoft.com/office/officeart/2005/8/layout/vProcess5"/>
    <dgm:cxn modelId="{6DFD0AD4-A054-4ACA-83A1-DCC0CB01451B}" type="presParOf" srcId="{1396E13A-2A55-4743-955C-BF1E4ED95C6F}" destId="{B35614AE-9140-48D4-BBF0-26815517A9AC}" srcOrd="2" destOrd="0" presId="urn:microsoft.com/office/officeart/2005/8/layout/vProcess5"/>
    <dgm:cxn modelId="{CAE83BF6-58D2-44DD-B064-95E1F2D9B767}" type="presParOf" srcId="{1396E13A-2A55-4743-955C-BF1E4ED95C6F}" destId="{9478F798-12D7-4027-94E5-D809DFBEA4CE}" srcOrd="3" destOrd="0" presId="urn:microsoft.com/office/officeart/2005/8/layout/vProcess5"/>
    <dgm:cxn modelId="{D3BD2077-D7E2-440D-990B-E6F32F0DE86F}" type="presParOf" srcId="{1396E13A-2A55-4743-955C-BF1E4ED95C6F}" destId="{8EA0C093-02E8-460E-BF26-2764A677FD97}" srcOrd="4" destOrd="0" presId="urn:microsoft.com/office/officeart/2005/8/layout/vProcess5"/>
    <dgm:cxn modelId="{2F6151AA-DD77-45BB-8ED4-1524FA77966E}" type="presParOf" srcId="{1396E13A-2A55-4743-955C-BF1E4ED95C6F}" destId="{EF546B32-84FC-4B02-AD34-958899DD218E}" srcOrd="5" destOrd="0" presId="urn:microsoft.com/office/officeart/2005/8/layout/vProcess5"/>
    <dgm:cxn modelId="{ED1A2D5C-6D81-4430-8245-AE919543179F}" type="presParOf" srcId="{1396E13A-2A55-4743-955C-BF1E4ED95C6F}" destId="{D32FC8E4-31FB-4031-A198-B948D1A587D2}" srcOrd="6" destOrd="0" presId="urn:microsoft.com/office/officeart/2005/8/layout/vProcess5"/>
    <dgm:cxn modelId="{E70A3BB7-E82B-4DA0-957F-7A57131A1649}" type="presParOf" srcId="{1396E13A-2A55-4743-955C-BF1E4ED95C6F}" destId="{A03C2B76-566D-4024-9CA5-39565E5B1946}" srcOrd="7" destOrd="0" presId="urn:microsoft.com/office/officeart/2005/8/layout/vProcess5"/>
    <dgm:cxn modelId="{6E7ABBD9-1869-46F4-8AB6-DBA0EE53578F}" type="presParOf" srcId="{1396E13A-2A55-4743-955C-BF1E4ED95C6F}" destId="{34FEE395-7722-4C7E-A56C-D7777EC2F708}" srcOrd="8" destOrd="0" presId="urn:microsoft.com/office/officeart/2005/8/layout/vProcess5"/>
    <dgm:cxn modelId="{D897A94A-D7E6-4474-B362-BDF1327C3A84}" type="presParOf" srcId="{1396E13A-2A55-4743-955C-BF1E4ED95C6F}" destId="{5D52574A-D3FF-4F4C-8F4D-B9D393CA4E51}" srcOrd="9" destOrd="0" presId="urn:microsoft.com/office/officeart/2005/8/layout/vProcess5"/>
    <dgm:cxn modelId="{4D298E3A-81B2-4A3E-BD74-29D71A1F3493}" type="presParOf" srcId="{1396E13A-2A55-4743-955C-BF1E4ED95C6F}" destId="{17ABB8A0-2E86-4256-998F-EF93DD1BA18D}" srcOrd="10" destOrd="0" presId="urn:microsoft.com/office/officeart/2005/8/layout/vProcess5"/>
    <dgm:cxn modelId="{95258113-B180-43C1-9FC2-D54665AF9266}" type="presParOf" srcId="{1396E13A-2A55-4743-955C-BF1E4ED95C6F}" destId="{FE5A58B7-889E-48DF-9A94-E4F1E183C98E}" srcOrd="11" destOrd="0" presId="urn:microsoft.com/office/officeart/2005/8/layout/vProcess5"/>
    <dgm:cxn modelId="{927D00CD-6E86-4F6E-8E84-688E69B065F4}" type="presParOf" srcId="{1396E13A-2A55-4743-955C-BF1E4ED95C6F}" destId="{D5EACEB9-602C-4D8D-B5C0-55DD17FDED9B}" srcOrd="12" destOrd="0" presId="urn:microsoft.com/office/officeart/2005/8/layout/vProcess5"/>
    <dgm:cxn modelId="{FE16923D-17FD-46A6-B4B8-D6AC1008B65C}" type="presParOf" srcId="{1396E13A-2A55-4743-955C-BF1E4ED95C6F}" destId="{DE228A47-67A9-4C59-B8AE-93202B914CD7}" srcOrd="13" destOrd="0" presId="urn:microsoft.com/office/officeart/2005/8/layout/vProcess5"/>
    <dgm:cxn modelId="{41A6D971-0886-47BD-9AF8-52330ADC6BF5}" type="presParOf" srcId="{1396E13A-2A55-4743-955C-BF1E4ED95C6F}" destId="{E261F5E5-212A-4FE7-8C64-F6947581CEE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ct val="35000"/>
            </a:spcAft>
          </a:pPr>
          <a:r>
            <a:rPr lang="lv-LV" sz="2000" b="1" dirty="0">
              <a:latin typeface="Verdana" panose="020B0604030504040204" pitchFamily="34" charset="0"/>
              <a:ea typeface="Verdana" panose="020B0604030504040204" pitchFamily="34" charset="0"/>
            </a:rPr>
            <a:t>100% programmas finansējums</a:t>
          </a:r>
        </a:p>
        <a:p>
          <a:pPr>
            <a:lnSpc>
              <a:spcPct val="90000"/>
            </a:lnSpc>
            <a:spcAft>
              <a:spcPct val="35000"/>
            </a:spcAft>
          </a:pPr>
          <a:r>
            <a:rPr lang="lv-LV" sz="1600" b="0" dirty="0">
              <a:latin typeface="Verdana" panose="020B0604030504040204" pitchFamily="34" charset="0"/>
              <a:ea typeface="Verdana" panose="020B0604030504040204" pitchFamily="34" charset="0"/>
            </a:rPr>
            <a:t>Projekta iesniedzējs Konkursā var iesniegt tikai </a:t>
          </a:r>
          <a:r>
            <a:rPr lang="lv-LV" sz="1600" b="1" dirty="0">
              <a:latin typeface="Verdana" panose="020B0604030504040204" pitchFamily="34" charset="0"/>
              <a:ea typeface="Verdana" panose="020B0604030504040204" pitchFamily="34" charset="0"/>
            </a:rPr>
            <a:t>1 projekta pieteikumu</a:t>
          </a:r>
          <a:endParaRPr lang="lv-LV" sz="1800" b="1" dirty="0">
            <a:latin typeface="Verdana" panose="020B0604030504040204" pitchFamily="34" charset="0"/>
            <a:ea typeface="Verdana" panose="020B0604030504040204" pitchFamily="34" charset="0"/>
          </a:endParaRPr>
        </a:p>
        <a:p>
          <a:pPr>
            <a:lnSpc>
              <a:spcPct val="90000"/>
            </a:lnSpc>
            <a:spcAft>
              <a:spcPct val="35000"/>
            </a:spcAft>
          </a:pPr>
          <a:endParaRPr lang="lv-LV" sz="1000" dirty="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periods </a:t>
          </a:r>
        </a:p>
        <a:p>
          <a:pPr>
            <a:spcAft>
              <a:spcPts val="0"/>
            </a:spcAft>
          </a:pPr>
          <a:r>
            <a:rPr lang="lv-LV" sz="2000" b="1" dirty="0">
              <a:latin typeface="Verdana" panose="020B0604030504040204" pitchFamily="34" charset="0"/>
              <a:ea typeface="Verdana" panose="020B0604030504040204" pitchFamily="34" charset="0"/>
            </a:rPr>
            <a:t>01.03.2024.</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31.12.2024.</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1600" kern="1200" dirty="0">
              <a:solidFill>
                <a:prstClr val="white"/>
              </a:solidFill>
              <a:latin typeface="Verdana" panose="020B0604030504040204" pitchFamily="34" charset="0"/>
              <a:ea typeface="Verdana" panose="020B0604030504040204" pitchFamily="34" charset="0"/>
              <a:cs typeface="+mn-cs"/>
            </a:rPr>
            <a:t>Vienam projektam un pieteicējam finansējums:</a:t>
          </a:r>
        </a:p>
        <a:p>
          <a:pPr>
            <a:lnSpc>
              <a:spcPct val="90000"/>
            </a:lnSpc>
            <a:spcAft>
              <a:spcPct val="35000"/>
            </a:spcAft>
          </a:pPr>
          <a:r>
            <a:rPr lang="fr-FR" altLang="lv-LV" sz="1600" b="1" kern="1200" dirty="0" err="1">
              <a:solidFill>
                <a:prstClr val="white"/>
              </a:solidFill>
              <a:latin typeface="Verdana" panose="020B0604030504040204" pitchFamily="34" charset="0"/>
              <a:ea typeface="Verdana" panose="020B0604030504040204" pitchFamily="34" charset="0"/>
              <a:cs typeface="+mn-cs"/>
            </a:rPr>
            <a:t>minimālais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dirty="0">
              <a:solidFill>
                <a:prstClr val="white"/>
              </a:solidFill>
              <a:latin typeface="Verdana" panose="020B0604030504040204" pitchFamily="34" charset="0"/>
              <a:ea typeface="Verdana" panose="020B0604030504040204" pitchFamily="34" charset="0"/>
              <a:cs typeface="+mn-cs"/>
            </a:rPr>
            <a:t>10</a:t>
          </a:r>
          <a:r>
            <a:rPr lang="fr-FR" altLang="lv-LV" sz="1600" b="1" kern="1200" dirty="0">
              <a:solidFill>
                <a:prstClr val="white"/>
              </a:solidFill>
              <a:latin typeface="Verdana" panose="020B0604030504040204" pitchFamily="34" charset="0"/>
              <a:ea typeface="Verdana" panose="020B0604030504040204" pitchFamily="34" charset="0"/>
              <a:cs typeface="+mn-cs"/>
            </a:rPr>
            <a:t> </a:t>
          </a:r>
          <a:r>
            <a:rPr lang="lv-LV" altLang="lv-LV" sz="1600" b="1" kern="1200" dirty="0">
              <a:solidFill>
                <a:prstClr val="white"/>
              </a:solidFill>
              <a:latin typeface="Verdana" panose="020B0604030504040204" pitchFamily="34" charset="0"/>
              <a:ea typeface="Verdana" panose="020B0604030504040204" pitchFamily="34" charset="0"/>
              <a:cs typeface="+mn-cs"/>
            </a:rPr>
            <a:t>0</a:t>
          </a:r>
          <a:r>
            <a:rPr lang="fr-FR" altLang="lv-LV" sz="1600" b="1" kern="1200" dirty="0">
              <a:solidFill>
                <a:prstClr val="white"/>
              </a:solidFill>
              <a:latin typeface="Verdana" panose="020B0604030504040204" pitchFamily="34" charset="0"/>
              <a:ea typeface="Verdana" panose="020B0604030504040204" pitchFamily="34" charset="0"/>
              <a:cs typeface="+mn-cs"/>
            </a:rPr>
            <a:t>00 EUR</a:t>
          </a:r>
        </a:p>
        <a:p>
          <a:pPr>
            <a:lnSpc>
              <a:spcPct val="90000"/>
            </a:lnSpc>
            <a:spcAft>
              <a:spcPct val="35000"/>
            </a:spcAft>
          </a:pPr>
          <a:r>
            <a:rPr lang="fr-FR" altLang="lv-LV" sz="1600" b="1" kern="1200" dirty="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a:lnSpc>
              <a:spcPct val="90000"/>
            </a:lnSpc>
            <a:spcAft>
              <a:spcPct val="35000"/>
            </a:spcAft>
          </a:pPr>
          <a:r>
            <a:rPr lang="lv-LV" altLang="lv-LV" sz="1600" b="1" kern="1200" dirty="0">
              <a:solidFill>
                <a:prstClr val="white"/>
              </a:solidFill>
              <a:latin typeface="Verdana" panose="020B0604030504040204" pitchFamily="34" charset="0"/>
              <a:ea typeface="Verdana" panose="020B0604030504040204" pitchFamily="34" charset="0"/>
              <a:cs typeface="+mn-cs"/>
            </a:rPr>
            <a:t>100</a:t>
          </a:r>
          <a:r>
            <a:rPr lang="fr-FR" altLang="lv-LV" sz="1600" b="1" kern="1200" dirty="0">
              <a:solidFill>
                <a:prstClr val="white"/>
              </a:solidFill>
              <a:latin typeface="Verdana" panose="020B0604030504040204" pitchFamily="34" charset="0"/>
              <a:ea typeface="Verdana" panose="020B0604030504040204" pitchFamily="34" charset="0"/>
              <a:cs typeface="+mn-cs"/>
            </a:rPr>
            <a:t> 000 EUR</a:t>
          </a:r>
          <a:endParaRPr lang="lv-LV" sz="1400" b="0" i="0"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ScaleX="102286" custLinFactNeighborX="10213" custLinFactNeighborY="0">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ScaleX="103806" custLinFactNeighborX="10213" custLinFactNeighborY="7232"/>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aktivitāšu mērķa grupa</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kern="1200" dirty="0"/>
            <a:t>Ukrainas civiliedzīvotāji un uzņemošā kopiena</a:t>
          </a:r>
          <a:endParaRPr lang="lv-LV" sz="1800" b="1"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0" dirty="0"/>
            <a:t>Projekta īstenošanas vieta ir </a:t>
          </a:r>
          <a:r>
            <a:rPr lang="lv-LV" sz="1800" b="1" dirty="0"/>
            <a:t>Latvija</a:t>
          </a:r>
          <a:r>
            <a:rPr lang="lv-LV" sz="1800" b="0" dirty="0"/>
            <a:t> un </a:t>
          </a:r>
          <a:r>
            <a:rPr lang="lv-LV" sz="1800" b="0" dirty="0" err="1"/>
            <a:t>kultūrorientācijas</a:t>
          </a:r>
          <a:r>
            <a:rPr lang="lv-LV" sz="1800" b="0" dirty="0"/>
            <a:t> kursiem un pasākumiem ir jābūt nodrošinātiem </a:t>
          </a:r>
          <a:r>
            <a:rPr lang="lv-LV" sz="1800" b="1" dirty="0"/>
            <a:t>mērķa grupai bez maksas</a:t>
          </a:r>
          <a:r>
            <a:rPr lang="lv-LV" sz="1800" b="0" dirty="0"/>
            <a:t>.</a:t>
          </a:r>
        </a:p>
        <a:p>
          <a:endParaRPr lang="lv-LV" sz="1800" b="1" u="sng" dirty="0"/>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a:lstStyle/>
        <a:p>
          <a:pPr algn="ctr"/>
          <a:r>
            <a:rPr lang="lv-LV" sz="1600" dirty="0"/>
            <a:t>Katra projekta ietvaros jānodrošina </a:t>
          </a:r>
          <a:r>
            <a:rPr lang="lv-LV" sz="1600" b="1" dirty="0" err="1"/>
            <a:t>kultūrorientācijas</a:t>
          </a:r>
          <a:r>
            <a:rPr lang="lv-LV" sz="1600" b="1" dirty="0"/>
            <a:t> kursu un pasākumu</a:t>
          </a:r>
          <a:r>
            <a:rPr lang="lv-LV" sz="1600" dirty="0"/>
            <a:t>, kas sekmē sadarbību starp Ukrainas civiliedzīvotājiem un Latvijas sabiedrību, pieejamība</a:t>
          </a:r>
          <a:r>
            <a:rPr lang="lv-LV" sz="1500" b="0" kern="1200" dirty="0"/>
            <a:t>.</a:t>
          </a:r>
        </a:p>
        <a:p>
          <a:pPr marL="0" lvl="0" indent="0" algn="ctr" defTabSz="800100">
            <a:lnSpc>
              <a:spcPct val="90000"/>
            </a:lnSpc>
            <a:spcBef>
              <a:spcPct val="0"/>
            </a:spcBef>
            <a:spcAft>
              <a:spcPct val="35000"/>
            </a:spcAft>
            <a:buNone/>
          </a:pPr>
          <a:endParaRPr lang="lv-LV" sz="1500" b="1"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919" custLinFactNeighborY="1136">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a:srcRect/>
          <a:stretch>
            <a:fillRect/>
          </a:stretch>
        </a:blipFill>
      </dgm:spPr>
    </dgm:pt>
    <dgm:pt modelId="{81C6C025-6B4F-4C58-94A5-297F91005511}"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0" custLinFactNeighborY="459"/>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dgm:spPr>
    </dgm:pt>
  </dgm:ptLst>
  <dgm:cxnLst>
    <dgm:cxn modelId="{E0A9A511-A515-4238-8B09-E18E70724122}" type="presOf" srcId="{C486CDEE-C062-4CCA-94E8-DA7A8C5B44F9}" destId="{5DC0CF35-797B-4A80-ADED-E508DE255BFC}"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30492D99-E94B-4A39-8224-30CF38BDDFF6}" type="presOf" srcId="{93DE5D49-38F6-41B9-AD16-83CF86342571}" destId="{81C6C025-6B4F-4C58-94A5-297F91005511}" srcOrd="0" destOrd="0" presId="urn:microsoft.com/office/officeart/2005/8/layout/pList2"/>
    <dgm:cxn modelId="{31FDC8E8-8DE6-4BAC-8AE7-56E2D8A32821}" type="presOf" srcId="{14DF1E5E-477F-4F4C-8994-15F46D8E78B7}" destId="{58C0CF54-A8CE-4FB9-AAB9-8A24FD0777D6}" srcOrd="0" destOrd="0" presId="urn:microsoft.com/office/officeart/2005/8/layout/pList2"/>
    <dgm:cxn modelId="{3462C3F4-07D3-4CAC-A7A3-A21570B88FFF}" type="presOf" srcId="{B4BEA8DB-D65E-41DD-8061-E4DA68B0748B}" destId="{932E76DC-1406-48EB-9A1D-AF46F9EBD571}"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C07138FA-6318-49A9-BD6A-E5D037B8F43C}" type="presOf" srcId="{6FACAC93-D29D-4773-B197-17769EB01611}" destId="{CE19B5C7-22EB-4A79-8E25-03865F9B7E79}" srcOrd="0" destOrd="0" presId="urn:microsoft.com/office/officeart/2005/8/layout/pList2"/>
    <dgm:cxn modelId="{D770138E-A4A4-4616-B71C-B69F3187FEA4}" type="presParOf" srcId="{B5EE76F3-2EAE-45BF-909C-04D9C7FE209C}" destId="{9C43EA4B-C1EE-42BA-9868-91E5BE8387B2}" srcOrd="0" destOrd="0" presId="urn:microsoft.com/office/officeart/2005/8/layout/pList2"/>
    <dgm:cxn modelId="{F783666A-36BC-4CC2-8601-6CB33E96B682}" type="presParOf" srcId="{B5EE76F3-2EAE-45BF-909C-04D9C7FE209C}" destId="{ED71E6C6-CB3C-4CEB-82AF-CD6CFD854286}" srcOrd="1" destOrd="0" presId="urn:microsoft.com/office/officeart/2005/8/layout/pList2"/>
    <dgm:cxn modelId="{CDDF7717-4106-43DF-A309-88ECCAEA716D}" type="presParOf" srcId="{ED71E6C6-CB3C-4CEB-82AF-CD6CFD854286}" destId="{AA114080-EFFE-41AC-B0AC-1EC9B7DCFD26}" srcOrd="0" destOrd="0" presId="urn:microsoft.com/office/officeart/2005/8/layout/pList2"/>
    <dgm:cxn modelId="{515FB174-7CBA-439C-AD97-A0DFA0E2EFEB}" type="presParOf" srcId="{AA114080-EFFE-41AC-B0AC-1EC9B7DCFD26}" destId="{CE19B5C7-22EB-4A79-8E25-03865F9B7E79}" srcOrd="0" destOrd="0" presId="urn:microsoft.com/office/officeart/2005/8/layout/pList2"/>
    <dgm:cxn modelId="{6E4FA3AE-6CD1-458F-8E4C-4D13D20E7FA2}" type="presParOf" srcId="{AA114080-EFFE-41AC-B0AC-1EC9B7DCFD26}" destId="{BCDE64E4-8D75-435F-99F5-51177FA2EA31}" srcOrd="1" destOrd="0" presId="urn:microsoft.com/office/officeart/2005/8/layout/pList2"/>
    <dgm:cxn modelId="{A55CAD4F-9824-4C2F-908B-53A430D42E1E}" type="presParOf" srcId="{AA114080-EFFE-41AC-B0AC-1EC9B7DCFD26}" destId="{C20DC599-BA22-4A94-BB7F-F2F855AC2321}" srcOrd="2" destOrd="0" presId="urn:microsoft.com/office/officeart/2005/8/layout/pList2"/>
    <dgm:cxn modelId="{4C25B71E-ED47-44F4-A433-E1F3744F862F}" type="presParOf" srcId="{ED71E6C6-CB3C-4CEB-82AF-CD6CFD854286}" destId="{932E76DC-1406-48EB-9A1D-AF46F9EBD571}" srcOrd="1" destOrd="0" presId="urn:microsoft.com/office/officeart/2005/8/layout/pList2"/>
    <dgm:cxn modelId="{BA84FCF1-7FC4-4D24-B358-613118A2F3E9}" type="presParOf" srcId="{ED71E6C6-CB3C-4CEB-82AF-CD6CFD854286}" destId="{C9A7CD1D-4FFA-4E12-98FA-8EDAB71E826D}" srcOrd="2" destOrd="0" presId="urn:microsoft.com/office/officeart/2005/8/layout/pList2"/>
    <dgm:cxn modelId="{30D78065-2C8B-4B8C-82C2-C1F618FA9A15}" type="presParOf" srcId="{C9A7CD1D-4FFA-4E12-98FA-8EDAB71E826D}" destId="{58C0CF54-A8CE-4FB9-AAB9-8A24FD0777D6}" srcOrd="0" destOrd="0" presId="urn:microsoft.com/office/officeart/2005/8/layout/pList2"/>
    <dgm:cxn modelId="{F4EB4FAD-01FF-41A0-9A20-7A493043D9A1}" type="presParOf" srcId="{C9A7CD1D-4FFA-4E12-98FA-8EDAB71E826D}" destId="{ED21AE05-4EC3-4485-AD54-18EE598E4068}" srcOrd="1" destOrd="0" presId="urn:microsoft.com/office/officeart/2005/8/layout/pList2"/>
    <dgm:cxn modelId="{1B89D9B0-B81F-4A3E-9957-EFDAAE623E51}" type="presParOf" srcId="{C9A7CD1D-4FFA-4E12-98FA-8EDAB71E826D}" destId="{1576FBAE-E528-459B-8CB2-A84D0DE4747C}" srcOrd="2" destOrd="0" presId="urn:microsoft.com/office/officeart/2005/8/layout/pList2"/>
    <dgm:cxn modelId="{6B0FC11D-6AFD-4A5E-90F5-395557FA133A}" type="presParOf" srcId="{ED71E6C6-CB3C-4CEB-82AF-CD6CFD854286}" destId="{81C6C025-6B4F-4C58-94A5-297F91005511}" srcOrd="3" destOrd="0" presId="urn:microsoft.com/office/officeart/2005/8/layout/pList2"/>
    <dgm:cxn modelId="{2DC40BC6-6DA3-46DE-8D31-33D237B51503}" type="presParOf" srcId="{ED71E6C6-CB3C-4CEB-82AF-CD6CFD854286}" destId="{7BA62E20-D655-4F41-9EF9-8608222D7AB5}" srcOrd="4" destOrd="0" presId="urn:microsoft.com/office/officeart/2005/8/layout/pList2"/>
    <dgm:cxn modelId="{A547AED3-1725-4770-BCC1-9ECBFE88E9B8}" type="presParOf" srcId="{7BA62E20-D655-4F41-9EF9-8608222D7AB5}" destId="{5DC0CF35-797B-4A80-ADED-E508DE255BFC}" srcOrd="0" destOrd="0" presId="urn:microsoft.com/office/officeart/2005/8/layout/pList2"/>
    <dgm:cxn modelId="{6E0BFA82-4391-4821-942E-68D5F8E5B995}" type="presParOf" srcId="{7BA62E20-D655-4F41-9EF9-8608222D7AB5}" destId="{4C633FEF-3A61-4127-A2C6-DF35D286C4E4}" srcOrd="1" destOrd="0" presId="urn:microsoft.com/office/officeart/2005/8/layout/pList2"/>
    <dgm:cxn modelId="{3462E685-6187-4CA9-A65F-2F3D3BF60602}"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14DF1E5E-477F-4F4C-8994-15F46D8E78B7}">
      <dgm:prSet phldrT="[Teksts]" custT="1"/>
      <dgm:spPr/>
      <dgm:t>
        <a:bodyPr/>
        <a:lstStyle/>
        <a:p>
          <a:r>
            <a:rPr lang="lv-LV" sz="1600" b="1" dirty="0"/>
            <a:t>Projekta īstenošanu nedrīkst nodot trešajai pusei:</a:t>
          </a:r>
        </a:p>
        <a:p>
          <a:r>
            <a:rPr lang="lv-LV" sz="1400" b="0" dirty="0"/>
            <a:t>Pakalpojumu sniedzējus var piesaistīt tikai konkrētu darbību veikšanai pasākumu ietvaros</a:t>
          </a: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7821C62-DA16-41C0-981D-48402817FD37}">
      <dgm:prSet custT="1"/>
      <dgm:spPr/>
      <dgm: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600" b="1" kern="1200" dirty="0">
              <a:solidFill>
                <a:srgbClr val="FFFFFF"/>
              </a:solidFill>
              <a:latin typeface="Verdana"/>
              <a:ea typeface="+mn-ea"/>
              <a:cs typeface="+mn-cs"/>
            </a:rPr>
            <a:t>Ja projekta ietvaros tiek organizēta nometne:</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200" b="0" kern="1200" dirty="0">
              <a:solidFill>
                <a:srgbClr val="FFFFFF"/>
              </a:solidFill>
              <a:latin typeface="Verdana"/>
              <a:ea typeface="+mn-ea"/>
              <a:cs typeface="+mn-cs"/>
            </a:rPr>
            <a:t>jāievēro tiesiskais regulējums par nometņu organizēšanu un darbības kārtību, un nometnes vadītājam ir jābūt derīgai Valsts izglītības satura centra izsniegtai apliecībai </a:t>
          </a:r>
        </a:p>
      </dgm:t>
    </dgm:pt>
    <dgm:pt modelId="{A8F52D54-F717-4B6F-9A03-876C6B5672A9}" type="parTrans" cxnId="{AFB50736-4568-44C6-B102-9BC9E8C5C77E}">
      <dgm:prSet/>
      <dgm:spPr/>
      <dgm:t>
        <a:bodyPr/>
        <a:lstStyle/>
        <a:p>
          <a:endParaRPr lang="lv-LV"/>
        </a:p>
      </dgm:t>
    </dgm:pt>
    <dgm:pt modelId="{0BD86FBB-51D3-44ED-AFAD-5683545004DC}" type="sibTrans" cxnId="{AFB50736-4568-44C6-B102-9BC9E8C5C77E}">
      <dgm:prSet/>
      <dgm:spPr/>
      <dgm:t>
        <a:bodyPr/>
        <a:lstStyle/>
        <a:p>
          <a:endParaRPr lang="lv-LV"/>
        </a:p>
      </dgm:t>
    </dgm:pt>
    <dgm:pt modelId="{86D5752D-C6CA-429A-8BD8-67EB5D9BE9A0}">
      <dgm:prSet custT="1"/>
      <dgm:spPr/>
      <dgm:t>
        <a:bodyPr/>
        <a:lstStyle/>
        <a:p>
          <a:pPr>
            <a:buClrTx/>
            <a:buSzTx/>
            <a:buFontTx/>
            <a:buNone/>
          </a:pPr>
          <a:r>
            <a:rPr lang="lv-LV" sz="1600" b="1" dirty="0"/>
            <a:t>Ja tiek iesaistīti brīvprātīgā darba veicēji: </a:t>
          </a:r>
        </a:p>
        <a:p>
          <a:pPr>
            <a:buClrTx/>
            <a:buSzTx/>
            <a:buFontTx/>
            <a:buNone/>
          </a:pPr>
          <a:r>
            <a:rPr lang="lv-LV" sz="1400" dirty="0"/>
            <a:t>tiek slēgti brīvprātīgā darba līgumi (norādīti konkrēti darba pienākumi)</a:t>
          </a:r>
        </a:p>
      </dgm:t>
    </dgm:pt>
    <dgm:pt modelId="{0E0BC1C5-7035-4388-BF0B-D322EBF11161}" type="parTrans" cxnId="{8C3E1268-EB18-4DE2-B60F-BC12AEDB8BA3}">
      <dgm:prSet/>
      <dgm:spPr/>
      <dgm:t>
        <a:bodyPr/>
        <a:lstStyle/>
        <a:p>
          <a:endParaRPr lang="lv-LV"/>
        </a:p>
      </dgm:t>
    </dgm:pt>
    <dgm:pt modelId="{F842C56D-BB6B-4695-91F9-12A88B03CE71}" type="sibTrans" cxnId="{8C3E1268-EB18-4DE2-B60F-BC12AEDB8BA3}">
      <dgm:prSet/>
      <dgm:spPr/>
      <dgm:t>
        <a:bodyPr/>
        <a:lstStyle/>
        <a:p>
          <a:endParaRPr lang="lv-LV"/>
        </a:p>
      </dgm:t>
    </dgm:pt>
    <dgm:pt modelId="{51E3DBEA-AA77-4947-A386-A4BF35C73503}">
      <dgm:prSet phldrT="[Teksts]"/>
      <dgm:spPr/>
      <dgm:t>
        <a:bodyPr/>
        <a:lstStyle/>
        <a:p>
          <a:r>
            <a:rPr lang="lv-LV" b="1" dirty="0"/>
            <a:t>Pēc katra </a:t>
          </a:r>
          <a:r>
            <a:rPr lang="lv-LV" b="1" dirty="0" err="1"/>
            <a:t>kultūrorientācijas</a:t>
          </a:r>
          <a:r>
            <a:rPr lang="lv-LV" b="1" dirty="0"/>
            <a:t> kursa noslēguma ir jānodrošina kursu dalībnieku apmierinātības </a:t>
          </a:r>
          <a:r>
            <a:rPr lang="lv-LV" b="1" dirty="0" err="1"/>
            <a:t>izvērtējums</a:t>
          </a:r>
          <a:r>
            <a:rPr lang="lv-LV" b="1" dirty="0"/>
            <a:t> </a:t>
          </a:r>
          <a:endParaRPr lang="lv-LV" b="0" dirty="0"/>
        </a:p>
      </dgm:t>
    </dgm:pt>
    <dgm:pt modelId="{8F4A9F54-1C85-4749-884E-C97596BB7507}" type="parTrans" cxnId="{384895DC-6C4D-48D2-B812-EC0980222D8B}">
      <dgm:prSet/>
      <dgm:spPr/>
      <dgm:t>
        <a:bodyPr/>
        <a:lstStyle/>
        <a:p>
          <a:endParaRPr lang="lv-LV"/>
        </a:p>
      </dgm:t>
    </dgm:pt>
    <dgm:pt modelId="{69660276-16E3-4332-AEAA-1A4AC07EFCB6}" type="sibTrans" cxnId="{384895DC-6C4D-48D2-B812-EC0980222D8B}">
      <dgm:prSet/>
      <dgm:spPr/>
      <dgm:t>
        <a:bodyPr/>
        <a:lstStyle/>
        <a:p>
          <a:endParaRPr lang="lv-LV"/>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4456863A-5825-4EB9-AF1D-1BC99655ADA8}" type="pres">
      <dgm:prSet presAssocID="{51E3DBEA-AA77-4947-A386-A4BF35C73503}" presName="compNode" presStyleCnt="0"/>
      <dgm:spPr/>
    </dgm:pt>
    <dgm:pt modelId="{9A07B3F8-68D1-4E7B-8805-3DD65C6162DA}" type="pres">
      <dgm:prSet presAssocID="{51E3DBEA-AA77-4947-A386-A4BF35C73503}" presName="node" presStyleLbl="node1" presStyleIdx="0" presStyleCnt="4" custScaleY="100056" custLinFactNeighborX="1021" custLinFactNeighborY="1294">
        <dgm:presLayoutVars>
          <dgm:bulletEnabled val="1"/>
        </dgm:presLayoutVars>
      </dgm:prSet>
      <dgm:spPr/>
    </dgm:pt>
    <dgm:pt modelId="{F684BFF4-6713-4E81-B2F1-1D82821D4CE4}" type="pres">
      <dgm:prSet presAssocID="{51E3DBEA-AA77-4947-A386-A4BF35C73503}" presName="invisiNode" presStyleLbl="node1" presStyleIdx="0" presStyleCnt="4"/>
      <dgm:spPr/>
    </dgm:pt>
    <dgm:pt modelId="{FCD9B02D-C49E-43BF-B593-866718454D99}" type="pres">
      <dgm:prSet presAssocID="{51E3DBEA-AA77-4947-A386-A4BF35C73503}"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A3B9B91E-4DB9-4041-8FBA-6A61B0238A7E}" type="pres">
      <dgm:prSet presAssocID="{69660276-16E3-4332-AEAA-1A4AC07EFCB6}"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4" custScaleY="100056" custLinFactNeighborX="1021" custLinFactNeighborY="1294">
        <dgm:presLayoutVars>
          <dgm:bulletEnabled val="1"/>
        </dgm:presLayoutVars>
      </dgm:prSet>
      <dgm:spPr/>
    </dgm:pt>
    <dgm:pt modelId="{ED21AE05-4EC3-4485-AD54-18EE598E4068}" type="pres">
      <dgm:prSet presAssocID="{14DF1E5E-477F-4F4C-8994-15F46D8E78B7}" presName="invisiNode" presStyleLbl="node1" presStyleIdx="1" presStyleCnt="4"/>
      <dgm:spPr/>
    </dgm:pt>
    <dgm:pt modelId="{1576FBAE-E528-459B-8CB2-A84D0DE4747C}" type="pres">
      <dgm:prSet presAssocID="{14DF1E5E-477F-4F4C-8994-15F46D8E78B7}" presName="imagNode" presStyleLbl="fgImgPlace1" presStyleIdx="1" presStyleCnt="4"/>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dgm:spPr>
    </dgm:pt>
    <dgm:pt modelId="{5D4693BC-7DBF-412D-800C-5C169454958B}" type="pres">
      <dgm:prSet presAssocID="{93DE5D49-38F6-41B9-AD16-83CF86342571}" presName="sibTrans" presStyleLbl="sibTrans2D1" presStyleIdx="0" presStyleCnt="0"/>
      <dgm:spPr/>
    </dgm:pt>
    <dgm:pt modelId="{6536A1C9-2F59-4D2E-86E8-716584B2690B}" type="pres">
      <dgm:prSet presAssocID="{87821C62-DA16-41C0-981D-48402817FD37}" presName="compNode" presStyleCnt="0"/>
      <dgm:spPr/>
    </dgm:pt>
    <dgm:pt modelId="{02C9367F-1067-4CDE-B352-D24A6282154C}" type="pres">
      <dgm:prSet presAssocID="{87821C62-DA16-41C0-981D-48402817FD37}" presName="node" presStyleLbl="node1" presStyleIdx="2" presStyleCnt="4">
        <dgm:presLayoutVars>
          <dgm:bulletEnabled val="1"/>
        </dgm:presLayoutVars>
      </dgm:prSet>
      <dgm:spPr/>
    </dgm:pt>
    <dgm:pt modelId="{DD272177-E45A-44E4-BA84-23E73A628FC3}" type="pres">
      <dgm:prSet presAssocID="{87821C62-DA16-41C0-981D-48402817FD37}" presName="invisiNode" presStyleLbl="node1" presStyleIdx="2" presStyleCnt="4"/>
      <dgm:spPr/>
    </dgm:pt>
    <dgm:pt modelId="{C03B7A1E-EEAF-4017-A2CB-FBD8C8792BFC}" type="pres">
      <dgm:prSet presAssocID="{87821C62-DA16-41C0-981D-48402817FD37}"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dgm:spPr>
    </dgm:pt>
    <dgm:pt modelId="{33EA1E3B-74DA-4396-9582-FE4B82B08C08}" type="pres">
      <dgm:prSet presAssocID="{0BD86FBB-51D3-44ED-AFAD-5683545004DC}" presName="sibTrans" presStyleLbl="sibTrans2D1" presStyleIdx="0" presStyleCnt="0"/>
      <dgm:spPr/>
    </dgm:pt>
    <dgm:pt modelId="{DCD5BB77-2AE6-4E0A-82CF-1D99F0926F51}" type="pres">
      <dgm:prSet presAssocID="{86D5752D-C6CA-429A-8BD8-67EB5D9BE9A0}" presName="compNode" presStyleCnt="0"/>
      <dgm:spPr/>
    </dgm:pt>
    <dgm:pt modelId="{E8EE42BC-FDDC-4C99-BC3D-F395E973FD16}" type="pres">
      <dgm:prSet presAssocID="{86D5752D-C6CA-429A-8BD8-67EB5D9BE9A0}" presName="node" presStyleLbl="node1" presStyleIdx="3" presStyleCnt="4">
        <dgm:presLayoutVars>
          <dgm:bulletEnabled val="1"/>
        </dgm:presLayoutVars>
      </dgm:prSet>
      <dgm:spPr/>
    </dgm:pt>
    <dgm:pt modelId="{BBC77D90-C72E-4129-9E4A-D28AA419BC9E}" type="pres">
      <dgm:prSet presAssocID="{86D5752D-C6CA-429A-8BD8-67EB5D9BE9A0}" presName="invisiNode" presStyleLbl="node1" presStyleIdx="3" presStyleCnt="4"/>
      <dgm:spPr/>
    </dgm:pt>
    <dgm:pt modelId="{D3176F40-678B-4A48-9DF0-2218329119C9}" type="pres">
      <dgm:prSet presAssocID="{86D5752D-C6CA-429A-8BD8-67EB5D9BE9A0}" presName="imagNode" presStyleLbl="fgImgPlace1" presStyleIdx="3" presStyleCnt="4"/>
      <dgm:spPr>
        <a:blipFill rotWithShape="1">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dgm:spPr>
    </dgm:pt>
  </dgm:ptLst>
  <dgm:cxnLst>
    <dgm:cxn modelId="{4515E801-CF5F-468D-9CAF-36DDAF21F111}" type="presOf" srcId="{0BD86FBB-51D3-44ED-AFAD-5683545004DC}" destId="{33EA1E3B-74DA-4396-9582-FE4B82B08C08}" srcOrd="0" destOrd="0" presId="urn:microsoft.com/office/officeart/2005/8/layout/pList2"/>
    <dgm:cxn modelId="{1543F60A-F2A2-47C9-8BA2-1515D2683FF6}" type="presOf" srcId="{93DE5D49-38F6-41B9-AD16-83CF86342571}" destId="{5D4693BC-7DBF-412D-800C-5C169454958B}" srcOrd="0" destOrd="0" presId="urn:microsoft.com/office/officeart/2005/8/layout/pList2"/>
    <dgm:cxn modelId="{5477C233-0378-44BE-8C9E-053EE6E8E7FC}" type="presOf" srcId="{69660276-16E3-4332-AEAA-1A4AC07EFCB6}" destId="{A3B9B91E-4DB9-4041-8FBA-6A61B0238A7E}" srcOrd="0" destOrd="0" presId="urn:microsoft.com/office/officeart/2005/8/layout/pList2"/>
    <dgm:cxn modelId="{AFB50736-4568-44C6-B102-9BC9E8C5C77E}" srcId="{45847A34-EFEB-4381-9CC9-B4D54CEF506D}" destId="{87821C62-DA16-41C0-981D-48402817FD37}" srcOrd="2" destOrd="0" parTransId="{A8F52D54-F717-4B6F-9A03-876C6B5672A9}" sibTransId="{0BD86FBB-51D3-44ED-AFAD-5683545004DC}"/>
    <dgm:cxn modelId="{7FDEC164-4840-4E63-AD67-3262BF8C90D7}" type="presOf" srcId="{51E3DBEA-AA77-4947-A386-A4BF35C73503}" destId="{9A07B3F8-68D1-4E7B-8805-3DD65C6162DA}" srcOrd="0" destOrd="0" presId="urn:microsoft.com/office/officeart/2005/8/layout/pList2"/>
    <dgm:cxn modelId="{8C3E1268-EB18-4DE2-B60F-BC12AEDB8BA3}" srcId="{45847A34-EFEB-4381-9CC9-B4D54CEF506D}" destId="{86D5752D-C6CA-429A-8BD8-67EB5D9BE9A0}" srcOrd="3" destOrd="0" parTransId="{0E0BC1C5-7035-4388-BF0B-D322EBF11161}" sibTransId="{F842C56D-BB6B-4695-91F9-12A88B03CE71}"/>
    <dgm:cxn modelId="{DA217B6A-DA97-4AC2-B38F-241324E13C6F}" srcId="{45847A34-EFEB-4381-9CC9-B4D54CEF506D}" destId="{14DF1E5E-477F-4F4C-8994-15F46D8E78B7}" srcOrd="1" destOrd="0" parTransId="{82BEE959-C549-4C84-90EE-06139F7094D6}" sibTransId="{93DE5D49-38F6-41B9-AD16-83CF86342571}"/>
    <dgm:cxn modelId="{0E18887C-B19F-4AD7-B1BC-96C1C1CB11DC}" type="presOf" srcId="{45847A34-EFEB-4381-9CC9-B4D54CEF506D}" destId="{B5EE76F3-2EAE-45BF-909C-04D9C7FE209C}" srcOrd="0" destOrd="0" presId="urn:microsoft.com/office/officeart/2005/8/layout/pList2"/>
    <dgm:cxn modelId="{B66FADB4-061D-41AC-B50B-4ADD2DA4E300}" type="presOf" srcId="{86D5752D-C6CA-429A-8BD8-67EB5D9BE9A0}" destId="{E8EE42BC-FDDC-4C99-BC3D-F395E973FD16}" srcOrd="0" destOrd="0" presId="urn:microsoft.com/office/officeart/2005/8/layout/pList2"/>
    <dgm:cxn modelId="{6EAD03B6-4043-46B2-8934-2D3BED58B227}" type="presOf" srcId="{87821C62-DA16-41C0-981D-48402817FD37}" destId="{02C9367F-1067-4CDE-B352-D24A6282154C}" srcOrd="0" destOrd="0" presId="urn:microsoft.com/office/officeart/2005/8/layout/pList2"/>
    <dgm:cxn modelId="{384895DC-6C4D-48D2-B812-EC0980222D8B}" srcId="{45847A34-EFEB-4381-9CC9-B4D54CEF506D}" destId="{51E3DBEA-AA77-4947-A386-A4BF35C73503}" srcOrd="0" destOrd="0" parTransId="{8F4A9F54-1C85-4749-884E-C97596BB7507}" sibTransId="{69660276-16E3-4332-AEAA-1A4AC07EFCB6}"/>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B683CDFE-1A21-4C01-A4D1-2B03B5302063}" type="presParOf" srcId="{ED71E6C6-CB3C-4CEB-82AF-CD6CFD854286}" destId="{4456863A-5825-4EB9-AF1D-1BC99655ADA8}" srcOrd="0" destOrd="0" presId="urn:microsoft.com/office/officeart/2005/8/layout/pList2"/>
    <dgm:cxn modelId="{E5B045F2-2937-4AF0-99D1-FBC3BBD1DD43}" type="presParOf" srcId="{4456863A-5825-4EB9-AF1D-1BC99655ADA8}" destId="{9A07B3F8-68D1-4E7B-8805-3DD65C6162DA}" srcOrd="0" destOrd="0" presId="urn:microsoft.com/office/officeart/2005/8/layout/pList2"/>
    <dgm:cxn modelId="{F9FE9181-4CC8-474A-9A9D-D4A669907DB4}" type="presParOf" srcId="{4456863A-5825-4EB9-AF1D-1BC99655ADA8}" destId="{F684BFF4-6713-4E81-B2F1-1D82821D4CE4}" srcOrd="1" destOrd="0" presId="urn:microsoft.com/office/officeart/2005/8/layout/pList2"/>
    <dgm:cxn modelId="{9F89FDB7-C571-4B91-8342-B5A2D809EF83}" type="presParOf" srcId="{4456863A-5825-4EB9-AF1D-1BC99655ADA8}" destId="{FCD9B02D-C49E-43BF-B593-866718454D99}" srcOrd="2" destOrd="0" presId="urn:microsoft.com/office/officeart/2005/8/layout/pList2"/>
    <dgm:cxn modelId="{436E8310-012F-4C0F-893F-430CB20F0AC1}" type="presParOf" srcId="{ED71E6C6-CB3C-4CEB-82AF-CD6CFD854286}" destId="{A3B9B91E-4DB9-4041-8FBA-6A61B0238A7E}"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EFA69E0D-D523-439E-BF0C-D08A36B7FA40}" type="presParOf" srcId="{ED71E6C6-CB3C-4CEB-82AF-CD6CFD854286}" destId="{5D4693BC-7DBF-412D-800C-5C169454958B}" srcOrd="3" destOrd="0" presId="urn:microsoft.com/office/officeart/2005/8/layout/pList2"/>
    <dgm:cxn modelId="{39E385C3-AD03-4110-8268-0960884C20C2}" type="presParOf" srcId="{ED71E6C6-CB3C-4CEB-82AF-CD6CFD854286}" destId="{6536A1C9-2F59-4D2E-86E8-716584B2690B}" srcOrd="4" destOrd="0" presId="urn:microsoft.com/office/officeart/2005/8/layout/pList2"/>
    <dgm:cxn modelId="{6752F192-57A3-4F17-A26B-E3B33079C638}" type="presParOf" srcId="{6536A1C9-2F59-4D2E-86E8-716584B2690B}" destId="{02C9367F-1067-4CDE-B352-D24A6282154C}" srcOrd="0" destOrd="0" presId="urn:microsoft.com/office/officeart/2005/8/layout/pList2"/>
    <dgm:cxn modelId="{C9B5E740-4199-476A-90C9-D011EAA20265}" type="presParOf" srcId="{6536A1C9-2F59-4D2E-86E8-716584B2690B}" destId="{DD272177-E45A-44E4-BA84-23E73A628FC3}" srcOrd="1" destOrd="0" presId="urn:microsoft.com/office/officeart/2005/8/layout/pList2"/>
    <dgm:cxn modelId="{11DE078B-B880-4D83-B8B4-ED71B51BC4DB}" type="presParOf" srcId="{6536A1C9-2F59-4D2E-86E8-716584B2690B}" destId="{C03B7A1E-EEAF-4017-A2CB-FBD8C8792BFC}" srcOrd="2" destOrd="0" presId="urn:microsoft.com/office/officeart/2005/8/layout/pList2"/>
    <dgm:cxn modelId="{D099E15C-FB87-4F75-B316-9F5505C5C699}" type="presParOf" srcId="{ED71E6C6-CB3C-4CEB-82AF-CD6CFD854286}" destId="{33EA1E3B-74DA-4396-9582-FE4B82B08C08}" srcOrd="5" destOrd="0" presId="urn:microsoft.com/office/officeart/2005/8/layout/pList2"/>
    <dgm:cxn modelId="{D15AF1F7-DA14-412F-B3EC-607E0AC93384}" type="presParOf" srcId="{ED71E6C6-CB3C-4CEB-82AF-CD6CFD854286}" destId="{DCD5BB77-2AE6-4E0A-82CF-1D99F0926F51}" srcOrd="6" destOrd="0" presId="urn:microsoft.com/office/officeart/2005/8/layout/pList2"/>
    <dgm:cxn modelId="{B2CD2207-79F2-4261-9B44-505EEE6E7606}" type="presParOf" srcId="{DCD5BB77-2AE6-4E0A-82CF-1D99F0926F51}" destId="{E8EE42BC-FDDC-4C99-BC3D-F395E973FD16}" srcOrd="0" destOrd="0" presId="urn:microsoft.com/office/officeart/2005/8/layout/pList2"/>
    <dgm:cxn modelId="{9BD105DE-C42C-43FA-A4FB-CE4B61D043D3}" type="presParOf" srcId="{DCD5BB77-2AE6-4E0A-82CF-1D99F0926F51}" destId="{BBC77D90-C72E-4129-9E4A-D28AA419BC9E}" srcOrd="1" destOrd="0" presId="urn:microsoft.com/office/officeart/2005/8/layout/pList2"/>
    <dgm:cxn modelId="{753039E5-C1C1-49CA-81F0-E8D9368429D8}" type="presParOf" srcId="{DCD5BB77-2AE6-4E0A-82CF-1D99F0926F51}" destId="{D3176F40-678B-4A48-9DF0-2218329119C9}" srcOrd="2" destOrd="0" presId="urn:microsoft.com/office/officeart/2005/8/layout/p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nepieciešamas projekta aktivitāšu īstenošanai</a:t>
          </a: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veiktas, ievērojot drošas finanšu vadības principus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ievēroti izmaksu lietderības, ekonomiskuma un efektivitātes principi</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57869"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mn-lt"/>
              <a:ea typeface="Verdana" panose="020B0604030504040204" pitchFamily="34" charset="0"/>
              <a:cs typeface="+mn-cs"/>
            </a:rPr>
            <a:t>tās reāli apmaksājis projekta īstenotājs </a:t>
          </a:r>
          <a:r>
            <a:rPr lang="lv-LV" sz="1600" kern="1200">
              <a:latin typeface="+mn-lt"/>
            </a:rPr>
            <a:t>līdz projekta noslēguma pārskata apstiprināšanas dienai</a:t>
          </a:r>
          <a:endParaRPr lang="lv-LV" sz="1600" kern="1200">
            <a:latin typeface="+mn-lt"/>
            <a:ea typeface="Verdana" panose="020B0604030504040204" pitchFamily="34" charset="0"/>
            <a:cs typeface="+mn-cs"/>
          </a:endParaRPr>
        </a:p>
      </dsp:txBody>
      <dsp:txXfrm>
        <a:off x="4057869"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a:latin typeface="Verdana" panose="020B0604030504040204" pitchFamily="34" charset="0"/>
              <a:ea typeface="Verdana" panose="020B0604030504040204" pitchFamily="34" charset="0"/>
              <a:cs typeface="+mn-cs"/>
            </a:rPr>
            <a:t>tās apliecina attiecīgu attaisnojuma dokumentu oriģināli</a:t>
          </a: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105546"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a:latin typeface="Verdana" panose="020B0604030504040204" pitchFamily="34" charset="0"/>
            <a:ea typeface="Verdana" panose="020B0604030504040204" pitchFamily="34" charset="0"/>
          </a:endParaRPr>
        </a:p>
      </dsp:txBody>
      <dsp:txXfrm>
        <a:off x="-1105546" y="2362114"/>
        <a:ext cx="3777318" cy="285917"/>
      </dsp:txXfrm>
    </dsp:sp>
    <dsp:sp modelId="{3A7E204C-ACD7-4AF9-8A7C-D54AE53D4699}">
      <dsp:nvSpPr>
        <dsp:cNvPr id="0" name=""/>
        <dsp:cNvSpPr/>
      </dsp:nvSpPr>
      <dsp:spPr>
        <a:xfrm>
          <a:off x="551734" y="406432"/>
          <a:ext cx="2172846"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ctr" defTabSz="488950">
            <a:lnSpc>
              <a:spcPct val="90000"/>
            </a:lnSpc>
            <a:spcBef>
              <a:spcPct val="0"/>
            </a:spcBef>
            <a:spcAft>
              <a:spcPct val="15000"/>
            </a:spcAft>
            <a:buFont typeface="Arial" panose="020B0604020202020204" pitchFamily="34" charset="0"/>
            <a:buNone/>
          </a:pPr>
          <a:endParaRPr lang="lv-LV" sz="1100" b="1" kern="1200" dirty="0">
            <a:latin typeface="Verdana" panose="020B0604030504040204" pitchFamily="34" charset="0"/>
            <a:ea typeface="Verdana" panose="020B0604030504040204" pitchFamily="34" charset="0"/>
          </a:endParaRPr>
        </a:p>
        <a:p>
          <a:pPr marL="144000" lvl="1" indent="-144000" algn="ctr" defTabSz="57785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rPr>
            <a:t>ADMINISTRATĪVĀS IZMAKSAS</a:t>
          </a:r>
        </a:p>
        <a:p>
          <a:pPr marL="144000" lvl="1" indent="-144000" algn="ctr" defTabSz="57785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rPr>
            <a:t>nepārsniedz 20%</a:t>
          </a: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latin typeface="Verdana" panose="020B0604030504040204" pitchFamily="34" charset="0"/>
              <a:ea typeface="Verdana" panose="020B0604030504040204" pitchFamily="34" charset="0"/>
            </a:rPr>
            <a:t>no projekta kopējām attiecināmajām izmaksām</a:t>
          </a:r>
          <a:endParaRPr lang="lv-LV" sz="1200" b="1" kern="1200" dirty="0">
            <a:latin typeface="Verdana" panose="020B0604030504040204" pitchFamily="34" charset="0"/>
            <a:ea typeface="Verdana" panose="020B0604030504040204" pitchFamily="34" charset="0"/>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b="1" kern="1200" dirty="0">
            <a:latin typeface="Verdana" panose="020B0604030504040204" pitchFamily="34" charset="0"/>
            <a:ea typeface="Verdana" panose="020B0604030504040204" pitchFamily="34" charset="0"/>
          </a:endParaRP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Atlīdzība (projekta vadītājs, grāmatvedis u.tml.), nodokļi;</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Sakaru izdevumi, biroja telpu noma, komunālie maksājumi u. tml.</a:t>
          </a:r>
        </a:p>
        <a:p>
          <a:pPr marL="144000" lvl="1" indent="-144000" algn="l" defTabSz="57785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rPr>
            <a:t>Projekta vajadzībām lietojamās biroja un saimniecības preces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dsp:txBody>
      <dsp:txXfrm>
        <a:off x="551734" y="406432"/>
        <a:ext cx="2172846" cy="4197280"/>
      </dsp:txXfrm>
    </dsp:sp>
    <dsp:sp modelId="{3AE53908-76D9-4B36-B3FC-3F1E5B9B786B}">
      <dsp:nvSpPr>
        <dsp:cNvPr id="0" name=""/>
        <dsp:cNvSpPr/>
      </dsp:nvSpPr>
      <dsp:spPr>
        <a:xfrm>
          <a:off x="663124" y="160049"/>
          <a:ext cx="571835" cy="57183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454728"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l" defTabSz="533400">
            <a:lnSpc>
              <a:spcPct val="90000"/>
            </a:lnSpc>
            <a:spcBef>
              <a:spcPct val="0"/>
            </a:spcBef>
            <a:spcAft>
              <a:spcPct val="35000"/>
            </a:spcAft>
            <a:buFontTx/>
            <a:buNone/>
          </a:pPr>
          <a:endParaRPr lang="lv-LV" sz="1200" kern="120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1454728" y="2362114"/>
        <a:ext cx="3777318" cy="285917"/>
      </dsp:txXfrm>
    </dsp:sp>
    <dsp:sp modelId="{DCF43F14-6045-4F16-94FD-9BDB6BCAAF3D}">
      <dsp:nvSpPr>
        <dsp:cNvPr id="0" name=""/>
        <dsp:cNvSpPr/>
      </dsp:nvSpPr>
      <dsp:spPr>
        <a:xfrm>
          <a:off x="3100680" y="390095"/>
          <a:ext cx="2195505" cy="4185080"/>
        </a:xfrm>
        <a:prstGeom prst="rect">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INVENTĀRA IEGĀDES IZMAKSAS</a:t>
          </a:r>
          <a:endParaRPr lang="lv-LV" sz="1300" kern="1200" dirty="0">
            <a:latin typeface="+mn-lt"/>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nepārsniedz 10%</a:t>
          </a:r>
          <a:endParaRPr lang="lv-LV" sz="13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t>no projekta kopējām attiecināmajām izmaksām</a:t>
          </a:r>
          <a:endParaRPr lang="lv-LV" sz="12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Paliekošā inventāra iegādes izmaksas, kurš netiks izlietots projekta īstenošanas laikā un pēc projekta noslēgšanās paliks projekta īstenotāja īpašumā;</a:t>
          </a: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Piemēram, futbola vārti, bumbas, projektors, saliekamie galdi un tml.</a:t>
          </a:r>
        </a:p>
      </dsp:txBody>
      <dsp:txXfrm>
        <a:off x="3100680" y="390095"/>
        <a:ext cx="2195505" cy="4185080"/>
      </dsp:txXfrm>
    </dsp:sp>
    <dsp:sp modelId="{061C519E-F008-4F07-958F-8E585FBE49E8}">
      <dsp:nvSpPr>
        <dsp:cNvPr id="0" name=""/>
        <dsp:cNvSpPr/>
      </dsp:nvSpPr>
      <dsp:spPr>
        <a:xfrm>
          <a:off x="3200429" y="160438"/>
          <a:ext cx="571835" cy="571835"/>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4032885"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52163" bIns="0" numCol="1" spcCol="1270" anchor="t" anchorCtr="0">
          <a:noAutofit/>
        </a:bodyPr>
        <a:lstStyle/>
        <a:p>
          <a:pPr marL="0" lvl="0" indent="0" algn="r" defTabSz="533400">
            <a:lnSpc>
              <a:spcPct val="90000"/>
            </a:lnSpc>
            <a:spcBef>
              <a:spcPct val="0"/>
            </a:spcBef>
            <a:spcAft>
              <a:spcPct val="35000"/>
            </a:spcAft>
            <a:buNone/>
          </a:pPr>
          <a:endParaRPr lang="lv-LV" sz="1200" kern="1200">
            <a:latin typeface="Verdana" panose="020B0604030504040204" pitchFamily="34" charset="0"/>
            <a:ea typeface="Verdana" panose="020B0604030504040204" pitchFamily="34" charset="0"/>
          </a:endParaRPr>
        </a:p>
      </dsp:txBody>
      <dsp:txXfrm>
        <a:off x="4032885" y="2362114"/>
        <a:ext cx="3777318" cy="285917"/>
      </dsp:txXfrm>
    </dsp:sp>
    <dsp:sp modelId="{3EB5337F-C1AA-423C-921B-C5ED7886DE3F}">
      <dsp:nvSpPr>
        <dsp:cNvPr id="0" name=""/>
        <dsp:cNvSpPr/>
      </dsp:nvSpPr>
      <dsp:spPr>
        <a:xfrm>
          <a:off x="5672285" y="412533"/>
          <a:ext cx="2208607" cy="4185080"/>
        </a:xfrm>
        <a:prstGeom prst="rect">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1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t>REPREZENTĀCIJAS MATERIĀLU IZMAKSAS</a:t>
          </a:r>
          <a:endParaRPr lang="lv-LV" sz="13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300" b="1" kern="1200" dirty="0">
              <a:latin typeface="Verdana" panose="020B0604030504040204" pitchFamily="34" charset="0"/>
              <a:ea typeface="Verdana" panose="020B0604030504040204" pitchFamily="34" charset="0"/>
              <a:cs typeface="+mn-cs"/>
            </a:rPr>
            <a:t>nepārsniedz 5%</a:t>
          </a:r>
        </a:p>
        <a:p>
          <a:pPr marL="144000" lvl="1" indent="-144000" algn="ctr" defTabSz="533400">
            <a:lnSpc>
              <a:spcPct val="90000"/>
            </a:lnSpc>
            <a:spcBef>
              <a:spcPct val="0"/>
            </a:spcBef>
            <a:spcAft>
              <a:spcPct val="15000"/>
            </a:spcAft>
            <a:buFont typeface="Arial" panose="020B0604020202020204" pitchFamily="34" charset="0"/>
            <a:buNone/>
          </a:pPr>
          <a:r>
            <a:rPr lang="lv-LV" sz="1200" kern="1200" dirty="0"/>
            <a:t>no projekta kopējām attiecināmajām izmaksām</a:t>
          </a:r>
          <a:endParaRPr lang="lv-LV" sz="1200" kern="1200" dirty="0">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endParaRPr lang="lv-LV" sz="12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Izmaksas par projekta reprezentējošu materiālu izgatavošanu/ iegādi;</a:t>
          </a:r>
        </a:p>
        <a:p>
          <a:pPr marL="144000" lvl="1" indent="-144000" algn="l" defTabSz="533400">
            <a:lnSpc>
              <a:spcPct val="90000"/>
            </a:lnSpc>
            <a:spcBef>
              <a:spcPct val="0"/>
            </a:spcBef>
            <a:spcAft>
              <a:spcPct val="15000"/>
            </a:spcAft>
            <a:buFont typeface="Arial" panose="020B0604020202020204" pitchFamily="34" charset="0"/>
            <a:buChar char="•"/>
          </a:pPr>
          <a:r>
            <a:rPr lang="lv-LV" sz="1300" kern="1200" dirty="0">
              <a:latin typeface="Verdana" panose="020B0604030504040204" pitchFamily="34" charset="0"/>
              <a:ea typeface="Verdana" panose="020B0604030504040204" pitchFamily="34" charset="0"/>
              <a:cs typeface="+mn-cs"/>
            </a:rPr>
            <a:t>Piemēram, t-krekli, pudeles, auduma maisiņi u. tml., kas satur projekta/ projekta īstenotāja logo vai tml.</a:t>
          </a:r>
        </a:p>
      </dsp:txBody>
      <dsp:txXfrm>
        <a:off x="5672285" y="412533"/>
        <a:ext cx="2208607" cy="4185080"/>
      </dsp:txXfrm>
    </dsp:sp>
    <dsp:sp modelId="{A7FAE7F0-5582-448D-A81A-90426C2C6DA6}">
      <dsp:nvSpPr>
        <dsp:cNvPr id="0" name=""/>
        <dsp:cNvSpPr/>
      </dsp:nvSpPr>
      <dsp:spPr>
        <a:xfrm>
          <a:off x="5789061" y="144724"/>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BBA52C-FF88-48D0-B68C-E4351EC70CE1}">
      <dsp:nvSpPr>
        <dsp:cNvPr id="0" name=""/>
        <dsp:cNvSpPr/>
      </dsp:nvSpPr>
      <dsp:spPr>
        <a:xfrm rot="16200000">
          <a:off x="6698563" y="2362114"/>
          <a:ext cx="3777318" cy="285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2163" bIns="0" numCol="1" spcCol="1270" anchor="t" anchorCtr="0">
          <a:noAutofit/>
        </a:bodyPr>
        <a:lstStyle/>
        <a:p>
          <a:pPr marL="0" lvl="0" indent="0" algn="r" defTabSz="889000">
            <a:lnSpc>
              <a:spcPct val="90000"/>
            </a:lnSpc>
            <a:spcBef>
              <a:spcPct val="0"/>
            </a:spcBef>
            <a:spcAft>
              <a:spcPct val="35000"/>
            </a:spcAft>
            <a:buNone/>
          </a:pPr>
          <a:endParaRPr lang="lv-LV" sz="2000" kern="1200"/>
        </a:p>
      </dsp:txBody>
      <dsp:txXfrm>
        <a:off x="6698563" y="2362114"/>
        <a:ext cx="3777318" cy="285917"/>
      </dsp:txXfrm>
    </dsp:sp>
    <dsp:sp modelId="{1BDA878F-3C83-4FAB-87D6-883E61500377}">
      <dsp:nvSpPr>
        <dsp:cNvPr id="0" name=""/>
        <dsp:cNvSpPr/>
      </dsp:nvSpPr>
      <dsp:spPr>
        <a:xfrm>
          <a:off x="8256993" y="411664"/>
          <a:ext cx="2370550" cy="4186817"/>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52163" rIns="56896" bIns="56896" numCol="1" spcCol="1270" anchor="t" anchorCtr="0">
          <a:noAutofit/>
        </a:bodyPr>
        <a:lstStyle/>
        <a:p>
          <a:pPr marL="57150" lvl="1" indent="-57150" algn="l" defTabSz="355600">
            <a:lnSpc>
              <a:spcPct val="90000"/>
            </a:lnSpc>
            <a:spcBef>
              <a:spcPct val="0"/>
            </a:spcBef>
            <a:spcAft>
              <a:spcPct val="15000"/>
            </a:spcAft>
            <a:buChar char="•"/>
          </a:pPr>
          <a:endParaRPr lang="lv-LV" sz="800" kern="1200" dirty="0"/>
        </a:p>
        <a:p>
          <a:pPr marL="57150" lvl="1" indent="-57150" algn="l" defTabSz="355600">
            <a:lnSpc>
              <a:spcPct val="90000"/>
            </a:lnSpc>
            <a:spcBef>
              <a:spcPct val="0"/>
            </a:spcBef>
            <a:spcAft>
              <a:spcPct val="15000"/>
            </a:spcAft>
            <a:buChar char="•"/>
          </a:pPr>
          <a:endParaRPr lang="lv-LV" sz="800" kern="1200" dirty="0"/>
        </a:p>
        <a:p>
          <a:pPr marL="114300" lvl="1" indent="-114300" algn="ctr" defTabSz="577850">
            <a:lnSpc>
              <a:spcPct val="90000"/>
            </a:lnSpc>
            <a:spcBef>
              <a:spcPct val="0"/>
            </a:spcBef>
            <a:spcAft>
              <a:spcPct val="15000"/>
            </a:spcAft>
            <a:buNone/>
          </a:pPr>
          <a:r>
            <a:rPr lang="lv-LV" sz="1300" b="1" kern="1200" dirty="0"/>
            <a:t>AR ĒDINĀŠANU SAISTĪTĀS IZMAKSAS</a:t>
          </a:r>
        </a:p>
        <a:p>
          <a:pPr marL="114300" lvl="1" indent="-114300" algn="ctr" defTabSz="533400">
            <a:lnSpc>
              <a:spcPct val="90000"/>
            </a:lnSpc>
            <a:spcBef>
              <a:spcPct val="0"/>
            </a:spcBef>
            <a:spcAft>
              <a:spcPct val="15000"/>
            </a:spcAft>
            <a:buNone/>
          </a:pPr>
          <a:r>
            <a:rPr lang="lv-LV" sz="1200" b="1" kern="1200" dirty="0"/>
            <a:t>nepārsniedz 10%</a:t>
          </a:r>
        </a:p>
        <a:p>
          <a:pPr marL="114300" lvl="1" indent="-114300" algn="ctr" defTabSz="533400">
            <a:lnSpc>
              <a:spcPct val="90000"/>
            </a:lnSpc>
            <a:spcBef>
              <a:spcPct val="0"/>
            </a:spcBef>
            <a:spcAft>
              <a:spcPct val="15000"/>
            </a:spcAft>
            <a:buNone/>
          </a:pPr>
          <a:r>
            <a:rPr lang="lv-LV" sz="1200" kern="1200" dirty="0"/>
            <a:t>no projekta kopējām attiecināmajām izmaksām</a:t>
          </a:r>
        </a:p>
        <a:p>
          <a:pPr marL="114300" lvl="1" indent="-114300" algn="ctr" defTabSz="533400">
            <a:lnSpc>
              <a:spcPct val="90000"/>
            </a:lnSpc>
            <a:spcBef>
              <a:spcPct val="0"/>
            </a:spcBef>
            <a:spcAft>
              <a:spcPct val="15000"/>
            </a:spcAft>
            <a:buNone/>
          </a:pPr>
          <a:endParaRPr lang="lv-LV" sz="1200" kern="1200" dirty="0"/>
        </a:p>
        <a:p>
          <a:pPr marL="114300" lvl="1" indent="-114300" algn="l" defTabSz="577850">
            <a:lnSpc>
              <a:spcPct val="90000"/>
            </a:lnSpc>
            <a:spcBef>
              <a:spcPct val="0"/>
            </a:spcBef>
            <a:spcAft>
              <a:spcPct val="15000"/>
            </a:spcAft>
            <a:buFont typeface="Arial" panose="020B0604020202020204" pitchFamily="34" charset="0"/>
            <a:buChar char="•"/>
          </a:pPr>
          <a:r>
            <a:rPr lang="lv-LV" sz="1300" kern="1200" dirty="0"/>
            <a:t>Tai skaitā uzkodas, apkalpošana un piegāde</a:t>
          </a:r>
        </a:p>
      </dsp:txBody>
      <dsp:txXfrm>
        <a:off x="8256993" y="411664"/>
        <a:ext cx="2370550" cy="4186817"/>
      </dsp:txXfrm>
    </dsp:sp>
    <dsp:sp modelId="{D98F2E8C-EE99-4C00-9D87-5AEC92FE7B37}">
      <dsp:nvSpPr>
        <dsp:cNvPr id="0" name=""/>
        <dsp:cNvSpPr/>
      </dsp:nvSpPr>
      <dsp:spPr>
        <a:xfrm>
          <a:off x="8444264" y="239002"/>
          <a:ext cx="571835" cy="571835"/>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3EF69-FD71-4A32-8593-A9D3F58377A7}">
      <dsp:nvSpPr>
        <dsp:cNvPr id="0" name=""/>
        <dsp:cNvSpPr/>
      </dsp:nvSpPr>
      <dsp:spPr>
        <a:xfrm>
          <a:off x="798648" y="2869"/>
          <a:ext cx="1797508" cy="8987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lv-LV" sz="1400" kern="1200"/>
            <a:t>Plānot konsolidēti</a:t>
          </a:r>
        </a:p>
      </dsp:txBody>
      <dsp:txXfrm>
        <a:off x="824972" y="29193"/>
        <a:ext cx="1744860" cy="846106"/>
      </dsp:txXfrm>
    </dsp:sp>
    <dsp:sp modelId="{2ECFB572-3392-412A-B68E-CD13811A6620}">
      <dsp:nvSpPr>
        <dsp:cNvPr id="0" name=""/>
        <dsp:cNvSpPr/>
      </dsp:nvSpPr>
      <dsp:spPr>
        <a:xfrm>
          <a:off x="978399" y="901623"/>
          <a:ext cx="179750" cy="815677"/>
        </a:xfrm>
        <a:custGeom>
          <a:avLst/>
          <a:gdLst/>
          <a:ahLst/>
          <a:cxnLst/>
          <a:rect l="0" t="0" r="0" b="0"/>
          <a:pathLst>
            <a:path>
              <a:moveTo>
                <a:pt x="0" y="0"/>
              </a:moveTo>
              <a:lnTo>
                <a:pt x="0" y="815677"/>
              </a:lnTo>
              <a:lnTo>
                <a:pt x="179750" y="815677"/>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4552F-BD70-4973-AC02-840BAFE74568}">
      <dsp:nvSpPr>
        <dsp:cNvPr id="0" name=""/>
        <dsp:cNvSpPr/>
      </dsp:nvSpPr>
      <dsp:spPr>
        <a:xfrm>
          <a:off x="1158150" y="1126312"/>
          <a:ext cx="1438006" cy="118197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i="0" kern="1200" dirty="0"/>
            <a:t>Piemēram, </a:t>
          </a:r>
          <a:r>
            <a:rPr lang="lv-LV" sz="1100" b="1" i="0" kern="1200" dirty="0"/>
            <a:t>neizdalīt atsevišķi </a:t>
          </a:r>
          <a:r>
            <a:rPr lang="lv-LV" sz="1100" b="0" i="0" kern="1200" dirty="0"/>
            <a:t>transporta vai kancelejas izmaksas </a:t>
          </a:r>
          <a:r>
            <a:rPr lang="lv-LV" sz="1100" b="1" i="0" kern="1200" dirty="0"/>
            <a:t>katrai aktivitātei</a:t>
          </a:r>
        </a:p>
      </dsp:txBody>
      <dsp:txXfrm>
        <a:off x="1192769" y="1160931"/>
        <a:ext cx="1368768" cy="1112740"/>
      </dsp:txXfrm>
    </dsp:sp>
    <dsp:sp modelId="{8404E9A8-E2E3-43D2-8AD5-961E2A6EDCB0}">
      <dsp:nvSpPr>
        <dsp:cNvPr id="0" name=""/>
        <dsp:cNvSpPr/>
      </dsp:nvSpPr>
      <dsp:spPr>
        <a:xfrm>
          <a:off x="978399" y="901623"/>
          <a:ext cx="179750" cy="2247294"/>
        </a:xfrm>
        <a:custGeom>
          <a:avLst/>
          <a:gdLst/>
          <a:ahLst/>
          <a:cxnLst/>
          <a:rect l="0" t="0" r="0" b="0"/>
          <a:pathLst>
            <a:path>
              <a:moveTo>
                <a:pt x="0" y="0"/>
              </a:moveTo>
              <a:lnTo>
                <a:pt x="0" y="2247294"/>
              </a:lnTo>
              <a:lnTo>
                <a:pt x="179750" y="224729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63AE8D-4FD5-4C71-9325-8AB7F7D58474}">
      <dsp:nvSpPr>
        <dsp:cNvPr id="0" name=""/>
        <dsp:cNvSpPr/>
      </dsp:nvSpPr>
      <dsp:spPr>
        <a:xfrm>
          <a:off x="1158150" y="2532979"/>
          <a:ext cx="1438006" cy="123187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b="1" kern="1200" dirty="0"/>
            <a:t>Detalizētu skaidrojumu </a:t>
          </a:r>
          <a:r>
            <a:rPr lang="lv-LV" sz="1100" kern="1200" dirty="0"/>
            <a:t>par izmaksu aprēķinu sniegt projekta pieteikuma formas </a:t>
          </a:r>
          <a:r>
            <a:rPr lang="lv-LV" sz="1100" b="1" kern="1200" dirty="0"/>
            <a:t>sadaļā «Budžeta pozīciju skaidrojums»</a:t>
          </a:r>
        </a:p>
      </dsp:txBody>
      <dsp:txXfrm>
        <a:off x="1194230" y="2569059"/>
        <a:ext cx="1365846" cy="1159717"/>
      </dsp:txXfrm>
    </dsp:sp>
    <dsp:sp modelId="{215167CA-D5E1-4BE2-9246-B9D05995F0A1}">
      <dsp:nvSpPr>
        <dsp:cNvPr id="0" name=""/>
        <dsp:cNvSpPr/>
      </dsp:nvSpPr>
      <dsp:spPr>
        <a:xfrm>
          <a:off x="3045534" y="2869"/>
          <a:ext cx="1797508" cy="8987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lv-LV" sz="1400" kern="1200"/>
            <a:t>Veidot pārdomātus </a:t>
          </a:r>
          <a:r>
            <a:rPr lang="lv-LV" sz="1400" kern="1200" err="1"/>
            <a:t>apakšpozīciju</a:t>
          </a:r>
          <a:r>
            <a:rPr lang="lv-LV" sz="1400" kern="1200"/>
            <a:t> nosaukumus</a:t>
          </a:r>
        </a:p>
      </dsp:txBody>
      <dsp:txXfrm>
        <a:off x="3071858" y="29193"/>
        <a:ext cx="1744860" cy="846106"/>
      </dsp:txXfrm>
    </dsp:sp>
    <dsp:sp modelId="{1A95922D-0692-4F70-9A7D-C534D98D9E9C}">
      <dsp:nvSpPr>
        <dsp:cNvPr id="0" name=""/>
        <dsp:cNvSpPr/>
      </dsp:nvSpPr>
      <dsp:spPr>
        <a:xfrm>
          <a:off x="3225285" y="901623"/>
          <a:ext cx="179750" cy="674065"/>
        </a:xfrm>
        <a:custGeom>
          <a:avLst/>
          <a:gdLst/>
          <a:ahLst/>
          <a:cxnLst/>
          <a:rect l="0" t="0" r="0" b="0"/>
          <a:pathLst>
            <a:path>
              <a:moveTo>
                <a:pt x="0" y="0"/>
              </a:moveTo>
              <a:lnTo>
                <a:pt x="0" y="674065"/>
              </a:lnTo>
              <a:lnTo>
                <a:pt x="179750" y="67406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B9303-7713-478C-B187-D9D567D507D6}">
      <dsp:nvSpPr>
        <dsp:cNvPr id="0" name=""/>
        <dsp:cNvSpPr/>
      </dsp:nvSpPr>
      <dsp:spPr>
        <a:xfrm>
          <a:off x="3405035" y="1126312"/>
          <a:ext cx="1438006" cy="89875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err="1"/>
            <a:t>Apakšpozīcijas</a:t>
          </a:r>
          <a:r>
            <a:rPr lang="lv-LV" sz="1100" kern="1200"/>
            <a:t> nosaukumu </a:t>
          </a:r>
          <a:r>
            <a:rPr lang="lv-LV" sz="1100" b="1" kern="1200"/>
            <a:t>nobeidzot ar “u.tml.”</a:t>
          </a:r>
        </a:p>
      </dsp:txBody>
      <dsp:txXfrm>
        <a:off x="3431359" y="1152636"/>
        <a:ext cx="1385358" cy="846106"/>
      </dsp:txXfrm>
    </dsp:sp>
    <dsp:sp modelId="{2172DF54-4214-4C74-B224-8725D47C0FBF}">
      <dsp:nvSpPr>
        <dsp:cNvPr id="0" name=""/>
        <dsp:cNvSpPr/>
      </dsp:nvSpPr>
      <dsp:spPr>
        <a:xfrm>
          <a:off x="3225285" y="901623"/>
          <a:ext cx="179750" cy="1971377"/>
        </a:xfrm>
        <a:custGeom>
          <a:avLst/>
          <a:gdLst/>
          <a:ahLst/>
          <a:cxnLst/>
          <a:rect l="0" t="0" r="0" b="0"/>
          <a:pathLst>
            <a:path>
              <a:moveTo>
                <a:pt x="0" y="0"/>
              </a:moveTo>
              <a:lnTo>
                <a:pt x="0" y="1971377"/>
              </a:lnTo>
              <a:lnTo>
                <a:pt x="179750" y="1971377"/>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00DE3-7B6D-4497-9F30-FE0AE581F2C5}">
      <dsp:nvSpPr>
        <dsp:cNvPr id="0" name=""/>
        <dsp:cNvSpPr/>
      </dsp:nvSpPr>
      <dsp:spPr>
        <a:xfrm>
          <a:off x="3405035" y="2249755"/>
          <a:ext cx="1438006" cy="1246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dirty="0"/>
            <a:t>Nodrošina iespēju </a:t>
          </a:r>
          <a:r>
            <a:rPr lang="lv-LV" sz="1100" b="1" kern="1200" dirty="0"/>
            <a:t>elastīgāk reaģēt </a:t>
          </a:r>
          <a:r>
            <a:rPr lang="lv-LV" sz="1100" kern="1200" dirty="0"/>
            <a:t>uz apstākļu un vajadzību maiņu </a:t>
          </a:r>
          <a:r>
            <a:rPr lang="lv-LV" sz="1100" b="1" kern="1200" dirty="0"/>
            <a:t>projekta īstenošanas gaitā</a:t>
          </a:r>
        </a:p>
      </dsp:txBody>
      <dsp:txXfrm>
        <a:off x="3441543" y="2286263"/>
        <a:ext cx="1364990" cy="1173475"/>
      </dsp:txXfrm>
    </dsp:sp>
    <dsp:sp modelId="{BE2076B7-DB59-4290-B252-5C36545CE740}">
      <dsp:nvSpPr>
        <dsp:cNvPr id="0" name=""/>
        <dsp:cNvSpPr/>
      </dsp:nvSpPr>
      <dsp:spPr>
        <a:xfrm>
          <a:off x="5292419" y="2869"/>
          <a:ext cx="1797508" cy="8987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Font typeface="+mj-lt"/>
            <a:buNone/>
          </a:pPr>
          <a:r>
            <a:rPr lang="lv-LV" sz="1400" i="0" kern="1200"/>
            <a:t>Plānot personāla izmaksas, ieskaitot nodokļus</a:t>
          </a:r>
        </a:p>
      </dsp:txBody>
      <dsp:txXfrm>
        <a:off x="5318743" y="29193"/>
        <a:ext cx="1744860" cy="846106"/>
      </dsp:txXfrm>
    </dsp:sp>
    <dsp:sp modelId="{4AF41D38-6051-428D-BD1E-B1CF1DA1D43B}">
      <dsp:nvSpPr>
        <dsp:cNvPr id="0" name=""/>
        <dsp:cNvSpPr/>
      </dsp:nvSpPr>
      <dsp:spPr>
        <a:xfrm>
          <a:off x="5472170" y="901623"/>
          <a:ext cx="179750" cy="674065"/>
        </a:xfrm>
        <a:custGeom>
          <a:avLst/>
          <a:gdLst/>
          <a:ahLst/>
          <a:cxnLst/>
          <a:rect l="0" t="0" r="0" b="0"/>
          <a:pathLst>
            <a:path>
              <a:moveTo>
                <a:pt x="0" y="0"/>
              </a:moveTo>
              <a:lnTo>
                <a:pt x="0" y="674065"/>
              </a:lnTo>
              <a:lnTo>
                <a:pt x="179750" y="67406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A934F-5150-47E6-81F2-01849AC74952}">
      <dsp:nvSpPr>
        <dsp:cNvPr id="0" name=""/>
        <dsp:cNvSpPr/>
      </dsp:nvSpPr>
      <dsp:spPr>
        <a:xfrm>
          <a:off x="5651921" y="1126312"/>
          <a:ext cx="1438006" cy="89875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a:t>Darba devēja VSAOI neizdalīt atsevišķā budžeta </a:t>
          </a:r>
          <a:r>
            <a:rPr lang="lv-LV" sz="1100" b="1" i="0" kern="1200" err="1"/>
            <a:t>apakšpozīcijā</a:t>
          </a:r>
          <a:endParaRPr lang="lv-LV" sz="1100" b="1" i="0" kern="1200"/>
        </a:p>
      </dsp:txBody>
      <dsp:txXfrm>
        <a:off x="5678245" y="1152636"/>
        <a:ext cx="1385358" cy="846106"/>
      </dsp:txXfrm>
    </dsp:sp>
    <dsp:sp modelId="{9B4A92F9-B1B1-4A6A-9160-8F1731BA1AC0}">
      <dsp:nvSpPr>
        <dsp:cNvPr id="0" name=""/>
        <dsp:cNvSpPr/>
      </dsp:nvSpPr>
      <dsp:spPr>
        <a:xfrm>
          <a:off x="7539305" y="2869"/>
          <a:ext cx="2066164" cy="8987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Font typeface="+mj-lt"/>
            <a:buNone/>
          </a:pPr>
          <a:r>
            <a:rPr lang="lv-LV" sz="1400" b="0" i="0" kern="1200" dirty="0"/>
            <a:t>Detalizācijas pakāpe</a:t>
          </a:r>
        </a:p>
      </dsp:txBody>
      <dsp:txXfrm>
        <a:off x="7565629" y="29193"/>
        <a:ext cx="2013516" cy="846106"/>
      </dsp:txXfrm>
    </dsp:sp>
    <dsp:sp modelId="{6DBBDBDA-C8AD-4A49-8CD0-2560400AA2BE}">
      <dsp:nvSpPr>
        <dsp:cNvPr id="0" name=""/>
        <dsp:cNvSpPr/>
      </dsp:nvSpPr>
      <dsp:spPr>
        <a:xfrm>
          <a:off x="7745922" y="901623"/>
          <a:ext cx="206616" cy="674065"/>
        </a:xfrm>
        <a:custGeom>
          <a:avLst/>
          <a:gdLst/>
          <a:ahLst/>
          <a:cxnLst/>
          <a:rect l="0" t="0" r="0" b="0"/>
          <a:pathLst>
            <a:path>
              <a:moveTo>
                <a:pt x="0" y="0"/>
              </a:moveTo>
              <a:lnTo>
                <a:pt x="0" y="674065"/>
              </a:lnTo>
              <a:lnTo>
                <a:pt x="206616" y="67406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3F1569-DB31-4B05-9CBA-B4DF0779EDF7}">
      <dsp:nvSpPr>
        <dsp:cNvPr id="0" name=""/>
        <dsp:cNvSpPr/>
      </dsp:nvSpPr>
      <dsp:spPr>
        <a:xfrm>
          <a:off x="7952538" y="1126312"/>
          <a:ext cx="1766260" cy="89875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Neveidot detalizācijas pakāpi, kas izslēdz iespēju </a:t>
          </a:r>
          <a:r>
            <a:rPr lang="lv-LV" sz="1050" b="1" i="0" kern="1200" dirty="0"/>
            <a:t>elastīgi reaģēt uz situācijas izmaiņām</a:t>
          </a:r>
        </a:p>
      </dsp:txBody>
      <dsp:txXfrm>
        <a:off x="7978862" y="1152636"/>
        <a:ext cx="1713612" cy="846106"/>
      </dsp:txXfrm>
    </dsp:sp>
    <dsp:sp modelId="{962B9F51-8AA5-41FB-8BC7-66CFB54C71AA}">
      <dsp:nvSpPr>
        <dsp:cNvPr id="0" name=""/>
        <dsp:cNvSpPr/>
      </dsp:nvSpPr>
      <dsp:spPr>
        <a:xfrm>
          <a:off x="7745922" y="901623"/>
          <a:ext cx="206616" cy="1797508"/>
        </a:xfrm>
        <a:custGeom>
          <a:avLst/>
          <a:gdLst/>
          <a:ahLst/>
          <a:cxnLst/>
          <a:rect l="0" t="0" r="0" b="0"/>
          <a:pathLst>
            <a:path>
              <a:moveTo>
                <a:pt x="0" y="0"/>
              </a:moveTo>
              <a:lnTo>
                <a:pt x="0" y="1797508"/>
              </a:lnTo>
              <a:lnTo>
                <a:pt x="206616" y="179750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B4B2B-A8CB-4CB5-911A-8E09E661A4E2}">
      <dsp:nvSpPr>
        <dsp:cNvPr id="0" name=""/>
        <dsp:cNvSpPr/>
      </dsp:nvSpPr>
      <dsp:spPr>
        <a:xfrm>
          <a:off x="7952538" y="2249755"/>
          <a:ext cx="1805345" cy="89875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Piemēram, </a:t>
          </a:r>
          <a:r>
            <a:rPr lang="lv-LV" sz="1050" b="1" i="0" kern="1200" dirty="0"/>
            <a:t>izmaksas</a:t>
          </a:r>
          <a:r>
            <a:rPr lang="lv-LV" sz="1050" b="0" i="0" kern="1200" dirty="0"/>
            <a:t> konferencei </a:t>
          </a:r>
          <a:r>
            <a:rPr lang="lv-LV" sz="1050" b="1" i="0" kern="1200" dirty="0"/>
            <a:t>plānot kopsummā</a:t>
          </a:r>
          <a:r>
            <a:rPr lang="lv-LV" sz="1050" b="0" i="0" kern="1200" dirty="0"/>
            <a:t>, norādot, kādas izmaksu pozīcijā ietvertas</a:t>
          </a:r>
        </a:p>
      </dsp:txBody>
      <dsp:txXfrm>
        <a:off x="7978862" y="2276079"/>
        <a:ext cx="1752697" cy="846106"/>
      </dsp:txXfrm>
    </dsp:sp>
    <dsp:sp modelId="{AE8198E6-C393-427C-98FB-C638923C12A7}">
      <dsp:nvSpPr>
        <dsp:cNvPr id="0" name=""/>
        <dsp:cNvSpPr/>
      </dsp:nvSpPr>
      <dsp:spPr>
        <a:xfrm>
          <a:off x="7745922" y="901623"/>
          <a:ext cx="206616" cy="3039973"/>
        </a:xfrm>
        <a:custGeom>
          <a:avLst/>
          <a:gdLst/>
          <a:ahLst/>
          <a:cxnLst/>
          <a:rect l="0" t="0" r="0" b="0"/>
          <a:pathLst>
            <a:path>
              <a:moveTo>
                <a:pt x="0" y="0"/>
              </a:moveTo>
              <a:lnTo>
                <a:pt x="0" y="3039973"/>
              </a:lnTo>
              <a:lnTo>
                <a:pt x="206616" y="3039973"/>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C9FBE-1BEB-4DD5-9ABB-CBE25A51A72A}">
      <dsp:nvSpPr>
        <dsp:cNvPr id="0" name=""/>
        <dsp:cNvSpPr/>
      </dsp:nvSpPr>
      <dsp:spPr>
        <a:xfrm>
          <a:off x="7952538" y="3373198"/>
          <a:ext cx="1842475" cy="113679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dirty="0"/>
            <a:t>Vienlaikus</a:t>
          </a:r>
          <a:r>
            <a:rPr lang="lv-LV" sz="1100" b="0" i="0" kern="1200" dirty="0"/>
            <a:t> </a:t>
          </a:r>
          <a:r>
            <a:rPr lang="lv-LV" sz="1100" b="0" kern="1200" dirty="0"/>
            <a:t>sadaļā «Budžeta pozīciju skaidrojums»</a:t>
          </a:r>
          <a:r>
            <a:rPr lang="lv-LV" sz="1100" b="0" i="0" kern="1200" dirty="0"/>
            <a:t> iekļaut </a:t>
          </a:r>
          <a:r>
            <a:rPr lang="lv-LV" sz="1100" b="1" i="0" kern="1200" dirty="0"/>
            <a:t>izmaksu kalkulācijas </a:t>
          </a:r>
          <a:r>
            <a:rPr lang="lv-LV" sz="1100" b="0" i="0" kern="1200" dirty="0"/>
            <a:t>un </a:t>
          </a:r>
          <a:r>
            <a:rPr lang="lv-LV" sz="1100" b="1" i="0" kern="1200" dirty="0"/>
            <a:t>veikto cenu izpēti</a:t>
          </a:r>
        </a:p>
      </dsp:txBody>
      <dsp:txXfrm>
        <a:off x="7985834" y="3406494"/>
        <a:ext cx="1775883" cy="10702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F19A-7F8A-4551-834D-FB20E7745BF5}">
      <dsp:nvSpPr>
        <dsp:cNvPr id="0" name=""/>
        <dsp:cNvSpPr/>
      </dsp:nvSpPr>
      <dsp:spPr>
        <a:xfrm>
          <a:off x="0" y="0"/>
          <a:ext cx="7991966" cy="858419"/>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1. Projekta iesniedzēja prasme identificēt sevi programmas kontekstā</a:t>
          </a:r>
          <a:endParaRPr lang="lv-LV" sz="1900" kern="1200" dirty="0">
            <a:latin typeface="Verdana" panose="020B0604030504040204" pitchFamily="34" charset="0"/>
            <a:ea typeface="Verdana" panose="020B0604030504040204" pitchFamily="34" charset="0"/>
          </a:endParaRPr>
        </a:p>
      </dsp:txBody>
      <dsp:txXfrm>
        <a:off x="25142" y="25142"/>
        <a:ext cx="6965229" cy="808135"/>
      </dsp:txXfrm>
    </dsp:sp>
    <dsp:sp modelId="{138EFA66-CEB4-418C-BF44-E2343799FB8F}">
      <dsp:nvSpPr>
        <dsp:cNvPr id="0" name=""/>
        <dsp:cNvSpPr/>
      </dsp:nvSpPr>
      <dsp:spPr>
        <a:xfrm>
          <a:off x="596802" y="977644"/>
          <a:ext cx="7991966" cy="858419"/>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2. Projekta iesniedzēja prasme identificēt problēmu un pamatot projekta nepieciešamību</a:t>
          </a:r>
          <a:endParaRPr lang="lv-LV" sz="1900" kern="1200" dirty="0">
            <a:latin typeface="Verdana" panose="020B0604030504040204" pitchFamily="34" charset="0"/>
            <a:ea typeface="Verdana" panose="020B0604030504040204" pitchFamily="34" charset="0"/>
          </a:endParaRPr>
        </a:p>
      </dsp:txBody>
      <dsp:txXfrm>
        <a:off x="621944" y="1002786"/>
        <a:ext cx="6786906" cy="808135"/>
      </dsp:txXfrm>
    </dsp:sp>
    <dsp:sp modelId="{278253E9-77B2-4742-816A-30286E652494}">
      <dsp:nvSpPr>
        <dsp:cNvPr id="0" name=""/>
        <dsp:cNvSpPr/>
      </dsp:nvSpPr>
      <dsp:spPr>
        <a:xfrm>
          <a:off x="1193605" y="1955289"/>
          <a:ext cx="7991966" cy="858419"/>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3. Projekta iesniedzēja prasme aktivitātes fokusēt uz problēmas risinājumu, vērst uz projekta un vienlaikus arī programmas mērķa sasniegšanu</a:t>
          </a:r>
          <a:endParaRPr lang="lv-LV" sz="1900" kern="1200" dirty="0">
            <a:latin typeface="Verdana" panose="020B0604030504040204" pitchFamily="34" charset="0"/>
            <a:ea typeface="Verdana" panose="020B0604030504040204" pitchFamily="34" charset="0"/>
          </a:endParaRPr>
        </a:p>
      </dsp:txBody>
      <dsp:txXfrm>
        <a:off x="1218747" y="1980431"/>
        <a:ext cx="6786906" cy="808135"/>
      </dsp:txXfrm>
    </dsp:sp>
    <dsp:sp modelId="{8FE45E0C-A3EC-4E25-93A1-C3F5A5A0A33D}">
      <dsp:nvSpPr>
        <dsp:cNvPr id="0" name=""/>
        <dsp:cNvSpPr/>
      </dsp:nvSpPr>
      <dsp:spPr>
        <a:xfrm>
          <a:off x="1790408" y="2932933"/>
          <a:ext cx="7991966" cy="858419"/>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sp:txBody>
      <dsp:txXfrm>
        <a:off x="1815550" y="2958075"/>
        <a:ext cx="6786906" cy="808135"/>
      </dsp:txXfrm>
    </dsp:sp>
    <dsp:sp modelId="{9E918A35-CAAD-4464-8CB4-7D815BFA7DB7}">
      <dsp:nvSpPr>
        <dsp:cNvPr id="0" name=""/>
        <dsp:cNvSpPr/>
      </dsp:nvSpPr>
      <dsp:spPr>
        <a:xfrm>
          <a:off x="2387210" y="3910578"/>
          <a:ext cx="7991966" cy="858419"/>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5. Caurskatāms un izprotams projekta budžets</a:t>
          </a:r>
          <a:endParaRPr lang="lv-LV" sz="1900" kern="1200" dirty="0">
            <a:latin typeface="Verdana" panose="020B0604030504040204" pitchFamily="34" charset="0"/>
            <a:ea typeface="Verdana" panose="020B0604030504040204" pitchFamily="34" charset="0"/>
          </a:endParaRPr>
        </a:p>
      </dsp:txBody>
      <dsp:txXfrm>
        <a:off x="2412352" y="3935720"/>
        <a:ext cx="6786906" cy="808135"/>
      </dsp:txXfrm>
    </dsp:sp>
    <dsp:sp modelId="{4EEF5F18-D381-4FF4-B68E-76C415C5C2B9}">
      <dsp:nvSpPr>
        <dsp:cNvPr id="0" name=""/>
        <dsp:cNvSpPr/>
      </dsp:nvSpPr>
      <dsp:spPr>
        <a:xfrm>
          <a:off x="7433993" y="627123"/>
          <a:ext cx="557972" cy="55797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lv-LV" sz="2500" kern="1200"/>
        </a:p>
      </dsp:txBody>
      <dsp:txXfrm>
        <a:off x="7559537" y="627123"/>
        <a:ext cx="306884" cy="419874"/>
      </dsp:txXfrm>
    </dsp:sp>
    <dsp:sp modelId="{674C6F4E-1D93-453F-A6D6-1E4403F52D26}">
      <dsp:nvSpPr>
        <dsp:cNvPr id="0" name=""/>
        <dsp:cNvSpPr/>
      </dsp:nvSpPr>
      <dsp:spPr>
        <a:xfrm>
          <a:off x="8030796" y="1604767"/>
          <a:ext cx="557972" cy="55797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lv-LV" sz="2500" kern="1200"/>
        </a:p>
      </dsp:txBody>
      <dsp:txXfrm>
        <a:off x="8156340" y="1604767"/>
        <a:ext cx="306884" cy="419874"/>
      </dsp:txXfrm>
    </dsp:sp>
    <dsp:sp modelId="{5AC8F640-BD20-4D8E-96A8-B7E84610AE87}">
      <dsp:nvSpPr>
        <dsp:cNvPr id="0" name=""/>
        <dsp:cNvSpPr/>
      </dsp:nvSpPr>
      <dsp:spPr>
        <a:xfrm>
          <a:off x="8627598" y="2568105"/>
          <a:ext cx="557972" cy="55797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lv-LV" sz="2500" kern="1200"/>
        </a:p>
      </dsp:txBody>
      <dsp:txXfrm>
        <a:off x="8753142" y="2568105"/>
        <a:ext cx="306884" cy="419874"/>
      </dsp:txXfrm>
    </dsp:sp>
    <dsp:sp modelId="{77F9B3F4-2673-4A76-85C7-2B6A4DCB799A}">
      <dsp:nvSpPr>
        <dsp:cNvPr id="0" name=""/>
        <dsp:cNvSpPr/>
      </dsp:nvSpPr>
      <dsp:spPr>
        <a:xfrm>
          <a:off x="9224401" y="3555288"/>
          <a:ext cx="557972" cy="55797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lv-LV" sz="2500" kern="1200"/>
        </a:p>
      </dsp:txBody>
      <dsp:txXfrm>
        <a:off x="9349945" y="3555288"/>
        <a:ext cx="306884" cy="41987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6AFE73-0EAE-49AF-8444-864BFB15B72B}">
      <dsp:nvSpPr>
        <dsp:cNvPr id="0" name=""/>
        <dsp:cNvSpPr/>
      </dsp:nvSpPr>
      <dsp:spPr>
        <a:xfrm>
          <a:off x="1145864" y="1713"/>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1" u="none" kern="1200" dirty="0">
              <a:solidFill>
                <a:srgbClr val="800024"/>
              </a:solidFill>
            </a:rPr>
            <a:t>Projekta pieteikuma iesniegšana notiek MAP platformā.  </a:t>
          </a:r>
          <a:r>
            <a:rPr lang="lv-LV" sz="1200" b="0" u="none" kern="1200" dirty="0">
              <a:solidFill>
                <a:srgbClr val="800024"/>
              </a:solidFill>
            </a:rPr>
            <a:t>Lai būtu iespējams pieteikties konkursā, nepieciešams nodrošināt organizācijas pārstāvjiem MAP piekļuvi. Lūdzam ne vēlāk kā 10 darba dienas pirms 30.04.2024. iesūtīt atbildīgās amatpersonas parakstītu aizpildītu MAP lietotāju izveides veidlapu. Veidlapa pieejama Fonda </a:t>
          </a:r>
          <a:r>
            <a:rPr lang="lv-LV" sz="1200" b="0" u="none" kern="1200" dirty="0">
              <a:solidFill>
                <a:srgbClr val="800024"/>
              </a:solidFill>
              <a:latin typeface="Verdana"/>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mājas lapā</a:t>
          </a:r>
          <a:r>
            <a:rPr lang="lv-LV" sz="1200" b="0" u="none" kern="1200" dirty="0">
              <a:solidFill>
                <a:srgbClr val="800024"/>
              </a:solidFill>
              <a:latin typeface="Verdana"/>
              <a:ea typeface="+mn-ea"/>
              <a:cs typeface="+mn-cs"/>
            </a:rPr>
            <a:t>.</a:t>
          </a:r>
        </a:p>
      </dsp:txBody>
      <dsp:txXfrm>
        <a:off x="1145864" y="1713"/>
        <a:ext cx="3592232" cy="2155339"/>
      </dsp:txXfrm>
    </dsp:sp>
    <dsp:sp modelId="{175C7274-C9CE-4336-B00A-E2FF2B02837F}">
      <dsp:nvSpPr>
        <dsp:cNvPr id="0" name=""/>
        <dsp:cNvSpPr/>
      </dsp:nvSpPr>
      <dsp:spPr>
        <a:xfrm>
          <a:off x="5097319" y="1713"/>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latin typeface="Verdana"/>
              <a:ea typeface="+mn-ea"/>
              <a:cs typeface="+mn-cs"/>
            </a:rPr>
            <a:t>Viss Fonda projektu konkursu cikls – pieteikuma iesniegšana, saziņa, statusa informācija, vērtēšanas procesa rezultāti, līgumi, veiktie maksājumi, atskaišu iesniegšana notiek caur MAP.   </a:t>
          </a:r>
        </a:p>
      </dsp:txBody>
      <dsp:txXfrm>
        <a:off x="5097319" y="1713"/>
        <a:ext cx="3592232" cy="2155339"/>
      </dsp:txXfrm>
    </dsp:sp>
    <dsp:sp modelId="{D5D5A1DD-7A48-4137-A865-3D9F78024088}">
      <dsp:nvSpPr>
        <dsp:cNvPr id="0" name=""/>
        <dsp:cNvSpPr/>
      </dsp:nvSpPr>
      <dsp:spPr>
        <a:xfrm>
          <a:off x="1145864" y="2516276"/>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Pirms pieteikuma iesniegšanas un līdz Konkursa rezultātu saņemšanai nodrošināt, ka projekta pieteicējs </a:t>
          </a:r>
          <a:r>
            <a:rPr lang="lv-LV" sz="1600" b="1" kern="1200" dirty="0">
              <a:solidFill>
                <a:srgbClr val="800024"/>
              </a:solidFill>
            </a:rPr>
            <a:t>ir iesniedzis nodokļu deklarācijas un nav VID administrēto nodokļu parāda</a:t>
          </a:r>
          <a:r>
            <a:rPr lang="lv-LV" sz="1600" kern="1200" dirty="0">
              <a:solidFill>
                <a:srgbClr val="800024"/>
              </a:solidFill>
            </a:rPr>
            <a:t>, kas pārsniedz 150 EUR</a:t>
          </a:r>
          <a:endParaRPr lang="lv-LV" sz="1600" b="1" u="sng" kern="1200" dirty="0">
            <a:solidFill>
              <a:srgbClr val="800024"/>
            </a:solidFill>
          </a:endParaRPr>
        </a:p>
      </dsp:txBody>
      <dsp:txXfrm>
        <a:off x="1145864" y="2516276"/>
        <a:ext cx="3592232" cy="2155339"/>
      </dsp:txXfrm>
    </dsp:sp>
    <dsp:sp modelId="{6ACC85C8-82AA-419D-9A15-C1D752BAA9BB}">
      <dsp:nvSpPr>
        <dsp:cNvPr id="0" name=""/>
        <dsp:cNvSpPr/>
      </dsp:nvSpPr>
      <dsp:spPr>
        <a:xfrm>
          <a:off x="5097319" y="2516276"/>
          <a:ext cx="3592232" cy="21553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Projekta pieteikumu iesniegt laicīgi</a:t>
          </a:r>
        </a:p>
        <a:p>
          <a:pPr marL="0" lvl="0" indent="0" algn="ctr" defTabSz="711200">
            <a:lnSpc>
              <a:spcPct val="90000"/>
            </a:lnSpc>
            <a:spcBef>
              <a:spcPct val="0"/>
            </a:spcBef>
            <a:spcAft>
              <a:spcPct val="35000"/>
            </a:spcAft>
            <a:buNone/>
          </a:pPr>
          <a:r>
            <a:rPr lang="lv-LV" sz="1600" kern="1200" dirty="0">
              <a:solidFill>
                <a:srgbClr val="800024"/>
              </a:solidFill>
            </a:rPr>
            <a:t>Projektu pieteikumu iesniegšanas termiņš </a:t>
          </a:r>
          <a:r>
            <a:rPr lang="lv-LV" sz="1600" b="1" u="sng" kern="1200" dirty="0">
              <a:solidFill>
                <a:srgbClr val="800024"/>
              </a:solidFill>
            </a:rPr>
            <a:t>30.04.2024 plkst. 23:59 </a:t>
          </a:r>
        </a:p>
      </dsp:txBody>
      <dsp:txXfrm>
        <a:off x="5097319" y="2516276"/>
        <a:ext cx="3592232" cy="21553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66908" y="2038167"/>
          <a:ext cx="1093010" cy="1818744"/>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4458" y="25815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Pieteikumu iesniegšana MAP</a:t>
          </a:r>
        </a:p>
        <a:p>
          <a:pPr marL="0" lvl="0" indent="0" algn="l" defTabSz="711200">
            <a:lnSpc>
              <a:spcPct val="90000"/>
            </a:lnSpc>
            <a:spcBef>
              <a:spcPct val="0"/>
            </a:spcBef>
            <a:spcAft>
              <a:spcPct val="35000"/>
            </a:spcAft>
            <a:buNone/>
          </a:pPr>
          <a:endParaRPr lang="lv-LV" sz="1600" b="1" kern="1200" dirty="0">
            <a:solidFill>
              <a:srgbClr val="800024"/>
            </a:solidFill>
          </a:endParaRPr>
        </a:p>
      </dsp:txBody>
      <dsp:txXfrm>
        <a:off x="184458" y="2581580"/>
        <a:ext cx="1641972" cy="1439285"/>
      </dsp:txXfrm>
    </dsp:sp>
    <dsp:sp modelId="{ECD86682-2DE2-4244-A93A-9603E8B3637B}">
      <dsp:nvSpPr>
        <dsp:cNvPr id="0" name=""/>
        <dsp:cNvSpPr/>
      </dsp:nvSpPr>
      <dsp:spPr>
        <a:xfrm>
          <a:off x="1516624" y="1904269"/>
          <a:ext cx="309806" cy="309806"/>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377004" y="1540767"/>
          <a:ext cx="1093010" cy="1818744"/>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194553" y="20841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Vērtēšana</a:t>
          </a:r>
        </a:p>
      </dsp:txBody>
      <dsp:txXfrm>
        <a:off x="2194553" y="2084180"/>
        <a:ext cx="1641972" cy="1439285"/>
      </dsp:txXfrm>
    </dsp:sp>
    <dsp:sp modelId="{6F74EBC2-4524-425D-A99A-53F7ED511C7A}">
      <dsp:nvSpPr>
        <dsp:cNvPr id="0" name=""/>
        <dsp:cNvSpPr/>
      </dsp:nvSpPr>
      <dsp:spPr>
        <a:xfrm>
          <a:off x="3526720" y="1406869"/>
          <a:ext cx="309806" cy="309806"/>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387099" y="1043367"/>
          <a:ext cx="1093010" cy="1818744"/>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204649" y="15867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Rezultātu izziņošana</a:t>
          </a:r>
        </a:p>
      </dsp:txBody>
      <dsp:txXfrm>
        <a:off x="4204649" y="1586780"/>
        <a:ext cx="1641972" cy="1439285"/>
      </dsp:txXfrm>
    </dsp:sp>
    <dsp:sp modelId="{5963A91D-4188-4571-8037-6D01941D8980}">
      <dsp:nvSpPr>
        <dsp:cNvPr id="0" name=""/>
        <dsp:cNvSpPr/>
      </dsp:nvSpPr>
      <dsp:spPr>
        <a:xfrm>
          <a:off x="5536816" y="909469"/>
          <a:ext cx="309806" cy="309806"/>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397195" y="545967"/>
          <a:ext cx="1093010" cy="1818744"/>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214744" y="10893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Nosacījumu izpilde/ līgumu slēgšana</a:t>
          </a:r>
        </a:p>
      </dsp:txBody>
      <dsp:txXfrm>
        <a:off x="6214744" y="1089379"/>
        <a:ext cx="1641972" cy="1439285"/>
      </dsp:txXfrm>
    </dsp:sp>
    <dsp:sp modelId="{405CC3FF-619E-476A-BF66-F204A0298ECF}">
      <dsp:nvSpPr>
        <dsp:cNvPr id="0" name=""/>
        <dsp:cNvSpPr/>
      </dsp:nvSpPr>
      <dsp:spPr>
        <a:xfrm>
          <a:off x="7546911" y="412069"/>
          <a:ext cx="309806" cy="309806"/>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407291" y="48566"/>
          <a:ext cx="1093010" cy="1818744"/>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224840" y="5919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lv-LV" sz="1600" b="1" kern="1200" dirty="0">
              <a:solidFill>
                <a:srgbClr val="800024"/>
              </a:solidFill>
            </a:rPr>
            <a:t>Starpposma un noslēguma pārskats</a:t>
          </a:r>
        </a:p>
      </dsp:txBody>
      <dsp:txXfrm>
        <a:off x="8224840" y="591979"/>
        <a:ext cx="1641972" cy="1439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03961-06B9-45E9-97E1-CC175210619F}">
      <dsp:nvSpPr>
        <dsp:cNvPr id="0" name=""/>
        <dsp:cNvSpPr/>
      </dsp:nvSpPr>
      <dsp:spPr>
        <a:xfrm>
          <a:off x="0" y="0"/>
          <a:ext cx="7940793" cy="875450"/>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Programmas un konkursa mērķis, atbalstāmās aktivitātes</a:t>
          </a:r>
        </a:p>
      </dsp:txBody>
      <dsp:txXfrm>
        <a:off x="25641" y="25641"/>
        <a:ext cx="6893687" cy="824168"/>
      </dsp:txXfrm>
    </dsp:sp>
    <dsp:sp modelId="{B35614AE-9140-48D4-BBF0-26815517A9AC}">
      <dsp:nvSpPr>
        <dsp:cNvPr id="0" name=""/>
        <dsp:cNvSpPr/>
      </dsp:nvSpPr>
      <dsp:spPr>
        <a:xfrm>
          <a:off x="592981" y="997040"/>
          <a:ext cx="7940793" cy="875450"/>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t>Pamatnosacījumi</a:t>
          </a:r>
        </a:p>
      </dsp:txBody>
      <dsp:txXfrm>
        <a:off x="618622" y="1022681"/>
        <a:ext cx="6727487" cy="824168"/>
      </dsp:txXfrm>
    </dsp:sp>
    <dsp:sp modelId="{9478F798-12D7-4027-94E5-D809DFBEA4CE}">
      <dsp:nvSpPr>
        <dsp:cNvPr id="0" name=""/>
        <dsp:cNvSpPr/>
      </dsp:nvSpPr>
      <dsp:spPr>
        <a:xfrm>
          <a:off x="1185962" y="1994080"/>
          <a:ext cx="7940793" cy="875450"/>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Projektu pieteikumu vērtēšana</a:t>
          </a:r>
        </a:p>
      </dsp:txBody>
      <dsp:txXfrm>
        <a:off x="1211603" y="2019721"/>
        <a:ext cx="6727487" cy="824168"/>
      </dsp:txXfrm>
    </dsp:sp>
    <dsp:sp modelId="{8EA0C093-02E8-460E-BF26-2764A677FD97}">
      <dsp:nvSpPr>
        <dsp:cNvPr id="0" name=""/>
        <dsp:cNvSpPr/>
      </dsp:nvSpPr>
      <dsp:spPr>
        <a:xfrm>
          <a:off x="1778944" y="2991121"/>
          <a:ext cx="7940793" cy="875450"/>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Attiecināmās izmaksas</a:t>
          </a:r>
        </a:p>
      </dsp:txBody>
      <dsp:txXfrm>
        <a:off x="1804585" y="3016762"/>
        <a:ext cx="6727487" cy="824168"/>
      </dsp:txXfrm>
    </dsp:sp>
    <dsp:sp modelId="{EF546B32-84FC-4B02-AD34-958899DD218E}">
      <dsp:nvSpPr>
        <dsp:cNvPr id="0" name=""/>
        <dsp:cNvSpPr/>
      </dsp:nvSpPr>
      <dsp:spPr>
        <a:xfrm>
          <a:off x="2371925" y="3988161"/>
          <a:ext cx="7940793" cy="875450"/>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b="0" kern="1200" dirty="0">
              <a:solidFill>
                <a:schemeClr val="bg1"/>
              </a:solidFill>
              <a:latin typeface="Verdana" panose="020B0604030504040204" pitchFamily="34" charset="0"/>
              <a:ea typeface="Verdana" panose="020B0604030504040204" pitchFamily="34" charset="0"/>
            </a:rPr>
            <a:t>Projektu iesniegšana un ieteikumi to sagatavošanai</a:t>
          </a:r>
        </a:p>
      </dsp:txBody>
      <dsp:txXfrm>
        <a:off x="2397566" y="4013802"/>
        <a:ext cx="6727487" cy="824168"/>
      </dsp:txXfrm>
    </dsp:sp>
    <dsp:sp modelId="{D32FC8E4-31FB-4031-A198-B948D1A587D2}">
      <dsp:nvSpPr>
        <dsp:cNvPr id="0" name=""/>
        <dsp:cNvSpPr/>
      </dsp:nvSpPr>
      <dsp:spPr>
        <a:xfrm>
          <a:off x="7371751" y="639564"/>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7499785" y="639564"/>
        <a:ext cx="312974" cy="428204"/>
      </dsp:txXfrm>
    </dsp:sp>
    <dsp:sp modelId="{A03C2B76-566D-4024-9CA5-39565E5B1946}">
      <dsp:nvSpPr>
        <dsp:cNvPr id="0" name=""/>
        <dsp:cNvSpPr/>
      </dsp:nvSpPr>
      <dsp:spPr>
        <a:xfrm>
          <a:off x="7964732" y="163660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092766" y="1636605"/>
        <a:ext cx="312974" cy="428204"/>
      </dsp:txXfrm>
    </dsp:sp>
    <dsp:sp modelId="{34FEE395-7722-4C7E-A56C-D7777EC2F708}">
      <dsp:nvSpPr>
        <dsp:cNvPr id="0" name=""/>
        <dsp:cNvSpPr/>
      </dsp:nvSpPr>
      <dsp:spPr>
        <a:xfrm>
          <a:off x="8557713" y="2619055"/>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8685747" y="2619055"/>
        <a:ext cx="312974" cy="428204"/>
      </dsp:txXfrm>
    </dsp:sp>
    <dsp:sp modelId="{5D52574A-D3FF-4F4C-8F4D-B9D393CA4E51}">
      <dsp:nvSpPr>
        <dsp:cNvPr id="0" name=""/>
        <dsp:cNvSpPr/>
      </dsp:nvSpPr>
      <dsp:spPr>
        <a:xfrm>
          <a:off x="9150695" y="3625822"/>
          <a:ext cx="569042" cy="569042"/>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9278729" y="3625822"/>
        <a:ext cx="312974" cy="4282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037432" cy="202028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507487" y="329936"/>
          <a:ext cx="2911639" cy="1481541"/>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507487" y="1969812"/>
          <a:ext cx="2911639" cy="2469235"/>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100% programmas finansējums</a:t>
          </a:r>
        </a:p>
        <a:p>
          <a:pPr marL="0" lvl="0" indent="0" algn="ctr" defTabSz="889000">
            <a:lnSpc>
              <a:spcPct val="90000"/>
            </a:lnSpc>
            <a:spcBef>
              <a:spcPct val="0"/>
            </a:spcBef>
            <a:spcAft>
              <a:spcPct val="35000"/>
            </a:spcAft>
            <a:buNone/>
          </a:pPr>
          <a:r>
            <a:rPr lang="lv-LV" sz="1600" b="0" kern="1200" dirty="0">
              <a:latin typeface="Verdana" panose="020B0604030504040204" pitchFamily="34" charset="0"/>
              <a:ea typeface="Verdana" panose="020B0604030504040204" pitchFamily="34" charset="0"/>
            </a:rPr>
            <a:t>Projekta iesniedzējs Konkursā var iesniegt tikai </a:t>
          </a:r>
          <a:r>
            <a:rPr lang="lv-LV" sz="1600" b="1" kern="1200" dirty="0">
              <a:latin typeface="Verdana" panose="020B0604030504040204" pitchFamily="34" charset="0"/>
              <a:ea typeface="Verdana" panose="020B0604030504040204" pitchFamily="34" charset="0"/>
            </a:rPr>
            <a:t>1 projekta pieteikumu</a:t>
          </a:r>
          <a:endParaRPr lang="lv-LV" sz="1800" b="1" kern="1200" dirty="0">
            <a:latin typeface="Verdana" panose="020B0604030504040204" pitchFamily="34" charset="0"/>
            <a:ea typeface="Verdana" panose="020B0604030504040204" pitchFamily="34" charset="0"/>
          </a:endParaRPr>
        </a:p>
        <a:p>
          <a:pPr marL="0" lvl="0" indent="0" algn="ctr" defTabSz="889000">
            <a:lnSpc>
              <a:spcPct val="90000"/>
            </a:lnSpc>
            <a:spcBef>
              <a:spcPct val="0"/>
            </a:spcBef>
            <a:spcAft>
              <a:spcPct val="35000"/>
            </a:spcAft>
            <a:buNone/>
          </a:pPr>
          <a:endParaRPr lang="lv-LV" sz="1000" kern="1200" dirty="0">
            <a:latin typeface="Verdana" panose="020B0604030504040204" pitchFamily="34" charset="0"/>
            <a:ea typeface="Verdana" panose="020B0604030504040204" pitchFamily="34" charset="0"/>
          </a:endParaRPr>
        </a:p>
      </dsp:txBody>
      <dsp:txXfrm rot="10800000">
        <a:off x="3583424" y="1969812"/>
        <a:ext cx="2759765" cy="2393298"/>
      </dsp:txXfrm>
    </dsp:sp>
    <dsp:sp modelId="{1576FBAE-E528-459B-8CB2-A84D0DE4747C}">
      <dsp:nvSpPr>
        <dsp:cNvPr id="0" name=""/>
        <dsp:cNvSpPr/>
      </dsp:nvSpPr>
      <dsp:spPr>
        <a:xfrm>
          <a:off x="0" y="370293"/>
          <a:ext cx="2911639" cy="14815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16024" y="2000109"/>
          <a:ext cx="2911639" cy="2469235"/>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01.03.2024.</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31.12.2024.</a:t>
          </a:r>
        </a:p>
      </dsp:txBody>
      <dsp:txXfrm rot="10800000">
        <a:off x="91961" y="2000109"/>
        <a:ext cx="2759765" cy="2393298"/>
      </dsp:txXfrm>
    </dsp:sp>
    <dsp:sp modelId="{A4BF516A-B622-4B4F-B0E3-BA2E77AB5994}">
      <dsp:nvSpPr>
        <dsp:cNvPr id="0" name=""/>
        <dsp:cNvSpPr/>
      </dsp:nvSpPr>
      <dsp:spPr>
        <a:xfrm>
          <a:off x="7007656" y="376516"/>
          <a:ext cx="3022456" cy="1481541"/>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029785" y="2020283"/>
          <a:ext cx="2978199" cy="246923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324000" rIns="113792" bIns="113792" numCol="1" spcCol="1270" anchor="t" anchorCtr="0">
          <a:noAutofit/>
        </a:bodyPr>
        <a:lstStyle/>
        <a:p>
          <a:pPr marL="0" lvl="0" indent="0" algn="ctr" defTabSz="711200">
            <a:lnSpc>
              <a:spcPct val="90000"/>
            </a:lnSpc>
            <a:spcBef>
              <a:spcPct val="0"/>
            </a:spcBef>
            <a:spcAft>
              <a:spcPct val="35000"/>
            </a:spcAft>
            <a:buNone/>
          </a:pPr>
          <a:r>
            <a:rPr lang="lv-LV" altLang="lv-LV" sz="1600" kern="1200" dirty="0">
              <a:solidFill>
                <a:prstClr val="white"/>
              </a:solidFill>
              <a:latin typeface="Verdana" panose="020B0604030504040204" pitchFamily="34" charset="0"/>
              <a:ea typeface="Verdana" panose="020B0604030504040204" pitchFamily="34" charset="0"/>
              <a:cs typeface="+mn-cs"/>
            </a:rPr>
            <a:t>Vienam projektam un pieteicējam finansējums:</a:t>
          </a:r>
        </a:p>
        <a:p>
          <a:pPr marL="0" lvl="0" indent="0" algn="ctr" defTabSz="711200">
            <a:lnSpc>
              <a:spcPct val="90000"/>
            </a:lnSpc>
            <a:spcBef>
              <a:spcPct val="0"/>
            </a:spcBef>
            <a:spcAft>
              <a:spcPct val="35000"/>
            </a:spcAft>
            <a:buNone/>
          </a:pPr>
          <a:r>
            <a:rPr lang="fr-FR" altLang="lv-LV" sz="1600" b="1" kern="1200" dirty="0" err="1">
              <a:solidFill>
                <a:prstClr val="white"/>
              </a:solidFill>
              <a:latin typeface="Verdana" panose="020B0604030504040204" pitchFamily="34" charset="0"/>
              <a:ea typeface="Verdana" panose="020B0604030504040204" pitchFamily="34" charset="0"/>
              <a:cs typeface="+mn-cs"/>
            </a:rPr>
            <a:t>minimālais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marL="0" lvl="0" indent="0" algn="ctr" defTabSz="711200">
            <a:lnSpc>
              <a:spcPct val="90000"/>
            </a:lnSpc>
            <a:spcBef>
              <a:spcPct val="0"/>
            </a:spcBef>
            <a:spcAft>
              <a:spcPct val="35000"/>
            </a:spcAft>
            <a:buNone/>
          </a:pPr>
          <a:r>
            <a:rPr lang="lv-LV" altLang="lv-LV" sz="1600" b="1" kern="1200" dirty="0">
              <a:solidFill>
                <a:prstClr val="white"/>
              </a:solidFill>
              <a:latin typeface="Verdana" panose="020B0604030504040204" pitchFamily="34" charset="0"/>
              <a:ea typeface="Verdana" panose="020B0604030504040204" pitchFamily="34" charset="0"/>
              <a:cs typeface="+mn-cs"/>
            </a:rPr>
            <a:t>10</a:t>
          </a:r>
          <a:r>
            <a:rPr lang="fr-FR" altLang="lv-LV" sz="1600" b="1" kern="1200" dirty="0">
              <a:solidFill>
                <a:prstClr val="white"/>
              </a:solidFill>
              <a:latin typeface="Verdana" panose="020B0604030504040204" pitchFamily="34" charset="0"/>
              <a:ea typeface="Verdana" panose="020B0604030504040204" pitchFamily="34" charset="0"/>
              <a:cs typeface="+mn-cs"/>
            </a:rPr>
            <a:t> </a:t>
          </a:r>
          <a:r>
            <a:rPr lang="lv-LV" altLang="lv-LV" sz="1600" b="1" kern="1200" dirty="0">
              <a:solidFill>
                <a:prstClr val="white"/>
              </a:solidFill>
              <a:latin typeface="Verdana" panose="020B0604030504040204" pitchFamily="34" charset="0"/>
              <a:ea typeface="Verdana" panose="020B0604030504040204" pitchFamily="34" charset="0"/>
              <a:cs typeface="+mn-cs"/>
            </a:rPr>
            <a:t>0</a:t>
          </a:r>
          <a:r>
            <a:rPr lang="fr-FR" altLang="lv-LV" sz="1600" b="1" kern="1200" dirty="0">
              <a:solidFill>
                <a:prstClr val="white"/>
              </a:solidFill>
              <a:latin typeface="Verdana" panose="020B0604030504040204" pitchFamily="34" charset="0"/>
              <a:ea typeface="Verdana" panose="020B0604030504040204" pitchFamily="34" charset="0"/>
              <a:cs typeface="+mn-cs"/>
            </a:rPr>
            <a:t>00 EUR</a:t>
          </a:r>
        </a:p>
        <a:p>
          <a:pPr marL="0" lvl="0" indent="0" algn="ctr" defTabSz="711200">
            <a:lnSpc>
              <a:spcPct val="90000"/>
            </a:lnSpc>
            <a:spcBef>
              <a:spcPct val="0"/>
            </a:spcBef>
            <a:spcAft>
              <a:spcPct val="35000"/>
            </a:spcAft>
            <a:buNone/>
          </a:pPr>
          <a:r>
            <a:rPr lang="fr-FR" altLang="lv-LV" sz="1600" b="1" kern="1200" dirty="0" err="1">
              <a:solidFill>
                <a:prstClr val="white"/>
              </a:solidFill>
              <a:latin typeface="Verdana" panose="020B0604030504040204" pitchFamily="34" charset="0"/>
              <a:ea typeface="Verdana" panose="020B0604030504040204" pitchFamily="34" charset="0"/>
              <a:cs typeface="+mn-cs"/>
            </a:rPr>
            <a:t>maksimālais</a:t>
          </a:r>
          <a:r>
            <a:rPr lang="fr-FR" altLang="lv-LV" sz="1600" b="1" kern="1200" dirty="0">
              <a:solidFill>
                <a:prstClr val="white"/>
              </a:solidFill>
              <a:latin typeface="Verdana" panose="020B0604030504040204" pitchFamily="34" charset="0"/>
              <a:ea typeface="Verdana" panose="020B0604030504040204" pitchFamily="34" charset="0"/>
              <a:cs typeface="+mn-cs"/>
            </a:rPr>
            <a:t>:</a:t>
          </a:r>
        </a:p>
        <a:p>
          <a:pPr marL="0" lvl="0" indent="0" algn="ctr" defTabSz="711200">
            <a:lnSpc>
              <a:spcPct val="90000"/>
            </a:lnSpc>
            <a:spcBef>
              <a:spcPct val="0"/>
            </a:spcBef>
            <a:spcAft>
              <a:spcPct val="35000"/>
            </a:spcAft>
            <a:buNone/>
          </a:pPr>
          <a:r>
            <a:rPr lang="lv-LV" altLang="lv-LV" sz="1600" b="1" kern="1200" dirty="0">
              <a:solidFill>
                <a:prstClr val="white"/>
              </a:solidFill>
              <a:latin typeface="Verdana" panose="020B0604030504040204" pitchFamily="34" charset="0"/>
              <a:ea typeface="Verdana" panose="020B0604030504040204" pitchFamily="34" charset="0"/>
              <a:cs typeface="+mn-cs"/>
            </a:rPr>
            <a:t>100</a:t>
          </a:r>
          <a:r>
            <a:rPr lang="fr-FR" altLang="lv-LV" sz="1600" b="1" kern="1200" dirty="0">
              <a:solidFill>
                <a:prstClr val="white"/>
              </a:solidFill>
              <a:latin typeface="Verdana" panose="020B0604030504040204" pitchFamily="34" charset="0"/>
              <a:ea typeface="Verdana" panose="020B0604030504040204" pitchFamily="34" charset="0"/>
              <a:cs typeface="+mn-cs"/>
            </a:rPr>
            <a:t> 000 EUR</a:t>
          </a:r>
          <a:endParaRPr lang="lv-LV" sz="1400" b="0" i="0" kern="1200" dirty="0">
            <a:solidFill>
              <a:prstClr val="white"/>
            </a:solidFill>
            <a:latin typeface="Verdana" panose="020B0604030504040204" pitchFamily="34" charset="0"/>
            <a:ea typeface="Verdana" panose="020B0604030504040204" pitchFamily="34" charset="0"/>
            <a:cs typeface="+mn-cs"/>
          </a:endParaRPr>
        </a:p>
      </dsp:txBody>
      <dsp:txXfrm rot="10800000">
        <a:off x="7105722" y="2020283"/>
        <a:ext cx="2826325" cy="23932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184916"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05547" y="289795"/>
          <a:ext cx="2991819" cy="159387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3042" y="2173466"/>
          <a:ext cx="2991819"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aktivitāšu mērķa grupa</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kern="1200" dirty="0"/>
            <a:t>Ukrainas civiliedzīvotāji un uzņemošā kopiena</a:t>
          </a:r>
          <a:endParaRPr lang="lv-LV" sz="1800" b="1" kern="1200" dirty="0">
            <a:solidFill>
              <a:prstClr val="white"/>
            </a:solidFill>
            <a:latin typeface="Verdana" panose="020B0604030504040204" pitchFamily="34" charset="0"/>
            <a:ea typeface="Verdana" panose="020B0604030504040204" pitchFamily="34" charset="0"/>
            <a:cs typeface="+mn-cs"/>
          </a:endParaRPr>
        </a:p>
      </dsp:txBody>
      <dsp:txXfrm rot="10800000">
        <a:off x="414737" y="2173466"/>
        <a:ext cx="2828429" cy="2574764"/>
      </dsp:txXfrm>
    </dsp:sp>
    <dsp:sp modelId="{1576FBAE-E528-459B-8CB2-A84D0DE4747C}">
      <dsp:nvSpPr>
        <dsp:cNvPr id="0" name=""/>
        <dsp:cNvSpPr/>
      </dsp:nvSpPr>
      <dsp:spPr>
        <a:xfrm>
          <a:off x="3596548" y="289795"/>
          <a:ext cx="2991819" cy="1593875"/>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596548" y="2173466"/>
          <a:ext cx="2991819"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0" kern="1200" dirty="0"/>
            <a:t>Projekta īstenošanas vieta ir </a:t>
          </a:r>
          <a:r>
            <a:rPr lang="lv-LV" sz="1800" b="1" kern="1200" dirty="0"/>
            <a:t>Latvija</a:t>
          </a:r>
          <a:r>
            <a:rPr lang="lv-LV" sz="1800" b="0" kern="1200" dirty="0"/>
            <a:t> un </a:t>
          </a:r>
          <a:r>
            <a:rPr lang="lv-LV" sz="1800" b="0" kern="1200" dirty="0" err="1"/>
            <a:t>kultūrorientācijas</a:t>
          </a:r>
          <a:r>
            <a:rPr lang="lv-LV" sz="1800" b="0" kern="1200" dirty="0"/>
            <a:t> kursiem un pasākumiem ir jābūt nodrošinātiem </a:t>
          </a:r>
          <a:r>
            <a:rPr lang="lv-LV" sz="1800" b="1" kern="1200" dirty="0"/>
            <a:t>mērķa grupai bez maksas</a:t>
          </a:r>
          <a:r>
            <a:rPr lang="lv-LV" sz="1800" b="0" kern="1200" dirty="0"/>
            <a:t>.</a:t>
          </a:r>
        </a:p>
        <a:p>
          <a:pPr marL="0" lvl="0" indent="0" algn="ctr" defTabSz="800100">
            <a:lnSpc>
              <a:spcPct val="90000"/>
            </a:lnSpc>
            <a:spcBef>
              <a:spcPct val="0"/>
            </a:spcBef>
            <a:spcAft>
              <a:spcPct val="35000"/>
            </a:spcAft>
            <a:buNone/>
          </a:pPr>
          <a:endParaRPr lang="lv-LV" sz="1800" b="1" u="sng" kern="1200" dirty="0"/>
        </a:p>
      </dsp:txBody>
      <dsp:txXfrm rot="10800000">
        <a:off x="3678243" y="2173466"/>
        <a:ext cx="2828429" cy="2574764"/>
      </dsp:txXfrm>
    </dsp:sp>
    <dsp:sp modelId="{A4BF516A-B622-4B4F-B0E3-BA2E77AB5994}">
      <dsp:nvSpPr>
        <dsp:cNvPr id="0" name=""/>
        <dsp:cNvSpPr/>
      </dsp:nvSpPr>
      <dsp:spPr>
        <a:xfrm>
          <a:off x="6887549" y="297111"/>
          <a:ext cx="2991819" cy="159387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955" t="-20988" r="955" b="-5012"/>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887549" y="2173466"/>
          <a:ext cx="2991819"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algn="ctr">
            <a:spcBef>
              <a:spcPct val="0"/>
            </a:spcBef>
            <a:buNone/>
          </a:pPr>
          <a:r>
            <a:rPr lang="lv-LV" sz="1600" dirty="0"/>
            <a:t>Katra projekta ietvaros jānodrošina </a:t>
          </a:r>
          <a:r>
            <a:rPr lang="lv-LV" sz="1600" b="1" dirty="0" err="1"/>
            <a:t>kultūrorientācijas</a:t>
          </a:r>
          <a:r>
            <a:rPr lang="lv-LV" sz="1600" b="1" dirty="0"/>
            <a:t> kursu un pasākumu</a:t>
          </a:r>
          <a:r>
            <a:rPr lang="lv-LV" sz="1600" dirty="0"/>
            <a:t>, kas sekmē sadarbību starp Ukrainas civiliedzīvotājiem un Latvijas sabiedrību, pieejamība</a:t>
          </a:r>
          <a:r>
            <a:rPr lang="lv-LV" sz="1500" b="0" kern="1200" dirty="0"/>
            <a:t>.</a:t>
          </a:r>
        </a:p>
        <a:p>
          <a:pPr marL="0" lvl="0" indent="0" algn="ctr" defTabSz="800100">
            <a:lnSpc>
              <a:spcPct val="90000"/>
            </a:lnSpc>
            <a:spcBef>
              <a:spcPct val="0"/>
            </a:spcBef>
            <a:spcAft>
              <a:spcPct val="35000"/>
            </a:spcAft>
            <a:buNone/>
          </a:pPr>
          <a:endParaRPr lang="lv-LV" sz="1500" b="1" kern="1200" dirty="0"/>
        </a:p>
      </dsp:txBody>
      <dsp:txXfrm rot="10800000">
        <a:off x="6969244" y="2173466"/>
        <a:ext cx="2828429" cy="25747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435472" cy="2119547"/>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D9B02D-C49E-43BF-B593-866718454D99}">
      <dsp:nvSpPr>
        <dsp:cNvPr id="0" name=""/>
        <dsp:cNvSpPr/>
      </dsp:nvSpPr>
      <dsp:spPr>
        <a:xfrm>
          <a:off x="320724" y="282243"/>
          <a:ext cx="2277679" cy="155433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07B3F8-68D1-4E7B-8805-3DD65C6162DA}">
      <dsp:nvSpPr>
        <dsp:cNvPr id="0" name=""/>
        <dsp:cNvSpPr/>
      </dsp:nvSpPr>
      <dsp:spPr>
        <a:xfrm rot="10800000">
          <a:off x="343980" y="2118459"/>
          <a:ext cx="2277679" cy="2592008"/>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lv-LV" sz="1500" b="1" kern="1200" dirty="0"/>
            <a:t>Pēc katra </a:t>
          </a:r>
          <a:r>
            <a:rPr lang="lv-LV" sz="1500" b="1" kern="1200" dirty="0" err="1"/>
            <a:t>kultūrorientācijas</a:t>
          </a:r>
          <a:r>
            <a:rPr lang="lv-LV" sz="1500" b="1" kern="1200" dirty="0"/>
            <a:t> kursa noslēguma ir jānodrošina kursu dalībnieku apmierinātības </a:t>
          </a:r>
          <a:r>
            <a:rPr lang="lv-LV" sz="1500" b="1" kern="1200" dirty="0" err="1"/>
            <a:t>izvērtējums</a:t>
          </a:r>
          <a:r>
            <a:rPr lang="lv-LV" sz="1500" b="1" kern="1200" dirty="0"/>
            <a:t> </a:t>
          </a:r>
          <a:endParaRPr lang="lv-LV" sz="1500" b="0" kern="1200" dirty="0"/>
        </a:p>
      </dsp:txBody>
      <dsp:txXfrm rot="10800000">
        <a:off x="414026" y="2118459"/>
        <a:ext cx="2137587" cy="2521962"/>
      </dsp:txXfrm>
    </dsp:sp>
    <dsp:sp modelId="{1576FBAE-E528-459B-8CB2-A84D0DE4747C}">
      <dsp:nvSpPr>
        <dsp:cNvPr id="0" name=""/>
        <dsp:cNvSpPr/>
      </dsp:nvSpPr>
      <dsp:spPr>
        <a:xfrm>
          <a:off x="2826172" y="282243"/>
          <a:ext cx="2277679" cy="1554334"/>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97" t="-29297" r="297" b="-8703"/>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2849427" y="2118459"/>
          <a:ext cx="2277679" cy="2592008"/>
        </a:xfrm>
        <a:prstGeom prst="round2SameRect">
          <a:avLst>
            <a:gd name="adj1" fmla="val 10500"/>
            <a:gd name="adj2" fmla="val 0"/>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lv-LV" sz="1600" b="1" kern="1200" dirty="0"/>
            <a:t>Projekta īstenošanu nedrīkst nodot trešajai pusei:</a:t>
          </a:r>
        </a:p>
        <a:p>
          <a:pPr marL="0" lvl="0" indent="0" algn="ctr" defTabSz="711200">
            <a:lnSpc>
              <a:spcPct val="90000"/>
            </a:lnSpc>
            <a:spcBef>
              <a:spcPct val="0"/>
            </a:spcBef>
            <a:spcAft>
              <a:spcPct val="35000"/>
            </a:spcAft>
            <a:buNone/>
          </a:pPr>
          <a:r>
            <a:rPr lang="lv-LV" sz="1400" b="0" kern="1200" dirty="0"/>
            <a:t>Pakalpojumu sniedzējus var piesaistīt tikai konkrētu darbību veikšanai pasākumu ietvaros</a:t>
          </a:r>
        </a:p>
      </dsp:txBody>
      <dsp:txXfrm rot="10800000">
        <a:off x="2919473" y="2118459"/>
        <a:ext cx="2137587" cy="2521962"/>
      </dsp:txXfrm>
    </dsp:sp>
    <dsp:sp modelId="{C03B7A1E-EEAF-4017-A2CB-FBD8C8792BFC}">
      <dsp:nvSpPr>
        <dsp:cNvPr id="0" name=""/>
        <dsp:cNvSpPr/>
      </dsp:nvSpPr>
      <dsp:spPr>
        <a:xfrm>
          <a:off x="5331619" y="282606"/>
          <a:ext cx="2277679" cy="155433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C9367F-1067-4CDE-B352-D24A6282154C}">
      <dsp:nvSpPr>
        <dsp:cNvPr id="0" name=""/>
        <dsp:cNvSpPr/>
      </dsp:nvSpPr>
      <dsp:spPr>
        <a:xfrm rot="10800000">
          <a:off x="5331619" y="2119547"/>
          <a:ext cx="2277679" cy="2590557"/>
        </a:xfrm>
        <a:prstGeom prst="round2SameRect">
          <a:avLst>
            <a:gd name="adj1" fmla="val 10500"/>
            <a:gd name="adj2" fmla="val 0"/>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600" b="1" kern="1200" dirty="0">
              <a:solidFill>
                <a:srgbClr val="FFFFFF"/>
              </a:solidFill>
              <a:latin typeface="Verdana"/>
              <a:ea typeface="+mn-ea"/>
              <a:cs typeface="+mn-cs"/>
            </a:rPr>
            <a:t>Ja projekta ietvaros tiek organizēta nometne:</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200" b="0" kern="1200" dirty="0">
              <a:solidFill>
                <a:srgbClr val="FFFFFF"/>
              </a:solidFill>
              <a:latin typeface="Verdana"/>
              <a:ea typeface="+mn-ea"/>
              <a:cs typeface="+mn-cs"/>
            </a:rPr>
            <a:t>jāievēro tiesiskais regulējums par nometņu organizēšanu un darbības kārtību, un nometnes vadītājam ir jābūt derīgai Valsts izglītības satura centra izsniegtai apliecībai </a:t>
          </a:r>
        </a:p>
      </dsp:txBody>
      <dsp:txXfrm rot="10800000">
        <a:off x="5401665" y="2119547"/>
        <a:ext cx="2137587" cy="2520511"/>
      </dsp:txXfrm>
    </dsp:sp>
    <dsp:sp modelId="{D3176F40-678B-4A48-9DF0-2218329119C9}">
      <dsp:nvSpPr>
        <dsp:cNvPr id="0" name=""/>
        <dsp:cNvSpPr/>
      </dsp:nvSpPr>
      <dsp:spPr>
        <a:xfrm>
          <a:off x="7837067" y="282606"/>
          <a:ext cx="2277679" cy="1554334"/>
        </a:xfrm>
        <a:prstGeom prst="roundRect">
          <a:avLst>
            <a:gd name="adj" fmla="val 10000"/>
          </a:avLst>
        </a:prstGeom>
        <a:blipFill rotWithShape="1">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E42BC-FDDC-4C99-BC3D-F395E973FD16}">
      <dsp:nvSpPr>
        <dsp:cNvPr id="0" name=""/>
        <dsp:cNvSpPr/>
      </dsp:nvSpPr>
      <dsp:spPr>
        <a:xfrm rot="10800000">
          <a:off x="7837067" y="2119547"/>
          <a:ext cx="2277679" cy="259055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ClrTx/>
            <a:buSzTx/>
            <a:buFontTx/>
            <a:buNone/>
          </a:pPr>
          <a:r>
            <a:rPr lang="lv-LV" sz="1600" b="1" kern="1200" dirty="0"/>
            <a:t>Ja tiek iesaistīti brīvprātīgā darba veicēji: </a:t>
          </a:r>
        </a:p>
        <a:p>
          <a:pPr marL="0" lvl="0" indent="0" algn="ctr" defTabSz="711200">
            <a:lnSpc>
              <a:spcPct val="90000"/>
            </a:lnSpc>
            <a:spcBef>
              <a:spcPct val="0"/>
            </a:spcBef>
            <a:spcAft>
              <a:spcPct val="35000"/>
            </a:spcAft>
            <a:buClrTx/>
            <a:buSzTx/>
            <a:buFontTx/>
            <a:buNone/>
          </a:pPr>
          <a:r>
            <a:rPr lang="lv-LV" sz="1400" kern="1200" dirty="0"/>
            <a:t>tiek slēgti brīvprātīgā darba līgumi (norādīti konkrēti darba pienākumi)</a:t>
          </a:r>
        </a:p>
      </dsp:txBody>
      <dsp:txXfrm rot="10800000">
        <a:off x="7907113" y="2119547"/>
        <a:ext cx="2137587" cy="25205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04/12/2024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if.gov.lv/lv/merka-finansejuma-izlietojuma-parvaldibas-platforma-ma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PIESLĒDZAS AR VĀRDIEM, UZVĀRDIEM UN NORĀDA ORGANIZĀCIJU</a:t>
            </a:r>
          </a:p>
          <a:p>
            <a:r>
              <a:rPr lang="lv-LV" b="1" dirty="0"/>
              <a:t>IERAKSTS</a:t>
            </a:r>
          </a:p>
          <a:p>
            <a:r>
              <a:rPr lang="lv-LV" b="0" dirty="0"/>
              <a:t>----</a:t>
            </a:r>
          </a:p>
          <a:p>
            <a:r>
              <a:rPr lang="lv-LV" dirty="0"/>
              <a:t>Labdien! Projektu pieteikumu iesniedzēju ērtībai šodien esam seminārā par izsludināto konkursu «</a:t>
            </a:r>
            <a:r>
              <a:rPr lang="lv-LV" dirty="0" err="1"/>
              <a:t>Kultūrorientācijas</a:t>
            </a:r>
            <a:r>
              <a:rPr lang="lv-LV" dirty="0"/>
              <a:t> kursi un iekļaušanās pasākumi Ukrainas civiliedzīvotājiem» ietvaros. Ja ir radušies kādi jautājumi, tos ir iespēja ierakstīt semināra čata sadaļā vai arī semināra beigās tos uzdot, paceļot «virtuālo rociņu». Uz jautājumiem atbildes sniegsim semināra noslēgumā. Semināra ieraksts būs pieejams Fonda mājas lapā.</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lv-LV" sz="1200" b="1" dirty="0">
                <a:effectLst/>
                <a:latin typeface="Verdana" panose="020B0604030504040204" pitchFamily="34" charset="0"/>
                <a:ea typeface="Times New Roman" panose="02020603050405020304" pitchFamily="18" charset="0"/>
              </a:rPr>
              <a:t>Administratīvie kritēriji (KN punkts 5.3.): </a:t>
            </a:r>
            <a:r>
              <a:rPr lang="lv-LV" sz="1200" b="0" dirty="0">
                <a:effectLst/>
                <a:latin typeface="Verdana" panose="020B0604030504040204" pitchFamily="34" charset="0"/>
                <a:ea typeface="Times New Roman" panose="02020603050405020304" pitchFamily="18" charset="0"/>
              </a:rPr>
              <a:t>projekta iesniegums atbilst noformēšanas un iesniegšanas prasībām, finansējuma apmērs ir atbilstošs minimāli un maksimāli noteiktajam apmēram, atbilstošs projekta īstenošanas periods un vieta, kā arī atbilstošs projektu skaits vienam projektu iesniedzējam.</a:t>
            </a:r>
          </a:p>
          <a:p>
            <a:pPr marL="0" marR="0" lvl="0" indent="0" algn="l" defTabSz="914400" rtl="0" eaLnBrk="1" fontAlgn="auto" latinLnBrk="0" hangingPunct="1">
              <a:lnSpc>
                <a:spcPct val="120000"/>
              </a:lnSpc>
              <a:spcBef>
                <a:spcPts val="0"/>
              </a:spcBef>
              <a:spcAft>
                <a:spcPts val="0"/>
              </a:spcAft>
              <a:buClrTx/>
              <a:buSzTx/>
              <a:buFontTx/>
              <a:buNone/>
              <a:tabLst/>
              <a:defRPr/>
            </a:pPr>
            <a:r>
              <a:rPr lang="lv-LV" sz="1200" b="0" dirty="0">
                <a:effectLst/>
                <a:latin typeface="Verdana" panose="020B0604030504040204" pitchFamily="34" charset="0"/>
                <a:ea typeface="Times New Roman" panose="02020603050405020304" pitchFamily="18" charset="0"/>
              </a:rPr>
              <a:t>	Ja projekta pieteikumā tiks konstatētas neatbilstības kādam no KN noteiktajiem administratīvās vērtēšanas kritērijiem vai projekta iesniedzējam tiks konstatēts VID administrēto nodokļu parāds, Fonds vienu reizi rakstiski pieprasīs projekta pieteicējam iesniegt papildu informāciju.</a:t>
            </a:r>
            <a:r>
              <a:rPr lang="lv-LV" b="1" dirty="0"/>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lv-LV" b="1" dirty="0"/>
          </a:p>
          <a:p>
            <a:pPr>
              <a:lnSpc>
                <a:spcPct val="120000"/>
              </a:lnSpc>
              <a:spcBef>
                <a:spcPts val="0"/>
              </a:spcBef>
            </a:pPr>
            <a:r>
              <a:rPr lang="lv-LV" b="1" dirty="0"/>
              <a:t>Atbilstības kritēriji (KN punkts 3.1.): </a:t>
            </a:r>
            <a:r>
              <a:rPr lang="lv-LV" b="0" dirty="0"/>
              <a:t>visas iepriekšējā slaidā uzskaitītās prasības. Ja projekta pieteikums neatbilst kādai no atbilstības kritēriju prasībām tas tiks noraidīts.</a:t>
            </a:r>
          </a:p>
          <a:p>
            <a:pPr>
              <a:lnSpc>
                <a:spcPct val="120000"/>
              </a:lnSpc>
              <a:spcBef>
                <a:spcPts val="0"/>
              </a:spcBef>
            </a:pPr>
            <a:endParaRPr lang="lv-LV" b="0" dirty="0"/>
          </a:p>
          <a:p>
            <a:pPr>
              <a:lnSpc>
                <a:spcPct val="120000"/>
              </a:lnSpc>
              <a:spcBef>
                <a:spcPts val="0"/>
              </a:spcBef>
            </a:pPr>
            <a:r>
              <a:rPr lang="lv-LV" b="1" dirty="0"/>
              <a:t>Kvalitātes kritēriji (KN punkts 5.9.): </a:t>
            </a:r>
            <a:r>
              <a:rPr lang="lv-LV" b="0" dirty="0"/>
              <a:t>kvalitātes vērtēšanā tiek vērtēts projekta ieguldījums programmas mērķa sasniegšanā, plānotās aktivitātes un to pamatojums, mērķa grupas raksturojums, izvēlētās metodes mērķa grupas atlasīšanai un tās atbilstība projekta mērķu sasniegšanai, plānoto izmaksu atbilstība plānotajām aktivitātēm un rezultātiem un plānotās projekta publicitātes aktivitātes.</a:t>
            </a:r>
          </a:p>
          <a:p>
            <a:pPr>
              <a:lnSpc>
                <a:spcPct val="120000"/>
              </a:lnSpc>
              <a:spcBef>
                <a:spcPts val="0"/>
              </a:spcBef>
            </a:pPr>
            <a:endParaRPr lang="lv-LV" b="0" dirty="0"/>
          </a:p>
          <a:p>
            <a:pPr>
              <a:lnSpc>
                <a:spcPct val="120000"/>
              </a:lnSpc>
              <a:spcBef>
                <a:spcPts val="0"/>
              </a:spcBef>
            </a:pPr>
            <a:r>
              <a:rPr lang="lv-LV" b="0" dirty="0"/>
              <a:t>Ja projekta pieteikums kādā no kvalitātes kritērijiem vai kopsummā nesaņemt KN noteikto minimāli nepieciešamo punktu skaitu, tas tiks noraidīts.</a:t>
            </a:r>
          </a:p>
        </p:txBody>
      </p:sp>
      <p:sp>
        <p:nvSpPr>
          <p:cNvPr id="4" name="Slaida numura vietturis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205809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u="sng" strike="noStrike" dirty="0">
                <a:latin typeface="Verdana" panose="020B0604030504040204" pitchFamily="34" charset="0"/>
                <a:ea typeface="Verdana" panose="020B0604030504040204" pitchFamily="34" charset="0"/>
              </a:rPr>
              <a:t>Projekta izmaksas ir attiecināmas, ja tās atbilst šādiem nosacījumiem: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1. </a:t>
            </a:r>
            <a:r>
              <a:rPr lang="lv-LV" sz="1200" b="0" strike="noStrike" dirty="0">
                <a:latin typeface="Verdana" panose="020B0604030504040204" pitchFamily="34" charset="0"/>
                <a:ea typeface="Verdana" panose="020B0604030504040204" pitchFamily="34" charset="0"/>
              </a:rPr>
              <a:t>ir nepieciešamas projekta aktivitāšu īstenošanai un Programmas mērķu sasniegšanai</a:t>
            </a:r>
            <a:r>
              <a:rPr lang="lv-LV" sz="1200" strike="noStrike" dirty="0">
                <a:latin typeface="Verdana" panose="020B0604030504040204" pitchFamily="34" charset="0"/>
                <a:ea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2. </a:t>
            </a:r>
            <a:r>
              <a:rPr lang="lv-LV" sz="1200" b="0" strike="noStrike" dirty="0">
                <a:latin typeface="Verdana" panose="020B0604030504040204" pitchFamily="34" charset="0"/>
                <a:ea typeface="Verdana" panose="020B0604030504040204" pitchFamily="34" charset="0"/>
              </a:rPr>
              <a:t>ir paredzētas apstiprinātajā projekta pieteikumā, kā arī ir veiktas, ievērojot drošas finanšu vadības principus, tai skaitā ievērojot izmaksu lietderības, ekonomiskuma un efektivitātes principus;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3</a:t>
            </a:r>
            <a:r>
              <a:rPr lang="lv-LV" sz="1200" strike="noStrike" dirty="0">
                <a:latin typeface="Verdana" panose="020B0604030504040204" pitchFamily="34" charset="0"/>
                <a:ea typeface="Verdana" panose="020B0604030504040204" pitchFamily="34" charset="0"/>
              </a:rPr>
              <a:t>. ir radušās projekta īstenošanas laikā, kas noteikts projekta īstenošanas līgumā, ir faktiski veiktas, tās ir reāli apmaksājis projekta īstenotājs ne ātrāk par projekta izmaksu </a:t>
            </a:r>
            <a:r>
              <a:rPr lang="lv-LV" sz="1200" strike="noStrike" dirty="0" err="1">
                <a:latin typeface="Verdana" panose="020B0604030504040204" pitchFamily="34" charset="0"/>
                <a:ea typeface="Verdana" panose="020B0604030504040204" pitchFamily="34" charset="0"/>
              </a:rPr>
              <a:t>attiecināmības</a:t>
            </a:r>
            <a:r>
              <a:rPr lang="lv-LV" sz="1200" strike="noStrike" dirty="0">
                <a:latin typeface="Verdana" panose="020B0604030504040204" pitchFamily="34" charset="0"/>
                <a:ea typeface="Verdana" panose="020B0604030504040204" pitchFamily="34" charset="0"/>
              </a:rPr>
              <a:t> perioda sākumu un līdz projekta noslēguma pārskata apstiprināšanas dienai;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4</a:t>
            </a:r>
            <a:r>
              <a:rPr lang="lv-LV" sz="1200" strike="noStrike" dirty="0">
                <a:latin typeface="Verdana" panose="020B0604030504040204" pitchFamily="34" charset="0"/>
                <a:ea typeface="Verdana" panose="020B0604030504040204" pitchFamily="34" charset="0"/>
              </a:rPr>
              <a:t>. ir uzskaitītas projekta īstenotāja grāmatvedības uzskaitē, ir identificējamas, nodalītas no pārējām izmaksām un pārbaudāmas, un tās apliecina attiecīgu attaisnojuma dokumentu oriģināli.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Norādu un aicinu ņemt vērā, ka tādas izmaksas, kas veiktas, pieļaujot interešu konfliktu, ir uzskatāmas par neattiecināmām izmaksām. Iesniedzot pārskatus, vienlaikus no īstenotāja tiek sniegts attiecināmo izmaksu apliecinājums, kurā paredzēts arī tas, ka ir veikti visi nepieciešamie pasākumi, lai izvairītos no interešu konflikta situācijām. </a:t>
            </a:r>
          </a:p>
          <a:p>
            <a:pPr>
              <a:spcAft>
                <a:spcPts val="600"/>
              </a:spcAft>
            </a:pPr>
            <a:r>
              <a:rPr lang="lv-LV" dirty="0">
                <a:effectLst/>
                <a:ea typeface="Times New Roman" panose="02020603050405020304" pitchFamily="18" charset="0"/>
              </a:rPr>
              <a:t>Un tai skaitā, ir jābūt aizpildītam normatīvajos aktos noteiktajam apliecinājumam par interešu konflikta neesamību attiecībā uz pakalpojumu sniedzējiem saskaņā ar </a:t>
            </a:r>
            <a:r>
              <a:rPr lang="lv-LV" dirty="0"/>
              <a:t>MK 104.noteikumu 1.pielikumu.</a:t>
            </a:r>
          </a:p>
          <a:p>
            <a:pPr>
              <a:spcAft>
                <a:spcPts val="600"/>
              </a:spcAft>
            </a:pPr>
            <a:r>
              <a:rPr lang="lv-LV" dirty="0"/>
              <a:t>Kā arī šo MK noteikumu 13.punkts nosaka izņēmuma gadījumus, kad finansējuma saņēmējs un piegādātājs neatrodas interešu konfliktā. </a:t>
            </a: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cs typeface="Calibri"/>
              </a:rPr>
              <a:t>1. </a:t>
            </a:r>
            <a:r>
              <a:rPr lang="lv-LV" sz="1200" u="sng" dirty="0">
                <a:effectLst/>
                <a:latin typeface="Times New Roman" panose="02020603050405020304" pitchFamily="18" charset="0"/>
                <a:ea typeface="Times New Roman" panose="02020603050405020304" pitchFamily="18" charset="0"/>
              </a:rPr>
              <a:t>Projekta administratīvās izmaksas nepārsniedz 20% no projekta kopējām attiecināmajām izmaksām:</a:t>
            </a:r>
            <a:endParaRPr lang="lv-LV" sz="1200" u="none"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administratīvā personāla atlīdzība (projekta vadītājs, grāmatvedis) un ar to saistītās nodokļu un nodevu izmaksas;</a:t>
            </a: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uz projektu attiecināmos sakaru izdevumus, ēku, biroja telpu nomu un komunālos izdevumus, biroja iekārtas, inventāra un aparatūras remonta, tehniskās apkalpošanas izmaksas, biroja iekārtu un inventāra īri un nomu, citus ar projekta administrēšanu saistītos pakalpojumus;</a:t>
            </a:r>
          </a:p>
          <a:p>
            <a:pPr marL="171450" indent="-171450">
              <a:buFont typeface="Arial" panose="020B0604020202020204" pitchFamily="34" charset="0"/>
              <a:buChar char="•"/>
            </a:pPr>
            <a:r>
              <a:rPr lang="lv-LV" sz="1200" dirty="0">
                <a:effectLst/>
                <a:latin typeface="Times New Roman" panose="02020603050405020304" pitchFamily="18" charset="0"/>
                <a:ea typeface="Times New Roman" panose="02020603050405020304" pitchFamily="18" charset="0"/>
              </a:rPr>
              <a:t>projekta vajadzībām lietojamās biroja un saimniecības preces.</a:t>
            </a:r>
          </a:p>
          <a:p>
            <a:pPr marL="285750" indent="-285750">
              <a:buFontTx/>
              <a:buChar char="-"/>
            </a:pPr>
            <a:endParaRPr lang="lv-LV" sz="1200" dirty="0">
              <a:effectLst/>
              <a:latin typeface="Times New Roman" panose="02020603050405020304" pitchFamily="18" charset="0"/>
              <a:ea typeface="Times New Roman" panose="02020603050405020304" pitchFamily="18" charset="0"/>
            </a:endParaRPr>
          </a:p>
          <a:p>
            <a:pPr marL="0" indent="0">
              <a:buFontTx/>
              <a:buNone/>
            </a:pPr>
            <a:r>
              <a:rPr lang="lv-LV" sz="1200" dirty="0">
                <a:effectLst/>
                <a:latin typeface="Times New Roman" panose="02020603050405020304" pitchFamily="18" charset="0"/>
                <a:ea typeface="Times New Roman" panose="02020603050405020304" pitchFamily="18" charset="0"/>
              </a:rPr>
              <a:t>2. </a:t>
            </a:r>
            <a:r>
              <a:rPr lang="lv-LV" sz="1200" u="sng" dirty="0">
                <a:effectLst/>
                <a:latin typeface="Times New Roman" panose="02020603050405020304" pitchFamily="18" charset="0"/>
                <a:ea typeface="Times New Roman" panose="02020603050405020304" pitchFamily="18" charset="0"/>
              </a:rPr>
              <a:t>Inventāra iegādes izmaksas nepārsniedz 10% no projekta kopējām attiecināmajām izmaksām.</a:t>
            </a:r>
            <a:endParaRPr lang="lv-LV" sz="1200" u="none"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lv-LV" sz="1800" i="0" u="none" dirty="0">
                <a:solidFill>
                  <a:srgbClr val="00B050"/>
                </a:solidFill>
                <a:effectLst/>
                <a:latin typeface="Times New Roman" panose="02020603050405020304" pitchFamily="18" charset="0"/>
                <a:ea typeface="Times New Roman" panose="02020603050405020304" pitchFamily="18" charset="0"/>
              </a:rPr>
              <a:t>v</a:t>
            </a:r>
            <a:r>
              <a:rPr lang="lv-LV" sz="1800" i="0" dirty="0">
                <a:solidFill>
                  <a:srgbClr val="00B050"/>
                </a:solidFill>
                <a:effectLst/>
                <a:latin typeface="Times New Roman" panose="02020603050405020304" pitchFamily="18" charset="0"/>
                <a:ea typeface="Times New Roman" panose="02020603050405020304" pitchFamily="18" charset="0"/>
              </a:rPr>
              <a:t>isas paliekošā inventāra iegādes izmaksas, kurš netiks izlietots projekta īstenošanas laikā un pēc projekta noslēgšanās paliks projekta īstenotāja īpašumā. Piemēram, futbola vārti, bumbas, projektors, saliekamie galdi un tml. </a:t>
            </a:r>
          </a:p>
          <a:p>
            <a:pPr marL="285750" indent="-285750">
              <a:buFont typeface="Arial" panose="020B0604020202020204" pitchFamily="34" charset="0"/>
              <a:buChar char="•"/>
            </a:pPr>
            <a:r>
              <a:rPr lang="lv-LV" sz="1800" i="0" dirty="0">
                <a:effectLst/>
                <a:latin typeface="Times New Roman" panose="02020603050405020304" pitchFamily="18" charset="0"/>
                <a:ea typeface="Times New Roman" panose="02020603050405020304" pitchFamily="18" charset="0"/>
              </a:rPr>
              <a:t>Inventāra iegādi veic tikai tādā gadījumā, ja inventāra nomas izmaksas neatbilst drošas finanšu vadības principiem un ekonomiskuma un efektivitātes principiem vai konkrētu inventāru nomas pakalpojuma ietvaros nevar saņemt.</a:t>
            </a:r>
          </a:p>
          <a:p>
            <a:pPr marL="285750" indent="-285750">
              <a:buFont typeface="Arial" panose="020B0604020202020204" pitchFamily="34" charset="0"/>
              <a:buChar char="•"/>
            </a:pPr>
            <a:endParaRPr lang="lv-LV" sz="1800" i="0" dirty="0">
              <a:effectLst/>
              <a:latin typeface="Times New Roman" panose="02020603050405020304" pitchFamily="18" charset="0"/>
              <a:ea typeface="Times New Roman" panose="02020603050405020304" pitchFamily="18" charset="0"/>
            </a:endParaRPr>
          </a:p>
          <a:p>
            <a:pPr marL="0" indent="0">
              <a:buFontTx/>
              <a:buNone/>
            </a:pPr>
            <a:r>
              <a:rPr lang="lv-LV" sz="1200" u="none" dirty="0">
                <a:effectLst/>
                <a:latin typeface="Times New Roman" panose="02020603050405020304" pitchFamily="18" charset="0"/>
                <a:ea typeface="Times New Roman" panose="02020603050405020304" pitchFamily="18" charset="0"/>
              </a:rPr>
              <a:t>3. </a:t>
            </a:r>
            <a:r>
              <a:rPr lang="lv-LV" sz="1200" u="sng" dirty="0">
                <a:effectLst/>
                <a:latin typeface="Times New Roman" panose="02020603050405020304" pitchFamily="18" charset="0"/>
                <a:ea typeface="Times New Roman" panose="02020603050405020304" pitchFamily="18" charset="0"/>
              </a:rPr>
              <a:t>Reprezentācijas materiālu kopējā vērtība nedrīkst pārsniegt 5 % no projekta kopējām attiecināmajām izmaksām;</a:t>
            </a:r>
          </a:p>
          <a:p>
            <a:pPr marL="171450" indent="-171450">
              <a:buFont typeface="Arial" panose="020B0604020202020204" pitchFamily="34" charset="0"/>
              <a:buChar char="•"/>
            </a:pPr>
            <a:r>
              <a:rPr lang="lv-LV" sz="1200" u="none" dirty="0">
                <a:effectLst/>
                <a:latin typeface="Times New Roman" panose="02020603050405020304" pitchFamily="18" charset="0"/>
                <a:ea typeface="Times New Roman" panose="02020603050405020304" pitchFamily="18" charset="0"/>
              </a:rPr>
              <a:t>izmaksas par projekta reprezentējošu materiālu izgatavošanu/ iegādi, piemēram, t-krekli, pudeles, auduma maisiņi utt., kas satur projekta/ projekta īstenotāja logo vai tml. </a:t>
            </a:r>
          </a:p>
          <a:p>
            <a:pPr marL="171450" indent="-171450">
              <a:buFont typeface="Arial" panose="020B0604020202020204" pitchFamily="34" charset="0"/>
              <a:buChar char="•"/>
            </a:pPr>
            <a:r>
              <a:rPr lang="lv-LV" sz="1200" u="none" dirty="0">
                <a:effectLst/>
                <a:latin typeface="Times New Roman" panose="02020603050405020304" pitchFamily="18" charset="0"/>
                <a:ea typeface="Times New Roman" panose="02020603050405020304" pitchFamily="18" charset="0"/>
              </a:rPr>
              <a:t>Reklāmas un publicitātes materiālu izgatavošana, piemēram, reklāma sociālajos tīklos, nav uzskatāma par reprezentācijas izdevumiem. Reklāmas un publicitātes izmaksas ir jānorāda budžeta veidlapas sadaļā Nr.1“Projekta īstenošanas izmaksas”.</a:t>
            </a:r>
          </a:p>
          <a:p>
            <a:pPr marL="0" indent="0">
              <a:buFont typeface="Arial" panose="020B0604020202020204" pitchFamily="34" charset="0"/>
              <a:buNone/>
            </a:pPr>
            <a:endParaRPr lang="lv-LV" sz="1200" u="none"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200" u="none" dirty="0">
                <a:effectLst/>
                <a:latin typeface="Times New Roman" panose="02020603050405020304" pitchFamily="18" charset="0"/>
              </a:rPr>
              <a:t>4. </a:t>
            </a:r>
            <a:r>
              <a:rPr lang="lv-LV" sz="1200" u="sng" dirty="0">
                <a:effectLst/>
                <a:latin typeface="Times New Roman" panose="02020603050405020304" pitchFamily="18" charset="0"/>
                <a:ea typeface="Times New Roman" panose="02020603050405020304" pitchFamily="18" charset="0"/>
              </a:rPr>
              <a:t>Ar ēdināšanu saistītās izmaksas (</a:t>
            </a:r>
            <a:r>
              <a:rPr lang="lv-LV" sz="1800" u="sng" dirty="0">
                <a:effectLst/>
                <a:latin typeface="Times New Roman" panose="02020603050405020304" pitchFamily="18" charset="0"/>
                <a:ea typeface="Times New Roman" panose="02020603050405020304" pitchFamily="18" charset="0"/>
              </a:rPr>
              <a:t>t.sk. uzkodas, apkalpošana un piegāde)</a:t>
            </a:r>
            <a:r>
              <a:rPr lang="lv-LV" sz="1200" u="sng" dirty="0">
                <a:effectLst/>
                <a:latin typeface="Times New Roman" panose="02020603050405020304" pitchFamily="18" charset="0"/>
                <a:ea typeface="Times New Roman" panose="02020603050405020304" pitchFamily="18" charset="0"/>
              </a:rPr>
              <a:t> nedrīkst pārsniegt 10% no projekta kopējām attiecināmajām izmaksām.</a:t>
            </a:r>
          </a:p>
          <a:p>
            <a:pPr marL="0" indent="0">
              <a:buFont typeface="Arial" panose="020B0604020202020204" pitchFamily="34" charset="0"/>
              <a:buNone/>
            </a:pPr>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2321005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600"/>
              </a:spcAft>
              <a:tabLst>
                <a:tab pos="2637155" algn="ctr"/>
                <a:tab pos="5274310" algn="r"/>
                <a:tab pos="457200" algn="l"/>
              </a:tabLst>
            </a:pPr>
            <a:endParaRPr lang="lv-LV" sz="1800" i="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2003271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00"/>
              </a:spcAft>
            </a:pPr>
            <a:r>
              <a:rPr lang="en-GB" sz="1800" b="0" dirty="0">
                <a:effectLst/>
                <a:latin typeface="Verdana" panose="020B0604030504040204" pitchFamily="34" charset="0"/>
                <a:ea typeface="Times New Roman" panose="02020603050405020304" pitchFamily="18" charset="0"/>
              </a:rPr>
              <a:t>1.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a:t>
            </a:r>
            <a:r>
              <a:rPr lang="lv-LV" sz="1800" b="0" dirty="0">
                <a:effectLst/>
                <a:latin typeface="Verdana" panose="020B0604030504040204" pitchFamily="34" charset="0"/>
                <a:ea typeface="Times New Roman" panose="02020603050405020304" pitchFamily="18" charset="0"/>
              </a:rPr>
              <a:t>formas </a:t>
            </a:r>
            <a:r>
              <a:rPr lang="en-GB" sz="1800" b="0" dirty="0">
                <a:effectLst/>
                <a:latin typeface="Verdana" panose="020B0604030504040204" pitchFamily="34" charset="0"/>
                <a:ea typeface="Times New Roman" panose="02020603050405020304" pitchFamily="18" charset="0"/>
              </a:rPr>
              <a:t>A </a:t>
            </a:r>
            <a:r>
              <a:rPr lang="en-GB" sz="1800" b="0" dirty="0" err="1">
                <a:effectLst/>
                <a:latin typeface="Verdana" panose="020B0604030504040204" pitchFamily="34" charset="0"/>
                <a:ea typeface="Times New Roman" panose="02020603050405020304" pitchFamily="18" charset="0"/>
              </a:rPr>
              <a:t>sadaļā</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2.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a:t>
            </a:r>
            <a:r>
              <a:rPr lang="lv-LV" sz="1800" b="0" dirty="0">
                <a:effectLst/>
                <a:latin typeface="Verdana" panose="020B0604030504040204" pitchFamily="34" charset="0"/>
                <a:ea typeface="Times New Roman" panose="02020603050405020304" pitchFamily="18" charset="0"/>
              </a:rPr>
              <a:t>formas </a:t>
            </a:r>
            <a:r>
              <a:rPr lang="en-GB" sz="1800" b="0" dirty="0">
                <a:effectLst/>
                <a:latin typeface="Verdana" panose="020B0604030504040204" pitchFamily="34" charset="0"/>
                <a:ea typeface="Times New Roman" panose="02020603050405020304" pitchFamily="18" charset="0"/>
              </a:rPr>
              <a:t>B</a:t>
            </a:r>
            <a:r>
              <a:rPr lang="lv-LV" sz="1800" b="0" dirty="0">
                <a:effectLst/>
                <a:latin typeface="Verdana" panose="020B0604030504040204" pitchFamily="34" charset="0"/>
                <a:ea typeface="Times New Roman" panose="02020603050405020304" pitchFamily="18" charset="0"/>
              </a:rPr>
              <a:t>2</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sadaļā</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3.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a:t>
            </a:r>
            <a:r>
              <a:rPr lang="lv-LV" sz="1800" b="0" dirty="0">
                <a:effectLst/>
                <a:latin typeface="Verdana" panose="020B0604030504040204" pitchFamily="34" charset="0"/>
                <a:ea typeface="Times New Roman" panose="02020603050405020304" pitchFamily="18" charset="0"/>
              </a:rPr>
              <a:t>formas </a:t>
            </a:r>
            <a:r>
              <a:rPr lang="en-GB" sz="1800" b="0" dirty="0">
                <a:effectLst/>
                <a:latin typeface="Verdana" panose="020B0604030504040204" pitchFamily="34" charset="0"/>
                <a:ea typeface="Times New Roman" panose="02020603050405020304" pitchFamily="18" charset="0"/>
              </a:rPr>
              <a:t>B</a:t>
            </a:r>
            <a:r>
              <a:rPr lang="lv-LV" sz="1800" b="0" dirty="0">
                <a:effectLst/>
                <a:latin typeface="Verdana" panose="020B0604030504040204" pitchFamily="34" charset="0"/>
                <a:ea typeface="Times New Roman" panose="02020603050405020304" pitchFamily="18" charset="0"/>
              </a:rPr>
              <a:t>4</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sadaļā</a:t>
            </a:r>
            <a:r>
              <a:rPr lang="lv-LV" sz="1800" b="0" dirty="0">
                <a:effectLst/>
                <a:latin typeface="Verdana" panose="020B0604030504040204" pitchFamily="34" charset="0"/>
                <a:ea typeface="Times New Roman" panose="02020603050405020304" pitchFamily="18" charset="0"/>
              </a:rPr>
              <a:t>. Plānotās aktivitātes ir atbilstošas KN noteiktajām atbalstāmajām aktivitātēm.</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4. </a:t>
            </a:r>
            <a:r>
              <a:rPr lang="lv-LV" sz="1800" b="0" dirty="0">
                <a:effectLst/>
                <a:latin typeface="Verdana" panose="020B0604030504040204" pitchFamily="34" charset="0"/>
                <a:ea typeface="Times New Roman" panose="02020603050405020304" pitchFamily="18" charset="0"/>
              </a:rPr>
              <a:t>Projekta pieteikuma formas B2 UN B3 sadaļa.</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5. </a:t>
            </a:r>
            <a:r>
              <a:rPr lang="lv-LV" sz="1800" b="0" dirty="0">
                <a:effectLst/>
                <a:latin typeface="Verdana" panose="020B0604030504040204" pitchFamily="34" charset="0"/>
                <a:ea typeface="Times New Roman" panose="02020603050405020304" pitchFamily="18" charset="0"/>
              </a:rPr>
              <a:t>Budžeta </a:t>
            </a:r>
            <a:r>
              <a:rPr lang="en-GB" sz="1800" b="0" dirty="0" err="1">
                <a:effectLst/>
                <a:latin typeface="Verdana" panose="020B0604030504040204" pitchFamily="34" charset="0"/>
                <a:ea typeface="Times New Roman" panose="02020603050405020304" pitchFamily="18" charset="0"/>
              </a:rPr>
              <a:t>plānošanas</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rekomendācija</a:t>
            </a:r>
            <a:r>
              <a:rPr lang="en-GB" sz="1800" b="0" dirty="0">
                <a:effectLst/>
                <a:latin typeface="Verdana" panose="020B0604030504040204" pitchFamily="34" charset="0"/>
                <a:ea typeface="Times New Roman" panose="02020603050405020304" pitchFamily="18" charset="0"/>
              </a:rPr>
              <a:t> – </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err="1">
                <a:effectLst/>
                <a:latin typeface="Verdana" panose="020B0604030504040204" pitchFamily="34" charset="0"/>
                <a:ea typeface="Times New Roman" panose="02020603050405020304" pitchFamily="18" charset="0"/>
              </a:rPr>
              <a:t>izdevumu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konsolidācija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pārdomāti</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budžeta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pozīciju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nosaukumi</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personāla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bruto</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atalgojums</a:t>
            </a:r>
            <a:r>
              <a:rPr lang="en-GB" sz="1800" b="0" dirty="0">
                <a:effectLst/>
                <a:latin typeface="Verdana" panose="020B0604030504040204" pitchFamily="34" charset="0"/>
                <a:ea typeface="Times New Roman" panose="02020603050405020304" pitchFamily="18" charset="0"/>
              </a:rPr>
              <a:t> + </a:t>
            </a:r>
            <a:r>
              <a:rPr lang="en-GB" sz="1800" b="0" dirty="0" err="1">
                <a:effectLst/>
                <a:latin typeface="Verdana" panose="020B0604030504040204" pitchFamily="34" charset="0"/>
                <a:ea typeface="Times New Roman" panose="02020603050405020304" pitchFamily="18" charset="0"/>
              </a:rPr>
              <a:t>darba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devēja</a:t>
            </a:r>
            <a:r>
              <a:rPr lang="en-GB" sz="1800" b="0" dirty="0">
                <a:effectLst/>
                <a:latin typeface="Verdana" panose="020B0604030504040204" pitchFamily="34" charset="0"/>
                <a:ea typeface="Times New Roman" panose="02020603050405020304" pitchFamily="18" charset="0"/>
              </a:rPr>
              <a:t> VSAOI; </a:t>
            </a:r>
            <a:r>
              <a:rPr lang="en-GB" sz="1800" b="0" dirty="0" err="1">
                <a:effectLst/>
                <a:latin typeface="Verdana" panose="020B0604030504040204" pitchFamily="34" charset="0"/>
                <a:ea typeface="Times New Roman" panose="02020603050405020304" pitchFamily="18" charset="0"/>
              </a:rPr>
              <a:t>budzēta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pozīciju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detalizācijas</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pakāpe</a:t>
            </a:r>
            <a:endParaRPr lang="lv-LV" sz="1800" b="1"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77413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sng" dirty="0"/>
              <a:t>Šajā slaidā vairāk informācijas par praktiskiem padomiem projekta pieteikuma sagatavošanai:</a:t>
            </a:r>
          </a:p>
          <a:p>
            <a:pPr marL="228600" indent="-228600">
              <a:buAutoNum type="arabicParenR"/>
            </a:pPr>
            <a:r>
              <a:rPr lang="lv-LV" b="0" i="0" dirty="0">
                <a:solidFill>
                  <a:srgbClr val="212529"/>
                </a:solidFill>
                <a:effectLst/>
                <a:latin typeface="RobustaTLPro-Regular"/>
              </a:rPr>
              <a:t>Lai būtu iespējams pieteikties konkursā un aizpildīt konkursa pieteikuma veidlapu un budžetu, nepieciešams nodrošināt organizācijas pārstāvjiem MAP piekļuvi. </a:t>
            </a:r>
            <a:r>
              <a:rPr lang="lv-LV" b="0" i="0" dirty="0">
                <a:solidFill>
                  <a:srgbClr val="212529"/>
                </a:solidFill>
                <a:effectLst/>
                <a:latin typeface="RobustaTLPro-Medium"/>
              </a:rPr>
              <a:t>Lūdzam ne vēlāk kā 10 darba dienas pirms 30.04.2024. iesūtīt atbildīgās amatpersonas parakstītu aizpildītu MAP lietotāju izveides veidlapu</a:t>
            </a:r>
            <a:r>
              <a:rPr lang="lv-LV" b="0" i="0" dirty="0">
                <a:solidFill>
                  <a:srgbClr val="212529"/>
                </a:solidFill>
                <a:effectLst/>
                <a:latin typeface="RobustaTLPro-Regular"/>
              </a:rPr>
              <a:t>. Veidlapa pieejama Fonda </a:t>
            </a:r>
            <a:r>
              <a:rPr lang="lv-LV" b="0" i="0" u="sng" dirty="0">
                <a:effectLst/>
                <a:latin typeface="RobustaTLPro-Regular"/>
                <a:hlinkClick r:id="rId3"/>
              </a:rPr>
              <a:t>mājas lapā</a:t>
            </a:r>
            <a:r>
              <a:rPr lang="lv-LV" b="0" i="0" dirty="0">
                <a:solidFill>
                  <a:srgbClr val="212529"/>
                </a:solidFill>
                <a:effectLst/>
                <a:latin typeface="RobustaTLPro-Regular"/>
              </a:rPr>
              <a:t>.</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sz="1200" kern="1200" dirty="0">
                <a:solidFill>
                  <a:srgbClr val="800024"/>
                </a:solidFill>
                <a:latin typeface="Verdana"/>
                <a:ea typeface="+mn-ea"/>
                <a:cs typeface="+mn-cs"/>
              </a:rPr>
              <a:t>Viss Fonda projektu konkursu cikls – pieteikuma iesniegšana, saziņa, statusa informācija, vērtēšanas procesa rezultāti, līgumi, </a:t>
            </a:r>
            <a:r>
              <a:rPr lang="lv-LV" sz="1200" kern="1200" dirty="0">
                <a:solidFill>
                  <a:srgbClr val="800024"/>
                </a:solidFill>
                <a:highlight>
                  <a:srgbClr val="808000"/>
                </a:highlight>
                <a:latin typeface="Verdana"/>
                <a:ea typeface="+mn-ea"/>
                <a:cs typeface="+mn-cs"/>
              </a:rPr>
              <a:t>veiktie maksājumi</a:t>
            </a:r>
            <a:r>
              <a:rPr lang="lv-LV" sz="1200" kern="1200" dirty="0">
                <a:solidFill>
                  <a:srgbClr val="800024"/>
                </a:solidFill>
                <a:latin typeface="Verdana"/>
                <a:ea typeface="+mn-ea"/>
                <a:cs typeface="+mn-cs"/>
              </a:rPr>
              <a:t>, </a:t>
            </a:r>
            <a:r>
              <a:rPr lang="lv-LV" sz="1200" kern="1200" dirty="0">
                <a:solidFill>
                  <a:srgbClr val="800024"/>
                </a:solidFill>
                <a:highlight>
                  <a:srgbClr val="808000"/>
                </a:highlight>
                <a:latin typeface="Verdana"/>
                <a:ea typeface="+mn-ea"/>
                <a:cs typeface="+mn-cs"/>
              </a:rPr>
              <a:t>atskaišu iesniegšana notiek caur MAP</a:t>
            </a:r>
            <a:r>
              <a:rPr lang="lv-LV" sz="1200" kern="1200" dirty="0">
                <a:solidFill>
                  <a:srgbClr val="800024"/>
                </a:solidFill>
                <a:latin typeface="Verdana"/>
                <a:ea typeface="+mn-ea"/>
                <a:cs typeface="+mn-cs"/>
              </a:rPr>
              <a:t>.</a:t>
            </a:r>
            <a:endParaRPr lang="lv-LV" b="0" dirty="0">
              <a:solidFill>
                <a:srgbClr val="800024"/>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Pirms pieteikuma iesniegšanas un līdz Konkursa rezultātu saņemšanai aicinām nodrošināt, ka projekta iesniedzējam nav VID administrēto nodokļu parāda, kas pārsniedz 150 EUR, jo, kā jau iepriekš minēju, šis ir atbilstības vērtēšanas kritērijs, kas nozīmē, ka neatbilstību gadījumā pieteikums tiks noraidīts.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Iesniegt projekta pieteikumu elektroniski MAP līdz 30.04.2024.. plkst. 23:59.</a:t>
            </a:r>
          </a:p>
        </p:txBody>
      </p:sp>
      <p:sp>
        <p:nvSpPr>
          <p:cNvPr id="4" name="Slaida numura vietturis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Šajā slaidā redzams provizorisks programmas konkursa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2. Projektu pieteikumu vērtēšana noris uzreiz pēc projektu pieteikumu iesniegšanas termiņa beigām.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iesniedzējam pieprasījumu par nepieciešamajiem papildinājumiem un precizējumiem, kas projekta iesniedzējam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4. Pēc rezultātu paziņošanas ar apstiprināto projektu pieteikumu iesniedzējiem tiek uzsākta lēmumā ietverto nosacījumu izpilde (ja attiecināms) un projektu īstenošanas līgumu slēgšana. Projekta īstenošanas līgums ir jānoslēdz 30 dienu laikā no rezultātu saņemšanas.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u="sng" strike="noStrike" dirty="0"/>
              <a:t>Atšķirībā no iepriekšējā gada šī gada projektu īstenošanas gaitā, tiek paredzēti gan starpposma, gan noslēguma pārskati un attiecīgi finansējums tiks izmaksāts divos avansa maksājumos – 1.avansa maksājums 60% apmērā, tas tiks izmaksāts 5 darba dienu laikā pēc līguma parakstīšanas un 2.avansa maksājums 40% apmērā, tas tiks izmaksāts 5 darba dienu laikā pēc starpposma pārskata apstiprināšanas, </a:t>
            </a:r>
            <a:r>
              <a:rPr lang="lv-LV" sz="1800" u="sng" dirty="0">
                <a:effectLst/>
                <a:latin typeface="Times New Roman" panose="02020603050405020304" pitchFamily="18" charset="0"/>
                <a:ea typeface="Times New Roman" panose="02020603050405020304" pitchFamily="18" charset="0"/>
              </a:rPr>
              <a:t>pārskaitot to uz projektam atvērto kontu Valsts kasē.</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effectLst/>
                <a:latin typeface="Times New Roman" panose="02020603050405020304" pitchFamily="18" charset="0"/>
              </a:rPr>
              <a:t>Ja projekta īstenošanas periods ir līdz 4 mēnešiem, tad avanss tiek izmaksāts 100% apmērā un jāiesniedz ir tikai noslēguma pārskats.</a:t>
            </a:r>
            <a:endParaRPr lang="lv-LV" sz="1800" strike="no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Ja ir kādi jautājumi, aicinām tos uzdot tagad.</a:t>
            </a:r>
          </a:p>
          <a:p>
            <a:endParaRPr lang="lv-LV" dirty="0"/>
          </a:p>
          <a:p>
            <a:r>
              <a:rPr lang="lv-LV" dirty="0"/>
              <a:t>Ja vēl rodas jautājumi, aicinām tos iesūtīt uz kristine.ozola@sif.gov.lv</a:t>
            </a:r>
          </a:p>
          <a:p>
            <a:endParaRPr lang="lv-LV" dirty="0"/>
          </a:p>
          <a:p>
            <a:r>
              <a:rPr lang="lv-LV" dirty="0"/>
              <a:t>Paldies par dalību seminārā un veiksmi projektu pieteikumu gatavošanā!</a:t>
            </a:r>
          </a:p>
        </p:txBody>
      </p:sp>
      <p:sp>
        <p:nvSpPr>
          <p:cNvPr id="4" name="Slaida numura vietturis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Semināra saturs ir veidots, balstoties uz  Mērķa finansējuma izlietojuma pārvaldības platformā (MAP) publicēto Konkursa nolikumu un tā pielikumu, projekta īstenošanas līguma projektu. Ar šo dokumentāciju lūgums iepazīties pirms projekta pieteikuma sagatavošanas.</a:t>
            </a:r>
          </a:p>
          <a:p>
            <a:endParaRPr lang="lv-LV" dirty="0"/>
          </a:p>
          <a:p>
            <a:r>
              <a:rPr lang="lv-LV" dirty="0"/>
              <a:t>Semināra laikā pastāstīšu par programmas un konkursa mērķi, projektos atbalstāmajām aktivitātēm, pamatnosacījumiem, kas jāievēro projektu iesniedzējiem, projektu pieteikumu vērtēšanu, attiecināmajām izmaksām un noslēgumā </a:t>
            </a:r>
            <a:r>
              <a:rPr lang="lv-LV" strike="noStrike" dirty="0"/>
              <a:t>sniegšu ieteikumus veiksmīgākai projekta pieteikuma sagatavošanai un iesniegšanai.</a:t>
            </a: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Programmas mērķis </a:t>
            </a:r>
            <a:r>
              <a:rPr lang="lv-LV" sz="1800" b="0" u="none" strike="noStrike" dirty="0">
                <a:effectLst/>
                <a:latin typeface="Times New Roman" panose="02020603050405020304" pitchFamily="18" charset="0"/>
                <a:ea typeface="Times New Roman" panose="02020603050405020304" pitchFamily="18" charset="0"/>
              </a:rPr>
              <a:t>ir nodrošināt </a:t>
            </a:r>
            <a:r>
              <a:rPr lang="lv-LV" sz="1800" b="0" u="none" strike="noStrike" dirty="0" err="1">
                <a:effectLst/>
                <a:latin typeface="Times New Roman" panose="02020603050405020304" pitchFamily="18" charset="0"/>
                <a:ea typeface="Times New Roman" panose="02020603050405020304" pitchFamily="18" charset="0"/>
              </a:rPr>
              <a:t>kultūrorientācijas</a:t>
            </a:r>
            <a:r>
              <a:rPr lang="lv-LV" sz="1800" b="0" u="none" strike="noStrike" dirty="0">
                <a:effectLst/>
                <a:latin typeface="Times New Roman" panose="02020603050405020304" pitchFamily="18" charset="0"/>
                <a:ea typeface="Times New Roman" panose="02020603050405020304" pitchFamily="18" charset="0"/>
              </a:rPr>
              <a:t> kursu un pasākumu, kas sekmē sadarbību starp Ukrainas civiliedzīvotājiem un Latvijas sabiedrību, pieejamību visos Latvijas reģionos.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Konkursa mērķis </a:t>
            </a:r>
            <a:r>
              <a:rPr lang="lv-LV" sz="1800" b="0" u="none" strike="noStrike" dirty="0">
                <a:effectLst/>
                <a:latin typeface="Times New Roman" panose="02020603050405020304" pitchFamily="18" charset="0"/>
                <a:ea typeface="Times New Roman" panose="02020603050405020304" pitchFamily="18" charset="0"/>
              </a:rPr>
              <a:t>ir noteikt atbilstošus projektus, kuru īstenošana sniegs būtisku ieguldījumu, lai nodrošinātu </a:t>
            </a:r>
            <a:r>
              <a:rPr lang="lv-LV" sz="1800" b="0" u="none" strike="noStrike" dirty="0" err="1">
                <a:effectLst/>
                <a:latin typeface="Times New Roman" panose="02020603050405020304" pitchFamily="18" charset="0"/>
                <a:ea typeface="Times New Roman" panose="02020603050405020304" pitchFamily="18" charset="0"/>
              </a:rPr>
              <a:t>kultūrorientācijas</a:t>
            </a:r>
            <a:r>
              <a:rPr lang="lv-LV" sz="1800" b="0" u="none" strike="noStrike" dirty="0">
                <a:effectLst/>
                <a:latin typeface="Times New Roman" panose="02020603050405020304" pitchFamily="18" charset="0"/>
                <a:ea typeface="Times New Roman" panose="02020603050405020304" pitchFamily="18" charset="0"/>
              </a:rPr>
              <a:t> kursu un iekļaušanās pasākumu pieejamību Ukrainas civiliedzīvotājiem visos Latvijas reģionos.</a:t>
            </a:r>
            <a:endParaRPr lang="lv-LV" sz="1800" b="1" u="none" strike="noStrike" dirty="0">
              <a:effectLst/>
              <a:latin typeface="Times New Roman" panose="02020603050405020304" pitchFamily="18" charset="0"/>
              <a:ea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562746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Projektos atbalstāmās aktivitātes:</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1.6.1.	</a:t>
            </a:r>
            <a:r>
              <a:rPr lang="lv-LV" sz="1200" b="1" dirty="0" err="1">
                <a:effectLst/>
                <a:latin typeface="+mj-lt"/>
                <a:ea typeface="Times New Roman" panose="02020603050405020304" pitchFamily="18" charset="0"/>
              </a:rPr>
              <a:t>Kultūrorientācijas</a:t>
            </a:r>
            <a:r>
              <a:rPr lang="lv-LV" sz="1200" b="1" dirty="0">
                <a:effectLst/>
                <a:latin typeface="+mj-lt"/>
                <a:ea typeface="Times New Roman" panose="02020603050405020304" pitchFamily="18" charset="0"/>
              </a:rPr>
              <a:t> kursi</a:t>
            </a:r>
            <a:r>
              <a:rPr lang="lv-LV" sz="1200" b="0" dirty="0">
                <a:effectLst/>
                <a:latin typeface="+mj-lt"/>
                <a:ea typeface="Times New Roman" panose="02020603050405020304" pitchFamily="18" charset="0"/>
              </a:rPr>
              <a:t>, kuros iekļautas:</a:t>
            </a:r>
          </a:p>
          <a:p>
            <a:pPr marL="628650" lvl="1" indent="-171450" algn="l">
              <a:spcBef>
                <a:spcPts val="600"/>
              </a:spcBef>
              <a:spcAft>
                <a:spcPts val="0"/>
              </a:spcAft>
              <a:buFont typeface="Arial" panose="020B0604020202020204" pitchFamily="34" charset="0"/>
              <a:buChar char="•"/>
            </a:pPr>
            <a:r>
              <a:rPr lang="lv-LV" sz="1200" b="0" dirty="0">
                <a:effectLst/>
                <a:latin typeface="+mj-lt"/>
                <a:ea typeface="Times New Roman" panose="02020603050405020304" pitchFamily="18" charset="0"/>
              </a:rPr>
              <a:t>trīs obligātās tēmas (</a:t>
            </a:r>
            <a:r>
              <a:rPr lang="lv-LV" sz="1200" b="1" dirty="0">
                <a:effectLst/>
                <a:latin typeface="+mj-lt"/>
                <a:ea typeface="Times New Roman" panose="02020603050405020304" pitchFamily="18" charset="0"/>
              </a:rPr>
              <a:t>Latvijas vēsture, kultūra un vērtības</a:t>
            </a:r>
            <a:r>
              <a:rPr lang="lv-LV" sz="1200" b="0" dirty="0">
                <a:effectLst/>
                <a:latin typeface="+mj-lt"/>
                <a:ea typeface="Times New Roman" panose="02020603050405020304" pitchFamily="18" charset="0"/>
              </a:rPr>
              <a:t>; </a:t>
            </a:r>
            <a:r>
              <a:rPr lang="lv-LV" sz="1200" b="1" dirty="0">
                <a:effectLst/>
                <a:latin typeface="+mj-lt"/>
                <a:ea typeface="Times New Roman" panose="02020603050405020304" pitchFamily="18" charset="0"/>
              </a:rPr>
              <a:t>valsts pārvalde un tiesiskums </a:t>
            </a:r>
            <a:r>
              <a:rPr lang="lv-LV" sz="1200" b="0" dirty="0">
                <a:effectLst/>
                <a:latin typeface="+mj-lt"/>
                <a:ea typeface="Times New Roman" panose="02020603050405020304" pitchFamily="18" charset="0"/>
              </a:rPr>
              <a:t>(tai skaitā Satversme, demokrātija, līdzdalības iespējas); </a:t>
            </a:r>
            <a:r>
              <a:rPr lang="lv-LV" sz="1200" b="1" dirty="0">
                <a:effectLst/>
                <a:latin typeface="+mj-lt"/>
                <a:ea typeface="Times New Roman" panose="02020603050405020304" pitchFamily="18" charset="0"/>
              </a:rPr>
              <a:t>latviešu valoda darbā un ikdienā </a:t>
            </a:r>
            <a:r>
              <a:rPr lang="lv-LV" sz="1200" b="0" dirty="0">
                <a:effectLst/>
                <a:latin typeface="+mj-lt"/>
                <a:ea typeface="Times New Roman" panose="02020603050405020304" pitchFamily="18" charset="0"/>
              </a:rPr>
              <a:t>(prasības, apguves iespējas, tai skaitā pašmācības iespējas);</a:t>
            </a:r>
          </a:p>
          <a:p>
            <a:pPr marL="628650" lvl="1" indent="-171450" algn="l">
              <a:spcBef>
                <a:spcPts val="600"/>
              </a:spcBef>
              <a:spcAft>
                <a:spcPts val="0"/>
              </a:spcAft>
              <a:buFont typeface="Arial" panose="020B0604020202020204" pitchFamily="34" charset="0"/>
              <a:buChar char="•"/>
            </a:pPr>
            <a:r>
              <a:rPr lang="lv-LV" sz="1200" b="0" dirty="0">
                <a:effectLst/>
                <a:latin typeface="+mj-lt"/>
                <a:ea typeface="Times New Roman" panose="02020603050405020304" pitchFamily="18" charset="0"/>
              </a:rPr>
              <a:t>cita tematika atbilstoši mērķa grupas vajadzībām un interesēm (izglītības, sociālie un veselības aprūpes pakalpojumi, uzņēmējdarbības uzsākšanas iespējas, sabiedrība un sadzīve, līdzdalība vietējās kopienas aktivitātēs, līderības un sadarbības prasmes u.c.). </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1.6.2.	</a:t>
            </a:r>
            <a:r>
              <a:rPr lang="lv-LV" sz="1200" b="1" dirty="0">
                <a:effectLst/>
                <a:latin typeface="+mj-lt"/>
                <a:ea typeface="Times New Roman" panose="02020603050405020304" pitchFamily="18" charset="0"/>
              </a:rPr>
              <a:t>Pasākumi</a:t>
            </a:r>
            <a:r>
              <a:rPr lang="lv-LV" sz="1200" b="0" dirty="0">
                <a:effectLst/>
                <a:latin typeface="+mj-lt"/>
                <a:ea typeface="Times New Roman" panose="02020603050405020304" pitchFamily="18" charset="0"/>
              </a:rPr>
              <a:t>, kas sekmē sadarbību starp Ukrainas civiliedzīvotājiem un uzņemošo kopienu, gan kultūras, gan sporta, gan aktīvās atpūtas jomā (gan iekštelpās, gan </a:t>
            </a:r>
            <a:r>
              <a:rPr lang="lv-LV" sz="1200" b="0" dirty="0" err="1">
                <a:effectLst/>
                <a:latin typeface="+mj-lt"/>
                <a:ea typeface="Times New Roman" panose="02020603050405020304" pitchFamily="18" charset="0"/>
              </a:rPr>
              <a:t>ārtelpās</a:t>
            </a:r>
            <a:r>
              <a:rPr lang="lv-LV" sz="1200" b="0" dirty="0">
                <a:effectLst/>
                <a:latin typeface="+mj-lt"/>
                <a:ea typeface="Times New Roman" panose="02020603050405020304" pitchFamily="18" charset="0"/>
              </a:rPr>
              <a:t>), paredzot arī ģimenes locekļu iesaistes iespējas:</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	1.6.2.1.	apmeklējot kultūras pasākumus vai kultūras iestādes, lai iepazītu amatiermākslas, profesionālās un laikmetīgās mākslas piedāvājumu vai Latvijas kultūras kanonu, </a:t>
            </a:r>
            <a:r>
              <a:rPr lang="en-GB" sz="1800" dirty="0" err="1">
                <a:effectLst/>
                <a:latin typeface="Times New Roman" panose="02020603050405020304" pitchFamily="18" charset="0"/>
                <a:ea typeface="Times New Roman" panose="02020603050405020304" pitchFamily="18" charset="0"/>
              </a:rPr>
              <a:t>tostarp</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izmantojot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iespējas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iepazīt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pieejamo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kultūras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produktu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piedāvājumu</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piemēram</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kultūrizglītības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programmas</a:t>
            </a:r>
            <a:r>
              <a:rPr lang="en-GB" sz="1800" dirty="0">
                <a:effectLst/>
                <a:latin typeface="Times New Roman" panose="02020603050405020304" pitchFamily="18" charset="0"/>
                <a:ea typeface="Times New Roman" panose="02020603050405020304" pitchFamily="18" charset="0"/>
              </a:rPr>
              <a:t> “Latvijas </a:t>
            </a:r>
            <a:r>
              <a:rPr lang="en-GB" sz="1800" dirty="0" err="1">
                <a:effectLst/>
                <a:latin typeface="Times New Roman" panose="02020603050405020304" pitchFamily="18" charset="0"/>
                <a:ea typeface="Times New Roman" panose="02020603050405020304" pitchFamily="18" charset="0"/>
              </a:rPr>
              <a:t>skolas</a:t>
            </a:r>
            <a:r>
              <a:rPr lang="en-GB" sz="1800" dirty="0">
                <a:effectLst/>
                <a:latin typeface="Times New Roman" panose="02020603050405020304" pitchFamily="18" charset="0"/>
                <a:ea typeface="Times New Roman" panose="02020603050405020304" pitchFamily="18" charset="0"/>
              </a:rPr>
              <a:t> soma” </a:t>
            </a:r>
            <a:r>
              <a:rPr lang="en-GB" sz="1800" dirty="0" err="1">
                <a:effectLst/>
                <a:latin typeface="Times New Roman" panose="02020603050405020304" pitchFamily="18" charset="0"/>
                <a:ea typeface="Times New Roman" panose="02020603050405020304" pitchFamily="18" charset="0"/>
              </a:rPr>
              <a:t>ietvaros</a:t>
            </a:r>
            <a:r>
              <a:rPr lang="en-GB" sz="1800" dirty="0">
                <a:effectLst/>
                <a:latin typeface="Times New Roman" panose="02020603050405020304" pitchFamily="18" charset="0"/>
                <a:ea typeface="Times New Roman" panose="02020603050405020304" pitchFamily="18" charset="0"/>
              </a:rPr>
              <a:t>;</a:t>
            </a:r>
            <a:endParaRPr lang="lv-LV" sz="1200" b="0" dirty="0">
              <a:effectLst/>
              <a:latin typeface="+mj-lt"/>
              <a:ea typeface="Times New Roman" panose="02020603050405020304" pitchFamily="18" charset="0"/>
            </a:endParaRP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	1.6.2.2.	organizējot sporta un atpūtas pasākumus;</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	1.6.2.3.	organizējot pasākumus, kas veicina </a:t>
            </a:r>
            <a:r>
              <a:rPr lang="lv-LV" sz="1200" b="0" dirty="0" err="1">
                <a:effectLst/>
                <a:latin typeface="+mj-lt"/>
                <a:ea typeface="Times New Roman" panose="02020603050405020304" pitchFamily="18" charset="0"/>
              </a:rPr>
              <a:t>starpkultūru</a:t>
            </a:r>
            <a:r>
              <a:rPr lang="lv-LV" sz="1200" b="0" dirty="0">
                <a:effectLst/>
                <a:latin typeface="+mj-lt"/>
                <a:ea typeface="Times New Roman" panose="02020603050405020304" pitchFamily="18" charset="0"/>
              </a:rPr>
              <a:t> komunikāciju un saliedētas sabiedrības attīstību, iesaistot aktivitātēs mērķa grupas pārstāvjus kā lektorus vai ekspertus pasākumu norisē;</a:t>
            </a:r>
          </a:p>
          <a:p>
            <a:pPr marL="457200" lvl="1" indent="0" algn="l">
              <a:spcBef>
                <a:spcPts val="600"/>
              </a:spcBef>
              <a:spcAft>
                <a:spcPts val="0"/>
              </a:spcAft>
              <a:buFont typeface="+mj-lt"/>
              <a:buNone/>
            </a:pPr>
            <a:r>
              <a:rPr lang="lv-LV" sz="1200" b="0" dirty="0">
                <a:effectLst/>
                <a:latin typeface="+mj-lt"/>
                <a:ea typeface="Times New Roman" panose="02020603050405020304" pitchFamily="18" charset="0"/>
              </a:rPr>
              <a:t>1.6.3.	</a:t>
            </a:r>
            <a:r>
              <a:rPr lang="lv-LV" sz="1200" b="1" dirty="0">
                <a:effectLst/>
                <a:latin typeface="+mj-lt"/>
                <a:ea typeface="Times New Roman" panose="02020603050405020304" pitchFamily="18" charset="0"/>
              </a:rPr>
              <a:t>citas aktivitātes</a:t>
            </a:r>
            <a:r>
              <a:rPr lang="lv-LV" sz="1200" b="0" dirty="0">
                <a:effectLst/>
                <a:latin typeface="+mj-lt"/>
                <a:ea typeface="Times New Roman" panose="02020603050405020304" pitchFamily="18" charset="0"/>
              </a:rPr>
              <a:t>, kas sekmē Ukrainas civiliedzīvotāju iekļaušanos Latvijas sabiedrībā</a:t>
            </a:r>
          </a:p>
          <a:p>
            <a:pPr marL="457200" lvl="1" indent="0" algn="l">
              <a:spcBef>
                <a:spcPts val="600"/>
              </a:spcBef>
              <a:spcAft>
                <a:spcPts val="0"/>
              </a:spcAft>
              <a:buFont typeface="+mj-lt"/>
              <a:buNone/>
            </a:pPr>
            <a:endParaRPr lang="lv-LV" sz="1200" b="0" dirty="0">
              <a:effectLst/>
              <a:latin typeface="+mj-lt"/>
              <a:ea typeface="Times New Roman" panose="02020603050405020304" pitchFamily="18" charset="0"/>
            </a:endParaRPr>
          </a:p>
          <a:p>
            <a:pPr marL="457200" lvl="1" indent="0" algn="l">
              <a:spcBef>
                <a:spcPts val="600"/>
              </a:spcBef>
              <a:spcAft>
                <a:spcPts val="0"/>
              </a:spcAft>
              <a:buFont typeface="+mj-lt"/>
              <a:buNone/>
            </a:pPr>
            <a:r>
              <a:rPr lang="lv-LV" sz="1200" b="1" dirty="0">
                <a:effectLst/>
                <a:latin typeface="+mj-lt"/>
                <a:ea typeface="Times New Roman" panose="02020603050405020304" pitchFamily="18" charset="0"/>
              </a:rPr>
              <a:t>Katra projekta ietvaros jānodrošina gan bezmaksas </a:t>
            </a:r>
            <a:r>
              <a:rPr lang="lv-LV" sz="1200" b="1" dirty="0" err="1">
                <a:effectLst/>
                <a:latin typeface="+mj-lt"/>
                <a:ea typeface="Times New Roman" panose="02020603050405020304" pitchFamily="18" charset="0"/>
              </a:rPr>
              <a:t>kultūrorientācijas</a:t>
            </a:r>
            <a:r>
              <a:rPr lang="lv-LV" sz="1200" b="1" dirty="0">
                <a:effectLst/>
                <a:latin typeface="+mj-lt"/>
                <a:ea typeface="Times New Roman" panose="02020603050405020304" pitchFamily="18" charset="0"/>
              </a:rPr>
              <a:t> kursu, gan pasākumu, kas sekmē sadarbību starp Ukrainas civiliedzīvotājiem un Latvijas sabiedrību, pieejamība latviešu vai ukraiņu valodā.</a:t>
            </a: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1463727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1. </a:t>
            </a:r>
            <a:r>
              <a:rPr lang="lv-LV" dirty="0"/>
              <a:t>Projekta izmaksu </a:t>
            </a:r>
            <a:r>
              <a:rPr lang="lv-LV" dirty="0" err="1"/>
              <a:t>attiecināmības</a:t>
            </a:r>
            <a:r>
              <a:rPr lang="lv-LV" dirty="0"/>
              <a:t> periods ir no </a:t>
            </a:r>
            <a:r>
              <a:rPr lang="lv-LV" b="1" dirty="0"/>
              <a:t>2024. gada 1. marta līdz 2024. gada 31. decembrim. </a:t>
            </a:r>
            <a:r>
              <a:rPr lang="lv-LV" dirty="0"/>
              <a:t>Visām projekta aktivitātēm jābūt pabeigtām līdz 2024. gada 31. decembrim. Atkarībā no projektā plānotajiem kursiem un pasākumiem, un to apjoma, projekta īstenošanas periods arī var būt īsāks kā norādīts konkursa nolikumā, taču tam noteikti jāiekļaujas šajā periodā.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2. </a:t>
            </a:r>
            <a:r>
              <a:rPr lang="lv-LV" sz="1800" b="0" u="none" strike="noStrike" dirty="0">
                <a:effectLst/>
                <a:latin typeface="Times New Roman" panose="02020603050405020304" pitchFamily="18" charset="0"/>
                <a:ea typeface="Times New Roman" panose="02020603050405020304" pitchFamily="18" charset="0"/>
              </a:rPr>
              <a:t>Programmas finansējums veido 100% no projekta kopējām attiecināmajām izmaksām. Projekta pieteicējs Konkursā var iesniegt tikai 1 projekta pieteikumu. </a:t>
            </a:r>
            <a:r>
              <a:rPr lang="lv-LV" sz="1200" b="0" u="none" strike="noStrike" dirty="0">
                <a:effectLst/>
                <a:latin typeface="Times New Roman" panose="02020603050405020304" pitchFamily="18" charset="0"/>
                <a:ea typeface="Times New Roman" panose="02020603050405020304" pitchFamily="18" charset="0"/>
              </a:rPr>
              <a:t>P</a:t>
            </a:r>
            <a:r>
              <a:rPr lang="lv-LV" sz="1200" strike="noStrike" dirty="0"/>
              <a:t>rogrammas kopējais pieejamais finansējums ir 4 338 318,00 EUR, </a:t>
            </a:r>
            <a:r>
              <a:rPr lang="lv-LV" sz="1800" dirty="0">
                <a:effectLst/>
                <a:latin typeface="Times New Roman" panose="02020603050405020304" pitchFamily="18" charset="0"/>
                <a:ea typeface="Times New Roman" panose="02020603050405020304" pitchFamily="18" charset="0"/>
              </a:rPr>
              <a:t>vienam projektam un pieteicējam pieejamais minimālais finansējums ir 10 000 EUR, maksimālais finansējums ir 100 000 EUR.</a:t>
            </a:r>
            <a:endParaRPr lang="lv-LV" sz="1200"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cs typeface="Calibri"/>
              </a:rPr>
              <a:t>1. </a:t>
            </a:r>
            <a:r>
              <a:rPr lang="lv-LV" dirty="0">
                <a:cs typeface="Calibri"/>
              </a:rPr>
              <a:t>Projektu aktivitāšu mērķa grupa :</a:t>
            </a:r>
          </a:p>
          <a:p>
            <a:pPr marL="0" indent="0">
              <a:buNone/>
            </a:pPr>
            <a:r>
              <a:rPr lang="lv-LV" dirty="0">
                <a:cs typeface="Calibri"/>
              </a:rPr>
              <a:t>1.8.1.	</a:t>
            </a:r>
            <a:r>
              <a:rPr lang="lv-LV" dirty="0" err="1">
                <a:cs typeface="Calibri"/>
              </a:rPr>
              <a:t>kultūrorientācijas</a:t>
            </a:r>
            <a:r>
              <a:rPr lang="lv-LV" dirty="0">
                <a:cs typeface="Calibri"/>
              </a:rPr>
              <a:t> kursiem ir Ukrainas civiliedzīvotāji ;</a:t>
            </a:r>
          </a:p>
          <a:p>
            <a:pPr marL="0" indent="0">
              <a:buNone/>
            </a:pPr>
            <a:r>
              <a:rPr lang="lv-LV" dirty="0">
                <a:cs typeface="Calibri"/>
              </a:rPr>
              <a:t>1.8.2.	KN noteiktajiem atbalstāmajiem pasākumiem ir Ukrainas civiliedzīvotāji un uzņemošā kopiena.</a:t>
            </a:r>
          </a:p>
          <a:p>
            <a:pPr marL="0" indent="0">
              <a:buNone/>
            </a:pPr>
            <a:endParaRPr lang="lv-LV" dirty="0">
              <a:cs typeface="Calibri"/>
            </a:endParaRPr>
          </a:p>
          <a:p>
            <a:pPr marL="0" indent="0">
              <a:buNone/>
            </a:pPr>
            <a:r>
              <a:rPr lang="lv-LV" b="1" dirty="0">
                <a:cs typeface="Calibri"/>
              </a:rPr>
              <a:t>2. </a:t>
            </a:r>
            <a:r>
              <a:rPr lang="lv-LV" dirty="0">
                <a:cs typeface="Calibri"/>
              </a:rPr>
              <a:t>Projekta īstenošanas vieta ir Latvija un </a:t>
            </a:r>
            <a:r>
              <a:rPr lang="lv-LV" dirty="0" err="1">
                <a:cs typeface="Calibri"/>
              </a:rPr>
              <a:t>kultūrorientācijas</a:t>
            </a:r>
            <a:r>
              <a:rPr lang="lv-LV" dirty="0">
                <a:cs typeface="Calibri"/>
              </a:rPr>
              <a:t> kursiem un pasākumiem ir jābūt nodrošinātiem mērķa grupai bez maksas.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dirty="0">
                <a:effectLst/>
                <a:latin typeface="Times New Roman" panose="02020603050405020304" pitchFamily="18" charset="0"/>
                <a:ea typeface="Calibri" panose="020F0502020204030204" pitchFamily="34" charset="0"/>
                <a:cs typeface="Calibri"/>
              </a:rPr>
              <a:t>3</a:t>
            </a:r>
            <a:r>
              <a:rPr lang="lv-LV" sz="1800" dirty="0">
                <a:effectLst/>
                <a:latin typeface="Times New Roman" panose="02020603050405020304" pitchFamily="18" charset="0"/>
                <a:ea typeface="Calibri" panose="020F0502020204030204" pitchFamily="34" charset="0"/>
                <a:cs typeface="Calibri"/>
              </a:rPr>
              <a:t>. </a:t>
            </a:r>
            <a:r>
              <a:rPr lang="lv-LV" sz="1800" u="none" strike="noStrike" dirty="0">
                <a:effectLst/>
                <a:latin typeface="Times New Roman" panose="02020603050405020304" pitchFamily="18" charset="0"/>
                <a:ea typeface="Times New Roman" panose="02020603050405020304" pitchFamily="18" charset="0"/>
              </a:rPr>
              <a:t>Katra projekta ietvaros jānodrošina </a:t>
            </a:r>
            <a:r>
              <a:rPr lang="lv-LV" sz="1800" b="1" u="none" strike="noStrike" dirty="0">
                <a:effectLst/>
                <a:latin typeface="Times New Roman" panose="02020603050405020304" pitchFamily="18" charset="0"/>
                <a:ea typeface="Times New Roman" panose="02020603050405020304" pitchFamily="18" charset="0"/>
              </a:rPr>
              <a:t>gan bezmaksas </a:t>
            </a:r>
            <a:r>
              <a:rPr lang="lv-LV" sz="1800" b="1" u="none" strike="noStrike" dirty="0" err="1">
                <a:effectLst/>
                <a:latin typeface="Times New Roman" panose="02020603050405020304" pitchFamily="18" charset="0"/>
                <a:ea typeface="Times New Roman" panose="02020603050405020304" pitchFamily="18" charset="0"/>
              </a:rPr>
              <a:t>kultūrorientācijas</a:t>
            </a:r>
            <a:r>
              <a:rPr lang="lv-LV" sz="1800" b="1" u="none" strike="noStrike" dirty="0">
                <a:effectLst/>
                <a:latin typeface="Times New Roman" panose="02020603050405020304" pitchFamily="18" charset="0"/>
                <a:ea typeface="Times New Roman" panose="02020603050405020304" pitchFamily="18" charset="0"/>
              </a:rPr>
              <a:t> kursu, gan pasākumu</a:t>
            </a:r>
            <a:r>
              <a:rPr lang="lv-LV" sz="1800" u="none" strike="noStrike" dirty="0">
                <a:effectLst/>
                <a:latin typeface="Times New Roman" panose="02020603050405020304" pitchFamily="18" charset="0"/>
                <a:ea typeface="Times New Roman" panose="02020603050405020304" pitchFamily="18" charset="0"/>
              </a:rPr>
              <a:t>, kas sekmē sadarbību starp Ukrainas civiliedzīvotājiem un Latvijas sabiedrību, pieejamība.</a:t>
            </a:r>
          </a:p>
          <a:p>
            <a:pPr marL="0" indent="0">
              <a:buNone/>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Aft>
                <a:spcPts val="1200"/>
              </a:spcAft>
              <a:buFont typeface="+mj-lt"/>
              <a:buNone/>
              <a:tabLst>
                <a:tab pos="810260" algn="l"/>
              </a:tabLst>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lv-LV" dirty="0">
                <a:cs typeface="Calibri"/>
              </a:rPr>
              <a:t>Pēc katra </a:t>
            </a:r>
            <a:r>
              <a:rPr lang="lv-LV" dirty="0" err="1">
                <a:cs typeface="Calibri"/>
              </a:rPr>
              <a:t>kultūrorientācijas</a:t>
            </a:r>
            <a:r>
              <a:rPr lang="lv-LV" dirty="0">
                <a:cs typeface="Calibri"/>
              </a:rPr>
              <a:t> kursa noslēguma ir jānodrošina kursu dalībnieku apmierinātības </a:t>
            </a:r>
            <a:r>
              <a:rPr lang="lv-LV" dirty="0" err="1">
                <a:cs typeface="Calibri"/>
              </a:rPr>
              <a:t>izvērtējums</a:t>
            </a:r>
            <a:r>
              <a:rPr lang="lv-LV" dirty="0">
                <a:cs typeface="Calibri"/>
              </a:rPr>
              <a:t>, izmantojot Fonda izstrādāto veidlapu, lai novērtētu zināšanu apguves ietekmi vismaz šādās jomās: integrācija darba tirgū, attiecības ar vietējiem iedzīvotājiem vai kopienām un aktīva līdzdalība sabiedrībā.</a:t>
            </a:r>
          </a:p>
          <a:p>
            <a:pPr marL="0" indent="0">
              <a:buNone/>
            </a:pPr>
            <a:endParaRPr lang="lv-LV" dirty="0">
              <a:cs typeface="Calibri"/>
            </a:endParaRPr>
          </a:p>
          <a:p>
            <a:pPr marL="0" indent="0">
              <a:buNone/>
            </a:pPr>
            <a:r>
              <a:rPr lang="lv-LV" dirty="0">
                <a:cs typeface="Calibri"/>
              </a:rPr>
              <a:t>Fonds izstrādās aptaujas veidlapu ne vēlāk kā līdz projekta īstenošanas līgumu parakstīšanai.</a:t>
            </a: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387184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nSpc>
                <a:spcPct val="120000"/>
              </a:lnSpc>
              <a:spcBef>
                <a:spcPts val="0"/>
              </a:spcBef>
            </a:pPr>
            <a:r>
              <a:rPr lang="lv-LV" sz="6000" b="1" dirty="0">
                <a:solidFill>
                  <a:srgbClr val="FF0000"/>
                </a:solidFill>
              </a:rPr>
              <a:t>Visi šajā slaidā uzskaitītie nosacījumi tiek vērtēti atbilstības vērtēšanā. Pieteikuma iesniedzējam ir jāatbilst visām šīm prasībām.</a:t>
            </a:r>
          </a:p>
          <a:p>
            <a:pPr>
              <a:lnSpc>
                <a:spcPct val="120000"/>
              </a:lnSpc>
              <a:spcBef>
                <a:spcPts val="0"/>
              </a:spcBef>
            </a:pPr>
            <a:endParaRPr lang="lv-LV" sz="6000" b="1" dirty="0">
              <a:solidFill>
                <a:srgbClr val="FF0000"/>
              </a:solidFill>
            </a:endParaRPr>
          </a:p>
          <a:p>
            <a:pPr>
              <a:lnSpc>
                <a:spcPct val="120000"/>
              </a:lnSpc>
              <a:spcBef>
                <a:spcPts val="0"/>
              </a:spcBef>
            </a:pPr>
            <a:r>
              <a:rPr lang="lv-LV" sz="6000" dirty="0"/>
              <a:t>Projekta pieteikumu </a:t>
            </a:r>
            <a:r>
              <a:rPr lang="lv-LV" sz="6000" b="1" u="sng" dirty="0"/>
              <a:t>var iesniegt:</a:t>
            </a:r>
          </a:p>
          <a:p>
            <a:pPr marL="171450" indent="-171450">
              <a:lnSpc>
                <a:spcPct val="120000"/>
              </a:lnSpc>
              <a:spcBef>
                <a:spcPts val="0"/>
              </a:spcBef>
              <a:buFont typeface="Arial" panose="020B0604020202020204" pitchFamily="34" charset="0"/>
              <a:buChar char="•"/>
            </a:pPr>
            <a:r>
              <a:rPr lang="lv-LV" b="1" dirty="0"/>
              <a:t>LR Uzņēmumu reģistra vestajā biedrību un nodibinājumu reģistrā reģistrētās nevalstiskās organizācijas, LR tiešās vai pastarpinātās valsts pārvaldes iestādes, atvasinātas publiskas personas, citas valsts iestādes;</a:t>
            </a:r>
          </a:p>
          <a:p>
            <a:pPr marL="0" indent="0">
              <a:lnSpc>
                <a:spcPct val="120000"/>
              </a:lnSpc>
              <a:spcBef>
                <a:spcPts val="0"/>
              </a:spcBef>
              <a:buFont typeface="Arial" panose="020B0604020202020204" pitchFamily="34" charset="0"/>
              <a:buNone/>
            </a:pPr>
            <a:r>
              <a:rPr lang="lv-LV" dirty="0"/>
              <a:t>Informācija tiks pārbaudīta pēc projekta pieteikumā sniegtās informācijas. </a:t>
            </a:r>
          </a:p>
          <a:p>
            <a:pPr marL="171450" indent="-171450">
              <a:lnSpc>
                <a:spcPct val="120000"/>
              </a:lnSpc>
              <a:spcBef>
                <a:spcPts val="0"/>
              </a:spcBef>
              <a:buFont typeface="Arial" panose="020B0604020202020204" pitchFamily="34" charset="0"/>
              <a:buChar char="•"/>
            </a:pPr>
            <a:endParaRPr lang="lv-LV" dirty="0"/>
          </a:p>
          <a:p>
            <a:pPr>
              <a:lnSpc>
                <a:spcPct val="120000"/>
              </a:lnSpc>
              <a:spcBef>
                <a:spcPts val="0"/>
              </a:spcBef>
            </a:pPr>
            <a:r>
              <a:rPr lang="lv-LV" dirty="0"/>
              <a:t>Projekta pieteicējs:</a:t>
            </a:r>
          </a:p>
          <a:p>
            <a:pPr marL="171450" indent="-171450">
              <a:lnSpc>
                <a:spcPct val="120000"/>
              </a:lnSpc>
              <a:spcBef>
                <a:spcPts val="0"/>
              </a:spcBef>
              <a:buFont typeface="Arial" panose="020B0604020202020204" pitchFamily="34" charset="0"/>
              <a:buChar char="•"/>
            </a:pPr>
            <a:r>
              <a:rPr lang="lv-LV" b="1" dirty="0"/>
              <a:t>darbojas saliedētas sabiedrības attīstības, izglītības vai sociālās iekļaušanās jomā;</a:t>
            </a:r>
          </a:p>
          <a:p>
            <a:pPr marL="0" indent="0">
              <a:lnSpc>
                <a:spcPct val="120000"/>
              </a:lnSpc>
              <a:spcBef>
                <a:spcPts val="0"/>
              </a:spcBef>
              <a:buFont typeface="Arial" panose="020B0604020202020204" pitchFamily="34" charset="0"/>
              <a:buNone/>
            </a:pPr>
            <a:r>
              <a:rPr lang="lv-LV" b="0" dirty="0"/>
              <a:t>Informācija tiks pārbaudīta pēc pieteikuma formas A1 sadaļā, tīmekļa vietnēs un sociālajos tīklos pieejamās informācijas, projekta iesniedzēja darbības jomu saskaņā ar NACE 2. redakciju, ja tāda ir reģistrēta. Tāpēc projekta pieteikumā ir svarīgi norādīt organizācijas līdzšinējo pieredzi minētajās jomās. </a:t>
            </a:r>
          </a:p>
          <a:p>
            <a:pPr marL="0" indent="0">
              <a:lnSpc>
                <a:spcPct val="120000"/>
              </a:lnSpc>
              <a:spcBef>
                <a:spcPts val="0"/>
              </a:spcBef>
              <a:buFont typeface="Arial" panose="020B0604020202020204" pitchFamily="34" charset="0"/>
              <a:buNone/>
            </a:pPr>
            <a:endParaRPr lang="lv-LV" b="0" dirty="0"/>
          </a:p>
          <a:p>
            <a:pPr marL="171450" indent="-171450">
              <a:lnSpc>
                <a:spcPct val="120000"/>
              </a:lnSpc>
              <a:spcBef>
                <a:spcPts val="0"/>
              </a:spcBef>
              <a:buFont typeface="Arial" panose="020B0604020202020204" pitchFamily="34" charset="0"/>
              <a:buChar char="•"/>
            </a:pPr>
            <a:r>
              <a:rPr lang="lv-LV" b="1" dirty="0"/>
              <a:t>projekta ietvaros nodrošina gan bezmaksas </a:t>
            </a:r>
            <a:r>
              <a:rPr lang="lv-LV" b="1" dirty="0" err="1"/>
              <a:t>kultūrorientācijas</a:t>
            </a:r>
            <a:r>
              <a:rPr lang="lv-LV" b="1" dirty="0"/>
              <a:t> kursu, gan pasākumu, kas sekmē sadarbību starp Ukrainas civiliedzīvotājiem un Latvijas sabiedrību, pieejamību;</a:t>
            </a:r>
          </a:p>
          <a:p>
            <a:pPr marL="0" indent="0">
              <a:lnSpc>
                <a:spcPct val="120000"/>
              </a:lnSpc>
              <a:spcBef>
                <a:spcPts val="0"/>
              </a:spcBef>
              <a:buFont typeface="Arial" panose="020B0604020202020204" pitchFamily="34" charset="0"/>
              <a:buNone/>
            </a:pPr>
            <a:r>
              <a:rPr lang="lv-LV" b="0" dirty="0"/>
              <a:t>Informācija tiks pārbaudīta pēc pieteikuma formas B4 sadaļā sniegtās informācijas.</a:t>
            </a:r>
          </a:p>
          <a:p>
            <a:pPr marL="0" indent="0">
              <a:lnSpc>
                <a:spcPct val="120000"/>
              </a:lnSpc>
              <a:spcBef>
                <a:spcPts val="0"/>
              </a:spcBef>
              <a:buFont typeface="Arial" panose="020B0604020202020204" pitchFamily="34" charset="0"/>
              <a:buNone/>
            </a:pPr>
            <a:endParaRPr lang="lv-LV" b="0" dirty="0"/>
          </a:p>
          <a:p>
            <a:pPr marL="171450" indent="-171450">
              <a:lnSpc>
                <a:spcPct val="120000"/>
              </a:lnSpc>
              <a:spcBef>
                <a:spcPts val="0"/>
              </a:spcBef>
              <a:buFont typeface="Arial" panose="020B0604020202020204" pitchFamily="34" charset="0"/>
              <a:buChar char="•"/>
            </a:pPr>
            <a:r>
              <a:rPr lang="lv-LV" b="1" dirty="0"/>
              <a:t>Projekta pieteikuma iesniedzējs pēdējo 3 (trīs) gadu laikā ir organizējis vismaz 2 (divus) kādai no projekta pieteikumā plānotajām aktivitātēm līdzvērtīgus pasākumus (mērķa grupas lieluma, saturiskā, pasākuma mērķa, plānoto rezultātu u.c. ziņā), piemēram, tematiskas apmācības, neformālās izglītības pasākumus, kultūras un citus līdzīgus pasākumus.</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lv-LV" b="0" dirty="0"/>
              <a:t>Informācija tiks pārbaudīta pēc pieteikuma formas A2 sadaļā un B4 sadaļā sniegtās informācijas un tiks izvērtēts vai pieteikuma iesniedzējam pēdējo 3 gadu laikā (t.i. laika posmā no 2021. gada 5. aprīļa līdz 2024. gada . 5. aprīlim) ir pieredze vismaz 2 līdzvērtīgu pasākumu organizēšanā kā plānots projekta pieteikumā.</a:t>
            </a:r>
          </a:p>
          <a:p>
            <a:pPr marL="0" indent="0">
              <a:lnSpc>
                <a:spcPct val="120000"/>
              </a:lnSpc>
              <a:spcBef>
                <a:spcPts val="0"/>
              </a:spcBef>
              <a:buFont typeface="Arial" panose="020B0604020202020204" pitchFamily="34" charset="0"/>
              <a:buNone/>
            </a:pPr>
            <a:endParaRPr lang="lv-LV" b="1" dirty="0"/>
          </a:p>
          <a:p>
            <a:pPr marL="171450" indent="-171450">
              <a:lnSpc>
                <a:spcPct val="120000"/>
              </a:lnSpc>
              <a:spcBef>
                <a:spcPts val="0"/>
              </a:spcBef>
              <a:buFont typeface="Arial" panose="020B0604020202020204" pitchFamily="34" charset="0"/>
              <a:buChar char="•"/>
            </a:pPr>
            <a:r>
              <a:rPr lang="lv-LV" b="1" dirty="0"/>
              <a:t>ir iesniedzis nodokļu deklarācijas un nav Valsts ieņēmumu dienesta administrēto nodokļu parāds, kas pārsniedz 150 EUR uz projektu pieteikumu iesniegšanas termiņa pēdējo dienu (30.04.2024.) un dienu, kad vērtēšanas komisija pieņem lēmumu par projekta virzīšanu apstiprināšanai;</a:t>
            </a:r>
          </a:p>
          <a:p>
            <a:pPr marL="0" indent="0">
              <a:lnSpc>
                <a:spcPct val="120000"/>
              </a:lnSpc>
              <a:spcBef>
                <a:spcPts val="0"/>
              </a:spcBef>
              <a:buFont typeface="Arial" panose="020B0604020202020204" pitchFamily="34" charset="0"/>
              <a:buNone/>
            </a:pPr>
            <a:r>
              <a:rPr lang="lv-LV" b="0" dirty="0"/>
              <a:t>Ja kādā no šīm divām veiktajām pārbaudēm tiks konstatēts nodokļu parāds, projekta pieteikums tiks noraidīts. Tāpēc aicinām pirms pieteikuma iesniegšanas un līdz Konkursa rezultātu saņemšanai nodrošināt, ka projekta iesniedzējam nav VID administrēto nodokļu parāda, kas pārsniedz 150 EUR.</a:t>
            </a:r>
          </a:p>
          <a:p>
            <a:pPr marL="0" indent="0">
              <a:lnSpc>
                <a:spcPct val="120000"/>
              </a:lnSpc>
              <a:spcBef>
                <a:spcPts val="0"/>
              </a:spcBef>
              <a:buFont typeface="Arial" panose="020B0604020202020204" pitchFamily="34" charset="0"/>
              <a:buNone/>
            </a:pPr>
            <a:r>
              <a:rPr lang="lv-LV" b="0" dirty="0"/>
              <a:t>Saistībā ar šo nosacījumu projekta pieteicējs iesniedz apliecinājumu, kas ir pieteikuma formas C sadaļa, kā arī Fonds pārbaudīs informāciju uz noteiktajiem datumiem VID nodokļu parādnieku datu bāzē.</a:t>
            </a:r>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2871126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20000"/>
              </a:lnSpc>
              <a:spcBef>
                <a:spcPts val="0"/>
              </a:spcBef>
              <a:buFont typeface="Arial" panose="020B0604020202020204" pitchFamily="34" charset="0"/>
              <a:buChar char="•"/>
            </a:pPr>
            <a:r>
              <a:rPr lang="lv-LV" b="1" dirty="0"/>
              <a:t>par tām pašām projekta attiecināmajām izmaksām, par kurām iesniegts projekta pieteikums, nav saņēmis un nesaņems finansējumu no citiem avotiem;</a:t>
            </a:r>
          </a:p>
          <a:p>
            <a:pPr marL="171450" indent="-171450">
              <a:lnSpc>
                <a:spcPct val="120000"/>
              </a:lnSpc>
              <a:spcBef>
                <a:spcPts val="0"/>
              </a:spcBef>
              <a:buFont typeface="Arial" panose="020B0604020202020204" pitchFamily="34" charset="0"/>
              <a:buChar char="•"/>
            </a:pPr>
            <a:r>
              <a:rPr lang="lv-LV" b="1" dirty="0"/>
              <a:t>nav neatbilstoši veiktu izdevumu maksājumu parādu citos projektos </a:t>
            </a:r>
            <a:r>
              <a:rPr lang="lv-LV" sz="1200" b="1" dirty="0">
                <a:solidFill>
                  <a:srgbClr val="800024"/>
                </a:solidFill>
              </a:rPr>
              <a:t>un ir nokārtojis saistības citu Fonda administrēto programmu ietvaros</a:t>
            </a:r>
            <a:r>
              <a:rPr lang="lv-LV" b="1" dirty="0"/>
              <a:t>.</a:t>
            </a:r>
          </a:p>
          <a:p>
            <a:pPr marL="171450" indent="-171450">
              <a:lnSpc>
                <a:spcPct val="120000"/>
              </a:lnSpc>
              <a:spcBef>
                <a:spcPts val="0"/>
              </a:spcBef>
              <a:buFont typeface="Arial" panose="020B0604020202020204" pitchFamily="34" charset="0"/>
              <a:buChar char="•"/>
            </a:pPr>
            <a:r>
              <a:rPr lang="lv-LV" sz="1200" b="1" dirty="0">
                <a:solidFill>
                  <a:srgbClr val="800024"/>
                </a:solidFill>
              </a:rPr>
              <a:t>nav sniedzis Fondam nepatiesu informāciju nolūkā saņemt finansējumu;</a:t>
            </a:r>
          </a:p>
          <a:p>
            <a:pPr marL="171450" indent="-171450">
              <a:lnSpc>
                <a:spcPct val="120000"/>
              </a:lnSpc>
              <a:spcBef>
                <a:spcPts val="0"/>
              </a:spcBef>
              <a:buFont typeface="Arial" panose="020B0604020202020204" pitchFamily="34" charset="0"/>
              <a:buChar char="•"/>
            </a:pPr>
            <a:r>
              <a:rPr lang="lv-LV" sz="1200" b="1" dirty="0">
                <a:solidFill>
                  <a:srgbClr val="800024"/>
                </a:solidFill>
              </a:rPr>
              <a:t>nav centies ietekmēt projektu pieteikumu vērtēšanas procesā iesaistītās personas;</a:t>
            </a:r>
          </a:p>
          <a:p>
            <a:pPr marL="171450" indent="-171450">
              <a:lnSpc>
                <a:spcPct val="120000"/>
              </a:lnSpc>
              <a:spcBef>
                <a:spcPts val="0"/>
              </a:spcBef>
              <a:buFont typeface="Arial" panose="020B0604020202020204" pitchFamily="34" charset="0"/>
              <a:buChar char="•"/>
            </a:pPr>
            <a:r>
              <a:rPr lang="lv-LV" sz="1200" b="1" dirty="0">
                <a:solidFill>
                  <a:srgbClr val="800024"/>
                </a:solidFill>
              </a:rPr>
              <a:t>neplāno darboties kā starpnieks, tas ir tieši iesaistīts projekta pieteikuma sagatavošanā un projekta īstenošanā. </a:t>
            </a:r>
          </a:p>
          <a:p>
            <a:pPr marL="171450" indent="-171450">
              <a:lnSpc>
                <a:spcPct val="120000"/>
              </a:lnSpc>
              <a:spcBef>
                <a:spcPts val="0"/>
              </a:spcBef>
              <a:buFont typeface="Arial" panose="020B0604020202020204" pitchFamily="34" charset="0"/>
              <a:buChar char="•"/>
            </a:pPr>
            <a:endParaRPr lang="lv-LV" b="1" dirty="0"/>
          </a:p>
          <a:p>
            <a:pPr marL="0" indent="0">
              <a:lnSpc>
                <a:spcPct val="120000"/>
              </a:lnSpc>
              <a:spcBef>
                <a:spcPts val="0"/>
              </a:spcBef>
              <a:buFont typeface="Arial" panose="020B0604020202020204" pitchFamily="34" charset="0"/>
              <a:buNone/>
            </a:pPr>
            <a:r>
              <a:rPr lang="lv-LV" b="0" dirty="0"/>
              <a:t>Arī par šo abu nosacījumu izpildi projekta iesniedzējs paraksta apliecinājumu, kas ir pieteikuma formas C sadaļa.</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3530282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7.xml.rels><?xml version="1.0" encoding="UTF-8" standalone="yes"?>
<Relationships xmlns="http://schemas.openxmlformats.org/package/2006/relationships"><Relationship Id="rId3" Type="http://schemas.openxmlformats.org/officeDocument/2006/relationships/hyperlink" Target="mailto:kristine.ozola@sif.gov.lv"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pexels.com/photo/content-multiethnic-colleagues-joining-hands-after-coming-to-agreement-3865557/" TargetMode="External"/><Relationship Id="rId4" Type="http://schemas.openxmlformats.org/officeDocument/2006/relationships/diagramLayout" Target="../diagrams/layout6.xml"/><Relationship Id="rId9" Type="http://schemas.openxmlformats.org/officeDocument/2006/relationships/hyperlink" Target="https://www.pexels.com/photo/high-angle-photography-of-village-681405/" TargetMode="External"/><Relationship Id="rId14" Type="http://schemas.openxmlformats.org/officeDocument/2006/relationships/diagramColors" Target="../diagrams/colors7.xml"/></Relationships>
</file>

<file path=ppt/slides/_rels/slide7.xml.rels><?xml version="1.0" encoding="UTF-8" standalone="yes"?>
<Relationships xmlns="http://schemas.openxmlformats.org/package/2006/relationships"><Relationship Id="rId8" Type="http://schemas.openxmlformats.org/officeDocument/2006/relationships/hyperlink" Target="https://www.pexels.com/photo/woman-in-black-blazer-looking-at-woman-in-grey-blazer-1181529/" TargetMode="External"/><Relationship Id="rId13" Type="http://schemas.openxmlformats.org/officeDocument/2006/relationships/diagramLayout" Target="../diagrams/layout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Data" Target="../diagrams/data9.xml"/><Relationship Id="rId2" Type="http://schemas.openxmlformats.org/officeDocument/2006/relationships/notesSlide" Target="../notesSlides/notesSlide7.xml"/><Relationship Id="rId16" Type="http://schemas.microsoft.com/office/2007/relationships/diagramDrawing" Target="../diagrams/drawing9.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hyperlink" Target="https://www.pexels.com/photo/a-group-of-kids-playing-jumping-rope-8034585/" TargetMode="External"/><Relationship Id="rId5" Type="http://schemas.openxmlformats.org/officeDocument/2006/relationships/diagramQuickStyle" Target="../diagrams/quickStyle8.xml"/><Relationship Id="rId15" Type="http://schemas.openxmlformats.org/officeDocument/2006/relationships/diagramColors" Target="../diagrams/colors9.xml"/><Relationship Id="rId10" Type="http://schemas.openxmlformats.org/officeDocument/2006/relationships/hyperlink" Target="https://www.pexels.com/photo/crop-businessman-signing-contract-in-office-3771097/" TargetMode="External"/><Relationship Id="rId4" Type="http://schemas.openxmlformats.org/officeDocument/2006/relationships/diagramLayout" Target="../diagrams/layout8.xml"/><Relationship Id="rId9" Type="http://schemas.openxmlformats.org/officeDocument/2006/relationships/hyperlink" Target="https://www.pexels.com/photo/people-holding-red-brochure-6565752/" TargetMode="External"/><Relationship Id="rId14"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Kristīne Ozola</a:t>
            </a:r>
            <a:r>
              <a:rPr lang="en-GB" dirty="0"/>
              <a:t>, </a:t>
            </a:r>
            <a:br>
              <a:rPr lang="en-GB" dirty="0"/>
            </a:br>
            <a:r>
              <a:rPr lang="lv-LV" dirty="0"/>
              <a:t>Sabiedrības integrācijas fonda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609451" y="1452846"/>
            <a:ext cx="8375432" cy="1976154"/>
          </a:xfrm>
        </p:spPr>
        <p:txBody>
          <a:bodyPr/>
          <a:lstStyle/>
          <a:p>
            <a:pPr algn="ctr">
              <a:lnSpc>
                <a:spcPct val="100000"/>
              </a:lnSpc>
              <a:spcBef>
                <a:spcPts val="600"/>
              </a:spcBef>
            </a:pPr>
            <a:br>
              <a:rPr lang="lv-LV" sz="4000" spc="0" dirty="0"/>
            </a:br>
            <a:r>
              <a:rPr lang="lv-LV" sz="3600" spc="0" dirty="0">
                <a:latin typeface="Verdana"/>
                <a:ea typeface="Verdana"/>
              </a:rPr>
              <a:t>Programmas «</a:t>
            </a:r>
            <a:r>
              <a:rPr lang="lv-LV" sz="3600" spc="0" dirty="0" err="1">
                <a:latin typeface="Verdana"/>
                <a:ea typeface="Verdana"/>
              </a:rPr>
              <a:t>Kultūrorientācijas</a:t>
            </a:r>
            <a:r>
              <a:rPr lang="lv-LV" sz="3600" spc="0" dirty="0">
                <a:latin typeface="Verdana"/>
                <a:ea typeface="Verdana"/>
              </a:rPr>
              <a:t> kursi un iekļaušanās pasākumi Ukrainas civiliedzīvotājiem»</a:t>
            </a:r>
            <a:br>
              <a:rPr lang="lv-LV" sz="4000" spc="0" dirty="0">
                <a:latin typeface="Verdana"/>
                <a:ea typeface="Verdana"/>
              </a:rPr>
            </a:br>
            <a:r>
              <a:rPr lang="lv-LV" sz="1200" spc="0" dirty="0">
                <a:latin typeface="Verdana"/>
                <a:ea typeface="Verdana"/>
              </a:rPr>
              <a:t> </a:t>
            </a:r>
            <a:br>
              <a:rPr lang="lv-LV" sz="4000" spc="0" dirty="0"/>
            </a:br>
            <a:r>
              <a:rPr lang="lv-LV" sz="2000" dirty="0">
                <a:effectLst/>
                <a:latin typeface="+mn-lt"/>
                <a:ea typeface="Times New Roman" panose="02020603050405020304" pitchFamily="18" charset="0"/>
              </a:rPr>
              <a:t>ATKLĀTS PIETEIKUMU KONKURSS</a:t>
            </a:r>
            <a:br>
              <a:rPr lang="lv-LV" sz="2400" dirty="0">
                <a:effectLst/>
                <a:latin typeface="+mn-lt"/>
                <a:ea typeface="Times New Roman" panose="02020603050405020304" pitchFamily="18" charset="0"/>
              </a:rPr>
            </a:br>
            <a:r>
              <a:rPr lang="lv-LV" sz="2400" dirty="0">
                <a:effectLst/>
                <a:latin typeface="+mn-lt"/>
                <a:ea typeface="Times New Roman" panose="02020603050405020304" pitchFamily="18" charset="0"/>
              </a:rPr>
              <a:t> </a:t>
            </a:r>
            <a:br>
              <a:rPr lang="lv-LV" sz="4000" spc="0" dirty="0"/>
            </a:br>
            <a:r>
              <a:rPr lang="lv-LV" sz="3600" spc="0" dirty="0">
                <a:latin typeface="Verdana"/>
                <a:ea typeface="Verdana"/>
              </a:rPr>
              <a:t>SEMINĀRS</a:t>
            </a:r>
            <a:br>
              <a:rPr lang="lv-LV" sz="3600" spc="0" dirty="0"/>
            </a:br>
            <a:r>
              <a:rPr lang="lv-LV" sz="3600" spc="0" dirty="0"/>
              <a:t>PROJEKTU </a:t>
            </a:r>
            <a:r>
              <a:rPr lang="lv-LV" sz="3600" spc="0" dirty="0">
                <a:latin typeface="Verdana"/>
                <a:ea typeface="Verdana"/>
              </a:rPr>
              <a:t>PIETEICĒJIEM</a:t>
            </a:r>
            <a:br>
              <a:rPr lang="lv-LV" sz="4000" spc="0" dirty="0"/>
            </a:br>
            <a:r>
              <a:rPr lang="lv-LV" sz="2000" spc="0" dirty="0">
                <a:latin typeface="Verdana"/>
                <a:ea typeface="Verdana"/>
              </a:rPr>
              <a:t>2024. gada 12. aprīlis</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dirty="0"/>
              <a:t>12/04/2024</a:t>
            </a:r>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12/04/2024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10</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sz="3600" dirty="0"/>
              <a:t>Projektu pieteikumu vērtēšana</a:t>
            </a:r>
            <a:endParaRPr lang="lv-LV" sz="3600" b="1" u="sng"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3" name="TextBox 2">
            <a:extLst>
              <a:ext uri="{FF2B5EF4-FFF2-40B4-BE49-F238E27FC236}">
                <a16:creationId xmlns:a16="http://schemas.microsoft.com/office/drawing/2014/main" id="{21EDE751-FF6A-AE32-74B7-E24D55E302B7}"/>
              </a:ext>
            </a:extLst>
          </p:cNvPr>
          <p:cNvSpPr txBox="1"/>
          <p:nvPr/>
        </p:nvSpPr>
        <p:spPr>
          <a:xfrm>
            <a:off x="445954" y="1693726"/>
            <a:ext cx="10384825" cy="1942648"/>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Projektu pieteikums tiks vērtēts pēc administratīvajiem, atbilstības un kvalitātes vērtēšanas kritērijiem</a:t>
            </a:r>
          </a:p>
          <a:p>
            <a:pPr marL="342900" indent="-342900">
              <a:lnSpc>
                <a:spcPct val="120000"/>
              </a:lnSpc>
              <a:spcBef>
                <a:spcPts val="0"/>
              </a:spcBef>
              <a:buFont typeface="Wingdings" panose="05000000000000000000" pitchFamily="2" charset="2"/>
              <a:buChar char="Ø"/>
            </a:pPr>
            <a:r>
              <a:rPr lang="lv-LV" sz="1700" dirty="0">
                <a:solidFill>
                  <a:srgbClr val="800024"/>
                </a:solidFill>
              </a:rPr>
              <a:t>Kvalitātes vērtēšanā kopā var saņemt maksimāli 22 punktus, minimāli nepieciešamie punkti:</a:t>
            </a:r>
          </a:p>
          <a:p>
            <a:pPr marL="342900" indent="-342900">
              <a:lnSpc>
                <a:spcPct val="120000"/>
              </a:lnSpc>
              <a:spcBef>
                <a:spcPts val="0"/>
              </a:spcBef>
              <a:buFont typeface="Wingdings" panose="05000000000000000000" pitchFamily="2" charset="2"/>
              <a:buChar char="Ø"/>
            </a:pPr>
            <a:endParaRPr lang="lv-LV" sz="1700" dirty="0">
              <a:solidFill>
                <a:srgbClr val="800024"/>
              </a:solidFill>
            </a:endParaRPr>
          </a:p>
          <a:p>
            <a:pPr>
              <a:lnSpc>
                <a:spcPct val="120000"/>
              </a:lnSpc>
              <a:spcBef>
                <a:spcPts val="0"/>
              </a:spcBef>
            </a:pPr>
            <a:endParaRPr lang="lv-LV" sz="1700" dirty="0">
              <a:solidFill>
                <a:srgbClr val="800024"/>
              </a:solidFill>
            </a:endParaRPr>
          </a:p>
        </p:txBody>
      </p:sp>
      <p:graphicFrame>
        <p:nvGraphicFramePr>
          <p:cNvPr id="4" name="Table 4">
            <a:extLst>
              <a:ext uri="{FF2B5EF4-FFF2-40B4-BE49-F238E27FC236}">
                <a16:creationId xmlns:a16="http://schemas.microsoft.com/office/drawing/2014/main" id="{7402C538-712E-797B-D195-1FA2817F599C}"/>
              </a:ext>
            </a:extLst>
          </p:cNvPr>
          <p:cNvGraphicFramePr>
            <a:graphicFrameLocks noGrp="1"/>
          </p:cNvGraphicFramePr>
          <p:nvPr>
            <p:extLst>
              <p:ext uri="{D42A27DB-BD31-4B8C-83A1-F6EECF244321}">
                <p14:modId xmlns:p14="http://schemas.microsoft.com/office/powerpoint/2010/main" val="665126313"/>
              </p:ext>
            </p:extLst>
          </p:nvPr>
        </p:nvGraphicFramePr>
        <p:xfrm>
          <a:off x="1361221" y="3162525"/>
          <a:ext cx="8128000" cy="259588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2652099223"/>
                    </a:ext>
                  </a:extLst>
                </a:gridCol>
                <a:gridCol w="4064000">
                  <a:extLst>
                    <a:ext uri="{9D8B030D-6E8A-4147-A177-3AD203B41FA5}">
                      <a16:colId xmlns:a16="http://schemas.microsoft.com/office/drawing/2014/main" val="3689097628"/>
                    </a:ext>
                  </a:extLst>
                </a:gridCol>
              </a:tblGrid>
              <a:tr h="370840">
                <a:tc>
                  <a:txBody>
                    <a:bodyPr/>
                    <a:lstStyle/>
                    <a:p>
                      <a:pPr algn="ctr">
                        <a:lnSpc>
                          <a:spcPct val="120000"/>
                        </a:lnSpc>
                      </a:pPr>
                      <a:r>
                        <a:rPr lang="lv-LV" sz="1400" b="1" dirty="0">
                          <a:effectLst/>
                          <a:latin typeface="Verdana (Body)"/>
                        </a:rPr>
                        <a:t>Kritērijs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20000"/>
                        </a:lnSpc>
                      </a:pPr>
                      <a:r>
                        <a:rPr lang="lv-LV" sz="1400" b="1" dirty="0">
                          <a:effectLst/>
                          <a:latin typeface="Verdana (Body)"/>
                        </a:rPr>
                        <a:t>Minimāli nepieciešamais punktu skaits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266450610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5.7.1.</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1815646077"/>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5.7.2.</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234223774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5.7.3.</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3753025881"/>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5.7.4.</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990833858"/>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5.7.5.</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245851174"/>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Kopējais punktu skaits</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12</a:t>
                      </a:r>
                    </a:p>
                  </a:txBody>
                  <a:tcPr marL="68580" marR="68580" marT="0" marB="0" anchor="ctr"/>
                </a:tc>
                <a:extLst>
                  <a:ext uri="{0D108BD9-81ED-4DB2-BD59-A6C34878D82A}">
                    <a16:rowId xmlns:a16="http://schemas.microsoft.com/office/drawing/2014/main" val="2997446161"/>
                  </a:ext>
                </a:extLst>
              </a:tr>
            </a:tbl>
          </a:graphicData>
        </a:graphic>
      </p:graphicFrame>
    </p:spTree>
    <p:extLst>
      <p:ext uri="{BB962C8B-B14F-4D97-AF65-F5344CB8AC3E}">
        <p14:creationId xmlns:p14="http://schemas.microsoft.com/office/powerpoint/2010/main" val="1408097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008209" cy="1086809"/>
          </a:xfrm>
        </p:spPr>
        <p:txBody>
          <a:bodyPr/>
          <a:lstStyle/>
          <a:p>
            <a:r>
              <a:rPr lang="lv-LV" sz="3600" dirty="0">
                <a:solidFill>
                  <a:schemeClr val="accent5">
                    <a:lumMod val="50000"/>
                  </a:schemeClr>
                </a:solidFill>
              </a:rPr>
              <a:t>Attiecināmas izmaksas</a:t>
            </a:r>
            <a:br>
              <a:rPr lang="lv-LV" sz="3500" dirty="0">
                <a:solidFill>
                  <a:schemeClr val="accent5">
                    <a:lumMod val="50000"/>
                  </a:schemeClr>
                </a:solidFill>
              </a:rPr>
            </a:br>
            <a:r>
              <a:rPr lang="lv-LV" sz="2000" dirty="0">
                <a:solidFill>
                  <a:schemeClr val="accent5">
                    <a:lumMod val="50000"/>
                  </a:schemeClr>
                </a:solidFill>
              </a:rPr>
              <a:t>Konkursa nolikuma 4.1.apakšpunkts</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12/04/2024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Satura vietturis 8">
            <a:extLst>
              <a:ext uri="{FF2B5EF4-FFF2-40B4-BE49-F238E27FC236}">
                <a16:creationId xmlns:a16="http://schemas.microsoft.com/office/drawing/2014/main" id="{5E7811A9-E4A1-5953-A997-0C54C1988B27}"/>
              </a:ext>
            </a:extLst>
          </p:cNvPr>
          <p:cNvGraphicFramePr>
            <a:graphicFrameLocks/>
          </p:cNvGraphicFramePr>
          <p:nvPr>
            <p:extLst>
              <p:ext uri="{D42A27DB-BD31-4B8C-83A1-F6EECF244321}">
                <p14:modId xmlns:p14="http://schemas.microsoft.com/office/powerpoint/2010/main" val="1302325328"/>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12/04/2024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12</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solidFill>
                  <a:schemeClr val="accent5">
                    <a:lumMod val="50000"/>
                  </a:schemeClr>
                </a:solidFill>
              </a:rPr>
              <a:t>Attiecināmo izmaksu ierobežojumi</a:t>
            </a:r>
            <a:br>
              <a:rPr lang="lv-LV" sz="6000" dirty="0">
                <a:solidFill>
                  <a:schemeClr val="accent5">
                    <a:lumMod val="50000"/>
                  </a:schemeClr>
                </a:solidFill>
              </a:rPr>
            </a:br>
            <a:r>
              <a:rPr lang="lv-LV" sz="2200" dirty="0">
                <a:solidFill>
                  <a:schemeClr val="accent5">
                    <a:lumMod val="50000"/>
                  </a:schemeClr>
                </a:solidFill>
              </a:rPr>
              <a:t>Konkursa nolikuma 4.2.apakšpunkts</a:t>
            </a:r>
            <a:endParaRPr lang="lv-LV"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graphicFrame>
        <p:nvGraphicFramePr>
          <p:cNvPr id="2" name="Satura vietturis 8">
            <a:extLst>
              <a:ext uri="{FF2B5EF4-FFF2-40B4-BE49-F238E27FC236}">
                <a16:creationId xmlns:a16="http://schemas.microsoft.com/office/drawing/2014/main" id="{8326FC70-A8FA-DFE3-4567-0A490DD8AF9B}"/>
              </a:ext>
            </a:extLst>
          </p:cNvPr>
          <p:cNvGraphicFramePr>
            <a:graphicFrameLocks/>
          </p:cNvGraphicFramePr>
          <p:nvPr>
            <p:extLst>
              <p:ext uri="{D42A27DB-BD31-4B8C-83A1-F6EECF244321}">
                <p14:modId xmlns:p14="http://schemas.microsoft.com/office/powerpoint/2010/main" val="708278066"/>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4437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p:txBody>
          <a:bodyPr wrap="none" lIns="0" rIns="0">
            <a:normAutofit/>
          </a:bodyPr>
          <a:lstStyle/>
          <a:p>
            <a:r>
              <a:rPr lang="sv-SE" dirty="0">
                <a:solidFill>
                  <a:schemeClr val="accent5">
                    <a:lumMod val="50000"/>
                  </a:schemeClr>
                </a:solidFill>
              </a:rPr>
              <a:t>Projekta budžet</a:t>
            </a:r>
            <a:r>
              <a:rPr lang="lv-LV" dirty="0">
                <a:solidFill>
                  <a:schemeClr val="accent5">
                    <a:lumMod val="50000"/>
                  </a:schemeClr>
                </a:solidFill>
              </a:rPr>
              <a:t>s</a:t>
            </a:r>
            <a:endParaRPr lang="lv-LV" sz="2800" dirty="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dirty="0"/>
              <a:t>12/04</a:t>
            </a:r>
            <a:r>
              <a:rPr lang="en-US" dirty="0"/>
              <a:t>/202</a:t>
            </a:r>
            <a:r>
              <a:rPr lang="lv-LV" dirty="0"/>
              <a:t>4</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2" name="Satura vietturis 11">
            <a:extLst>
              <a:ext uri="{FF2B5EF4-FFF2-40B4-BE49-F238E27FC236}">
                <a16:creationId xmlns:a16="http://schemas.microsoft.com/office/drawing/2014/main" id="{8D150D2E-05F1-4A88-93BE-6DAA431A9819}"/>
              </a:ext>
            </a:extLst>
          </p:cNvPr>
          <p:cNvGraphicFramePr>
            <a:graphicFrameLocks noGrp="1"/>
          </p:cNvGraphicFramePr>
          <p:nvPr>
            <p:ph idx="1"/>
            <p:extLst>
              <p:ext uri="{D42A27DB-BD31-4B8C-83A1-F6EECF244321}">
                <p14:modId xmlns:p14="http://schemas.microsoft.com/office/powerpoint/2010/main" val="4212664411"/>
              </p:ext>
            </p:extLst>
          </p:nvPr>
        </p:nvGraphicFramePr>
        <p:xfrm>
          <a:off x="408955" y="1579822"/>
          <a:ext cx="10593662" cy="451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8081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 y="171720"/>
            <a:ext cx="10943303" cy="1086809"/>
          </a:xfrm>
        </p:spPr>
        <p:txBody>
          <a:bodyPr/>
          <a:lstStyle/>
          <a:p>
            <a:r>
              <a:rPr lang="lv-LV" dirty="0">
                <a:solidFill>
                  <a:schemeClr val="accent5">
                    <a:lumMod val="50000"/>
                  </a:schemeClr>
                </a:solidFill>
              </a:rPr>
              <a:t>Par projekta pieteikuma kvalitāti liecina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12/04</a:t>
            </a:r>
            <a:r>
              <a:rPr lang="en-US" dirty="0"/>
              <a:t>/202</a:t>
            </a:r>
            <a:r>
              <a:rPr lang="lv-LV" dirty="0"/>
              <a:t>4</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a:xfrm>
            <a:off x="6130960" y="6027527"/>
            <a:ext cx="365760" cy="365760"/>
          </a:xfrm>
        </p:spPr>
        <p:txBody>
          <a:bodyPr/>
          <a:lstStyle/>
          <a:p>
            <a:fld id="{C19BB808-219E-9441-9CD5-6E582F9AE2E3}" type="slidenum">
              <a:rPr lang="en-LV" smtClean="0"/>
              <a:t>14</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2654971750"/>
              </p:ext>
            </p:extLst>
          </p:nvPr>
        </p:nvGraphicFramePr>
        <p:xfrm>
          <a:off x="403123" y="1258529"/>
          <a:ext cx="10379177" cy="4768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974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a:solidFill>
                  <a:schemeClr val="accent5">
                    <a:lumMod val="50000"/>
                  </a:schemeClr>
                </a:solidFill>
              </a:rPr>
              <a:t>Ieteikumi pieteikuma sagatavošanai</a:t>
            </a:r>
            <a:endParaRPr lang="lv-LV"/>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dirty="0"/>
              <a:t>12/04/2024</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15</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1784922370"/>
              </p:ext>
            </p:extLst>
          </p:nvPr>
        </p:nvGraphicFramePr>
        <p:xfrm>
          <a:off x="995364" y="1558925"/>
          <a:ext cx="9835416" cy="467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2408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949675947"/>
              </p:ext>
            </p:extLst>
          </p:nvPr>
        </p:nvGraphicFramePr>
        <p:xfrm>
          <a:off x="629505" y="983995"/>
          <a:ext cx="987085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dirty="0"/>
              <a:t>12/04/2024</a:t>
            </a:r>
            <a:endParaRPr lang="en-LV" noProof="0"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16</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774698" y="4212257"/>
            <a:ext cx="1635863" cy="9552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endParaRPr lang="lv-LV" sz="1200" b="1"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b="1" dirty="0">
                <a:solidFill>
                  <a:srgbClr val="800024"/>
                </a:solidFill>
              </a:rPr>
              <a:t>Līdz 30.04.2024. plkst. 23:59</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802829" y="3845426"/>
            <a:ext cx="1662527"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No 30.04.2024. līdz 2024.gada maija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824244" y="3463189"/>
            <a:ext cx="1481375" cy="290464"/>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Jūnija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836366" y="3256749"/>
            <a:ext cx="1635863" cy="2063257"/>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Uzreiz pēc rezultātu paziņošanas</a:t>
            </a:r>
          </a:p>
          <a:p>
            <a:pPr algn="l">
              <a:lnSpc>
                <a:spcPct val="120000"/>
              </a:lnSpc>
              <a:spcBef>
                <a:spcPts val="0"/>
              </a:spcBef>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8808360" y="2798391"/>
            <a:ext cx="1692000" cy="1620059"/>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Jāiesniedz līgumā noteiktajā termiņā</a:t>
            </a:r>
          </a:p>
          <a:p>
            <a:pPr marL="171450" indent="-171450" algn="l">
              <a:lnSpc>
                <a:spcPct val="120000"/>
              </a:lnSpc>
              <a:spcBef>
                <a:spcPts val="0"/>
              </a:spcBef>
              <a:buFont typeface="Wingdings" panose="05000000000000000000" pitchFamily="2" charset="2"/>
              <a:buChar char="ü"/>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Fonds izskata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3"/>
              </a:rPr>
              <a:t>kristine.ozola@sif.gov.lv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dirty="0"/>
              <a:t>12/04/2024</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47396598"/>
              </p:ext>
            </p:extLst>
          </p:nvPr>
        </p:nvGraphicFramePr>
        <p:xfrm>
          <a:off x="220243" y="1410434"/>
          <a:ext cx="10312719" cy="486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2F980-6AC2-C26E-82BA-A1F4C0C45980}"/>
              </a:ext>
            </a:extLst>
          </p:cNvPr>
          <p:cNvSpPr>
            <a:spLocks noGrp="1"/>
          </p:cNvSpPr>
          <p:nvPr>
            <p:ph type="title"/>
          </p:nvPr>
        </p:nvSpPr>
        <p:spPr>
          <a:xfrm>
            <a:off x="1331127" y="1741487"/>
            <a:ext cx="4589793" cy="1508337"/>
          </a:xfrm>
        </p:spPr>
        <p:txBody>
          <a:bodyPr/>
          <a:lstStyle/>
          <a:p>
            <a:r>
              <a:rPr lang="lv-LV" dirty="0"/>
              <a:t>Programmas mērķis:</a:t>
            </a:r>
          </a:p>
        </p:txBody>
      </p:sp>
      <p:sp>
        <p:nvSpPr>
          <p:cNvPr id="3" name="Content Placeholder 2">
            <a:extLst>
              <a:ext uri="{FF2B5EF4-FFF2-40B4-BE49-F238E27FC236}">
                <a16:creationId xmlns:a16="http://schemas.microsoft.com/office/drawing/2014/main" id="{4C7E29B1-F122-C251-8D4E-89C14B0756FF}"/>
              </a:ext>
            </a:extLst>
          </p:cNvPr>
          <p:cNvSpPr>
            <a:spLocks noGrp="1"/>
          </p:cNvSpPr>
          <p:nvPr>
            <p:ph sz="half" idx="1"/>
          </p:nvPr>
        </p:nvSpPr>
        <p:spPr>
          <a:xfrm>
            <a:off x="358853" y="3359272"/>
            <a:ext cx="4838179" cy="2311026"/>
          </a:xfrm>
        </p:spPr>
        <p:txBody>
          <a:bodyPr>
            <a:normAutofit fontScale="92500"/>
          </a:bodyPr>
          <a:lstStyle/>
          <a:p>
            <a:r>
              <a:rPr lang="lv-LV" sz="2400" dirty="0">
                <a:latin typeface="Verdana" panose="020B0604030504040204" pitchFamily="34" charset="0"/>
                <a:ea typeface="Verdana" panose="020B0604030504040204" pitchFamily="34" charset="0"/>
              </a:rPr>
              <a:t>Nodrošināt </a:t>
            </a:r>
            <a:r>
              <a:rPr lang="lv-LV" sz="2400" dirty="0" err="1">
                <a:latin typeface="Verdana" panose="020B0604030504040204" pitchFamily="34" charset="0"/>
                <a:ea typeface="Verdana" panose="020B0604030504040204" pitchFamily="34" charset="0"/>
              </a:rPr>
              <a:t>kultūrorientācijas</a:t>
            </a:r>
            <a:r>
              <a:rPr lang="lv-LV" sz="2400" dirty="0">
                <a:latin typeface="Verdana" panose="020B0604030504040204" pitchFamily="34" charset="0"/>
                <a:ea typeface="Verdana" panose="020B0604030504040204" pitchFamily="34" charset="0"/>
              </a:rPr>
              <a:t> kursu un pasākumu, kas sekmē sadarbību starp Ukrainas civiliedzīvotājiem un Latvijas sabiedrību, pieejamību visos Latvijas reģionos</a:t>
            </a:r>
            <a:endParaRPr lang="lv-LV" sz="2400" dirty="0">
              <a:latin typeface="Verdana" panose="020B0604030504040204" pitchFamily="34" charset="0"/>
              <a:ea typeface="Verdana" panose="020B0604030504040204" pitchFamily="34" charset="0"/>
              <a:cs typeface="+mn-lt"/>
            </a:endParaRPr>
          </a:p>
          <a:p>
            <a:endParaRPr lang="lv-LV" dirty="0"/>
          </a:p>
        </p:txBody>
      </p:sp>
      <p:sp>
        <p:nvSpPr>
          <p:cNvPr id="5" name="Date Placeholder 4">
            <a:extLst>
              <a:ext uri="{FF2B5EF4-FFF2-40B4-BE49-F238E27FC236}">
                <a16:creationId xmlns:a16="http://schemas.microsoft.com/office/drawing/2014/main" id="{5FE90C47-CC83-49DA-4583-240905FFEF5A}"/>
              </a:ext>
            </a:extLst>
          </p:cNvPr>
          <p:cNvSpPr>
            <a:spLocks noGrp="1"/>
          </p:cNvSpPr>
          <p:nvPr>
            <p:ph type="dt" sz="half" idx="10"/>
          </p:nvPr>
        </p:nvSpPr>
        <p:spPr/>
        <p:txBody>
          <a:bodyPr/>
          <a:lstStyle/>
          <a:p>
            <a:r>
              <a:rPr lang="lv-LV" dirty="0"/>
              <a:t>12/04/2024</a:t>
            </a:r>
            <a:endParaRPr lang="en-LV" dirty="0"/>
          </a:p>
        </p:txBody>
      </p:sp>
      <p:sp>
        <p:nvSpPr>
          <p:cNvPr id="6" name="Slide Number Placeholder 5">
            <a:extLst>
              <a:ext uri="{FF2B5EF4-FFF2-40B4-BE49-F238E27FC236}">
                <a16:creationId xmlns:a16="http://schemas.microsoft.com/office/drawing/2014/main" id="{CF797D6B-5596-22FA-9E99-5C1C7F5CECAD}"/>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7" name="Title 1">
            <a:extLst>
              <a:ext uri="{FF2B5EF4-FFF2-40B4-BE49-F238E27FC236}">
                <a16:creationId xmlns:a16="http://schemas.microsoft.com/office/drawing/2014/main" id="{632850E4-97FD-5051-5281-D63F46FB36F6}"/>
              </a:ext>
            </a:extLst>
          </p:cNvPr>
          <p:cNvSpPr txBox="1">
            <a:spLocks/>
          </p:cNvSpPr>
          <p:nvPr/>
        </p:nvSpPr>
        <p:spPr bwMode="black">
          <a:xfrm>
            <a:off x="7315117" y="1741488"/>
            <a:ext cx="4589793" cy="1508337"/>
          </a:xfrm>
          <a:prstGeom prst="rect">
            <a:avLst/>
          </a:prstGeom>
          <a:noFill/>
          <a:ln w="31750" cap="sq">
            <a:noFill/>
            <a:miter lim="800000"/>
          </a:ln>
        </p:spPr>
        <p:txBody>
          <a:bodyPr vert="horz" lIns="182880" tIns="182880" rIns="182880" bIns="182880" rtlCol="0" anchor="ctr">
            <a:normAutofit/>
          </a:bodyPr>
          <a:lstStyle>
            <a:lvl1pPr algn="l" defTabSz="914400" rtl="0" eaLnBrk="1" latinLnBrk="0" hangingPunct="1">
              <a:lnSpc>
                <a:spcPct val="90000"/>
              </a:lnSpc>
              <a:spcBef>
                <a:spcPct val="0"/>
              </a:spcBef>
              <a:buNone/>
              <a:defRPr lang="en-US" sz="4000" b="0" kern="1200" cap="none" spc="0" baseline="0" dirty="0">
                <a:solidFill>
                  <a:schemeClr val="bg1"/>
                </a:solidFill>
                <a:latin typeface="Verdana" panose="020B0604030504040204" pitchFamily="34" charset="0"/>
                <a:ea typeface="Verdana" panose="020B0604030504040204" pitchFamily="34" charset="0"/>
                <a:cs typeface="+mj-cs"/>
              </a:defRPr>
            </a:lvl1pPr>
          </a:lstStyle>
          <a:p>
            <a:r>
              <a:rPr lang="lv-LV" dirty="0">
                <a:solidFill>
                  <a:srgbClr val="7C9396"/>
                </a:solidFill>
              </a:rPr>
              <a:t>Konkursa mērķis:</a:t>
            </a:r>
          </a:p>
        </p:txBody>
      </p:sp>
      <p:sp>
        <p:nvSpPr>
          <p:cNvPr id="9" name="TextBox 8">
            <a:extLst>
              <a:ext uri="{FF2B5EF4-FFF2-40B4-BE49-F238E27FC236}">
                <a16:creationId xmlns:a16="http://schemas.microsoft.com/office/drawing/2014/main" id="{C72F3CA6-37C5-E201-7680-3D7FA77C02B3}"/>
              </a:ext>
            </a:extLst>
          </p:cNvPr>
          <p:cNvSpPr txBox="1"/>
          <p:nvPr/>
        </p:nvSpPr>
        <p:spPr>
          <a:xfrm>
            <a:off x="6444456" y="3249824"/>
            <a:ext cx="4752083" cy="2529923"/>
          </a:xfrm>
          <a:prstGeom prst="rect">
            <a:avLst/>
          </a:prstGeom>
          <a:noFill/>
        </p:spPr>
        <p:txBody>
          <a:bodyPr wrap="square">
            <a:spAutoFit/>
          </a:bodyPr>
          <a:lstStyle/>
          <a:p>
            <a:pPr marL="0" lvl="0" indent="0" defTabSz="1244600">
              <a:lnSpc>
                <a:spcPct val="90000"/>
              </a:lnSpc>
              <a:spcBef>
                <a:spcPct val="0"/>
              </a:spcBef>
              <a:spcAft>
                <a:spcPct val="35000"/>
              </a:spcAft>
              <a:buNone/>
            </a:pPr>
            <a:r>
              <a:rPr lang="lv-LV" sz="2200" dirty="0">
                <a:solidFill>
                  <a:srgbClr val="800024"/>
                </a:solidFill>
                <a:latin typeface="Verdana" panose="020B0604030504040204" pitchFamily="34" charset="0"/>
                <a:ea typeface="Verdana" panose="020B0604030504040204" pitchFamily="34" charset="0"/>
              </a:rPr>
              <a:t>N</a:t>
            </a:r>
            <a:r>
              <a:rPr lang="lv-LV" sz="2200" kern="1200" dirty="0">
                <a:solidFill>
                  <a:srgbClr val="800024"/>
                </a:solidFill>
                <a:latin typeface="Verdana" panose="020B0604030504040204" pitchFamily="34" charset="0"/>
                <a:ea typeface="Verdana" panose="020B0604030504040204" pitchFamily="34" charset="0"/>
              </a:rPr>
              <a:t>oteikt atbilstošus projektus, kuru īstenošana sniegs būtisku ieguldījumu, lai nodrošinātu </a:t>
            </a:r>
            <a:r>
              <a:rPr lang="lv-LV" sz="2200" kern="1200" dirty="0" err="1">
                <a:solidFill>
                  <a:srgbClr val="800024"/>
                </a:solidFill>
                <a:latin typeface="Verdana" panose="020B0604030504040204" pitchFamily="34" charset="0"/>
                <a:ea typeface="Verdana" panose="020B0604030504040204" pitchFamily="34" charset="0"/>
              </a:rPr>
              <a:t>kultūrorientācijas</a:t>
            </a:r>
            <a:r>
              <a:rPr lang="lv-LV" sz="2200" kern="1200" dirty="0">
                <a:solidFill>
                  <a:srgbClr val="800024"/>
                </a:solidFill>
                <a:latin typeface="Verdana" panose="020B0604030504040204" pitchFamily="34" charset="0"/>
                <a:ea typeface="Verdana" panose="020B0604030504040204" pitchFamily="34" charset="0"/>
              </a:rPr>
              <a:t> kursu un iekļaušanās pasākumu pieejamību Ukrainas civiliedzīvotājiem visos Latvijas reģionos</a:t>
            </a:r>
          </a:p>
        </p:txBody>
      </p:sp>
    </p:spTree>
    <p:extLst>
      <p:ext uri="{BB962C8B-B14F-4D97-AF65-F5344CB8AC3E}">
        <p14:creationId xmlns:p14="http://schemas.microsoft.com/office/powerpoint/2010/main" val="21872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586995" y="296300"/>
            <a:ext cx="6184562" cy="1365148"/>
          </a:xfrm>
        </p:spPr>
        <p:txBody>
          <a:bodyPr>
            <a:normAutofit fontScale="90000"/>
          </a:bodyPr>
          <a:lstStyle/>
          <a:p>
            <a:r>
              <a:rPr lang="lv-LV" dirty="0"/>
              <a:t>Projektos atbalstāmās aktivitātes:</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dirty="0"/>
              <a:t>12/04/2024</a:t>
            </a:r>
            <a:endParaRPr lang="en-LV" dirty="0"/>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7" name="Rectangle 6">
            <a:extLst>
              <a:ext uri="{FF2B5EF4-FFF2-40B4-BE49-F238E27FC236}">
                <a16:creationId xmlns:a16="http://schemas.microsoft.com/office/drawing/2014/main" id="{FD7A5C54-AE5C-4D70-9DF8-B8B82F1429F8}"/>
              </a:ext>
            </a:extLst>
          </p:cNvPr>
          <p:cNvSpPr/>
          <p:nvPr/>
        </p:nvSpPr>
        <p:spPr>
          <a:xfrm>
            <a:off x="760909" y="2691980"/>
            <a:ext cx="10252750" cy="253095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lv-LV" dirty="0">
              <a:ln>
                <a:solidFill>
                  <a:sysClr val="windowText" lastClr="000000"/>
                </a:solidFill>
              </a:ln>
              <a:solidFill>
                <a:sysClr val="windowText" lastClr="000000"/>
              </a:solidFill>
            </a:endParaRPr>
          </a:p>
        </p:txBody>
      </p:sp>
      <p:sp>
        <p:nvSpPr>
          <p:cNvPr id="3" name="TextBox 2">
            <a:extLst>
              <a:ext uri="{FF2B5EF4-FFF2-40B4-BE49-F238E27FC236}">
                <a16:creationId xmlns:a16="http://schemas.microsoft.com/office/drawing/2014/main" id="{0A18D2C4-53F9-56B5-0DCA-50FB7DBCC152}"/>
              </a:ext>
            </a:extLst>
          </p:cNvPr>
          <p:cNvSpPr txBox="1"/>
          <p:nvPr/>
        </p:nvSpPr>
        <p:spPr>
          <a:xfrm>
            <a:off x="586995" y="2202839"/>
            <a:ext cx="10252751" cy="3902094"/>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600" b="1" dirty="0" err="1">
                <a:solidFill>
                  <a:srgbClr val="800024"/>
                </a:solidFill>
              </a:rPr>
              <a:t>Kultūrorientācijas</a:t>
            </a:r>
            <a:r>
              <a:rPr lang="lv-LV" sz="1600" b="1" dirty="0">
                <a:solidFill>
                  <a:srgbClr val="800024"/>
                </a:solidFill>
              </a:rPr>
              <a:t> kursi, </a:t>
            </a:r>
            <a:r>
              <a:rPr lang="lv-LV" sz="1600" dirty="0">
                <a:solidFill>
                  <a:srgbClr val="800024"/>
                </a:solidFill>
              </a:rPr>
              <a:t>kuros iekļautas:</a:t>
            </a:r>
          </a:p>
          <a:p>
            <a:pPr marL="800100" lvl="1" indent="-342900">
              <a:lnSpc>
                <a:spcPct val="120000"/>
              </a:lnSpc>
              <a:buFont typeface="Wingdings" panose="05000000000000000000" pitchFamily="2" charset="2"/>
              <a:buChar char="Ø"/>
            </a:pPr>
            <a:r>
              <a:rPr lang="lv-LV" sz="1600" dirty="0">
                <a:solidFill>
                  <a:srgbClr val="800024"/>
                </a:solidFill>
              </a:rPr>
              <a:t>trīs obligātās tēmas (Latvijas vēsture, kultūra un vērtības; valsts pārvalde un tiesiskums; latviešu valoda darbā un ikdienā);</a:t>
            </a:r>
          </a:p>
          <a:p>
            <a:pPr marL="800100" lvl="1" indent="-342900">
              <a:lnSpc>
                <a:spcPct val="120000"/>
              </a:lnSpc>
              <a:buFont typeface="Wingdings" panose="05000000000000000000" pitchFamily="2" charset="2"/>
              <a:buChar char="Ø"/>
            </a:pPr>
            <a:r>
              <a:rPr lang="lv-LV" sz="1600" dirty="0">
                <a:solidFill>
                  <a:srgbClr val="800024"/>
                </a:solidFill>
              </a:rPr>
              <a:t>cita tematika atbilstoši mērķa grupas vajadzībām un interesēm.</a:t>
            </a:r>
          </a:p>
          <a:p>
            <a:pPr>
              <a:lnSpc>
                <a:spcPct val="120000"/>
              </a:lnSpc>
              <a:spcBef>
                <a:spcPts val="0"/>
              </a:spcBef>
            </a:pPr>
            <a:endParaRPr lang="lv-LV" sz="1600" i="1" dirty="0">
              <a:solidFill>
                <a:srgbClr val="800024"/>
              </a:solidFill>
            </a:endParaRPr>
          </a:p>
          <a:p>
            <a:pPr marL="342900" indent="-342900">
              <a:lnSpc>
                <a:spcPct val="120000"/>
              </a:lnSpc>
              <a:spcBef>
                <a:spcPts val="0"/>
              </a:spcBef>
              <a:buFont typeface="Wingdings" panose="05000000000000000000" pitchFamily="2" charset="2"/>
              <a:buChar char="Ø"/>
            </a:pPr>
            <a:r>
              <a:rPr lang="lv-LV" sz="1600" b="1" dirty="0">
                <a:solidFill>
                  <a:srgbClr val="800024"/>
                </a:solidFill>
              </a:rPr>
              <a:t>Pasākumi, </a:t>
            </a:r>
            <a:r>
              <a:rPr lang="lv-LV" sz="1600" dirty="0">
                <a:solidFill>
                  <a:srgbClr val="800024"/>
                </a:solidFill>
              </a:rPr>
              <a:t>kas sekmē sadarbību starp Ukrainas civiliedzīvotājiem un uzņemošo kopienu, paredzot arī ģimenes locekļu iesaistes iespējas:</a:t>
            </a:r>
          </a:p>
          <a:p>
            <a:pPr marL="800100" lvl="1" indent="-342900">
              <a:lnSpc>
                <a:spcPct val="120000"/>
              </a:lnSpc>
              <a:buFont typeface="Wingdings" panose="05000000000000000000" pitchFamily="2" charset="2"/>
              <a:buChar char="Ø"/>
            </a:pPr>
            <a:r>
              <a:rPr lang="lv-LV" sz="1600" dirty="0">
                <a:solidFill>
                  <a:srgbClr val="800024"/>
                </a:solidFill>
              </a:rPr>
              <a:t>apmeklējot kultūras pasākumus vai kultūras iestādes;</a:t>
            </a:r>
          </a:p>
          <a:p>
            <a:pPr marL="800100" lvl="1" indent="-342900">
              <a:lnSpc>
                <a:spcPct val="120000"/>
              </a:lnSpc>
              <a:buFont typeface="Wingdings" panose="05000000000000000000" pitchFamily="2" charset="2"/>
              <a:buChar char="Ø"/>
            </a:pPr>
            <a:r>
              <a:rPr lang="lv-LV" sz="1600" dirty="0">
                <a:solidFill>
                  <a:srgbClr val="800024"/>
                </a:solidFill>
              </a:rPr>
              <a:t>organizējot sporta un atpūtas pasākumus;</a:t>
            </a:r>
          </a:p>
          <a:p>
            <a:pPr marL="800100" lvl="1" indent="-342900">
              <a:lnSpc>
                <a:spcPct val="120000"/>
              </a:lnSpc>
              <a:buFont typeface="Wingdings" panose="05000000000000000000" pitchFamily="2" charset="2"/>
              <a:buChar char="Ø"/>
            </a:pPr>
            <a:r>
              <a:rPr lang="lv-LV" sz="1600" dirty="0">
                <a:solidFill>
                  <a:srgbClr val="800024"/>
                </a:solidFill>
              </a:rPr>
              <a:t>organizējot pasākumus, kas veicina </a:t>
            </a:r>
            <a:r>
              <a:rPr lang="lv-LV" sz="1600" dirty="0" err="1">
                <a:solidFill>
                  <a:srgbClr val="800024"/>
                </a:solidFill>
              </a:rPr>
              <a:t>starpkultūru</a:t>
            </a:r>
            <a:r>
              <a:rPr lang="lv-LV" sz="1600" dirty="0">
                <a:solidFill>
                  <a:srgbClr val="800024"/>
                </a:solidFill>
              </a:rPr>
              <a:t> komunikāciju un saliedētas sabiedrības attīstību.</a:t>
            </a:r>
          </a:p>
          <a:p>
            <a:pPr lvl="1">
              <a:lnSpc>
                <a:spcPct val="120000"/>
              </a:lnSpc>
            </a:pPr>
            <a:endParaRPr lang="lv-LV" sz="1600" dirty="0">
              <a:solidFill>
                <a:srgbClr val="800024"/>
              </a:solidFill>
            </a:endParaRPr>
          </a:p>
          <a:p>
            <a:pPr marL="342900" indent="-342900">
              <a:lnSpc>
                <a:spcPct val="120000"/>
              </a:lnSpc>
              <a:spcBef>
                <a:spcPts val="0"/>
              </a:spcBef>
              <a:buFont typeface="Wingdings" panose="05000000000000000000" pitchFamily="2" charset="2"/>
              <a:buChar char="Ø"/>
            </a:pPr>
            <a:r>
              <a:rPr lang="lv-LV" sz="1600" b="1" dirty="0">
                <a:solidFill>
                  <a:srgbClr val="800024"/>
                </a:solidFill>
              </a:rPr>
              <a:t>citas aktivitātes</a:t>
            </a:r>
            <a:r>
              <a:rPr lang="lv-LV" sz="1600" dirty="0">
                <a:solidFill>
                  <a:srgbClr val="800024"/>
                </a:solidFill>
              </a:rPr>
              <a:t>, kas sekmē Ukrainas civiliedzīvotāju iekļaušanos Latvijas sabiedrībā.</a:t>
            </a:r>
          </a:p>
        </p:txBody>
      </p:sp>
    </p:spTree>
    <p:extLst>
      <p:ext uri="{BB962C8B-B14F-4D97-AF65-F5344CB8AC3E}">
        <p14:creationId xmlns:p14="http://schemas.microsoft.com/office/powerpoint/2010/main" val="311077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a:t>
            </a: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12/04/2024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1665932596"/>
              </p:ext>
            </p:extLst>
          </p:nvPr>
        </p:nvGraphicFramePr>
        <p:xfrm>
          <a:off x="609600" y="1516824"/>
          <a:ext cx="10037432" cy="44895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by JESHOOTS.com from </a:t>
            </a:r>
            <a:r>
              <a:rPr lang="en-US" sz="800" b="1" dirty="0">
                <a:hlinkClick r:id="rId13"/>
              </a:rPr>
              <a:t>Pexels</a:t>
            </a:r>
            <a:endParaRPr lang="en-US" sz="800" dirty="0"/>
          </a:p>
          <a:p>
            <a:pPr algn="l">
              <a:lnSpc>
                <a:spcPct val="120000"/>
              </a:lnSpc>
            </a:pPr>
            <a:r>
              <a:rPr lang="en-US" sz="800" dirty="0"/>
              <a:t>Photo b</a:t>
            </a:r>
            <a:r>
              <a:rPr lang="lv-LV" sz="800" dirty="0"/>
              <a:t>y </a:t>
            </a:r>
            <a:r>
              <a:rPr lang="en-US" sz="800" dirty="0"/>
              <a:t>Pixabay from </a:t>
            </a:r>
            <a:r>
              <a:rPr lang="en-US" sz="800" b="1" dirty="0">
                <a:hlinkClick r:id="rId14"/>
              </a:rPr>
              <a:t>Pexels</a:t>
            </a:r>
            <a:endParaRPr lang="lv-LV" sz="800" b="1" dirty="0"/>
          </a:p>
          <a:p>
            <a:pPr algn="l">
              <a:lnSpc>
                <a:spcPct val="120000"/>
              </a:lnSpc>
              <a:spcBef>
                <a:spcPts val="0"/>
              </a:spcBef>
            </a:pPr>
            <a:r>
              <a:rPr lang="en-US" sz="800" dirty="0"/>
              <a:t>Photo by Sam Jean from </a:t>
            </a:r>
            <a:r>
              <a:rPr lang="en-US" sz="800" b="1" dirty="0">
                <a:hlinkClick r:id="rId15"/>
              </a:rPr>
              <a:t>Pexels</a:t>
            </a:r>
            <a:endParaRPr lang="en-US" sz="8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12/04/2024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239718"/>
            <a:ext cx="8288592" cy="55165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Lukas</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Aleksejs </a:t>
            </a:r>
            <a:r>
              <a:rPr lang="en-US" sz="800" dirty="0" err="1"/>
              <a:t>Bergmanis</a:t>
            </a:r>
            <a:r>
              <a:rPr lang="en-US" sz="800" dirty="0"/>
              <a:t> from </a:t>
            </a:r>
            <a:r>
              <a:rPr lang="en-US" sz="800" b="1" dirty="0">
                <a:hlinkClick r:id="rId9"/>
              </a:rPr>
              <a:t>Pexels</a:t>
            </a:r>
            <a:endParaRPr lang="lv-LV" sz="800" b="1" dirty="0"/>
          </a:p>
          <a:p>
            <a:pPr algn="l">
              <a:lnSpc>
                <a:spcPct val="120000"/>
              </a:lnSpc>
              <a:spcBef>
                <a:spcPts val="0"/>
              </a:spcBef>
            </a:pPr>
            <a:r>
              <a:rPr lang="en-US" sz="900" dirty="0"/>
              <a:t>Photo by Andrea </a:t>
            </a:r>
            <a:r>
              <a:rPr lang="en-US" sz="900" dirty="0" err="1"/>
              <a:t>Piacquadio</a:t>
            </a:r>
            <a:r>
              <a:rPr lang="en-US" sz="900" dirty="0"/>
              <a:t> from </a:t>
            </a:r>
            <a:r>
              <a:rPr lang="en-US" sz="900" dirty="0">
                <a:hlinkClick r:id="rId10"/>
              </a:rPr>
              <a:t>Pexels</a:t>
            </a:r>
            <a:endParaRPr lang="en-LV" dirty="0">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1122007206"/>
              </p:ext>
            </p:extLst>
          </p:nvPr>
        </p:nvGraphicFramePr>
        <p:xfrm>
          <a:off x="462116" y="1296238"/>
          <a:ext cx="10184916"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a:solidFill>
                  <a:schemeClr val="accent5">
                    <a:lumMod val="50000"/>
                  </a:schemeClr>
                </a:solidFill>
              </a:rPr>
              <a:t>Pamatnosacījumi, III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12</a:t>
            </a:r>
            <a:r>
              <a:rPr kumimoji="0" lang="lv-LV" sz="1050" b="0" i="0" u="none" strike="noStrike" kern="1200" cap="none" spc="0" normalizeH="0" baseline="0" noProof="0" dirty="0">
                <a:ln>
                  <a:noFill/>
                </a:ln>
                <a:solidFill>
                  <a:srgbClr val="7C9396"/>
                </a:solidFill>
                <a:effectLst/>
                <a:uLnTx/>
                <a:uFillTx/>
                <a:latin typeface="Verdana"/>
                <a:ea typeface="+mn-ea"/>
                <a:cs typeface="+mn-cs"/>
              </a:rPr>
              <a:t>/04</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04890" y="6039869"/>
            <a:ext cx="8288592" cy="818131"/>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by Christina </a:t>
            </a:r>
            <a:r>
              <a:rPr lang="en-US" sz="800" dirty="0" err="1"/>
              <a:t>Morillo</a:t>
            </a:r>
            <a:r>
              <a:rPr lang="lv-LV" sz="800" dirty="0"/>
              <a:t> </a:t>
            </a:r>
            <a:r>
              <a:rPr lang="lv-LV" sz="800" dirty="0">
                <a:hlinkClick r:id="rId8"/>
              </a:rPr>
              <a:t>Pexels</a:t>
            </a:r>
            <a:endParaRPr lang="lv-LV" sz="800" dirty="0"/>
          </a:p>
          <a:p>
            <a:pPr algn="l">
              <a:lnSpc>
                <a:spcPct val="120000"/>
              </a:lnSpc>
              <a:spcBef>
                <a:spcPts val="0"/>
              </a:spcBef>
            </a:pPr>
            <a:r>
              <a:rPr lang="en-US" sz="800" dirty="0"/>
              <a:t>Photo b</a:t>
            </a:r>
            <a:r>
              <a:rPr lang="lv-LV" sz="800" dirty="0"/>
              <a:t>y </a:t>
            </a:r>
            <a:r>
              <a:rPr lang="lv-LV" sz="800" dirty="0" err="1"/>
              <a:t>cottonbro</a:t>
            </a:r>
            <a:r>
              <a:rPr lang="en-US" sz="800" dirty="0"/>
              <a:t> from </a:t>
            </a:r>
            <a:r>
              <a:rPr lang="en-US" sz="800" b="1" dirty="0">
                <a:hlinkClick r:id="rId9"/>
              </a:rPr>
              <a:t>Pexels</a:t>
            </a:r>
            <a:endParaRPr lang="lv-LV" sz="800" b="1" dirty="0"/>
          </a:p>
          <a:p>
            <a:pPr algn="l">
              <a:lnSpc>
                <a:spcPct val="120000"/>
              </a:lnSpc>
              <a:spcBef>
                <a:spcPts val="0"/>
              </a:spcBef>
            </a:pPr>
            <a:r>
              <a:rPr lang="en-US" sz="800" dirty="0"/>
              <a:t>Photo by Andrea </a:t>
            </a:r>
            <a:r>
              <a:rPr lang="en-US" sz="800" dirty="0" err="1"/>
              <a:t>Piacquadio</a:t>
            </a:r>
            <a:r>
              <a:rPr lang="lv-LV" sz="800" dirty="0"/>
              <a:t> </a:t>
            </a:r>
            <a:r>
              <a:rPr lang="en-US" sz="800" dirty="0"/>
              <a:t>from </a:t>
            </a:r>
            <a:r>
              <a:rPr lang="en-US" sz="800" b="1" dirty="0">
                <a:hlinkClick r:id="rId10"/>
              </a:rPr>
              <a:t>Pexels</a:t>
            </a:r>
            <a:endParaRPr lang="lv-LV" sz="800" b="1" dirty="0"/>
          </a:p>
          <a:p>
            <a:pPr algn="l">
              <a:lnSpc>
                <a:spcPct val="120000"/>
              </a:lnSpc>
              <a:spcBef>
                <a:spcPts val="0"/>
              </a:spcBef>
            </a:pPr>
            <a:r>
              <a:rPr lang="en-US" sz="800" dirty="0"/>
              <a:t>Photo by RDNE Stock project from </a:t>
            </a:r>
            <a:r>
              <a:rPr lang="en-US" sz="800" b="1" dirty="0">
                <a:hlinkClick r:id="rId11"/>
              </a:rPr>
              <a:t>Pexels</a:t>
            </a:r>
            <a:endParaRPr lang="lv-LV" sz="800" b="1" dirty="0"/>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1351170546"/>
              </p:ext>
            </p:extLst>
          </p:nvPr>
        </p:nvGraphicFramePr>
        <p:xfrm>
          <a:off x="462116" y="1296238"/>
          <a:ext cx="10435472" cy="471010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838789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12/04/2024</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t>Projekta pieteikumu </a:t>
            </a:r>
            <a:r>
              <a:rPr lang="lv-LV" b="1" u="sng" dirty="0"/>
              <a:t>var iesniegt:</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297042" y="1613103"/>
            <a:ext cx="10384825" cy="4271426"/>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LR Uzņēmumu reģistra vestajā biedrību un nodibinājumu reģistrā reģistrētās </a:t>
            </a:r>
            <a:r>
              <a:rPr lang="lv-LV" sz="1700" b="1" dirty="0">
                <a:solidFill>
                  <a:srgbClr val="800024"/>
                </a:solidFill>
              </a:rPr>
              <a:t>nevalstiskās organizācijas, LR tiešās vai pastarpinātās valsts pārvaldes iestādes, atvasinātas publiskas personas, citas valsts iestādes;</a:t>
            </a:r>
          </a:p>
          <a:p>
            <a:pPr>
              <a:lnSpc>
                <a:spcPct val="120000"/>
              </a:lnSpc>
              <a:spcBef>
                <a:spcPts val="0"/>
              </a:spcBef>
            </a:pPr>
            <a:endParaRPr lang="lv-LV" sz="1700" b="1" dirty="0">
              <a:solidFill>
                <a:srgbClr val="800024"/>
              </a:solidFill>
            </a:endParaRPr>
          </a:p>
          <a:p>
            <a:pPr marL="342900" indent="-342900">
              <a:lnSpc>
                <a:spcPct val="120000"/>
              </a:lnSpc>
              <a:spcBef>
                <a:spcPts val="0"/>
              </a:spcBef>
              <a:buFont typeface="Wingdings" panose="05000000000000000000" pitchFamily="2" charset="2"/>
              <a:buChar char="Ø"/>
            </a:pPr>
            <a:r>
              <a:rPr lang="lv-LV" sz="1600" dirty="0">
                <a:solidFill>
                  <a:srgbClr val="800024"/>
                </a:solidFill>
              </a:rPr>
              <a:t>Projekta pieteicējs:</a:t>
            </a:r>
          </a:p>
          <a:p>
            <a:pPr marL="800100" lvl="1" indent="-342900">
              <a:lnSpc>
                <a:spcPct val="120000"/>
              </a:lnSpc>
              <a:buFont typeface="Wingdings" panose="05000000000000000000" pitchFamily="2" charset="2"/>
              <a:buChar char="Ø"/>
            </a:pPr>
            <a:r>
              <a:rPr lang="lv-LV" sz="1600" dirty="0">
                <a:solidFill>
                  <a:srgbClr val="800024"/>
                </a:solidFill>
              </a:rPr>
              <a:t>darbojas saliedētas sabiedrības attīstības, izglītības vai sociālās iekļaušanās jomā;</a:t>
            </a:r>
          </a:p>
          <a:p>
            <a:pPr marL="800100" lvl="1" indent="-342900">
              <a:lnSpc>
                <a:spcPct val="120000"/>
              </a:lnSpc>
              <a:buFont typeface="Wingdings" panose="05000000000000000000" pitchFamily="2" charset="2"/>
              <a:buChar char="Ø"/>
            </a:pPr>
            <a:r>
              <a:rPr lang="lv-LV" sz="1600" dirty="0">
                <a:solidFill>
                  <a:srgbClr val="800024"/>
                </a:solidFill>
              </a:rPr>
              <a:t>projekta ietvaros nodrošina bezmaksas </a:t>
            </a:r>
            <a:r>
              <a:rPr lang="lv-LV" sz="1600" dirty="0" err="1">
                <a:solidFill>
                  <a:srgbClr val="800024"/>
                </a:solidFill>
              </a:rPr>
              <a:t>kultūrorientācijas</a:t>
            </a:r>
            <a:r>
              <a:rPr lang="lv-LV" sz="1600" dirty="0">
                <a:solidFill>
                  <a:srgbClr val="800024"/>
                </a:solidFill>
              </a:rPr>
              <a:t> kursus un pasākumu, kas sekmē sadarbību starp Ukrainas civiliedzīvotājiem un Latvijas sabiedrību, pieejamību;</a:t>
            </a:r>
          </a:p>
          <a:p>
            <a:pPr marL="800100" lvl="1" indent="-342900">
              <a:lnSpc>
                <a:spcPct val="120000"/>
              </a:lnSpc>
              <a:buFont typeface="Wingdings" panose="05000000000000000000" pitchFamily="2" charset="2"/>
              <a:buChar char="Ø"/>
            </a:pPr>
            <a:r>
              <a:rPr lang="lv-LV" sz="1600" dirty="0">
                <a:solidFill>
                  <a:srgbClr val="800024"/>
                </a:solidFill>
              </a:rPr>
              <a:t>pēdējo 3 gadu laikā ir organizējis vismaz 2 kādai no projekta pieteikumā plānotajām aktivitātēm līdzvērtīgus pasākumus;</a:t>
            </a:r>
          </a:p>
          <a:p>
            <a:pPr marL="800100" lvl="1" indent="-342900">
              <a:lnSpc>
                <a:spcPct val="120000"/>
              </a:lnSpc>
              <a:buFont typeface="Wingdings" panose="05000000000000000000" pitchFamily="2" charset="2"/>
              <a:buChar char="Ø"/>
            </a:pPr>
            <a:r>
              <a:rPr lang="lv-LV" sz="1600" dirty="0">
                <a:solidFill>
                  <a:srgbClr val="800024"/>
                </a:solidFill>
              </a:rPr>
              <a:t>ir iesniedzis nodokļu deklarācijas un nav Valsts ieņēmumu dienesta administrēto nodokļu parāds, kas pārsniedz 150 EUR uz projektu pieteikumu iesniegšanas termiņa pēdējo dienu (30.04.2024.) un dienu, kad vērtēšanas komisija pieņem lēmumu par projekta virzīšanu apstiprināšanai;</a:t>
            </a:r>
          </a:p>
        </p:txBody>
      </p:sp>
    </p:spTree>
    <p:extLst>
      <p:ext uri="{BB962C8B-B14F-4D97-AF65-F5344CB8AC3E}">
        <p14:creationId xmlns:p14="http://schemas.microsoft.com/office/powerpoint/2010/main" val="166767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A291AA48-4C4A-F27A-2433-6518E2623FAC}"/>
              </a:ext>
            </a:extLst>
          </p:cNvPr>
          <p:cNvSpPr>
            <a:spLocks noGrp="1"/>
          </p:cNvSpPr>
          <p:nvPr>
            <p:ph type="dt" sz="half" idx="10"/>
          </p:nvPr>
        </p:nvSpPr>
        <p:spPr/>
        <p:txBody>
          <a:bodyPr/>
          <a:lstStyle/>
          <a:p>
            <a:r>
              <a:rPr lang="lv-LV" dirty="0"/>
              <a:t>12/04/2024</a:t>
            </a:r>
            <a:endParaRPr lang="en-LV" dirty="0"/>
          </a:p>
        </p:txBody>
      </p:sp>
      <p:sp>
        <p:nvSpPr>
          <p:cNvPr id="7" name="Slide Number Placeholder 6">
            <a:extLst>
              <a:ext uri="{FF2B5EF4-FFF2-40B4-BE49-F238E27FC236}">
                <a16:creationId xmlns:a16="http://schemas.microsoft.com/office/drawing/2014/main" id="{969BFECF-1FD9-58CF-81ED-13487F12879E}"/>
              </a:ext>
            </a:extLst>
          </p:cNvPr>
          <p:cNvSpPr>
            <a:spLocks noGrp="1"/>
          </p:cNvSpPr>
          <p:nvPr>
            <p:ph type="sldNum" sz="quarter" idx="12"/>
          </p:nvPr>
        </p:nvSpPr>
        <p:spPr/>
        <p:txBody>
          <a:bodyPr/>
          <a:lstStyle/>
          <a:p>
            <a:fld id="{C19BB808-219E-9441-9CD5-6E582F9AE2E3}" type="slidenum">
              <a:rPr lang="en-LV" smtClean="0"/>
              <a:t>9</a:t>
            </a:fld>
            <a:endParaRPr lang="en-LV"/>
          </a:p>
        </p:txBody>
      </p:sp>
      <p:sp>
        <p:nvSpPr>
          <p:cNvPr id="8" name="Title 7">
            <a:extLst>
              <a:ext uri="{FF2B5EF4-FFF2-40B4-BE49-F238E27FC236}">
                <a16:creationId xmlns:a16="http://schemas.microsoft.com/office/drawing/2014/main" id="{1012CF42-888E-0F85-A88C-CCF1A11CE163}"/>
              </a:ext>
            </a:extLst>
          </p:cNvPr>
          <p:cNvSpPr>
            <a:spLocks noGrp="1"/>
          </p:cNvSpPr>
          <p:nvPr>
            <p:ph type="title"/>
          </p:nvPr>
        </p:nvSpPr>
        <p:spPr>
          <a:xfrm>
            <a:off x="830834" y="435399"/>
            <a:ext cx="8578980" cy="1123578"/>
          </a:xfrm>
        </p:spPr>
        <p:txBody>
          <a:bodyPr>
            <a:normAutofit fontScale="90000"/>
          </a:bodyPr>
          <a:lstStyle/>
          <a:p>
            <a:r>
              <a:rPr lang="lv-LV" dirty="0"/>
              <a:t>Projekta pieteikumu </a:t>
            </a:r>
            <a:r>
              <a:rPr lang="lv-LV" b="1" u="sng" dirty="0"/>
              <a:t>var iesniegt:</a:t>
            </a:r>
            <a:endParaRPr lang="lv-LV" dirty="0"/>
          </a:p>
        </p:txBody>
      </p:sp>
      <p:sp>
        <p:nvSpPr>
          <p:cNvPr id="9" name="TextBox 8">
            <a:extLst>
              <a:ext uri="{FF2B5EF4-FFF2-40B4-BE49-F238E27FC236}">
                <a16:creationId xmlns:a16="http://schemas.microsoft.com/office/drawing/2014/main" id="{F5835BE6-9FE1-1120-DE5C-53257EA1FB13}"/>
              </a:ext>
            </a:extLst>
          </p:cNvPr>
          <p:cNvSpPr txBox="1"/>
          <p:nvPr/>
        </p:nvSpPr>
        <p:spPr>
          <a:xfrm>
            <a:off x="445954" y="1660159"/>
            <a:ext cx="10384825" cy="2570512"/>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par tām pašām projekta attiecināmajām izmaksām, par kurām iesniegts projekta pieteikums, nav saņēmis un nesaņems finansējumu no citiem avotiem;</a:t>
            </a:r>
          </a:p>
          <a:p>
            <a:pPr marL="342900" indent="-342900">
              <a:lnSpc>
                <a:spcPct val="120000"/>
              </a:lnSpc>
              <a:spcBef>
                <a:spcPts val="0"/>
              </a:spcBef>
              <a:buFont typeface="Wingdings" panose="05000000000000000000" pitchFamily="2" charset="2"/>
              <a:buChar char="Ø"/>
            </a:pPr>
            <a:r>
              <a:rPr lang="lv-LV" sz="1700" dirty="0">
                <a:solidFill>
                  <a:srgbClr val="800024"/>
                </a:solidFill>
              </a:rPr>
              <a:t>nav neatbilstoši veiktu izdevumu maksājumu parādu citos projektos un ir nokārtojis saistības citu Fonda administrēto programmu ietvaros;</a:t>
            </a:r>
          </a:p>
          <a:p>
            <a:pPr marL="342900" indent="-342900">
              <a:lnSpc>
                <a:spcPct val="120000"/>
              </a:lnSpc>
              <a:spcBef>
                <a:spcPts val="0"/>
              </a:spcBef>
              <a:buFont typeface="Wingdings" panose="05000000000000000000" pitchFamily="2" charset="2"/>
              <a:buChar char="Ø"/>
            </a:pPr>
            <a:r>
              <a:rPr lang="lv-LV" sz="1700" dirty="0">
                <a:solidFill>
                  <a:srgbClr val="800024"/>
                </a:solidFill>
              </a:rPr>
              <a:t>nav sniedzis Fondam nepatiesu informāciju nolūkā saņemt finansējumu;</a:t>
            </a:r>
          </a:p>
          <a:p>
            <a:pPr marL="342900" indent="-342900">
              <a:lnSpc>
                <a:spcPct val="120000"/>
              </a:lnSpc>
              <a:spcBef>
                <a:spcPts val="0"/>
              </a:spcBef>
              <a:buFont typeface="Wingdings" panose="05000000000000000000" pitchFamily="2" charset="2"/>
              <a:buChar char="Ø"/>
            </a:pPr>
            <a:r>
              <a:rPr lang="lv-LV" sz="1700" dirty="0">
                <a:solidFill>
                  <a:srgbClr val="800024"/>
                </a:solidFill>
              </a:rPr>
              <a:t>nav centies ietekmēt projektu pieteikumu vērtēšanas procesā iesaistītās personas;</a:t>
            </a:r>
          </a:p>
          <a:p>
            <a:pPr marL="342900" indent="-342900">
              <a:lnSpc>
                <a:spcPct val="120000"/>
              </a:lnSpc>
              <a:spcBef>
                <a:spcPts val="0"/>
              </a:spcBef>
              <a:buFont typeface="Wingdings" panose="05000000000000000000" pitchFamily="2" charset="2"/>
              <a:buChar char="Ø"/>
            </a:pPr>
            <a:r>
              <a:rPr lang="lv-LV" sz="1700" dirty="0">
                <a:solidFill>
                  <a:srgbClr val="800024"/>
                </a:solidFill>
              </a:rPr>
              <a:t>neplāno darboties kā starpnieks, tas ir tieši iesaistīts projekta pieteikuma sagatavošanā un projekta īstenošanā. </a:t>
            </a:r>
          </a:p>
        </p:txBody>
      </p:sp>
    </p:spTree>
    <p:extLst>
      <p:ext uri="{BB962C8B-B14F-4D97-AF65-F5344CB8AC3E}">
        <p14:creationId xmlns:p14="http://schemas.microsoft.com/office/powerpoint/2010/main" val="1240624068"/>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5" ma:contentTypeDescription="Izveidot jaunu dokumentu." ma:contentTypeScope="" ma:versionID="2f5193d1d137dff14cbedd734a1f5c15">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5194c1ef48f95759e4179f535eeb7817"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E20DD7-BB0B-4FF8-B1CD-73153B9B5415}">
  <ds:schemaRefs>
    <ds:schemaRef ds:uri="http://schemas.microsoft.com/sharepoint/v3/contenttype/forms"/>
  </ds:schemaRefs>
</ds:datastoreItem>
</file>

<file path=customXml/itemProps2.xml><?xml version="1.0" encoding="utf-8"?>
<ds:datastoreItem xmlns:ds="http://schemas.openxmlformats.org/officeDocument/2006/customXml" ds:itemID="{9D866772-6B8A-472B-BCFD-99966E8FF6CC}">
  <ds:schemaRefs>
    <ds:schemaRef ds:uri="http://purl.org/dc/terms/"/>
    <ds:schemaRef ds:uri="http://purl.org/dc/dcmitype/"/>
    <ds:schemaRef ds:uri="http://purl.org/dc/elements/1.1/"/>
    <ds:schemaRef ds:uri="http://schemas.microsoft.com/office/infopath/2007/PartnerControls"/>
    <ds:schemaRef ds:uri="de6a950e-521b-47c8-9256-93af7daadbc7"/>
    <ds:schemaRef ds:uri="http://schemas.microsoft.com/office/2006/documentManagement/types"/>
    <ds:schemaRef ds:uri="http://www.w3.org/XML/1998/namespace"/>
    <ds:schemaRef ds:uri="http://schemas.openxmlformats.org/package/2006/metadata/core-properties"/>
    <ds:schemaRef ds:uri="4f1366c2-cc76-49ad-8206-8ca383d3060e"/>
    <ds:schemaRef ds:uri="http://schemas.microsoft.com/office/2006/metadata/properties"/>
  </ds:schemaRefs>
</ds:datastoreItem>
</file>

<file path=customXml/itemProps3.xml><?xml version="1.0" encoding="utf-8"?>
<ds:datastoreItem xmlns:ds="http://schemas.openxmlformats.org/officeDocument/2006/customXml" ds:itemID="{411E9ED8-BFA9-44C4-AFFE-58C82C5C18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14004</TotalTime>
  <Words>3669</Words>
  <Application>Microsoft Office PowerPoint</Application>
  <PresentationFormat>Widescreen</PresentationFormat>
  <Paragraphs>330</Paragraphs>
  <Slides>17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Calibri</vt:lpstr>
      <vt:lpstr>RobustaTLPro-Medium</vt:lpstr>
      <vt:lpstr>RobustaTLPro-Regular</vt:lpstr>
      <vt:lpstr>Times New Roman</vt:lpstr>
      <vt:lpstr>Urdu Typesetting</vt:lpstr>
      <vt:lpstr>Verdana</vt:lpstr>
      <vt:lpstr>Verdana (Body)</vt:lpstr>
      <vt:lpstr>Wingdings</vt:lpstr>
      <vt:lpstr>Parcel</vt:lpstr>
      <vt:lpstr> Programmas «Kultūrorientācijas kursi un iekļaušanās pasākumi Ukrainas civiliedzīvotājiem»   ATKLĀTS PIETEIKUMU KONKURSS   SEMINĀRS PROJEKTU PIETEICĒJIEM 2024. gada 12. aprīlis</vt:lpstr>
      <vt:lpstr>Prezentācijas saturs</vt:lpstr>
      <vt:lpstr>Programmas mērķis:</vt:lpstr>
      <vt:lpstr>Projektos atbalstāmās aktivitātes:</vt:lpstr>
      <vt:lpstr>Pamatnosacījumi, I</vt:lpstr>
      <vt:lpstr>Pamatnosacījumi, II</vt:lpstr>
      <vt:lpstr>Pamatnosacījumi, III</vt:lpstr>
      <vt:lpstr>Projekta pieteikumu var iesniegt:</vt:lpstr>
      <vt:lpstr>Projekta pieteikumu var iesniegt:</vt:lpstr>
      <vt:lpstr>Projektu pieteikumu vērtēšana</vt:lpstr>
      <vt:lpstr>Attiecināmas izmaksas Konkursa nolikuma 4.1.apakšpunkts </vt:lpstr>
      <vt:lpstr>Attiecināmo izmaksu ierobežojumi Konkursa nolikuma 4.2.apakšpunkts</vt:lpstr>
      <vt:lpstr>Projekta budžets</vt:lpstr>
      <vt:lpstr>Par projekta pieteikuma kvalitāti liecina </vt:lpstr>
      <vt:lpstr>Ieteikumi pieteikuma sagatavošanai</vt:lpstr>
      <vt:lpstr>Provizorisks laika grafiks</vt:lpstr>
      <vt:lpstr>Veiksmīgu projektu rakstīšanu!  Jautājumus lūdzam sūtīt uz kristine.ozola@sif.gov.lv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Kristīne Ozola</cp:lastModifiedBy>
  <cp:revision>135</cp:revision>
  <dcterms:created xsi:type="dcterms:W3CDTF">2021-05-20T18:00:25Z</dcterms:created>
  <dcterms:modified xsi:type="dcterms:W3CDTF">2024-04-12T09:38:11Z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601000</vt:r8>
  </property>
  <property fmtid="{D5CDD505-2E9C-101B-9397-08002B2CF9AE}" pid="4" name="MediaServiceImageTags">
    <vt:lpwstr/>
  </property>
</Properties>
</file>