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30"/>
  </p:notesMasterIdLst>
  <p:sldIdLst>
    <p:sldId id="267" r:id="rId5"/>
    <p:sldId id="306" r:id="rId6"/>
    <p:sldId id="376" r:id="rId7"/>
    <p:sldId id="329" r:id="rId8"/>
    <p:sldId id="370" r:id="rId9"/>
    <p:sldId id="331" r:id="rId10"/>
    <p:sldId id="346" r:id="rId11"/>
    <p:sldId id="371" r:id="rId12"/>
    <p:sldId id="349" r:id="rId13"/>
    <p:sldId id="353" r:id="rId14"/>
    <p:sldId id="366" r:id="rId15"/>
    <p:sldId id="358" r:id="rId16"/>
    <p:sldId id="364" r:id="rId17"/>
    <p:sldId id="361" r:id="rId18"/>
    <p:sldId id="360" r:id="rId19"/>
    <p:sldId id="368" r:id="rId20"/>
    <p:sldId id="373" r:id="rId21"/>
    <p:sldId id="374" r:id="rId22"/>
    <p:sldId id="369" r:id="rId23"/>
    <p:sldId id="326" r:id="rId24"/>
    <p:sldId id="383" r:id="rId25"/>
    <p:sldId id="341" r:id="rId26"/>
    <p:sldId id="382" r:id="rId27"/>
    <p:sldId id="377" r:id="rId28"/>
    <p:sldId id="26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06"/>
            <p14:sldId id="376"/>
            <p14:sldId id="329"/>
            <p14:sldId id="370"/>
            <p14:sldId id="331"/>
            <p14:sldId id="346"/>
            <p14:sldId id="371"/>
            <p14:sldId id="349"/>
            <p14:sldId id="353"/>
            <p14:sldId id="366"/>
            <p14:sldId id="358"/>
            <p14:sldId id="364"/>
            <p14:sldId id="361"/>
            <p14:sldId id="360"/>
            <p14:sldId id="368"/>
            <p14:sldId id="373"/>
            <p14:sldId id="374"/>
            <p14:sldId id="369"/>
            <p14:sldId id="326"/>
            <p14:sldId id="383"/>
            <p14:sldId id="341"/>
            <p14:sldId id="382"/>
            <p14:sldId id="377"/>
            <p14:sldId id="26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2" clrIdx="1">
    <p:extLst>
      <p:ext uri="{19B8F6BF-5375-455C-9EA6-DF929625EA0E}">
        <p15:presenceInfo xmlns:p15="http://schemas.microsoft.com/office/powerpoint/2012/main" userId="S::santa.barone-upeniece@sif.gov.lv::1a27b4a0-cc9c-4e0c-81cf-47021761a9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A80000"/>
    <a:srgbClr val="EA0043"/>
    <a:srgbClr val="DCDFDE"/>
    <a:srgbClr val="ED8B77"/>
    <a:srgbClr val="E60042"/>
    <a:srgbClr val="FF054C"/>
    <a:srgbClr val="E86B52"/>
    <a:srgbClr val="E0B3B2"/>
    <a:srgbClr val="8A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F779C1-E543-4A38-A5DE-E9474EF54D40}" v="646" dt="2023-02-21T09:06:28.5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5548" autoAdjust="0"/>
  </p:normalViewPr>
  <p:slideViewPr>
    <p:cSldViewPr snapToGrid="0">
      <p:cViewPr varScale="1">
        <p:scale>
          <a:sx n="71" d="100"/>
          <a:sy n="71" d="100"/>
        </p:scale>
        <p:origin x="1075" y="6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īza Laķe" userId="b0a858b5-8863-41a8-8975-fc8f8b90e6c3" providerId="ADAL" clId="{22F779C1-E543-4A38-A5DE-E9474EF54D40}"/>
    <pc:docChg chg="undo custSel addSld delSld modSld sldOrd modSection">
      <pc:chgData name="Elīza Laķe" userId="b0a858b5-8863-41a8-8975-fc8f8b90e6c3" providerId="ADAL" clId="{22F779C1-E543-4A38-A5DE-E9474EF54D40}" dt="2023-02-21T09:54:03.925" v="1500" actId="20577"/>
      <pc:docMkLst>
        <pc:docMk/>
      </pc:docMkLst>
      <pc:sldChg chg="del">
        <pc:chgData name="Elīza Laķe" userId="b0a858b5-8863-41a8-8975-fc8f8b90e6c3" providerId="ADAL" clId="{22F779C1-E543-4A38-A5DE-E9474EF54D40}" dt="2023-02-17T13:28:10.635" v="119" actId="47"/>
        <pc:sldMkLst>
          <pc:docMk/>
          <pc:sldMk cId="726894854" sldId="257"/>
        </pc:sldMkLst>
      </pc:sldChg>
      <pc:sldChg chg="modSp mod">
        <pc:chgData name="Elīza Laķe" userId="b0a858b5-8863-41a8-8975-fc8f8b90e6c3" providerId="ADAL" clId="{22F779C1-E543-4A38-A5DE-E9474EF54D40}" dt="2023-02-17T13:27:49.636" v="117" actId="20577"/>
        <pc:sldMkLst>
          <pc:docMk/>
          <pc:sldMk cId="3140550482" sldId="267"/>
        </pc:sldMkLst>
        <pc:spChg chg="mod">
          <ac:chgData name="Elīza Laķe" userId="b0a858b5-8863-41a8-8975-fc8f8b90e6c3" providerId="ADAL" clId="{22F779C1-E543-4A38-A5DE-E9474EF54D40}" dt="2023-02-17T12:52:09.007" v="95" actId="20577"/>
          <ac:spMkLst>
            <pc:docMk/>
            <pc:sldMk cId="3140550482" sldId="267"/>
            <ac:spMk id="2" creationId="{88B0EFC6-5A9E-B54C-ABB4-A013046ACD30}"/>
          </ac:spMkLst>
        </pc:spChg>
        <pc:spChg chg="mod">
          <ac:chgData name="Elīza Laķe" userId="b0a858b5-8863-41a8-8975-fc8f8b90e6c3" providerId="ADAL" clId="{22F779C1-E543-4A38-A5DE-E9474EF54D40}" dt="2023-02-17T13:27:49.636" v="117" actId="20577"/>
          <ac:spMkLst>
            <pc:docMk/>
            <pc:sldMk cId="3140550482" sldId="267"/>
            <ac:spMk id="3" creationId="{035F0F37-9C6D-B84E-A4D1-15B38701CC50}"/>
          </ac:spMkLst>
        </pc:spChg>
        <pc:spChg chg="mod">
          <ac:chgData name="Elīza Laķe" userId="b0a858b5-8863-41a8-8975-fc8f8b90e6c3" providerId="ADAL" clId="{22F779C1-E543-4A38-A5DE-E9474EF54D40}" dt="2023-02-17T12:48:20.373" v="21" actId="20577"/>
          <ac:spMkLst>
            <pc:docMk/>
            <pc:sldMk cId="3140550482" sldId="267"/>
            <ac:spMk id="4" creationId="{F2A0233E-3DDC-1642-9FF5-F985DE3CC09A}"/>
          </ac:spMkLst>
        </pc:spChg>
      </pc:sldChg>
      <pc:sldChg chg="modSp mod">
        <pc:chgData name="Elīza Laķe" userId="b0a858b5-8863-41a8-8975-fc8f8b90e6c3" providerId="ADAL" clId="{22F779C1-E543-4A38-A5DE-E9474EF54D40}" dt="2023-02-17T14:04:09.519" v="614" actId="20577"/>
        <pc:sldMkLst>
          <pc:docMk/>
          <pc:sldMk cId="2857624165" sldId="268"/>
        </pc:sldMkLst>
        <pc:spChg chg="mod">
          <ac:chgData name="Elīza Laķe" userId="b0a858b5-8863-41a8-8975-fc8f8b90e6c3" providerId="ADAL" clId="{22F779C1-E543-4A38-A5DE-E9474EF54D40}" dt="2023-02-17T14:04:09.519" v="614" actId="20577"/>
          <ac:spMkLst>
            <pc:docMk/>
            <pc:sldMk cId="2857624165" sldId="268"/>
            <ac:spMk id="2" creationId="{03010E38-542A-BF46-8379-D40FB84C6721}"/>
          </ac:spMkLst>
        </pc:spChg>
      </pc:sldChg>
      <pc:sldChg chg="modSp mod">
        <pc:chgData name="Elīza Laķe" userId="b0a858b5-8863-41a8-8975-fc8f8b90e6c3" providerId="ADAL" clId="{22F779C1-E543-4A38-A5DE-E9474EF54D40}" dt="2023-02-20T16:14:23.410" v="1340" actId="14100"/>
        <pc:sldMkLst>
          <pc:docMk/>
          <pc:sldMk cId="228660504" sldId="306"/>
        </pc:sldMkLst>
        <pc:spChg chg="mod">
          <ac:chgData name="Elīza Laķe" userId="b0a858b5-8863-41a8-8975-fc8f8b90e6c3" providerId="ADAL" clId="{22F779C1-E543-4A38-A5DE-E9474EF54D40}" dt="2023-02-20T16:14:19.710" v="1339" actId="20577"/>
          <ac:spMkLst>
            <pc:docMk/>
            <pc:sldMk cId="228660504" sldId="306"/>
            <ac:spMk id="3" creationId="{423BAD50-CBC9-428F-BB90-BC8C380DD01E}"/>
          </ac:spMkLst>
        </pc:spChg>
        <pc:graphicFrameChg chg="mod">
          <ac:chgData name="Elīza Laķe" userId="b0a858b5-8863-41a8-8975-fc8f8b90e6c3" providerId="ADAL" clId="{22F779C1-E543-4A38-A5DE-E9474EF54D40}" dt="2023-02-20T16:14:23.410" v="1340" actId="14100"/>
          <ac:graphicFrameMkLst>
            <pc:docMk/>
            <pc:sldMk cId="228660504" sldId="306"/>
            <ac:graphicFrameMk id="11" creationId="{852B56A7-A519-45B5-AD46-0A8E81CC2A95}"/>
          </ac:graphicFrameMkLst>
        </pc:graphicFrameChg>
      </pc:sldChg>
      <pc:sldChg chg="modSp mod modNotesTx">
        <pc:chgData name="Elīza Laķe" userId="b0a858b5-8863-41a8-8975-fc8f8b90e6c3" providerId="ADAL" clId="{22F779C1-E543-4A38-A5DE-E9474EF54D40}" dt="2023-02-20T16:15:40.895" v="1356" actId="20577"/>
        <pc:sldMkLst>
          <pc:docMk/>
          <pc:sldMk cId="3797734594" sldId="326"/>
        </pc:sldMkLst>
        <pc:spChg chg="mod">
          <ac:chgData name="Elīza Laķe" userId="b0a858b5-8863-41a8-8975-fc8f8b90e6c3" providerId="ADAL" clId="{22F779C1-E543-4A38-A5DE-E9474EF54D40}" dt="2023-02-20T16:15:40.895" v="1356" actId="20577"/>
          <ac:spMkLst>
            <pc:docMk/>
            <pc:sldMk cId="3797734594" sldId="326"/>
            <ac:spMk id="4" creationId="{ECDBC015-2E6F-3041-B1B5-5A6FCBF4C54D}"/>
          </ac:spMkLst>
        </pc:spChg>
        <pc:graphicFrameChg chg="mod modGraphic">
          <ac:chgData name="Elīza Laķe" userId="b0a858b5-8863-41a8-8975-fc8f8b90e6c3" providerId="ADAL" clId="{22F779C1-E543-4A38-A5DE-E9474EF54D40}" dt="2023-02-20T15:49:56.121" v="1130" actId="14100"/>
          <ac:graphicFrameMkLst>
            <pc:docMk/>
            <pc:sldMk cId="3797734594" sldId="326"/>
            <ac:graphicFrameMk id="11" creationId="{38D356A7-D31F-4223-B4B9-83CFB17DC44B}"/>
          </ac:graphicFrameMkLst>
        </pc:graphicFrameChg>
      </pc:sldChg>
      <pc:sldChg chg="modSp mod">
        <pc:chgData name="Elīza Laķe" userId="b0a858b5-8863-41a8-8975-fc8f8b90e6c3" providerId="ADAL" clId="{22F779C1-E543-4A38-A5DE-E9474EF54D40}" dt="2023-02-20T15:54:08.795" v="1152" actId="1076"/>
        <pc:sldMkLst>
          <pc:docMk/>
          <pc:sldMk cId="61027809" sldId="329"/>
        </pc:sldMkLst>
        <pc:spChg chg="mod">
          <ac:chgData name="Elīza Laķe" userId="b0a858b5-8863-41a8-8975-fc8f8b90e6c3" providerId="ADAL" clId="{22F779C1-E543-4A38-A5DE-E9474EF54D40}" dt="2023-02-20T15:54:08.795" v="1152" actId="1076"/>
          <ac:spMkLst>
            <pc:docMk/>
            <pc:sldMk cId="61027809" sldId="329"/>
            <ac:spMk id="2" creationId="{E677D777-188D-4ED7-A224-D1015FECE9CA}"/>
          </ac:spMkLst>
        </pc:spChg>
        <pc:spChg chg="mod">
          <ac:chgData name="Elīza Laķe" userId="b0a858b5-8863-41a8-8975-fc8f8b90e6c3" providerId="ADAL" clId="{22F779C1-E543-4A38-A5DE-E9474EF54D40}" dt="2023-02-17T13:29:04.100" v="123"/>
          <ac:spMkLst>
            <pc:docMk/>
            <pc:sldMk cId="61027809" sldId="329"/>
            <ac:spMk id="3" creationId="{423BAD50-CBC9-428F-BB90-BC8C380DD01E}"/>
          </ac:spMkLst>
        </pc:spChg>
        <pc:graphicFrameChg chg="mod">
          <ac:chgData name="Elīza Laķe" userId="b0a858b5-8863-41a8-8975-fc8f8b90e6c3" providerId="ADAL" clId="{22F779C1-E543-4A38-A5DE-E9474EF54D40}" dt="2023-02-17T13:31:55.562" v="149"/>
          <ac:graphicFrameMkLst>
            <pc:docMk/>
            <pc:sldMk cId="61027809" sldId="329"/>
            <ac:graphicFrameMk id="7" creationId="{FF554CDE-C081-41F0-A0DE-70E4F843CBB9}"/>
          </ac:graphicFrameMkLst>
        </pc:graphicFrameChg>
      </pc:sldChg>
      <pc:sldChg chg="addSp delSp modSp mod modNotesTx">
        <pc:chgData name="Elīza Laķe" userId="b0a858b5-8863-41a8-8975-fc8f8b90e6c3" providerId="ADAL" clId="{22F779C1-E543-4A38-A5DE-E9474EF54D40}" dt="2023-02-20T15:54:34.683" v="1154" actId="20577"/>
        <pc:sldMkLst>
          <pc:docMk/>
          <pc:sldMk cId="3518186977" sldId="331"/>
        </pc:sldMkLst>
        <pc:spChg chg="mod">
          <ac:chgData name="Elīza Laķe" userId="b0a858b5-8863-41a8-8975-fc8f8b90e6c3" providerId="ADAL" clId="{22F779C1-E543-4A38-A5DE-E9474EF54D40}" dt="2023-02-20T15:54:34.683" v="1154" actId="20577"/>
          <ac:spMkLst>
            <pc:docMk/>
            <pc:sldMk cId="3518186977" sldId="331"/>
            <ac:spMk id="2" creationId="{E677D777-188D-4ED7-A224-D1015FECE9CA}"/>
          </ac:spMkLst>
        </pc:spChg>
        <pc:spChg chg="mod">
          <ac:chgData name="Elīza Laķe" userId="b0a858b5-8863-41a8-8975-fc8f8b90e6c3" providerId="ADAL" clId="{22F779C1-E543-4A38-A5DE-E9474EF54D40}" dt="2023-02-17T13:49:17.386" v="372" actId="20577"/>
          <ac:spMkLst>
            <pc:docMk/>
            <pc:sldMk cId="3518186977" sldId="331"/>
            <ac:spMk id="3" creationId="{423BAD50-CBC9-428F-BB90-BC8C380DD01E}"/>
          </ac:spMkLst>
        </pc:spChg>
        <pc:spChg chg="add del mod">
          <ac:chgData name="Elīza Laķe" userId="b0a858b5-8863-41a8-8975-fc8f8b90e6c3" providerId="ADAL" clId="{22F779C1-E543-4A38-A5DE-E9474EF54D40}" dt="2023-02-17T13:35:19.128" v="158" actId="478"/>
          <ac:spMkLst>
            <pc:docMk/>
            <pc:sldMk cId="3518186977" sldId="331"/>
            <ac:spMk id="4" creationId="{6956114F-EFCD-CC05-F575-1AE56989C7FD}"/>
          </ac:spMkLst>
        </pc:spChg>
        <pc:graphicFrameChg chg="mod">
          <ac:chgData name="Elīza Laķe" userId="b0a858b5-8863-41a8-8975-fc8f8b90e6c3" providerId="ADAL" clId="{22F779C1-E543-4A38-A5DE-E9474EF54D40}" dt="2023-02-17T13:49:21.313" v="373" actId="14100"/>
          <ac:graphicFrameMkLst>
            <pc:docMk/>
            <pc:sldMk cId="3518186977" sldId="331"/>
            <ac:graphicFrameMk id="9" creationId="{DF7EA562-1554-4846-9DE4-2966FAE7EF59}"/>
          </ac:graphicFrameMkLst>
        </pc:graphicFrameChg>
      </pc:sldChg>
      <pc:sldChg chg="del">
        <pc:chgData name="Elīza Laķe" userId="b0a858b5-8863-41a8-8975-fc8f8b90e6c3" providerId="ADAL" clId="{22F779C1-E543-4A38-A5DE-E9474EF54D40}" dt="2023-02-20T14:42:23.375" v="749" actId="47"/>
        <pc:sldMkLst>
          <pc:docMk/>
          <pc:sldMk cId="3627595895" sldId="332"/>
        </pc:sldMkLst>
      </pc:sldChg>
      <pc:sldChg chg="modSp mod">
        <pc:chgData name="Elīza Laķe" userId="b0a858b5-8863-41a8-8975-fc8f8b90e6c3" providerId="ADAL" clId="{22F779C1-E543-4A38-A5DE-E9474EF54D40}" dt="2023-02-20T16:15:59.490" v="1360" actId="20577"/>
        <pc:sldMkLst>
          <pc:docMk/>
          <pc:sldMk cId="2151974915" sldId="341"/>
        </pc:sldMkLst>
        <pc:spChg chg="mod">
          <ac:chgData name="Elīza Laķe" userId="b0a858b5-8863-41a8-8975-fc8f8b90e6c3" providerId="ADAL" clId="{22F779C1-E543-4A38-A5DE-E9474EF54D40}" dt="2023-02-20T16:15:59.490" v="1360" actId="20577"/>
          <ac:spMkLst>
            <pc:docMk/>
            <pc:sldMk cId="2151974915" sldId="341"/>
            <ac:spMk id="3" creationId="{423BAD50-CBC9-428F-BB90-BC8C380DD01E}"/>
          </ac:spMkLst>
        </pc:spChg>
      </pc:sldChg>
      <pc:sldChg chg="modSp mod modNotesTx">
        <pc:chgData name="Elīza Laķe" userId="b0a858b5-8863-41a8-8975-fc8f8b90e6c3" providerId="ADAL" clId="{22F779C1-E543-4A38-A5DE-E9474EF54D40}" dt="2023-02-20T15:54:46.640" v="1156" actId="20577"/>
        <pc:sldMkLst>
          <pc:docMk/>
          <pc:sldMk cId="3083242349" sldId="346"/>
        </pc:sldMkLst>
        <pc:spChg chg="mod">
          <ac:chgData name="Elīza Laķe" userId="b0a858b5-8863-41a8-8975-fc8f8b90e6c3" providerId="ADAL" clId="{22F779C1-E543-4A38-A5DE-E9474EF54D40}" dt="2023-02-20T15:54:46.640" v="1156" actId="20577"/>
          <ac:spMkLst>
            <pc:docMk/>
            <pc:sldMk cId="3083242349" sldId="346"/>
            <ac:spMk id="2" creationId="{3D7009A5-C3E8-46D4-B097-539DA9478233}"/>
          </ac:spMkLst>
        </pc:spChg>
        <pc:spChg chg="mod">
          <ac:chgData name="Elīza Laķe" userId="b0a858b5-8863-41a8-8975-fc8f8b90e6c3" providerId="ADAL" clId="{22F779C1-E543-4A38-A5DE-E9474EF54D40}" dt="2023-02-17T13:49:44.617" v="381" actId="20577"/>
          <ac:spMkLst>
            <pc:docMk/>
            <pc:sldMk cId="3083242349" sldId="346"/>
            <ac:spMk id="4" creationId="{C764B48F-0B79-44D4-BA9D-C444631E9015}"/>
          </ac:spMkLst>
        </pc:spChg>
        <pc:graphicFrameChg chg="mod modGraphic">
          <ac:chgData name="Elīza Laķe" userId="b0a858b5-8863-41a8-8975-fc8f8b90e6c3" providerId="ADAL" clId="{22F779C1-E543-4A38-A5DE-E9474EF54D40}" dt="2023-02-17T13:48:28.602" v="357" actId="403"/>
          <ac:graphicFrameMkLst>
            <pc:docMk/>
            <pc:sldMk cId="3083242349" sldId="346"/>
            <ac:graphicFrameMk id="7" creationId="{4CC6FA87-FE9D-4232-B068-E92F4C46D920}"/>
          </ac:graphicFrameMkLst>
        </pc:graphicFrameChg>
      </pc:sldChg>
      <pc:sldChg chg="modSp mod modNotesTx">
        <pc:chgData name="Elīza Laķe" userId="b0a858b5-8863-41a8-8975-fc8f8b90e6c3" providerId="ADAL" clId="{22F779C1-E543-4A38-A5DE-E9474EF54D40}" dt="2023-02-21T08:30:55.269" v="1412" actId="20577"/>
        <pc:sldMkLst>
          <pc:docMk/>
          <pc:sldMk cId="3764329618" sldId="349"/>
        </pc:sldMkLst>
        <pc:spChg chg="mod">
          <ac:chgData name="Elīza Laķe" userId="b0a858b5-8863-41a8-8975-fc8f8b90e6c3" providerId="ADAL" clId="{22F779C1-E543-4A38-A5DE-E9474EF54D40}" dt="2023-02-17T13:55:14.303" v="539" actId="20577"/>
          <ac:spMkLst>
            <pc:docMk/>
            <pc:sldMk cId="3764329618" sldId="349"/>
            <ac:spMk id="4" creationId="{24D9E3A6-B212-4DEF-AF07-666A24FD859B}"/>
          </ac:spMkLst>
        </pc:spChg>
      </pc:sldChg>
      <pc:sldChg chg="modSp mod">
        <pc:chgData name="Elīza Laķe" userId="b0a858b5-8863-41a8-8975-fc8f8b90e6c3" providerId="ADAL" clId="{22F779C1-E543-4A38-A5DE-E9474EF54D40}" dt="2023-02-21T08:32:09.988" v="1416" actId="20577"/>
        <pc:sldMkLst>
          <pc:docMk/>
          <pc:sldMk cId="3519218864" sldId="353"/>
        </pc:sldMkLst>
        <pc:spChg chg="mod">
          <ac:chgData name="Elīza Laķe" userId="b0a858b5-8863-41a8-8975-fc8f8b90e6c3" providerId="ADAL" clId="{22F779C1-E543-4A38-A5DE-E9474EF54D40}" dt="2023-02-17T13:52:45.963" v="527"/>
          <ac:spMkLst>
            <pc:docMk/>
            <pc:sldMk cId="3519218864" sldId="353"/>
            <ac:spMk id="2" creationId="{CC956F9A-6CD1-4BB9-A29E-8A0D7B8A0DF3}"/>
          </ac:spMkLst>
        </pc:spChg>
        <pc:spChg chg="mod">
          <ac:chgData name="Elīza Laķe" userId="b0a858b5-8863-41a8-8975-fc8f8b90e6c3" providerId="ADAL" clId="{22F779C1-E543-4A38-A5DE-E9474EF54D40}" dt="2023-02-20T19:17:18.073" v="1393" actId="20577"/>
          <ac:spMkLst>
            <pc:docMk/>
            <pc:sldMk cId="3519218864" sldId="353"/>
            <ac:spMk id="4" creationId="{49A44542-C4A1-4075-8AB6-0C8E82662F39}"/>
          </ac:spMkLst>
        </pc:spChg>
        <pc:graphicFrameChg chg="mod modGraphic">
          <ac:chgData name="Elīza Laķe" userId="b0a858b5-8863-41a8-8975-fc8f8b90e6c3" providerId="ADAL" clId="{22F779C1-E543-4A38-A5DE-E9474EF54D40}" dt="2023-02-21T08:32:09.988" v="1416" actId="20577"/>
          <ac:graphicFrameMkLst>
            <pc:docMk/>
            <pc:sldMk cId="3519218864" sldId="353"/>
            <ac:graphicFrameMk id="7" creationId="{2BD3FA93-A544-4740-810A-A3B29B5CE1E8}"/>
          </ac:graphicFrameMkLst>
        </pc:graphicFrameChg>
      </pc:sldChg>
      <pc:sldChg chg="del">
        <pc:chgData name="Elīza Laķe" userId="b0a858b5-8863-41a8-8975-fc8f8b90e6c3" providerId="ADAL" clId="{22F779C1-E543-4A38-A5DE-E9474EF54D40}" dt="2023-02-20T14:42:51.099" v="750" actId="47"/>
        <pc:sldMkLst>
          <pc:docMk/>
          <pc:sldMk cId="1447982638" sldId="356"/>
        </pc:sldMkLst>
      </pc:sldChg>
      <pc:sldChg chg="addSp delSp modSp mod ord modClrScheme chgLayout modNotesTx">
        <pc:chgData name="Elīza Laķe" userId="b0a858b5-8863-41a8-8975-fc8f8b90e6c3" providerId="ADAL" clId="{22F779C1-E543-4A38-A5DE-E9474EF54D40}" dt="2023-02-21T09:51:22.754" v="1462" actId="20577"/>
        <pc:sldMkLst>
          <pc:docMk/>
          <pc:sldMk cId="1717547541" sldId="358"/>
        </pc:sldMkLst>
        <pc:spChg chg="mod ord">
          <ac:chgData name="Elīza Laķe" userId="b0a858b5-8863-41a8-8975-fc8f8b90e6c3" providerId="ADAL" clId="{22F779C1-E543-4A38-A5DE-E9474EF54D40}" dt="2023-02-20T15:10:53.477" v="948" actId="1076"/>
          <ac:spMkLst>
            <pc:docMk/>
            <pc:sldMk cId="1717547541" sldId="358"/>
            <ac:spMk id="2" creationId="{5BA7E140-9DBB-4E36-8106-B4748054417B}"/>
          </ac:spMkLst>
        </pc:spChg>
        <pc:spChg chg="add del mod">
          <ac:chgData name="Elīza Laķe" userId="b0a858b5-8863-41a8-8975-fc8f8b90e6c3" providerId="ADAL" clId="{22F779C1-E543-4A38-A5DE-E9474EF54D40}" dt="2023-02-20T15:10:31.999" v="938" actId="478"/>
          <ac:spMkLst>
            <pc:docMk/>
            <pc:sldMk cId="1717547541" sldId="358"/>
            <ac:spMk id="4" creationId="{B2DE959B-3B04-5702-61CC-40454474D1CF}"/>
          </ac:spMkLst>
        </pc:spChg>
        <pc:spChg chg="mod ord">
          <ac:chgData name="Elīza Laķe" userId="b0a858b5-8863-41a8-8975-fc8f8b90e6c3" providerId="ADAL" clId="{22F779C1-E543-4A38-A5DE-E9474EF54D40}" dt="2023-02-20T15:13:08.776" v="963" actId="1076"/>
          <ac:spMkLst>
            <pc:docMk/>
            <pc:sldMk cId="1717547541" sldId="358"/>
            <ac:spMk id="5" creationId="{6E831575-FF05-4385-B48C-58A5B85A5BF2}"/>
          </ac:spMkLst>
        </pc:spChg>
        <pc:spChg chg="mod">
          <ac:chgData name="Elīza Laķe" userId="b0a858b5-8863-41a8-8975-fc8f8b90e6c3" providerId="ADAL" clId="{22F779C1-E543-4A38-A5DE-E9474EF54D40}" dt="2023-02-21T09:51:22.754" v="1462" actId="20577"/>
          <ac:spMkLst>
            <pc:docMk/>
            <pc:sldMk cId="1717547541" sldId="358"/>
            <ac:spMk id="6" creationId="{DADECE5C-D1DF-427A-91D7-310E639321EC}"/>
          </ac:spMkLst>
        </pc:spChg>
        <pc:spChg chg="mod">
          <ac:chgData name="Elīza Laķe" userId="b0a858b5-8863-41a8-8975-fc8f8b90e6c3" providerId="ADAL" clId="{22F779C1-E543-4A38-A5DE-E9474EF54D40}" dt="2023-02-20T15:10:29.235" v="935" actId="26606"/>
          <ac:spMkLst>
            <pc:docMk/>
            <pc:sldMk cId="1717547541" sldId="358"/>
            <ac:spMk id="7" creationId="{ED8A0AF6-8FF3-414D-8C35-2B0794C0B6C5}"/>
          </ac:spMkLst>
        </pc:spChg>
        <pc:spChg chg="mod">
          <ac:chgData name="Elīza Laķe" userId="b0a858b5-8863-41a8-8975-fc8f8b90e6c3" providerId="ADAL" clId="{22F779C1-E543-4A38-A5DE-E9474EF54D40}" dt="2023-02-20T15:10:29.235" v="935" actId="26606"/>
          <ac:spMkLst>
            <pc:docMk/>
            <pc:sldMk cId="1717547541" sldId="358"/>
            <ac:spMk id="8" creationId="{78EA7A72-E7E6-4A6E-B7F1-50FBF118B67C}"/>
          </ac:spMkLst>
        </pc:spChg>
        <pc:spChg chg="mod ord">
          <ac:chgData name="Elīza Laķe" userId="b0a858b5-8863-41a8-8975-fc8f8b90e6c3" providerId="ADAL" clId="{22F779C1-E543-4A38-A5DE-E9474EF54D40}" dt="2023-02-20T15:13:57.804" v="971" actId="20577"/>
          <ac:spMkLst>
            <pc:docMk/>
            <pc:sldMk cId="1717547541" sldId="358"/>
            <ac:spMk id="9" creationId="{CCDF377E-68CB-421F-B39B-6DCB08569C4A}"/>
          </ac:spMkLst>
        </pc:spChg>
        <pc:spChg chg="add del mod">
          <ac:chgData name="Elīza Laķe" userId="b0a858b5-8863-41a8-8975-fc8f8b90e6c3" providerId="ADAL" clId="{22F779C1-E543-4A38-A5DE-E9474EF54D40}" dt="2023-02-20T15:10:36.391" v="940"/>
          <ac:spMkLst>
            <pc:docMk/>
            <pc:sldMk cId="1717547541" sldId="358"/>
            <ac:spMk id="13" creationId="{58C07749-EB13-08B6-7D20-4289664A77EF}"/>
          </ac:spMkLst>
        </pc:spChg>
        <pc:spChg chg="add del mod">
          <ac:chgData name="Elīza Laķe" userId="b0a858b5-8863-41a8-8975-fc8f8b90e6c3" providerId="ADAL" clId="{22F779C1-E543-4A38-A5DE-E9474EF54D40}" dt="2023-02-20T15:12:47.156" v="954"/>
          <ac:spMkLst>
            <pc:docMk/>
            <pc:sldMk cId="1717547541" sldId="358"/>
            <ac:spMk id="18" creationId="{8C2472D0-AE45-E5B0-A4E3-827AF67EB34E}"/>
          </ac:spMkLst>
        </pc:spChg>
        <pc:spChg chg="add del mod">
          <ac:chgData name="Elīza Laķe" userId="b0a858b5-8863-41a8-8975-fc8f8b90e6c3" providerId="ADAL" clId="{22F779C1-E543-4A38-A5DE-E9474EF54D40}" dt="2023-02-20T15:10:29.235" v="935" actId="26606"/>
          <ac:spMkLst>
            <pc:docMk/>
            <pc:sldMk cId="1717547541" sldId="358"/>
            <ac:spMk id="25" creationId="{B9904E6A-3BE0-4AEB-1C25-7959AC13F360}"/>
          </ac:spMkLst>
        </pc:spChg>
        <pc:spChg chg="add del mod">
          <ac:chgData name="Elīza Laķe" userId="b0a858b5-8863-41a8-8975-fc8f8b90e6c3" providerId="ADAL" clId="{22F779C1-E543-4A38-A5DE-E9474EF54D40}" dt="2023-02-20T15:10:29.235" v="935" actId="26606"/>
          <ac:spMkLst>
            <pc:docMk/>
            <pc:sldMk cId="1717547541" sldId="358"/>
            <ac:spMk id="27" creationId="{BC0966E8-118D-5048-4061-4A6DE94D1127}"/>
          </ac:spMkLst>
        </pc:spChg>
        <pc:picChg chg="add del mod ord">
          <ac:chgData name="Elīza Laķe" userId="b0a858b5-8863-41a8-8975-fc8f8b90e6c3" providerId="ADAL" clId="{22F779C1-E543-4A38-A5DE-E9474EF54D40}" dt="2023-02-20T15:10:29.780" v="937"/>
          <ac:picMkLst>
            <pc:docMk/>
            <pc:sldMk cId="1717547541" sldId="358"/>
            <ac:picMk id="11" creationId="{5B777D36-0052-950E-CA4A-5582EA2A8FFD}"/>
          </ac:picMkLst>
        </pc:picChg>
        <pc:picChg chg="add del">
          <ac:chgData name="Elīza Laķe" userId="b0a858b5-8863-41a8-8975-fc8f8b90e6c3" providerId="ADAL" clId="{22F779C1-E543-4A38-A5DE-E9474EF54D40}" dt="2023-02-20T15:10:35.985" v="939" actId="478"/>
          <ac:picMkLst>
            <pc:docMk/>
            <pc:sldMk cId="1717547541" sldId="358"/>
            <ac:picMk id="14" creationId="{953BA9FC-1CDD-4D24-969D-4A77D7C68BBE}"/>
          </ac:picMkLst>
        </pc:picChg>
        <pc:picChg chg="add mod">
          <ac:chgData name="Elīza Laķe" userId="b0a858b5-8863-41a8-8975-fc8f8b90e6c3" providerId="ADAL" clId="{22F779C1-E543-4A38-A5DE-E9474EF54D40}" dt="2023-02-20T15:11:05.586" v="952" actId="14100"/>
          <ac:picMkLst>
            <pc:docMk/>
            <pc:sldMk cId="1717547541" sldId="358"/>
            <ac:picMk id="16" creationId="{29599CF3-A0FD-C34E-2208-6372712D63CE}"/>
          </ac:picMkLst>
        </pc:picChg>
        <pc:picChg chg="del mod ord">
          <ac:chgData name="Elīza Laķe" userId="b0a858b5-8863-41a8-8975-fc8f8b90e6c3" providerId="ADAL" clId="{22F779C1-E543-4A38-A5DE-E9474EF54D40}" dt="2023-02-20T15:11:12.727" v="953" actId="478"/>
          <ac:picMkLst>
            <pc:docMk/>
            <pc:sldMk cId="1717547541" sldId="358"/>
            <ac:picMk id="20" creationId="{8A2835DF-FBCB-4590-A7DC-1529452AC6B7}"/>
          </ac:picMkLst>
        </pc:picChg>
        <pc:picChg chg="add mod">
          <ac:chgData name="Elīza Laķe" userId="b0a858b5-8863-41a8-8975-fc8f8b90e6c3" providerId="ADAL" clId="{22F779C1-E543-4A38-A5DE-E9474EF54D40}" dt="2023-02-20T15:13:25.798" v="970" actId="14100"/>
          <ac:picMkLst>
            <pc:docMk/>
            <pc:sldMk cId="1717547541" sldId="358"/>
            <ac:picMk id="23" creationId="{B54A061F-A53C-9269-5390-0A4792E8E74D}"/>
          </ac:picMkLst>
        </pc:picChg>
      </pc:sldChg>
      <pc:sldChg chg="del">
        <pc:chgData name="Elīza Laķe" userId="b0a858b5-8863-41a8-8975-fc8f8b90e6c3" providerId="ADAL" clId="{22F779C1-E543-4A38-A5DE-E9474EF54D40}" dt="2023-02-20T15:03:39.909" v="927" actId="47"/>
        <pc:sldMkLst>
          <pc:docMk/>
          <pc:sldMk cId="4074204234" sldId="359"/>
        </pc:sldMkLst>
      </pc:sldChg>
      <pc:sldChg chg="modSp mod">
        <pc:chgData name="Elīza Laķe" userId="b0a858b5-8863-41a8-8975-fc8f8b90e6c3" providerId="ADAL" clId="{22F779C1-E543-4A38-A5DE-E9474EF54D40}" dt="2023-02-20T15:14:44.860" v="972" actId="20577"/>
        <pc:sldMkLst>
          <pc:docMk/>
          <pc:sldMk cId="373203649" sldId="360"/>
        </pc:sldMkLst>
        <pc:spChg chg="mod">
          <ac:chgData name="Elīza Laķe" userId="b0a858b5-8863-41a8-8975-fc8f8b90e6c3" providerId="ADAL" clId="{22F779C1-E543-4A38-A5DE-E9474EF54D40}" dt="2023-02-20T15:14:44.860" v="972" actId="20577"/>
          <ac:spMkLst>
            <pc:docMk/>
            <pc:sldMk cId="373203649" sldId="360"/>
            <ac:spMk id="2" creationId="{D18C0B53-23C9-4001-8A03-C9893522AA06}"/>
          </ac:spMkLst>
        </pc:spChg>
        <pc:spChg chg="mod">
          <ac:chgData name="Elīza Laķe" userId="b0a858b5-8863-41a8-8975-fc8f8b90e6c3" providerId="ADAL" clId="{22F779C1-E543-4A38-A5DE-E9474EF54D40}" dt="2023-02-17T14:02:02.624" v="606" actId="20577"/>
          <ac:spMkLst>
            <pc:docMk/>
            <pc:sldMk cId="373203649" sldId="360"/>
            <ac:spMk id="4" creationId="{242ECE3A-F60A-4E63-899A-804E576A11AF}"/>
          </ac:spMkLst>
        </pc:spChg>
      </pc:sldChg>
      <pc:sldChg chg="modSp add mod">
        <pc:chgData name="Elīza Laķe" userId="b0a858b5-8863-41a8-8975-fc8f8b90e6c3" providerId="ADAL" clId="{22F779C1-E543-4A38-A5DE-E9474EF54D40}" dt="2023-02-20T17:32:07.702" v="1391" actId="20577"/>
        <pc:sldMkLst>
          <pc:docMk/>
          <pc:sldMk cId="397167103" sldId="361"/>
        </pc:sldMkLst>
        <pc:spChg chg="mod">
          <ac:chgData name="Elīza Laķe" userId="b0a858b5-8863-41a8-8975-fc8f8b90e6c3" providerId="ADAL" clId="{22F779C1-E543-4A38-A5DE-E9474EF54D40}" dt="2023-02-20T17:32:01.016" v="1366" actId="20577"/>
          <ac:spMkLst>
            <pc:docMk/>
            <pc:sldMk cId="397167103" sldId="361"/>
            <ac:spMk id="2" creationId="{E677D777-188D-4ED7-A224-D1015FECE9CA}"/>
          </ac:spMkLst>
        </pc:spChg>
        <pc:spChg chg="mod">
          <ac:chgData name="Elīza Laķe" userId="b0a858b5-8863-41a8-8975-fc8f8b90e6c3" providerId="ADAL" clId="{22F779C1-E543-4A38-A5DE-E9474EF54D40}" dt="2023-02-20T14:39:59.640" v="679" actId="20577"/>
          <ac:spMkLst>
            <pc:docMk/>
            <pc:sldMk cId="397167103" sldId="361"/>
            <ac:spMk id="3" creationId="{423BAD50-CBC9-428F-BB90-BC8C380DD01E}"/>
          </ac:spMkLst>
        </pc:spChg>
        <pc:graphicFrameChg chg="mod">
          <ac:chgData name="Elīza Laķe" userId="b0a858b5-8863-41a8-8975-fc8f8b90e6c3" providerId="ADAL" clId="{22F779C1-E543-4A38-A5DE-E9474EF54D40}" dt="2023-02-20T17:32:07.702" v="1391" actId="20577"/>
          <ac:graphicFrameMkLst>
            <pc:docMk/>
            <pc:sldMk cId="397167103" sldId="361"/>
            <ac:graphicFrameMk id="7" creationId="{DDE57315-8E4D-43A4-A55A-E2FB61EF3B4E}"/>
          </ac:graphicFrameMkLst>
        </pc:graphicFrameChg>
      </pc:sldChg>
      <pc:sldChg chg="del">
        <pc:chgData name="Elīza Laķe" userId="b0a858b5-8863-41a8-8975-fc8f8b90e6c3" providerId="ADAL" clId="{22F779C1-E543-4A38-A5DE-E9474EF54D40}" dt="2023-02-17T14:03:05.789" v="607" actId="47"/>
        <pc:sldMkLst>
          <pc:docMk/>
          <pc:sldMk cId="1155505524" sldId="361"/>
        </pc:sldMkLst>
      </pc:sldChg>
      <pc:sldChg chg="modSp add mod modNotesTx">
        <pc:chgData name="Elīza Laķe" userId="b0a858b5-8863-41a8-8975-fc8f8b90e6c3" providerId="ADAL" clId="{22F779C1-E543-4A38-A5DE-E9474EF54D40}" dt="2023-02-21T09:54:03.925" v="1500" actId="20577"/>
        <pc:sldMkLst>
          <pc:docMk/>
          <pc:sldMk cId="929960168" sldId="364"/>
        </pc:sldMkLst>
        <pc:spChg chg="mod">
          <ac:chgData name="Elīza Laķe" userId="b0a858b5-8863-41a8-8975-fc8f8b90e6c3" providerId="ADAL" clId="{22F779C1-E543-4A38-A5DE-E9474EF54D40}" dt="2023-02-20T14:45:16.548" v="756" actId="20577"/>
          <ac:spMkLst>
            <pc:docMk/>
            <pc:sldMk cId="929960168" sldId="364"/>
            <ac:spMk id="4" creationId="{561F7EDE-33ED-4520-9B57-BF385B87883F}"/>
          </ac:spMkLst>
        </pc:spChg>
      </pc:sldChg>
      <pc:sldChg chg="modSp mod ord modNotesTx">
        <pc:chgData name="Elīza Laķe" userId="b0a858b5-8863-41a8-8975-fc8f8b90e6c3" providerId="ADAL" clId="{22F779C1-E543-4A38-A5DE-E9474EF54D40}" dt="2023-02-21T08:32:02.322" v="1415" actId="20577"/>
        <pc:sldMkLst>
          <pc:docMk/>
          <pc:sldMk cId="4022180236" sldId="366"/>
        </pc:sldMkLst>
        <pc:spChg chg="mod">
          <ac:chgData name="Elīza Laķe" userId="b0a858b5-8863-41a8-8975-fc8f8b90e6c3" providerId="ADAL" clId="{22F779C1-E543-4A38-A5DE-E9474EF54D40}" dt="2023-02-17T14:09:25.063" v="671" actId="20577"/>
          <ac:spMkLst>
            <pc:docMk/>
            <pc:sldMk cId="4022180236" sldId="366"/>
            <ac:spMk id="4" creationId="{644091B4-2D5C-496B-8FA2-F901FDDF58A0}"/>
          </ac:spMkLst>
        </pc:spChg>
        <pc:graphicFrameChg chg="mod">
          <ac:chgData name="Elīza Laķe" userId="b0a858b5-8863-41a8-8975-fc8f8b90e6c3" providerId="ADAL" clId="{22F779C1-E543-4A38-A5DE-E9474EF54D40}" dt="2023-02-21T08:32:02.322" v="1415" actId="20577"/>
          <ac:graphicFrameMkLst>
            <pc:docMk/>
            <pc:sldMk cId="4022180236" sldId="366"/>
            <ac:graphicFrameMk id="7" creationId="{89FF6523-0261-4EFC-B95B-2A69BAA5DA4A}"/>
          </ac:graphicFrameMkLst>
        </pc:graphicFrameChg>
      </pc:sldChg>
      <pc:sldChg chg="modSp add mod modNotesTx">
        <pc:chgData name="Elīza Laķe" userId="b0a858b5-8863-41a8-8975-fc8f8b90e6c3" providerId="ADAL" clId="{22F779C1-E543-4A38-A5DE-E9474EF54D40}" dt="2023-02-20T16:14:56.579" v="1343" actId="20577"/>
        <pc:sldMkLst>
          <pc:docMk/>
          <pc:sldMk cId="515982508" sldId="368"/>
        </pc:sldMkLst>
        <pc:spChg chg="mod">
          <ac:chgData name="Elīza Laķe" userId="b0a858b5-8863-41a8-8975-fc8f8b90e6c3" providerId="ADAL" clId="{22F779C1-E543-4A38-A5DE-E9474EF54D40}" dt="2023-02-20T16:14:56.579" v="1343" actId="20577"/>
          <ac:spMkLst>
            <pc:docMk/>
            <pc:sldMk cId="515982508" sldId="368"/>
            <ac:spMk id="4" creationId="{DCF51C6F-7516-49A6-ADFD-1ED34CB71703}"/>
          </ac:spMkLst>
        </pc:spChg>
        <pc:graphicFrameChg chg="mod">
          <ac:chgData name="Elīza Laķe" userId="b0a858b5-8863-41a8-8975-fc8f8b90e6c3" providerId="ADAL" clId="{22F779C1-E543-4A38-A5DE-E9474EF54D40}" dt="2023-02-20T15:35:55.535" v="1022" actId="20577"/>
          <ac:graphicFrameMkLst>
            <pc:docMk/>
            <pc:sldMk cId="515982508" sldId="368"/>
            <ac:graphicFrameMk id="7" creationId="{EC311DC9-C6B0-41D4-B785-A19826E7C185}"/>
          </ac:graphicFrameMkLst>
        </pc:graphicFrameChg>
      </pc:sldChg>
      <pc:sldChg chg="modSp mod">
        <pc:chgData name="Elīza Laķe" userId="b0a858b5-8863-41a8-8975-fc8f8b90e6c3" providerId="ADAL" clId="{22F779C1-E543-4A38-A5DE-E9474EF54D40}" dt="2023-02-20T16:15:29.364" v="1352" actId="14100"/>
        <pc:sldMkLst>
          <pc:docMk/>
          <pc:sldMk cId="2565350452" sldId="369"/>
        </pc:sldMkLst>
        <pc:spChg chg="mod">
          <ac:chgData name="Elīza Laķe" userId="b0a858b5-8863-41a8-8975-fc8f8b90e6c3" providerId="ADAL" clId="{22F779C1-E543-4A38-A5DE-E9474EF54D40}" dt="2023-02-20T16:15:23.846" v="1351" actId="20577"/>
          <ac:spMkLst>
            <pc:docMk/>
            <pc:sldMk cId="2565350452" sldId="369"/>
            <ac:spMk id="3" creationId="{717D4D56-47A9-46FB-8A1F-7B900AFBCF5E}"/>
          </ac:spMkLst>
        </pc:spChg>
        <pc:graphicFrameChg chg="mod">
          <ac:chgData name="Elīza Laķe" userId="b0a858b5-8863-41a8-8975-fc8f8b90e6c3" providerId="ADAL" clId="{22F779C1-E543-4A38-A5DE-E9474EF54D40}" dt="2023-02-20T16:15:29.364" v="1352" actId="14100"/>
          <ac:graphicFrameMkLst>
            <pc:docMk/>
            <pc:sldMk cId="2565350452" sldId="369"/>
            <ac:graphicFrameMk id="7" creationId="{B52623B5-E5A4-4DBA-BDA3-507D429A098A}"/>
          </ac:graphicFrameMkLst>
        </pc:graphicFrameChg>
      </pc:sldChg>
      <pc:sldChg chg="modSp ord">
        <pc:chgData name="Elīza Laķe" userId="b0a858b5-8863-41a8-8975-fc8f8b90e6c3" providerId="ADAL" clId="{22F779C1-E543-4A38-A5DE-E9474EF54D40}" dt="2023-02-17T13:34:03.468" v="155"/>
        <pc:sldMkLst>
          <pc:docMk/>
          <pc:sldMk cId="1720756213" sldId="370"/>
        </pc:sldMkLst>
        <pc:graphicFrameChg chg="mod">
          <ac:chgData name="Elīza Laķe" userId="b0a858b5-8863-41a8-8975-fc8f8b90e6c3" providerId="ADAL" clId="{22F779C1-E543-4A38-A5DE-E9474EF54D40}" dt="2023-02-17T13:34:03.468" v="155"/>
          <ac:graphicFrameMkLst>
            <pc:docMk/>
            <pc:sldMk cId="1720756213" sldId="370"/>
            <ac:graphicFrameMk id="14" creationId="{580AAF6E-8E9B-4EA4-9183-80A6362ADFBE}"/>
          </ac:graphicFrameMkLst>
        </pc:graphicFrameChg>
      </pc:sldChg>
      <pc:sldChg chg="modSp mod">
        <pc:chgData name="Elīza Laķe" userId="b0a858b5-8863-41a8-8975-fc8f8b90e6c3" providerId="ADAL" clId="{22F779C1-E543-4A38-A5DE-E9474EF54D40}" dt="2023-02-20T17:18:44.264" v="1361" actId="20577"/>
        <pc:sldMkLst>
          <pc:docMk/>
          <pc:sldMk cId="3407948057" sldId="371"/>
        </pc:sldMkLst>
        <pc:spChg chg="mod">
          <ac:chgData name="Elīza Laķe" userId="b0a858b5-8863-41a8-8975-fc8f8b90e6c3" providerId="ADAL" clId="{22F779C1-E543-4A38-A5DE-E9474EF54D40}" dt="2023-02-17T13:49:59.865" v="389" actId="20577"/>
          <ac:spMkLst>
            <pc:docMk/>
            <pc:sldMk cId="3407948057" sldId="371"/>
            <ac:spMk id="4" creationId="{C764B48F-0B79-44D4-BA9D-C444631E9015}"/>
          </ac:spMkLst>
        </pc:spChg>
        <pc:graphicFrameChg chg="mod">
          <ac:chgData name="Elīza Laķe" userId="b0a858b5-8863-41a8-8975-fc8f8b90e6c3" providerId="ADAL" clId="{22F779C1-E543-4A38-A5DE-E9474EF54D40}" dt="2023-02-20T17:18:44.264" v="1361" actId="20577"/>
          <ac:graphicFrameMkLst>
            <pc:docMk/>
            <pc:sldMk cId="3407948057" sldId="371"/>
            <ac:graphicFrameMk id="7" creationId="{4CC6FA87-FE9D-4232-B068-E92F4C46D920}"/>
          </ac:graphicFrameMkLst>
        </pc:graphicFrameChg>
      </pc:sldChg>
      <pc:sldChg chg="modSp add mod">
        <pc:chgData name="Elīza Laķe" userId="b0a858b5-8863-41a8-8975-fc8f8b90e6c3" providerId="ADAL" clId="{22F779C1-E543-4A38-A5DE-E9474EF54D40}" dt="2023-02-20T15:46:07.024" v="1111" actId="20577"/>
        <pc:sldMkLst>
          <pc:docMk/>
          <pc:sldMk cId="2308349387" sldId="373"/>
        </pc:sldMkLst>
        <pc:spChg chg="mod">
          <ac:chgData name="Elīza Laķe" userId="b0a858b5-8863-41a8-8975-fc8f8b90e6c3" providerId="ADAL" clId="{22F779C1-E543-4A38-A5DE-E9474EF54D40}" dt="2023-02-20T15:37:41.476" v="1025" actId="115"/>
          <ac:spMkLst>
            <pc:docMk/>
            <pc:sldMk cId="2308349387" sldId="373"/>
            <ac:spMk id="3" creationId="{6C4E8003-B016-B2E1-2FEE-8F2D46941A22}"/>
          </ac:spMkLst>
        </pc:spChg>
        <pc:spChg chg="mod">
          <ac:chgData name="Elīza Laķe" userId="b0a858b5-8863-41a8-8975-fc8f8b90e6c3" providerId="ADAL" clId="{22F779C1-E543-4A38-A5DE-E9474EF54D40}" dt="2023-02-20T15:46:07.024" v="1111" actId="20577"/>
          <ac:spMkLst>
            <pc:docMk/>
            <pc:sldMk cId="2308349387" sldId="373"/>
            <ac:spMk id="4" creationId="{DCF51C6F-7516-49A6-ADFD-1ED34CB71703}"/>
          </ac:spMkLst>
        </pc:spChg>
        <pc:graphicFrameChg chg="mod">
          <ac:chgData name="Elīza Laķe" userId="b0a858b5-8863-41a8-8975-fc8f8b90e6c3" providerId="ADAL" clId="{22F779C1-E543-4A38-A5DE-E9474EF54D40}" dt="2023-02-20T15:38:49.767" v="1027" actId="12100"/>
          <ac:graphicFrameMkLst>
            <pc:docMk/>
            <pc:sldMk cId="2308349387" sldId="373"/>
            <ac:graphicFrameMk id="7" creationId="{EC311DC9-C6B0-41D4-B785-A19826E7C185}"/>
          </ac:graphicFrameMkLst>
        </pc:graphicFrameChg>
      </pc:sldChg>
      <pc:sldChg chg="modSp mod">
        <pc:chgData name="Elīza Laķe" userId="b0a858b5-8863-41a8-8975-fc8f8b90e6c3" providerId="ADAL" clId="{22F779C1-E543-4A38-A5DE-E9474EF54D40}" dt="2023-02-21T09:06:28.552" v="1460" actId="115"/>
        <pc:sldMkLst>
          <pc:docMk/>
          <pc:sldMk cId="1709617207" sldId="374"/>
        </pc:sldMkLst>
        <pc:spChg chg="mod">
          <ac:chgData name="Elīza Laķe" userId="b0a858b5-8863-41a8-8975-fc8f8b90e6c3" providerId="ADAL" clId="{22F779C1-E543-4A38-A5DE-E9474EF54D40}" dt="2023-02-20T15:44:58.629" v="1106" actId="1076"/>
          <ac:spMkLst>
            <pc:docMk/>
            <pc:sldMk cId="1709617207" sldId="374"/>
            <ac:spMk id="2" creationId="{E677D777-188D-4ED7-A224-D1015FECE9CA}"/>
          </ac:spMkLst>
        </pc:spChg>
        <pc:graphicFrameChg chg="mod modGraphic">
          <ac:chgData name="Elīza Laķe" userId="b0a858b5-8863-41a8-8975-fc8f8b90e6c3" providerId="ADAL" clId="{22F779C1-E543-4A38-A5DE-E9474EF54D40}" dt="2023-02-21T09:06:28.552" v="1460" actId="115"/>
          <ac:graphicFrameMkLst>
            <pc:docMk/>
            <pc:sldMk cId="1709617207" sldId="374"/>
            <ac:graphicFrameMk id="9" creationId="{413A5E4E-9569-4BEF-BD00-0B0BE4A3AA71}"/>
          </ac:graphicFrameMkLst>
        </pc:graphicFrameChg>
      </pc:sldChg>
      <pc:sldChg chg="del">
        <pc:chgData name="Elīza Laķe" userId="b0a858b5-8863-41a8-8975-fc8f8b90e6c3" providerId="ADAL" clId="{22F779C1-E543-4A38-A5DE-E9474EF54D40}" dt="2023-02-20T14:38:49.180" v="673" actId="47"/>
        <pc:sldMkLst>
          <pc:docMk/>
          <pc:sldMk cId="891006048" sldId="375"/>
        </pc:sldMkLst>
      </pc:sldChg>
      <pc:sldChg chg="modSp add mod">
        <pc:chgData name="Elīza Laķe" userId="b0a858b5-8863-41a8-8975-fc8f8b90e6c3" providerId="ADAL" clId="{22F779C1-E543-4A38-A5DE-E9474EF54D40}" dt="2023-02-17T13:28:41.881" v="122" actId="15"/>
        <pc:sldMkLst>
          <pc:docMk/>
          <pc:sldMk cId="4083828620" sldId="376"/>
        </pc:sldMkLst>
        <pc:spChg chg="mod">
          <ac:chgData name="Elīza Laķe" userId="b0a858b5-8863-41a8-8975-fc8f8b90e6c3" providerId="ADAL" clId="{22F779C1-E543-4A38-A5DE-E9474EF54D40}" dt="2023-02-17T13:28:41.881" v="122" actId="15"/>
          <ac:spMkLst>
            <pc:docMk/>
            <pc:sldMk cId="4083828620" sldId="376"/>
            <ac:spMk id="4" creationId="{ECDBC015-2E6F-3041-B1B5-5A6FCBF4C54D}"/>
          </ac:spMkLst>
        </pc:spChg>
      </pc:sldChg>
      <pc:sldChg chg="modSp add mod">
        <pc:chgData name="Elīza Laķe" userId="b0a858b5-8863-41a8-8975-fc8f8b90e6c3" providerId="ADAL" clId="{22F779C1-E543-4A38-A5DE-E9474EF54D40}" dt="2023-02-20T15:52:23.786" v="1146" actId="20577"/>
        <pc:sldMkLst>
          <pc:docMk/>
          <pc:sldMk cId="2470691541" sldId="377"/>
        </pc:sldMkLst>
        <pc:spChg chg="mod">
          <ac:chgData name="Elīza Laķe" userId="b0a858b5-8863-41a8-8975-fc8f8b90e6c3" providerId="ADAL" clId="{22F779C1-E543-4A38-A5DE-E9474EF54D40}" dt="2023-02-20T15:52:23.786" v="1146" actId="20577"/>
          <ac:spMkLst>
            <pc:docMk/>
            <pc:sldMk cId="2470691541" sldId="377"/>
            <ac:spMk id="4" creationId="{ECDBC015-2E6F-3041-B1B5-5A6FCBF4C54D}"/>
          </ac:spMkLst>
        </pc:spChg>
        <pc:spChg chg="mod">
          <ac:chgData name="Elīza Laķe" userId="b0a858b5-8863-41a8-8975-fc8f8b90e6c3" providerId="ADAL" clId="{22F779C1-E543-4A38-A5DE-E9474EF54D40}" dt="2023-02-17T13:40:39.033" v="214" actId="20577"/>
          <ac:spMkLst>
            <pc:docMk/>
            <pc:sldMk cId="2470691541" sldId="377"/>
            <ac:spMk id="12" creationId="{4612C6BA-D2EF-4E46-89B0-B4465AC9CF76}"/>
          </ac:spMkLst>
        </pc:spChg>
        <pc:spChg chg="mod">
          <ac:chgData name="Elīza Laķe" userId="b0a858b5-8863-41a8-8975-fc8f8b90e6c3" providerId="ADAL" clId="{22F779C1-E543-4A38-A5DE-E9474EF54D40}" dt="2023-02-17T13:42:52.265" v="265" actId="20577"/>
          <ac:spMkLst>
            <pc:docMk/>
            <pc:sldMk cId="2470691541" sldId="377"/>
            <ac:spMk id="13" creationId="{14A5D23F-41A7-4376-90BC-BE38963CCC69}"/>
          </ac:spMkLst>
        </pc:spChg>
        <pc:spChg chg="mod">
          <ac:chgData name="Elīza Laķe" userId="b0a858b5-8863-41a8-8975-fc8f8b90e6c3" providerId="ADAL" clId="{22F779C1-E543-4A38-A5DE-E9474EF54D40}" dt="2023-02-17T13:41:52.513" v="228" actId="20577"/>
          <ac:spMkLst>
            <pc:docMk/>
            <pc:sldMk cId="2470691541" sldId="377"/>
            <ac:spMk id="15" creationId="{184FD6F7-F416-4805-AA50-36167293484D}"/>
          </ac:spMkLst>
        </pc:spChg>
        <pc:spChg chg="mod">
          <ac:chgData name="Elīza Laķe" userId="b0a858b5-8863-41a8-8975-fc8f8b90e6c3" providerId="ADAL" clId="{22F779C1-E543-4A38-A5DE-E9474EF54D40}" dt="2023-02-17T13:42:36.282" v="259" actId="20577"/>
          <ac:spMkLst>
            <pc:docMk/>
            <pc:sldMk cId="2470691541" sldId="377"/>
            <ac:spMk id="16" creationId="{EB8B6125-DC5F-49DD-A90F-B6FE133C7A0A}"/>
          </ac:spMkLst>
        </pc:spChg>
      </pc:sldChg>
      <pc:sldChg chg="add del">
        <pc:chgData name="Elīza Laķe" userId="b0a858b5-8863-41a8-8975-fc8f8b90e6c3" providerId="ADAL" clId="{22F779C1-E543-4A38-A5DE-E9474EF54D40}" dt="2023-02-20T15:45:51.971" v="1108" actId="47"/>
        <pc:sldMkLst>
          <pc:docMk/>
          <pc:sldMk cId="3278790069" sldId="381"/>
        </pc:sldMkLst>
      </pc:sldChg>
      <pc:sldChg chg="modSp add mod ord">
        <pc:chgData name="Elīza Laķe" userId="b0a858b5-8863-41a8-8975-fc8f8b90e6c3" providerId="ADAL" clId="{22F779C1-E543-4A38-A5DE-E9474EF54D40}" dt="2023-02-20T15:51:54.164" v="1143"/>
        <pc:sldMkLst>
          <pc:docMk/>
          <pc:sldMk cId="3025912620" sldId="382"/>
        </pc:sldMkLst>
        <pc:spChg chg="mod">
          <ac:chgData name="Elīza Laķe" userId="b0a858b5-8863-41a8-8975-fc8f8b90e6c3" providerId="ADAL" clId="{22F779C1-E543-4A38-A5DE-E9474EF54D40}" dt="2023-02-20T15:51:49.207" v="1142" actId="20577"/>
          <ac:spMkLst>
            <pc:docMk/>
            <pc:sldMk cId="3025912620" sldId="382"/>
            <ac:spMk id="6" creationId="{ED797BB1-258A-4371-A32A-EF508278523C}"/>
          </ac:spMkLst>
        </pc:spChg>
        <pc:graphicFrameChg chg="mod">
          <ac:chgData name="Elīza Laķe" userId="b0a858b5-8863-41a8-8975-fc8f8b90e6c3" providerId="ADAL" clId="{22F779C1-E543-4A38-A5DE-E9474EF54D40}" dt="2023-02-20T15:51:54.164" v="1143"/>
          <ac:graphicFrameMkLst>
            <pc:docMk/>
            <pc:sldMk cId="3025912620" sldId="382"/>
            <ac:graphicFrameMk id="19" creationId="{F7786787-F5D8-478D-AB75-F9DE63B120F0}"/>
          </ac:graphicFrameMkLst>
        </pc:graphicFrameChg>
      </pc:sldChg>
      <pc:sldChg chg="modSp add mod">
        <pc:chgData name="Elīza Laķe" userId="b0a858b5-8863-41a8-8975-fc8f8b90e6c3" providerId="ADAL" clId="{22F779C1-E543-4A38-A5DE-E9474EF54D40}" dt="2023-02-20T15:51:02.815" v="1135" actId="20577"/>
        <pc:sldMkLst>
          <pc:docMk/>
          <pc:sldMk cId="754080319" sldId="383"/>
        </pc:sldMkLst>
        <pc:spChg chg="mod">
          <ac:chgData name="Elīza Laķe" userId="b0a858b5-8863-41a8-8975-fc8f8b90e6c3" providerId="ADAL" clId="{22F779C1-E543-4A38-A5DE-E9474EF54D40}" dt="2023-02-20T15:51:02.815" v="1135" actId="20577"/>
          <ac:spMkLst>
            <pc:docMk/>
            <pc:sldMk cId="754080319" sldId="383"/>
            <ac:spMk id="4" creationId="{4B84D078-7731-4D9A-88E1-DBA285BAB5EF}"/>
          </ac:spMkLst>
        </pc:spChg>
        <pc:spChg chg="mod">
          <ac:chgData name="Elīza Laķe" userId="b0a858b5-8863-41a8-8975-fc8f8b90e6c3" providerId="ADAL" clId="{22F779C1-E543-4A38-A5DE-E9474EF54D40}" dt="2023-02-20T15:50:53.242" v="1132" actId="27636"/>
          <ac:spMkLst>
            <pc:docMk/>
            <pc:sldMk cId="754080319" sldId="383"/>
            <ac:spMk id="12" creationId="{C0280BEB-F335-40F4-A6B0-B4465100DF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ata12.xml.rels><?xml version="1.0" encoding="UTF-8" standalone="yes"?>
<Relationships xmlns="http://schemas.openxmlformats.org/package/2006/relationships"><Relationship Id="rId1" Type="http://schemas.openxmlformats.org/officeDocument/2006/relationships/hyperlink" Target="mailto:mediji@sif.gov.lv" TargetMode="External"/></Relationships>
</file>

<file path=ppt/diagrams/_rels/data20.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image" Target="../media/image19.png"/></Relationships>
</file>

<file path=ppt/diagrams/_rels/data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1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12.xml.rels><?xml version="1.0" encoding="UTF-8" standalone="yes"?>
<Relationships xmlns="http://schemas.openxmlformats.org/package/2006/relationships"><Relationship Id="rId1" Type="http://schemas.openxmlformats.org/officeDocument/2006/relationships/hyperlink" Target="mailto:mediji@sif.gov.lv" TargetMode="External"/></Relationships>
</file>

<file path=ppt/diagrams/_rels/drawing20.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image" Target="../media/image19.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AB1F6E6F-7897-45A8-BDF6-D670D6FADCD1}" type="doc">
      <dgm:prSet loTypeId="urn:microsoft.com/office/officeart/2005/8/layout/default" loCatId="list" qsTypeId="urn:microsoft.com/office/officeart/2005/8/quickstyle/simple2" qsCatId="simple" csTypeId="urn:microsoft.com/office/officeart/2005/8/colors/accent3_1" csCatId="accent3" phldr="1"/>
      <dgm:spPr/>
      <dgm:t>
        <a:bodyPr/>
        <a:lstStyle/>
        <a:p>
          <a:endParaRPr lang="lv-LV"/>
        </a:p>
      </dgm:t>
    </dgm:pt>
    <dgm:pt modelId="{12300726-5AF2-40D1-A937-21504DFC423E}">
      <dgm:prSet phldrT="[Text]"/>
      <dgm:spPr/>
      <dgm:t>
        <a:bodyPr/>
        <a:lstStyle/>
        <a:p>
          <a:r>
            <a:rPr lang="lv-LV" dirty="0"/>
            <a:t>Valsts vai pašvaldības iestāde</a:t>
          </a:r>
        </a:p>
      </dgm:t>
    </dgm:pt>
    <dgm:pt modelId="{26CA928E-8852-40CA-937C-7345010D41D9}" type="parTrans" cxnId="{60606F19-32B0-4216-9A40-EA30E4BBDBFB}">
      <dgm:prSet/>
      <dgm:spPr/>
      <dgm:t>
        <a:bodyPr/>
        <a:lstStyle/>
        <a:p>
          <a:endParaRPr lang="lv-LV"/>
        </a:p>
      </dgm:t>
    </dgm:pt>
    <dgm:pt modelId="{9E36A34C-748D-40D6-87D4-59CABBBBC87A}" type="sibTrans" cxnId="{60606F19-32B0-4216-9A40-EA30E4BBDBFB}">
      <dgm:prSet/>
      <dgm:spPr/>
      <dgm:t>
        <a:bodyPr/>
        <a:lstStyle/>
        <a:p>
          <a:endParaRPr lang="lv-LV"/>
        </a:p>
      </dgm:t>
    </dgm:pt>
    <dgm:pt modelId="{E2317918-D2F8-4C49-84DD-6AC22E21BD24}">
      <dgm:prSet/>
      <dgm:spPr/>
      <dgm:t>
        <a:bodyPr/>
        <a:lstStyle/>
        <a:p>
          <a:r>
            <a:rPr lang="lv-LV" dirty="0">
              <a:latin typeface="Verdana" panose="020B0604030504040204" pitchFamily="34" charset="0"/>
              <a:ea typeface="Verdana" panose="020B0604030504040204" pitchFamily="34" charset="0"/>
            </a:rPr>
            <a:t>Juridiska persona, kurā 100% kapitāla daļu pieder publiskai personai</a:t>
          </a:r>
          <a:endParaRPr lang="lv-LV" dirty="0"/>
        </a:p>
      </dgm:t>
    </dgm:pt>
    <dgm:pt modelId="{5386A861-132B-42FF-8ED3-863934B0E94C}" type="parTrans" cxnId="{90FB149D-BD8F-4E62-9BFB-D82E48099A3A}">
      <dgm:prSet/>
      <dgm:spPr/>
      <dgm:t>
        <a:bodyPr/>
        <a:lstStyle/>
        <a:p>
          <a:endParaRPr lang="lv-LV"/>
        </a:p>
      </dgm:t>
    </dgm:pt>
    <dgm:pt modelId="{6767A5DF-2921-410C-8EFF-368935D3380D}" type="sibTrans" cxnId="{90FB149D-BD8F-4E62-9BFB-D82E48099A3A}">
      <dgm:prSet/>
      <dgm:spPr/>
      <dgm:t>
        <a:bodyPr/>
        <a:lstStyle/>
        <a:p>
          <a:endParaRPr lang="lv-LV"/>
        </a:p>
      </dgm:t>
    </dgm:pt>
    <dgm:pt modelId="{C3029597-0916-493C-898E-9CDD6589C0F0}">
      <dgm:prSet/>
      <dgm:spPr/>
      <dgm:t>
        <a:bodyPr/>
        <a:lstStyle/>
        <a:p>
          <a:r>
            <a:rPr lang="lv-LV" dirty="0"/>
            <a:t>Nodokļu parādi, kas pārsniedz 150,00 EUR</a:t>
          </a:r>
        </a:p>
      </dgm:t>
    </dgm:pt>
    <dgm:pt modelId="{91E6DFBA-2B4B-48D8-A625-E9FAA874FC36}" type="parTrans" cxnId="{F54A837A-1E20-4A5C-BD0C-24D6F88CC345}">
      <dgm:prSet/>
      <dgm:spPr/>
      <dgm:t>
        <a:bodyPr/>
        <a:lstStyle/>
        <a:p>
          <a:endParaRPr lang="lv-LV"/>
        </a:p>
      </dgm:t>
    </dgm:pt>
    <dgm:pt modelId="{7C109D0B-F79C-4C25-8B48-8B4E67A4DBCA}" type="sibTrans" cxnId="{F54A837A-1E20-4A5C-BD0C-24D6F88CC345}">
      <dgm:prSet/>
      <dgm:spPr/>
      <dgm:t>
        <a:bodyPr/>
        <a:lstStyle/>
        <a:p>
          <a:endParaRPr lang="lv-LV"/>
        </a:p>
      </dgm:t>
    </dgm:pt>
    <dgm:pt modelId="{9BE8854D-0F95-440F-8C77-CE829CEC3ACC}">
      <dgm:prSet/>
      <dgm:spPr/>
      <dgm:t>
        <a:bodyPr/>
        <a:lstStyle/>
        <a:p>
          <a:r>
            <a:rPr lang="lv-LV" dirty="0"/>
            <a:t>Juridiska persona, kurai pasludināta maksātnespēja, kura atrodas likvidācijas procesā</a:t>
          </a:r>
        </a:p>
      </dgm:t>
    </dgm:pt>
    <dgm:pt modelId="{27FE8846-6CFF-4A2F-8F6C-1C5F9B1E9579}" type="parTrans" cxnId="{ED78AD36-C782-4D63-91AE-473D9D51934E}">
      <dgm:prSet/>
      <dgm:spPr/>
      <dgm:t>
        <a:bodyPr/>
        <a:lstStyle/>
        <a:p>
          <a:endParaRPr lang="lv-LV"/>
        </a:p>
      </dgm:t>
    </dgm:pt>
    <dgm:pt modelId="{4DD5CF77-DF6D-4513-9D0C-7D333650D4D3}" type="sibTrans" cxnId="{ED78AD36-C782-4D63-91AE-473D9D51934E}">
      <dgm:prSet/>
      <dgm:spPr/>
      <dgm:t>
        <a:bodyPr/>
        <a:lstStyle/>
        <a:p>
          <a:endParaRPr lang="lv-LV"/>
        </a:p>
      </dgm:t>
    </dgm:pt>
    <dgm:pt modelId="{BDCED322-1B34-4BF6-9634-69FE0C1B75E7}">
      <dgm:prSet/>
      <dgm:spPr/>
      <dgm:t>
        <a:bodyPr/>
        <a:lstStyle/>
        <a:p>
          <a:r>
            <a:rPr lang="lv-LV" dirty="0"/>
            <a:t>Būtiski nozares vai ētikas pārkāpumi, </a:t>
          </a:r>
          <a:r>
            <a:rPr lang="lv-LV" b="0" i="0" dirty="0">
              <a:latin typeface="Verdana" panose="020B0604030504040204" pitchFamily="34" charset="0"/>
              <a:ea typeface="Verdana" panose="020B0604030504040204" pitchFamily="34" charset="0"/>
            </a:rPr>
            <a:t>projektā iesaistītais personāls izplatījuši dezinformāciju</a:t>
          </a:r>
          <a:endParaRPr lang="lv-LV" dirty="0"/>
        </a:p>
      </dgm:t>
    </dgm:pt>
    <dgm:pt modelId="{C9413FBC-0C0A-499D-B164-FE6428D08B93}" type="parTrans" cxnId="{75C09D34-A485-4E77-B6CE-5E8AD322D868}">
      <dgm:prSet/>
      <dgm:spPr/>
      <dgm:t>
        <a:bodyPr/>
        <a:lstStyle/>
        <a:p>
          <a:endParaRPr lang="lv-LV"/>
        </a:p>
      </dgm:t>
    </dgm:pt>
    <dgm:pt modelId="{69E9D4BF-7E13-4C42-8B80-C3F29F1FABE0}" type="sibTrans" cxnId="{75C09D34-A485-4E77-B6CE-5E8AD322D868}">
      <dgm:prSet/>
      <dgm:spPr/>
      <dgm:t>
        <a:bodyPr/>
        <a:lstStyle/>
        <a:p>
          <a:endParaRPr lang="lv-LV"/>
        </a:p>
      </dgm:t>
    </dgm:pt>
    <dgm:pt modelId="{AE98F871-1479-46F7-854F-6B5A55E1C3EF}">
      <dgm:prSet/>
      <dgm:spPr/>
      <dgm:t>
        <a:bodyPr/>
        <a:lstStyle/>
        <a:p>
          <a:r>
            <a:rPr lang="lv-LV" dirty="0"/>
            <a:t>Iepriekšējos MAF konkursos projekti īstenoti nepilnīgi vai pretēji programmu mērķim, vai nav ievēroti profesionālie žurnālistikas un ētikas standarti</a:t>
          </a:r>
        </a:p>
      </dgm:t>
    </dgm:pt>
    <dgm:pt modelId="{69B4ECF2-C0C0-478E-A9FE-429B69A5A653}" type="parTrans" cxnId="{A67EF40B-8498-4AE6-A962-CCCBC7D351D5}">
      <dgm:prSet/>
      <dgm:spPr/>
      <dgm:t>
        <a:bodyPr/>
        <a:lstStyle/>
        <a:p>
          <a:endParaRPr lang="lv-LV"/>
        </a:p>
      </dgm:t>
    </dgm:pt>
    <dgm:pt modelId="{2B752B2A-6177-4CBF-967C-3BC418281A9D}" type="sibTrans" cxnId="{A67EF40B-8498-4AE6-A962-CCCBC7D351D5}">
      <dgm:prSet/>
      <dgm:spPr/>
      <dgm:t>
        <a:bodyPr/>
        <a:lstStyle/>
        <a:p>
          <a:endParaRPr lang="lv-LV"/>
        </a:p>
      </dgm:t>
    </dgm:pt>
    <dgm:pt modelId="{15BB6CC7-E13F-438E-992B-8228D867373B}" type="pres">
      <dgm:prSet presAssocID="{AB1F6E6F-7897-45A8-BDF6-D670D6FADCD1}" presName="diagram" presStyleCnt="0">
        <dgm:presLayoutVars>
          <dgm:dir/>
          <dgm:resizeHandles val="exact"/>
        </dgm:presLayoutVars>
      </dgm:prSet>
      <dgm:spPr/>
    </dgm:pt>
    <dgm:pt modelId="{4C877CA9-52FB-47E1-BE2F-50CCE2AC25CD}" type="pres">
      <dgm:prSet presAssocID="{12300726-5AF2-40D1-A937-21504DFC423E}" presName="node" presStyleLbl="node1" presStyleIdx="0" presStyleCnt="6">
        <dgm:presLayoutVars>
          <dgm:bulletEnabled val="1"/>
        </dgm:presLayoutVars>
      </dgm:prSet>
      <dgm:spPr/>
    </dgm:pt>
    <dgm:pt modelId="{E1EA87EA-6C98-4273-894D-99CFCC720CC0}" type="pres">
      <dgm:prSet presAssocID="{9E36A34C-748D-40D6-87D4-59CABBBBC87A}" presName="sibTrans" presStyleCnt="0"/>
      <dgm:spPr/>
    </dgm:pt>
    <dgm:pt modelId="{B431A7F1-97F1-4D01-959A-D11433688C63}" type="pres">
      <dgm:prSet presAssocID="{E2317918-D2F8-4C49-84DD-6AC22E21BD24}" presName="node" presStyleLbl="node1" presStyleIdx="1" presStyleCnt="6">
        <dgm:presLayoutVars>
          <dgm:bulletEnabled val="1"/>
        </dgm:presLayoutVars>
      </dgm:prSet>
      <dgm:spPr/>
    </dgm:pt>
    <dgm:pt modelId="{4AB5E803-955D-49EA-9C19-D08D2427D30A}" type="pres">
      <dgm:prSet presAssocID="{6767A5DF-2921-410C-8EFF-368935D3380D}" presName="sibTrans" presStyleCnt="0"/>
      <dgm:spPr/>
    </dgm:pt>
    <dgm:pt modelId="{A4C8E396-9D37-4E78-ABD8-76B92649CCD2}" type="pres">
      <dgm:prSet presAssocID="{C3029597-0916-493C-898E-9CDD6589C0F0}" presName="node" presStyleLbl="node1" presStyleIdx="2" presStyleCnt="6">
        <dgm:presLayoutVars>
          <dgm:bulletEnabled val="1"/>
        </dgm:presLayoutVars>
      </dgm:prSet>
      <dgm:spPr/>
    </dgm:pt>
    <dgm:pt modelId="{75E2F188-F5B6-4C4E-9EA1-94D734849088}" type="pres">
      <dgm:prSet presAssocID="{7C109D0B-F79C-4C25-8B48-8B4E67A4DBCA}" presName="sibTrans" presStyleCnt="0"/>
      <dgm:spPr/>
    </dgm:pt>
    <dgm:pt modelId="{5BC1C536-BB64-4ADF-978E-55319A0E170A}" type="pres">
      <dgm:prSet presAssocID="{9BE8854D-0F95-440F-8C77-CE829CEC3ACC}" presName="node" presStyleLbl="node1" presStyleIdx="3" presStyleCnt="6">
        <dgm:presLayoutVars>
          <dgm:bulletEnabled val="1"/>
        </dgm:presLayoutVars>
      </dgm:prSet>
      <dgm:spPr/>
    </dgm:pt>
    <dgm:pt modelId="{A27593BB-2B86-4EA0-B37D-853F175C3CE8}" type="pres">
      <dgm:prSet presAssocID="{4DD5CF77-DF6D-4513-9D0C-7D333650D4D3}" presName="sibTrans" presStyleCnt="0"/>
      <dgm:spPr/>
    </dgm:pt>
    <dgm:pt modelId="{E69DABA8-1E14-415B-B9B1-56C477E8E62C}" type="pres">
      <dgm:prSet presAssocID="{BDCED322-1B34-4BF6-9634-69FE0C1B75E7}" presName="node" presStyleLbl="node1" presStyleIdx="4" presStyleCnt="6">
        <dgm:presLayoutVars>
          <dgm:bulletEnabled val="1"/>
        </dgm:presLayoutVars>
      </dgm:prSet>
      <dgm:spPr/>
    </dgm:pt>
    <dgm:pt modelId="{A4DAF01A-452C-42C0-881C-9E7F5108E60C}" type="pres">
      <dgm:prSet presAssocID="{69E9D4BF-7E13-4C42-8B80-C3F29F1FABE0}" presName="sibTrans" presStyleCnt="0"/>
      <dgm:spPr/>
    </dgm:pt>
    <dgm:pt modelId="{372E150F-60D1-41B1-B717-7F097D8C5907}" type="pres">
      <dgm:prSet presAssocID="{AE98F871-1479-46F7-854F-6B5A55E1C3EF}" presName="node" presStyleLbl="node1" presStyleIdx="5" presStyleCnt="6">
        <dgm:presLayoutVars>
          <dgm:bulletEnabled val="1"/>
        </dgm:presLayoutVars>
      </dgm:prSet>
      <dgm:spPr/>
    </dgm:pt>
  </dgm:ptLst>
  <dgm:cxnLst>
    <dgm:cxn modelId="{A67EF40B-8498-4AE6-A962-CCCBC7D351D5}" srcId="{AB1F6E6F-7897-45A8-BDF6-D670D6FADCD1}" destId="{AE98F871-1479-46F7-854F-6B5A55E1C3EF}" srcOrd="5" destOrd="0" parTransId="{69B4ECF2-C0C0-478E-A9FE-429B69A5A653}" sibTransId="{2B752B2A-6177-4CBF-967C-3BC418281A9D}"/>
    <dgm:cxn modelId="{60606F19-32B0-4216-9A40-EA30E4BBDBFB}" srcId="{AB1F6E6F-7897-45A8-BDF6-D670D6FADCD1}" destId="{12300726-5AF2-40D1-A937-21504DFC423E}" srcOrd="0" destOrd="0" parTransId="{26CA928E-8852-40CA-937C-7345010D41D9}" sibTransId="{9E36A34C-748D-40D6-87D4-59CABBBBC87A}"/>
    <dgm:cxn modelId="{FF92741A-001A-4A06-9EF7-51122708CF93}" type="presOf" srcId="{AE98F871-1479-46F7-854F-6B5A55E1C3EF}" destId="{372E150F-60D1-41B1-B717-7F097D8C5907}" srcOrd="0" destOrd="0" presId="urn:microsoft.com/office/officeart/2005/8/layout/default"/>
    <dgm:cxn modelId="{A89C4233-19C4-4BB4-B55B-F7BD22559DBD}" type="presOf" srcId="{C3029597-0916-493C-898E-9CDD6589C0F0}" destId="{A4C8E396-9D37-4E78-ABD8-76B92649CCD2}" srcOrd="0" destOrd="0" presId="urn:microsoft.com/office/officeart/2005/8/layout/default"/>
    <dgm:cxn modelId="{75C09D34-A485-4E77-B6CE-5E8AD322D868}" srcId="{AB1F6E6F-7897-45A8-BDF6-D670D6FADCD1}" destId="{BDCED322-1B34-4BF6-9634-69FE0C1B75E7}" srcOrd="4" destOrd="0" parTransId="{C9413FBC-0C0A-499D-B164-FE6428D08B93}" sibTransId="{69E9D4BF-7E13-4C42-8B80-C3F29F1FABE0}"/>
    <dgm:cxn modelId="{ED78AD36-C782-4D63-91AE-473D9D51934E}" srcId="{AB1F6E6F-7897-45A8-BDF6-D670D6FADCD1}" destId="{9BE8854D-0F95-440F-8C77-CE829CEC3ACC}" srcOrd="3" destOrd="0" parTransId="{27FE8846-6CFF-4A2F-8F6C-1C5F9B1E9579}" sibTransId="{4DD5CF77-DF6D-4513-9D0C-7D333650D4D3}"/>
    <dgm:cxn modelId="{B4D2474A-A6FE-40B0-923C-92276ECD47BA}" type="presOf" srcId="{9BE8854D-0F95-440F-8C77-CE829CEC3ACC}" destId="{5BC1C536-BB64-4ADF-978E-55319A0E170A}" srcOrd="0" destOrd="0" presId="urn:microsoft.com/office/officeart/2005/8/layout/default"/>
    <dgm:cxn modelId="{4D4AA46F-B21D-4941-87DC-B02F5BC123FB}" type="presOf" srcId="{E2317918-D2F8-4C49-84DD-6AC22E21BD24}" destId="{B431A7F1-97F1-4D01-959A-D11433688C63}" srcOrd="0" destOrd="0" presId="urn:microsoft.com/office/officeart/2005/8/layout/default"/>
    <dgm:cxn modelId="{F54A837A-1E20-4A5C-BD0C-24D6F88CC345}" srcId="{AB1F6E6F-7897-45A8-BDF6-D670D6FADCD1}" destId="{C3029597-0916-493C-898E-9CDD6589C0F0}" srcOrd="2" destOrd="0" parTransId="{91E6DFBA-2B4B-48D8-A625-E9FAA874FC36}" sibTransId="{7C109D0B-F79C-4C25-8B48-8B4E67A4DBCA}"/>
    <dgm:cxn modelId="{8CFF1E96-F1B6-4C36-A5CD-7A5E4CB1AE3C}" type="presOf" srcId="{12300726-5AF2-40D1-A937-21504DFC423E}" destId="{4C877CA9-52FB-47E1-BE2F-50CCE2AC25CD}" srcOrd="0" destOrd="0" presId="urn:microsoft.com/office/officeart/2005/8/layout/default"/>
    <dgm:cxn modelId="{6D92729C-E087-468A-9448-3C1EC608CCE0}" type="presOf" srcId="{BDCED322-1B34-4BF6-9634-69FE0C1B75E7}" destId="{E69DABA8-1E14-415B-B9B1-56C477E8E62C}" srcOrd="0" destOrd="0" presId="urn:microsoft.com/office/officeart/2005/8/layout/default"/>
    <dgm:cxn modelId="{90FB149D-BD8F-4E62-9BFB-D82E48099A3A}" srcId="{AB1F6E6F-7897-45A8-BDF6-D670D6FADCD1}" destId="{E2317918-D2F8-4C49-84DD-6AC22E21BD24}" srcOrd="1" destOrd="0" parTransId="{5386A861-132B-42FF-8ED3-863934B0E94C}" sibTransId="{6767A5DF-2921-410C-8EFF-368935D3380D}"/>
    <dgm:cxn modelId="{7186CDF9-1A41-446B-A8DC-6C9E7AFA6490}" type="presOf" srcId="{AB1F6E6F-7897-45A8-BDF6-D670D6FADCD1}" destId="{15BB6CC7-E13F-438E-992B-8228D867373B}" srcOrd="0" destOrd="0" presId="urn:microsoft.com/office/officeart/2005/8/layout/default"/>
    <dgm:cxn modelId="{B75D7B39-CE54-4A1F-AEFA-8B486E48A3E2}" type="presParOf" srcId="{15BB6CC7-E13F-438E-992B-8228D867373B}" destId="{4C877CA9-52FB-47E1-BE2F-50CCE2AC25CD}" srcOrd="0" destOrd="0" presId="urn:microsoft.com/office/officeart/2005/8/layout/default"/>
    <dgm:cxn modelId="{AA4EBCFD-80FF-4FF4-9F5C-17503F050877}" type="presParOf" srcId="{15BB6CC7-E13F-438E-992B-8228D867373B}" destId="{E1EA87EA-6C98-4273-894D-99CFCC720CC0}" srcOrd="1" destOrd="0" presId="urn:microsoft.com/office/officeart/2005/8/layout/default"/>
    <dgm:cxn modelId="{080D96E6-9A79-419E-B450-B966743C57FC}" type="presParOf" srcId="{15BB6CC7-E13F-438E-992B-8228D867373B}" destId="{B431A7F1-97F1-4D01-959A-D11433688C63}" srcOrd="2" destOrd="0" presId="urn:microsoft.com/office/officeart/2005/8/layout/default"/>
    <dgm:cxn modelId="{5F686BD8-14CE-4A70-90DF-68D50BC27E9F}" type="presParOf" srcId="{15BB6CC7-E13F-438E-992B-8228D867373B}" destId="{4AB5E803-955D-49EA-9C19-D08D2427D30A}" srcOrd="3" destOrd="0" presId="urn:microsoft.com/office/officeart/2005/8/layout/default"/>
    <dgm:cxn modelId="{DBC17EA7-EDBD-4CE8-94D3-B22BD7580DF1}" type="presParOf" srcId="{15BB6CC7-E13F-438E-992B-8228D867373B}" destId="{A4C8E396-9D37-4E78-ABD8-76B92649CCD2}" srcOrd="4" destOrd="0" presId="urn:microsoft.com/office/officeart/2005/8/layout/default"/>
    <dgm:cxn modelId="{3D5A9B04-D272-41E7-A96B-7FF4438EC42A}" type="presParOf" srcId="{15BB6CC7-E13F-438E-992B-8228D867373B}" destId="{75E2F188-F5B6-4C4E-9EA1-94D734849088}" srcOrd="5" destOrd="0" presId="urn:microsoft.com/office/officeart/2005/8/layout/default"/>
    <dgm:cxn modelId="{6553EDF1-AF84-46F3-9546-F24D504AC5C5}" type="presParOf" srcId="{15BB6CC7-E13F-438E-992B-8228D867373B}" destId="{5BC1C536-BB64-4ADF-978E-55319A0E170A}" srcOrd="6" destOrd="0" presId="urn:microsoft.com/office/officeart/2005/8/layout/default"/>
    <dgm:cxn modelId="{F02FD3AF-352E-43D1-B121-0458630ED1CE}" type="presParOf" srcId="{15BB6CC7-E13F-438E-992B-8228D867373B}" destId="{A27593BB-2B86-4EA0-B37D-853F175C3CE8}" srcOrd="7" destOrd="0" presId="urn:microsoft.com/office/officeart/2005/8/layout/default"/>
    <dgm:cxn modelId="{CDCEA0CD-6E90-4F4B-B135-13CFC86CA824}" type="presParOf" srcId="{15BB6CC7-E13F-438E-992B-8228D867373B}" destId="{E69DABA8-1E14-415B-B9B1-56C477E8E62C}" srcOrd="8" destOrd="0" presId="urn:microsoft.com/office/officeart/2005/8/layout/default"/>
    <dgm:cxn modelId="{44E6F540-B836-430C-9CFE-3F6E812E4110}" type="presParOf" srcId="{15BB6CC7-E13F-438E-992B-8228D867373B}" destId="{A4DAF01A-452C-42C0-881C-9E7F5108E60C}" srcOrd="9" destOrd="0" presId="urn:microsoft.com/office/officeart/2005/8/layout/default"/>
    <dgm:cxn modelId="{0948416F-EF16-4977-94BE-CB945306B706}" type="presParOf" srcId="{15BB6CC7-E13F-438E-992B-8228D867373B}" destId="{372E150F-60D1-41B1-B717-7F097D8C590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5D04907-5263-458D-8498-00734E4D3B0D}" type="doc">
      <dgm:prSet loTypeId="urn:microsoft.com/office/officeart/2005/8/layout/vList3" loCatId="list" qsTypeId="urn:microsoft.com/office/officeart/2005/8/quickstyle/simple1" qsCatId="simple" csTypeId="urn:microsoft.com/office/officeart/2005/8/colors/accent0_3" csCatId="mainScheme" phldr="1"/>
      <dgm:spPr/>
      <dgm:t>
        <a:bodyPr/>
        <a:lstStyle/>
        <a:p>
          <a:endParaRPr lang="lv-LV"/>
        </a:p>
      </dgm:t>
    </dgm:pt>
    <dgm:pt modelId="{C25C44ED-3AE5-4D55-BCF1-21346411C61A}">
      <dgm:prSet custT="1"/>
      <dgm:spPr/>
      <dgm:t>
        <a:bodyPr/>
        <a:lstStyle/>
        <a:p>
          <a:r>
            <a:rPr lang="lv-LV" sz="2000" dirty="0"/>
            <a:t>Juridiska persona, kura atrodas publiskas personas (arī publiskas personas kapitālsabiedrības) kontrolē (piemēram, pieder &gt;50% kapitāla daļu), </a:t>
          </a:r>
          <a:r>
            <a:rPr lang="lv-LV" sz="2000" b="1" u="sng" dirty="0"/>
            <a:t>izņemot gadījumus</a:t>
          </a:r>
          <a:r>
            <a:rPr lang="lv-LV" sz="2000" dirty="0"/>
            <a:t>, kad:</a:t>
          </a:r>
        </a:p>
        <a:p>
          <a:r>
            <a:rPr lang="lv-LV" sz="2000" b="1" dirty="0"/>
            <a:t>1.</a:t>
          </a:r>
          <a:r>
            <a:rPr lang="lv-LV" sz="2000" dirty="0"/>
            <a:t>  </a:t>
          </a:r>
          <a:r>
            <a:rPr lang="lv-LV" sz="2000" b="1" dirty="0"/>
            <a:t>projekta iesniedzējs iesniedz pieteikumu</a:t>
          </a:r>
          <a:r>
            <a:rPr lang="lv-LV" sz="2000" dirty="0"/>
            <a:t> vai piedalās kā </a:t>
          </a:r>
          <a:r>
            <a:rPr lang="lv-LV" sz="2000" b="1" dirty="0"/>
            <a:t>sadarbības partneris </a:t>
          </a:r>
          <a:r>
            <a:rPr lang="lv-LV" sz="2000" dirty="0"/>
            <a:t>uz finansējumu </a:t>
          </a:r>
          <a:r>
            <a:rPr lang="lv-LV" sz="2000" b="1" dirty="0"/>
            <a:t>mediju veidam «Interneta vietnes»</a:t>
          </a:r>
        </a:p>
        <a:p>
          <a:r>
            <a:rPr lang="lv-LV" sz="2000" b="1" dirty="0"/>
            <a:t>2. </a:t>
          </a:r>
          <a:r>
            <a:rPr lang="lv-LV" sz="2000" dirty="0"/>
            <a:t>kad juridiska persona piedalās kā </a:t>
          </a:r>
          <a:r>
            <a:rPr lang="lv-LV" sz="2000" b="1" dirty="0"/>
            <a:t>sadarbības partneris </a:t>
          </a:r>
          <a:r>
            <a:rPr lang="lv-LV" sz="2000" dirty="0"/>
            <a:t>uz finansējumu mediju veidam </a:t>
          </a:r>
          <a:r>
            <a:rPr lang="lv-LV" sz="2000" b="1" dirty="0"/>
            <a:t>«Audiovizuālie elektroniskie plašsaziņas līdzekļi»</a:t>
          </a:r>
        </a:p>
      </dgm:t>
    </dgm:pt>
    <dgm:pt modelId="{91FD5747-ADE3-4EC6-95CE-6DF37CF92EF9}" type="parTrans" cxnId="{19F15F46-BADC-445A-AC2A-741153F6358D}">
      <dgm:prSet/>
      <dgm:spPr/>
      <dgm:t>
        <a:bodyPr/>
        <a:lstStyle/>
        <a:p>
          <a:endParaRPr lang="lv-LV"/>
        </a:p>
      </dgm:t>
    </dgm:pt>
    <dgm:pt modelId="{DC237E50-B78D-41CF-A14A-010C294212FE}" type="sibTrans" cxnId="{19F15F46-BADC-445A-AC2A-741153F6358D}">
      <dgm:prSet/>
      <dgm:spPr/>
      <dgm:t>
        <a:bodyPr/>
        <a:lstStyle/>
        <a:p>
          <a:endParaRPr lang="lv-LV"/>
        </a:p>
      </dgm:t>
    </dgm:pt>
    <dgm:pt modelId="{226AA1F5-1CA1-403F-A539-58A200EFA0A4}" type="pres">
      <dgm:prSet presAssocID="{95D04907-5263-458D-8498-00734E4D3B0D}" presName="linearFlow" presStyleCnt="0">
        <dgm:presLayoutVars>
          <dgm:dir/>
          <dgm:resizeHandles val="exact"/>
        </dgm:presLayoutVars>
      </dgm:prSet>
      <dgm:spPr/>
    </dgm:pt>
    <dgm:pt modelId="{9D010F94-9723-4198-9DBE-9F2339B76A9E}" type="pres">
      <dgm:prSet presAssocID="{C25C44ED-3AE5-4D55-BCF1-21346411C61A}" presName="composite" presStyleCnt="0"/>
      <dgm:spPr/>
    </dgm:pt>
    <dgm:pt modelId="{82716DE3-124A-49F4-A11E-7A8499818458}" type="pres">
      <dgm:prSet presAssocID="{C25C44ED-3AE5-4D55-BCF1-21346411C61A}" presName="imgShp" presStyleLbl="fgImgPlace1" presStyleIdx="0" presStyleCnt="1" custScaleX="77482" custScaleY="83225" custLinFactNeighborX="-26471" custLinFactNeighborY="-287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ights On with solid fill"/>
        </a:ext>
      </dgm:extLst>
    </dgm:pt>
    <dgm:pt modelId="{B906D238-033A-4755-8C7E-2DEDB752339A}" type="pres">
      <dgm:prSet presAssocID="{C25C44ED-3AE5-4D55-BCF1-21346411C61A}" presName="txShp" presStyleLbl="node1" presStyleIdx="0" presStyleCnt="1" custScaleX="137717" custScaleY="107038" custLinFactNeighborX="5217" custLinFactNeighborY="-7">
        <dgm:presLayoutVars>
          <dgm:bulletEnabled val="1"/>
        </dgm:presLayoutVars>
      </dgm:prSet>
      <dgm:spPr/>
    </dgm:pt>
  </dgm:ptLst>
  <dgm:cxnLst>
    <dgm:cxn modelId="{30AC3B14-267E-4D79-90BE-3B24F77B8C0D}" type="presOf" srcId="{C25C44ED-3AE5-4D55-BCF1-21346411C61A}" destId="{B906D238-033A-4755-8C7E-2DEDB752339A}" srcOrd="0" destOrd="0" presId="urn:microsoft.com/office/officeart/2005/8/layout/vList3"/>
    <dgm:cxn modelId="{19F15F46-BADC-445A-AC2A-741153F6358D}" srcId="{95D04907-5263-458D-8498-00734E4D3B0D}" destId="{C25C44ED-3AE5-4D55-BCF1-21346411C61A}" srcOrd="0" destOrd="0" parTransId="{91FD5747-ADE3-4EC6-95CE-6DF37CF92EF9}" sibTransId="{DC237E50-B78D-41CF-A14A-010C294212FE}"/>
    <dgm:cxn modelId="{40E1C4D3-D024-4B7E-84E4-A57342B0210E}" type="presOf" srcId="{95D04907-5263-458D-8498-00734E4D3B0D}" destId="{226AA1F5-1CA1-403F-A539-58A200EFA0A4}" srcOrd="0" destOrd="0" presId="urn:microsoft.com/office/officeart/2005/8/layout/vList3"/>
    <dgm:cxn modelId="{E7A7DDE9-11E0-4209-BC79-3262AD005755}" type="presParOf" srcId="{226AA1F5-1CA1-403F-A539-58A200EFA0A4}" destId="{9D010F94-9723-4198-9DBE-9F2339B76A9E}" srcOrd="0" destOrd="0" presId="urn:microsoft.com/office/officeart/2005/8/layout/vList3"/>
    <dgm:cxn modelId="{D9A13971-EE3B-42F2-86E2-B90B49F90272}" type="presParOf" srcId="{9D010F94-9723-4198-9DBE-9F2339B76A9E}" destId="{82716DE3-124A-49F4-A11E-7A8499818458}" srcOrd="0" destOrd="0" presId="urn:microsoft.com/office/officeart/2005/8/layout/vList3"/>
    <dgm:cxn modelId="{3662CA9A-DBD7-4377-B0DD-97E9A3F5A94A}" type="presParOf" srcId="{9D010F94-9723-4198-9DBE-9F2339B76A9E}" destId="{B906D238-033A-4755-8C7E-2DEDB752339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B36AFC9-6D48-4BFE-A7D5-AF77F880239F}" type="doc">
      <dgm:prSet loTypeId="urn:microsoft.com/office/officeart/2005/8/layout/hList3" loCatId="list" qsTypeId="urn:microsoft.com/office/officeart/2005/8/quickstyle/simple1" qsCatId="simple" csTypeId="urn:microsoft.com/office/officeart/2005/8/colors/accent3_1" csCatId="accent3" phldr="1"/>
      <dgm:spPr/>
      <dgm:t>
        <a:bodyPr/>
        <a:lstStyle/>
        <a:p>
          <a:endParaRPr lang="lv-LV"/>
        </a:p>
      </dgm:t>
    </dgm:pt>
    <dgm:pt modelId="{BA1299FE-AF28-4E11-A45A-AEC6F2858B67}">
      <dgm:prSet phldrT="[Text]"/>
      <dgm:spPr/>
      <dgm:t>
        <a:bodyPr/>
        <a:lstStyle/>
        <a:p>
          <a:r>
            <a:rPr lang="lv-LV" b="1" dirty="0"/>
            <a:t>Projektu iesniegšanas termiņš: </a:t>
          </a:r>
          <a:r>
            <a:rPr lang="lv-LV" altLang="lv-LV" b="1" dirty="0">
              <a:solidFill>
                <a:srgbClr val="800024"/>
              </a:solidFill>
              <a:latin typeface="Verdana" panose="020B0604030504040204" pitchFamily="34" charset="0"/>
              <a:ea typeface="Verdana" panose="020B0604030504040204" pitchFamily="34" charset="0"/>
              <a:cs typeface="Verdana" panose="020B0604030504040204" pitchFamily="34" charset="0"/>
            </a:rPr>
            <a:t>2023.gada 27.februāra plkst.12.00</a:t>
          </a:r>
          <a:endParaRPr lang="lv-LV" b="1" dirty="0">
            <a:solidFill>
              <a:srgbClr val="800024"/>
            </a:solidFill>
          </a:endParaRPr>
        </a:p>
      </dgm:t>
    </dgm:pt>
    <dgm:pt modelId="{49A55695-A8C9-442C-94E4-E8D734162C8A}" type="parTrans" cxnId="{BC4944F4-C021-49C1-9C64-408C5E689C54}">
      <dgm:prSet/>
      <dgm:spPr/>
      <dgm:t>
        <a:bodyPr/>
        <a:lstStyle/>
        <a:p>
          <a:endParaRPr lang="lv-LV"/>
        </a:p>
      </dgm:t>
    </dgm:pt>
    <dgm:pt modelId="{57D8554A-9497-428E-8DF1-17C5E6283649}" type="sibTrans" cxnId="{BC4944F4-C021-49C1-9C64-408C5E689C54}">
      <dgm:prSet/>
      <dgm:spPr/>
      <dgm:t>
        <a:bodyPr/>
        <a:lstStyle/>
        <a:p>
          <a:endParaRPr lang="lv-LV"/>
        </a:p>
      </dgm:t>
    </dgm:pt>
    <dgm:pt modelId="{D95AD678-2F29-41DA-87C9-EC662E4EB828}">
      <dgm:prSet phldrT="[Text]"/>
      <dgm:spPr/>
      <dgm:t>
        <a:bodyPr/>
        <a:lstStyle/>
        <a:p>
          <a:pPr algn="ctr">
            <a:buNone/>
          </a:pPr>
          <a:r>
            <a:rPr lang="lv-LV" b="1" dirty="0"/>
            <a:t>Elektroniska dokumenta formā:</a:t>
          </a:r>
        </a:p>
        <a:p>
          <a:pPr algn="ctr">
            <a:buFont typeface="Arial" panose="020B0604020202020204" pitchFamily="34" charset="0"/>
            <a:buChar char="•"/>
          </a:pPr>
          <a:r>
            <a:rPr lang="lv-LV" altLang="lv-LV" dirty="0">
              <a:latin typeface="Verdana" pitchFamily="34" charset="0"/>
            </a:rPr>
            <a:t>1.) Projekta pieteikums ar visiem pielikumiem</a:t>
          </a:r>
        </a:p>
        <a:p>
          <a:pPr algn="ctr">
            <a:buFont typeface="Arial" panose="020B0604020202020204" pitchFamily="34" charset="0"/>
            <a:buChar char="•"/>
          </a:pPr>
          <a:r>
            <a:rPr lang="lv-LV" altLang="lv-LV" dirty="0">
              <a:latin typeface="Verdana" pitchFamily="34" charset="0"/>
            </a:rPr>
            <a:t>2.) Projekta pieteikumu paraksta projekta iesniedzēja pārstāvēttiesīgā vai pilnvarotā persona</a:t>
          </a:r>
        </a:p>
        <a:p>
          <a:pPr algn="ctr">
            <a:buFont typeface="Arial" panose="020B0604020202020204" pitchFamily="34" charset="0"/>
            <a:buChar char="•"/>
          </a:pPr>
          <a:r>
            <a:rPr lang="lv-LV" dirty="0">
              <a:latin typeface="Verdana" pitchFamily="34" charset="0"/>
            </a:rPr>
            <a:t>3.) </a:t>
          </a:r>
          <a:r>
            <a:rPr lang="lv-LV" altLang="lv-LV" dirty="0">
              <a:latin typeface="Verdana" pitchFamily="34" charset="0"/>
            </a:rPr>
            <a:t>Parakstīts ar drošu elektronisku parakstu, apliecināts ar laika zīmogu</a:t>
          </a:r>
        </a:p>
        <a:p>
          <a:pPr algn="ctr">
            <a:buFont typeface="Arial" panose="020B0604020202020204" pitchFamily="34" charset="0"/>
            <a:buChar char="•"/>
          </a:pPr>
          <a:r>
            <a:rPr lang="lv-LV" dirty="0">
              <a:latin typeface="Verdana" pitchFamily="34" charset="0"/>
            </a:rPr>
            <a:t>4.) </a:t>
          </a:r>
          <a:r>
            <a:rPr lang="lv-LV" altLang="lv-LV" dirty="0">
              <a:latin typeface="Verdana" pitchFamily="34" charset="0"/>
            </a:rPr>
            <a:t>Nosūtīts līdz 2023.gada 27.februāra plkst. 12.00 uz adresi </a:t>
          </a:r>
          <a:r>
            <a:rPr lang="lv-LV" altLang="lv-LV" b="1" dirty="0">
              <a:solidFill>
                <a:schemeClr val="tx1"/>
              </a:solidFill>
              <a:latin typeface="Verdana" pitchFamily="34" charset="0"/>
              <a:hlinkClick xmlns:r="http://schemas.openxmlformats.org/officeDocument/2006/relationships" r:id="rId1">
                <a:extLst>
                  <a:ext uri="{A12FA001-AC4F-418D-AE19-62706E023703}">
                    <ahyp:hlinkClr xmlns:ahyp="http://schemas.microsoft.com/office/drawing/2018/hyperlinkcolor" val="tx"/>
                  </a:ext>
                </a:extLst>
              </a:hlinkClick>
            </a:rPr>
            <a:t>mediji@sif.gov.lv</a:t>
          </a:r>
          <a:r>
            <a:rPr lang="lv-LV" altLang="lv-LV" b="1" dirty="0">
              <a:solidFill>
                <a:schemeClr val="tx1"/>
              </a:solidFill>
              <a:latin typeface="Verdana" pitchFamily="34" charset="0"/>
            </a:rPr>
            <a:t> </a:t>
          </a:r>
          <a:endParaRPr lang="lv-LV" b="1" dirty="0">
            <a:solidFill>
              <a:schemeClr val="tx1"/>
            </a:solidFill>
          </a:endParaRPr>
        </a:p>
      </dgm:t>
    </dgm:pt>
    <dgm:pt modelId="{45AA4428-13B5-439B-9FF3-7B8F0EBF765F}" type="parTrans" cxnId="{0A29B39B-3B35-41BB-8D61-750171C81F06}">
      <dgm:prSet/>
      <dgm:spPr/>
      <dgm:t>
        <a:bodyPr/>
        <a:lstStyle/>
        <a:p>
          <a:endParaRPr lang="lv-LV"/>
        </a:p>
      </dgm:t>
    </dgm:pt>
    <dgm:pt modelId="{78C353A3-72EE-4FE6-BB7E-D3A36BD5E35C}" type="sibTrans" cxnId="{0A29B39B-3B35-41BB-8D61-750171C81F06}">
      <dgm:prSet/>
      <dgm:spPr/>
      <dgm:t>
        <a:bodyPr/>
        <a:lstStyle/>
        <a:p>
          <a:endParaRPr lang="lv-LV"/>
        </a:p>
      </dgm:t>
    </dgm:pt>
    <dgm:pt modelId="{D163A2D4-232B-4E78-9EDA-6466A5210C9A}" type="pres">
      <dgm:prSet presAssocID="{6B36AFC9-6D48-4BFE-A7D5-AF77F880239F}" presName="composite" presStyleCnt="0">
        <dgm:presLayoutVars>
          <dgm:chMax val="1"/>
          <dgm:dir/>
          <dgm:resizeHandles val="exact"/>
        </dgm:presLayoutVars>
      </dgm:prSet>
      <dgm:spPr/>
    </dgm:pt>
    <dgm:pt modelId="{6688DFA6-780E-4CBD-842E-D72A91B5A5B7}" type="pres">
      <dgm:prSet presAssocID="{BA1299FE-AF28-4E11-A45A-AEC6F2858B67}" presName="roof" presStyleLbl="dkBgShp" presStyleIdx="0" presStyleCnt="2" custScaleY="67490" custLinFactNeighborX="1" custLinFactNeighborY="15869"/>
      <dgm:spPr/>
    </dgm:pt>
    <dgm:pt modelId="{89CD9E2E-04D5-4F30-9235-A27F27BE8030}" type="pres">
      <dgm:prSet presAssocID="{BA1299FE-AF28-4E11-A45A-AEC6F2858B67}" presName="pillars" presStyleCnt="0"/>
      <dgm:spPr/>
    </dgm:pt>
    <dgm:pt modelId="{FD7BBD3D-7B50-4B6B-A390-DAA1A1077FA2}" type="pres">
      <dgm:prSet presAssocID="{BA1299FE-AF28-4E11-A45A-AEC6F2858B67}" presName="pillar1" presStyleLbl="node1" presStyleIdx="0" presStyleCnt="1" custScaleX="2000000" custLinFactNeighborX="2" custLinFactNeighborY="-120">
        <dgm:presLayoutVars>
          <dgm:bulletEnabled val="1"/>
        </dgm:presLayoutVars>
      </dgm:prSet>
      <dgm:spPr/>
    </dgm:pt>
    <dgm:pt modelId="{7ACBE281-BE6B-44B6-91F0-866822665D8C}" type="pres">
      <dgm:prSet presAssocID="{BA1299FE-AF28-4E11-A45A-AEC6F2858B67}" presName="base" presStyleLbl="dkBgShp" presStyleIdx="1" presStyleCnt="2"/>
      <dgm:spPr/>
    </dgm:pt>
  </dgm:ptLst>
  <dgm:cxnLst>
    <dgm:cxn modelId="{B695F901-4489-4193-9407-E3F7D08BD58C}" type="presOf" srcId="{BA1299FE-AF28-4E11-A45A-AEC6F2858B67}" destId="{6688DFA6-780E-4CBD-842E-D72A91B5A5B7}" srcOrd="0" destOrd="0" presId="urn:microsoft.com/office/officeart/2005/8/layout/hList3"/>
    <dgm:cxn modelId="{2C83E546-BE66-46C6-B4F7-D6B6E635420F}" type="presOf" srcId="{D95AD678-2F29-41DA-87C9-EC662E4EB828}" destId="{FD7BBD3D-7B50-4B6B-A390-DAA1A1077FA2}" srcOrd="0" destOrd="0" presId="urn:microsoft.com/office/officeart/2005/8/layout/hList3"/>
    <dgm:cxn modelId="{0A29B39B-3B35-41BB-8D61-750171C81F06}" srcId="{BA1299FE-AF28-4E11-A45A-AEC6F2858B67}" destId="{D95AD678-2F29-41DA-87C9-EC662E4EB828}" srcOrd="0" destOrd="0" parTransId="{45AA4428-13B5-439B-9FF3-7B8F0EBF765F}" sibTransId="{78C353A3-72EE-4FE6-BB7E-D3A36BD5E35C}"/>
    <dgm:cxn modelId="{5F4534CE-FFD9-4D4B-83D8-EF4D94CA94DF}" type="presOf" srcId="{6B36AFC9-6D48-4BFE-A7D5-AF77F880239F}" destId="{D163A2D4-232B-4E78-9EDA-6466A5210C9A}" srcOrd="0" destOrd="0" presId="urn:microsoft.com/office/officeart/2005/8/layout/hList3"/>
    <dgm:cxn modelId="{BC4944F4-C021-49C1-9C64-408C5E689C54}" srcId="{6B36AFC9-6D48-4BFE-A7D5-AF77F880239F}" destId="{BA1299FE-AF28-4E11-A45A-AEC6F2858B67}" srcOrd="0" destOrd="0" parTransId="{49A55695-A8C9-442C-94E4-E8D734162C8A}" sibTransId="{57D8554A-9497-428E-8DF1-17C5E6283649}"/>
    <dgm:cxn modelId="{65CDE94F-6414-48D8-98CF-9CDC83102E62}" type="presParOf" srcId="{D163A2D4-232B-4E78-9EDA-6466A5210C9A}" destId="{6688DFA6-780E-4CBD-842E-D72A91B5A5B7}" srcOrd="0" destOrd="0" presId="urn:microsoft.com/office/officeart/2005/8/layout/hList3"/>
    <dgm:cxn modelId="{11093EF2-A6F6-41A0-970C-698B4662267C}" type="presParOf" srcId="{D163A2D4-232B-4E78-9EDA-6466A5210C9A}" destId="{89CD9E2E-04D5-4F30-9235-A27F27BE8030}" srcOrd="1" destOrd="0" presId="urn:microsoft.com/office/officeart/2005/8/layout/hList3"/>
    <dgm:cxn modelId="{E3CD876D-7CAF-46B3-955F-E52E44162577}" type="presParOf" srcId="{89CD9E2E-04D5-4F30-9235-A27F27BE8030}" destId="{FD7BBD3D-7B50-4B6B-A390-DAA1A1077FA2}" srcOrd="0" destOrd="0" presId="urn:microsoft.com/office/officeart/2005/8/layout/hList3"/>
    <dgm:cxn modelId="{34F0CE8D-6164-4EFF-A29A-1E20223FC185}" type="presParOf" srcId="{D163A2D4-232B-4E78-9EDA-6466A5210C9A}" destId="{7ACBE281-BE6B-44B6-91F0-866822665D8C}"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F0B49A2-0A50-44E2-8B8E-ACBFEE1825E3}"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lv-LV"/>
        </a:p>
      </dgm:t>
    </dgm:pt>
    <dgm:pt modelId="{6534F914-5C64-4DAD-89AD-B4444D50DA76}">
      <dgm:prSet phldrT="[Text]"/>
      <dgm:spPr/>
      <dgm:t>
        <a:bodyPr/>
        <a:lstStyle/>
        <a:p>
          <a:r>
            <a:rPr lang="lv-LV"/>
            <a:t>Jāpievieno:</a:t>
          </a:r>
        </a:p>
      </dgm:t>
    </dgm:pt>
    <dgm:pt modelId="{816543D7-7661-405F-B66C-CE2A9D887996}" type="parTrans" cxnId="{3B4DB73A-FF32-4900-AF3E-EC085D7C8349}">
      <dgm:prSet/>
      <dgm:spPr/>
      <dgm:t>
        <a:bodyPr/>
        <a:lstStyle/>
        <a:p>
          <a:endParaRPr lang="lv-LV"/>
        </a:p>
      </dgm:t>
    </dgm:pt>
    <dgm:pt modelId="{53EFBE29-93BA-4507-98CA-2D45BBA76733}" type="sibTrans" cxnId="{3B4DB73A-FF32-4900-AF3E-EC085D7C8349}">
      <dgm:prSet/>
      <dgm:spPr/>
      <dgm:t>
        <a:bodyPr/>
        <a:lstStyle/>
        <a:p>
          <a:endParaRPr lang="lv-LV"/>
        </a:p>
      </dgm:t>
    </dgm:pt>
    <dgm:pt modelId="{8D079F47-8CFD-40B3-9E94-B933D59F5DCE}">
      <dgm:prSet phldrT="[Text]"/>
      <dgm:spPr/>
      <dgm:t>
        <a:bodyPr/>
        <a:lstStyle/>
        <a:p>
          <a:r>
            <a:rPr lang="lv-LV"/>
            <a:t>projekta satura veidošanā iesaistītā personāla dzīves gājuma, pieredzes un profesionālās kompetences apraksts (CV)</a:t>
          </a:r>
        </a:p>
      </dgm:t>
    </dgm:pt>
    <dgm:pt modelId="{D879FAC0-FAFE-4833-A683-5DBB3083B849}" type="parTrans" cxnId="{95DB8FD5-3403-40B9-B21E-4CB9F69BE669}">
      <dgm:prSet/>
      <dgm:spPr/>
      <dgm:t>
        <a:bodyPr/>
        <a:lstStyle/>
        <a:p>
          <a:endParaRPr lang="lv-LV"/>
        </a:p>
      </dgm:t>
    </dgm:pt>
    <dgm:pt modelId="{7515BC1A-9D80-4713-8A70-3B932FE74F61}" type="sibTrans" cxnId="{95DB8FD5-3403-40B9-B21E-4CB9F69BE669}">
      <dgm:prSet/>
      <dgm:spPr/>
      <dgm:t>
        <a:bodyPr/>
        <a:lstStyle/>
        <a:p>
          <a:endParaRPr lang="lv-LV"/>
        </a:p>
      </dgm:t>
    </dgm:pt>
    <dgm:pt modelId="{691E38FC-110B-43BC-81F8-AE030283C611}">
      <dgm:prSet phldrT="[Text]"/>
      <dgm:spPr/>
      <dgm:t>
        <a:bodyPr/>
        <a:lstStyle/>
        <a:p>
          <a:r>
            <a:rPr lang="fi-FI" dirty="0"/>
            <a:t>Ētikas kodeksu vai pieteikumā jānorāda saite uz interneta vietni</a:t>
          </a:r>
          <a:endParaRPr lang="lv-LV" dirty="0"/>
        </a:p>
        <a:p>
          <a:endParaRPr lang="lv-LV" dirty="0"/>
        </a:p>
      </dgm:t>
    </dgm:pt>
    <dgm:pt modelId="{36455651-C7CE-4793-918D-F855ADAC9C5A}" type="parTrans" cxnId="{9637BDA6-EB8D-4A97-9DFF-A6804AE59B34}">
      <dgm:prSet/>
      <dgm:spPr/>
      <dgm:t>
        <a:bodyPr/>
        <a:lstStyle/>
        <a:p>
          <a:endParaRPr lang="lv-LV"/>
        </a:p>
      </dgm:t>
    </dgm:pt>
    <dgm:pt modelId="{D7708E1A-696D-435C-A05D-80617AB52D33}" type="sibTrans" cxnId="{9637BDA6-EB8D-4A97-9DFF-A6804AE59B34}">
      <dgm:prSet/>
      <dgm:spPr/>
      <dgm:t>
        <a:bodyPr/>
        <a:lstStyle/>
        <a:p>
          <a:endParaRPr lang="lv-LV"/>
        </a:p>
      </dgm:t>
    </dgm:pt>
    <dgm:pt modelId="{71AB7C2D-C46E-41C9-9FC5-3781DB9A6807}">
      <dgm:prSet phldrT="[Text]"/>
      <dgm:spPr/>
      <dgm:t>
        <a:bodyPr/>
        <a:lstStyle/>
        <a:p>
          <a:r>
            <a:rPr lang="lv-LV"/>
            <a:t>mērķauditorijas raksturojumu pamatojoša  informācija (piemēram, mediju auditoriju pētījumi, abonēšanas un/vai tirdzniecības dati, tirāžu dati vai cita informācija, kas pamato auditoriju)</a:t>
          </a:r>
        </a:p>
      </dgm:t>
    </dgm:pt>
    <dgm:pt modelId="{38C508FF-5449-4CFD-BAB3-DBA4109E57A8}" type="parTrans" cxnId="{0D29E0F4-4D2B-4DDC-A38A-70EBA0994217}">
      <dgm:prSet/>
      <dgm:spPr/>
      <dgm:t>
        <a:bodyPr/>
        <a:lstStyle/>
        <a:p>
          <a:endParaRPr lang="lv-LV"/>
        </a:p>
      </dgm:t>
    </dgm:pt>
    <dgm:pt modelId="{5F74C82E-CC78-4031-B30D-52786CBAE6A3}" type="sibTrans" cxnId="{0D29E0F4-4D2B-4DDC-A38A-70EBA0994217}">
      <dgm:prSet/>
      <dgm:spPr/>
      <dgm:t>
        <a:bodyPr/>
        <a:lstStyle/>
        <a:p>
          <a:endParaRPr lang="lv-LV"/>
        </a:p>
      </dgm:t>
    </dgm:pt>
    <dgm:pt modelId="{5A904F2A-3703-4539-B4E1-D88718468C56}">
      <dgm:prSet phldrT="[Text]"/>
      <dgm:spPr/>
      <dgm:t>
        <a:bodyPr/>
        <a:lstStyle/>
        <a:p>
          <a:r>
            <a:rPr lang="lv-LV" b="0"/>
            <a:t>partnerības apliecinājums (projekta pieteikuma F sadaļa) – ja attiecināms</a:t>
          </a:r>
        </a:p>
      </dgm:t>
    </dgm:pt>
    <dgm:pt modelId="{EC8AF3A1-5716-4137-83C0-9EFCCAD417C4}" type="parTrans" cxnId="{9351DDA2-0C05-40E2-9671-0C58E15B7700}">
      <dgm:prSet/>
      <dgm:spPr/>
      <dgm:t>
        <a:bodyPr/>
        <a:lstStyle/>
        <a:p>
          <a:endParaRPr lang="lv-LV"/>
        </a:p>
      </dgm:t>
    </dgm:pt>
    <dgm:pt modelId="{AF235AA7-FCFE-4368-8BBB-B5F6B48D7FBD}" type="sibTrans" cxnId="{9351DDA2-0C05-40E2-9671-0C58E15B7700}">
      <dgm:prSet/>
      <dgm:spPr/>
      <dgm:t>
        <a:bodyPr/>
        <a:lstStyle/>
        <a:p>
          <a:endParaRPr lang="lv-LV"/>
        </a:p>
      </dgm:t>
    </dgm:pt>
    <dgm:pt modelId="{E5794778-A085-45F4-A8E5-ED3241980E76}" type="pres">
      <dgm:prSet presAssocID="{0F0B49A2-0A50-44E2-8B8E-ACBFEE1825E3}" presName="vert0" presStyleCnt="0">
        <dgm:presLayoutVars>
          <dgm:dir/>
          <dgm:animOne val="branch"/>
          <dgm:animLvl val="lvl"/>
        </dgm:presLayoutVars>
      </dgm:prSet>
      <dgm:spPr/>
    </dgm:pt>
    <dgm:pt modelId="{6DF2240B-DC5B-4673-A2C0-95C237D9D7B9}" type="pres">
      <dgm:prSet presAssocID="{6534F914-5C64-4DAD-89AD-B4444D50DA76}" presName="thickLine" presStyleLbl="alignNode1" presStyleIdx="0" presStyleCnt="1"/>
      <dgm:spPr/>
    </dgm:pt>
    <dgm:pt modelId="{37B5A6CB-71D3-4CEC-A981-1C91A93311BE}" type="pres">
      <dgm:prSet presAssocID="{6534F914-5C64-4DAD-89AD-B4444D50DA76}" presName="horz1" presStyleCnt="0"/>
      <dgm:spPr/>
    </dgm:pt>
    <dgm:pt modelId="{FDB0CAF4-25D5-45A1-A393-528BF4E647F3}" type="pres">
      <dgm:prSet presAssocID="{6534F914-5C64-4DAD-89AD-B4444D50DA76}" presName="tx1" presStyleLbl="revTx" presStyleIdx="0" presStyleCnt="5"/>
      <dgm:spPr/>
    </dgm:pt>
    <dgm:pt modelId="{15BD36FD-3423-4BD8-ACC4-276E571CA1F8}" type="pres">
      <dgm:prSet presAssocID="{6534F914-5C64-4DAD-89AD-B4444D50DA76}" presName="vert1" presStyleCnt="0"/>
      <dgm:spPr/>
    </dgm:pt>
    <dgm:pt modelId="{3114A8CA-E67D-4F7F-8305-B61B8E4405FF}" type="pres">
      <dgm:prSet presAssocID="{8D079F47-8CFD-40B3-9E94-B933D59F5DCE}" presName="vertSpace2a" presStyleCnt="0"/>
      <dgm:spPr/>
    </dgm:pt>
    <dgm:pt modelId="{0A303B3B-4C22-489F-8B8E-1BAA3AE7A89D}" type="pres">
      <dgm:prSet presAssocID="{8D079F47-8CFD-40B3-9E94-B933D59F5DCE}" presName="horz2" presStyleCnt="0"/>
      <dgm:spPr/>
    </dgm:pt>
    <dgm:pt modelId="{F9330FE5-62E7-4BFF-B0E6-01A5E41A798B}" type="pres">
      <dgm:prSet presAssocID="{8D079F47-8CFD-40B3-9E94-B933D59F5DCE}" presName="horzSpace2" presStyleCnt="0"/>
      <dgm:spPr/>
    </dgm:pt>
    <dgm:pt modelId="{1D831E45-E948-4137-9976-19553E8229FA}" type="pres">
      <dgm:prSet presAssocID="{8D079F47-8CFD-40B3-9E94-B933D59F5DCE}" presName="tx2" presStyleLbl="revTx" presStyleIdx="1" presStyleCnt="5"/>
      <dgm:spPr/>
    </dgm:pt>
    <dgm:pt modelId="{A102DF6A-CE87-4DA7-9F11-9ABF56D89201}" type="pres">
      <dgm:prSet presAssocID="{8D079F47-8CFD-40B3-9E94-B933D59F5DCE}" presName="vert2" presStyleCnt="0"/>
      <dgm:spPr/>
    </dgm:pt>
    <dgm:pt modelId="{21E4F476-5DD0-4BF8-9E2B-D9128F9A7307}" type="pres">
      <dgm:prSet presAssocID="{8D079F47-8CFD-40B3-9E94-B933D59F5DCE}" presName="thinLine2b" presStyleLbl="callout" presStyleIdx="0" presStyleCnt="4"/>
      <dgm:spPr/>
    </dgm:pt>
    <dgm:pt modelId="{78001BA0-AB42-461E-919A-194F3B11C5E2}" type="pres">
      <dgm:prSet presAssocID="{8D079F47-8CFD-40B3-9E94-B933D59F5DCE}" presName="vertSpace2b" presStyleCnt="0"/>
      <dgm:spPr/>
    </dgm:pt>
    <dgm:pt modelId="{05093780-E402-4AC3-8719-5AA05849662E}" type="pres">
      <dgm:prSet presAssocID="{691E38FC-110B-43BC-81F8-AE030283C611}" presName="horz2" presStyleCnt="0"/>
      <dgm:spPr/>
    </dgm:pt>
    <dgm:pt modelId="{0A94445C-D72F-4699-AA7C-54B7B5D97C4C}" type="pres">
      <dgm:prSet presAssocID="{691E38FC-110B-43BC-81F8-AE030283C611}" presName="horzSpace2" presStyleCnt="0"/>
      <dgm:spPr/>
    </dgm:pt>
    <dgm:pt modelId="{EFA6408B-C42F-4C65-BCCE-F2D6D28A2777}" type="pres">
      <dgm:prSet presAssocID="{691E38FC-110B-43BC-81F8-AE030283C611}" presName="tx2" presStyleLbl="revTx" presStyleIdx="2" presStyleCnt="5" custLinFactNeighborX="-1" custLinFactNeighborY="1072"/>
      <dgm:spPr/>
    </dgm:pt>
    <dgm:pt modelId="{2A3F6384-9680-49A8-81A2-EA3B6F5B2354}" type="pres">
      <dgm:prSet presAssocID="{691E38FC-110B-43BC-81F8-AE030283C611}" presName="vert2" presStyleCnt="0"/>
      <dgm:spPr/>
    </dgm:pt>
    <dgm:pt modelId="{CC338C19-D1CB-4FFB-9136-B7C2B25450F3}" type="pres">
      <dgm:prSet presAssocID="{691E38FC-110B-43BC-81F8-AE030283C611}" presName="thinLine2b" presStyleLbl="callout" presStyleIdx="1" presStyleCnt="4"/>
      <dgm:spPr/>
    </dgm:pt>
    <dgm:pt modelId="{83E00A29-A104-422E-A97F-B5459B1999A2}" type="pres">
      <dgm:prSet presAssocID="{691E38FC-110B-43BC-81F8-AE030283C611}" presName="vertSpace2b" presStyleCnt="0"/>
      <dgm:spPr/>
    </dgm:pt>
    <dgm:pt modelId="{F011EE41-7C51-485A-9AF8-FD867BE5762E}" type="pres">
      <dgm:prSet presAssocID="{71AB7C2D-C46E-41C9-9FC5-3781DB9A6807}" presName="horz2" presStyleCnt="0"/>
      <dgm:spPr/>
    </dgm:pt>
    <dgm:pt modelId="{19354917-4ED3-4290-A255-B9330FDBB3D6}" type="pres">
      <dgm:prSet presAssocID="{71AB7C2D-C46E-41C9-9FC5-3781DB9A6807}" presName="horzSpace2" presStyleCnt="0"/>
      <dgm:spPr/>
    </dgm:pt>
    <dgm:pt modelId="{5EEC0621-B738-4777-970D-40AD2444F47B}" type="pres">
      <dgm:prSet presAssocID="{71AB7C2D-C46E-41C9-9FC5-3781DB9A6807}" presName="tx2" presStyleLbl="revTx" presStyleIdx="3" presStyleCnt="5"/>
      <dgm:spPr/>
    </dgm:pt>
    <dgm:pt modelId="{1E3AAC74-C3AC-445D-A610-2B5F6C2E1B4A}" type="pres">
      <dgm:prSet presAssocID="{71AB7C2D-C46E-41C9-9FC5-3781DB9A6807}" presName="vert2" presStyleCnt="0"/>
      <dgm:spPr/>
    </dgm:pt>
    <dgm:pt modelId="{F280F1A2-A1A8-44B7-A4F1-EB4D4FA61410}" type="pres">
      <dgm:prSet presAssocID="{71AB7C2D-C46E-41C9-9FC5-3781DB9A6807}" presName="thinLine2b" presStyleLbl="callout" presStyleIdx="2" presStyleCnt="4"/>
      <dgm:spPr/>
    </dgm:pt>
    <dgm:pt modelId="{3E2B2E87-55A6-4E8F-ACCF-66E16CAAEE72}" type="pres">
      <dgm:prSet presAssocID="{71AB7C2D-C46E-41C9-9FC5-3781DB9A6807}" presName="vertSpace2b" presStyleCnt="0"/>
      <dgm:spPr/>
    </dgm:pt>
    <dgm:pt modelId="{827C322B-1FDB-4387-A2E5-F6111D347441}" type="pres">
      <dgm:prSet presAssocID="{5A904F2A-3703-4539-B4E1-D88718468C56}" presName="horz2" presStyleCnt="0"/>
      <dgm:spPr/>
    </dgm:pt>
    <dgm:pt modelId="{80BBD98F-D2AF-4B41-A639-9AF03E03F83E}" type="pres">
      <dgm:prSet presAssocID="{5A904F2A-3703-4539-B4E1-D88718468C56}" presName="horzSpace2" presStyleCnt="0"/>
      <dgm:spPr/>
    </dgm:pt>
    <dgm:pt modelId="{9F0D8EE6-9E99-45E4-A761-DCBB21F67E0A}" type="pres">
      <dgm:prSet presAssocID="{5A904F2A-3703-4539-B4E1-D88718468C56}" presName="tx2" presStyleLbl="revTx" presStyleIdx="4" presStyleCnt="5"/>
      <dgm:spPr/>
    </dgm:pt>
    <dgm:pt modelId="{F8FCB1B5-0755-4DCF-A98D-82ED74D89231}" type="pres">
      <dgm:prSet presAssocID="{5A904F2A-3703-4539-B4E1-D88718468C56}" presName="vert2" presStyleCnt="0"/>
      <dgm:spPr/>
    </dgm:pt>
    <dgm:pt modelId="{FB99EF36-1D11-4E54-9913-32EBFD499128}" type="pres">
      <dgm:prSet presAssocID="{5A904F2A-3703-4539-B4E1-D88718468C56}" presName="thinLine2b" presStyleLbl="callout" presStyleIdx="3" presStyleCnt="4"/>
      <dgm:spPr/>
    </dgm:pt>
    <dgm:pt modelId="{F37BC334-D3F0-4B5B-97B2-527BF199F228}" type="pres">
      <dgm:prSet presAssocID="{5A904F2A-3703-4539-B4E1-D88718468C56}" presName="vertSpace2b" presStyleCnt="0"/>
      <dgm:spPr/>
    </dgm:pt>
  </dgm:ptLst>
  <dgm:cxnLst>
    <dgm:cxn modelId="{CA7F2103-F8F7-49F8-AB8A-780DB41A53AE}" type="presOf" srcId="{691E38FC-110B-43BC-81F8-AE030283C611}" destId="{EFA6408B-C42F-4C65-BCCE-F2D6D28A2777}" srcOrd="0" destOrd="0" presId="urn:microsoft.com/office/officeart/2008/layout/LinedList"/>
    <dgm:cxn modelId="{5271AF29-0A50-47D0-9133-FD0AB64E9F51}" type="presOf" srcId="{6534F914-5C64-4DAD-89AD-B4444D50DA76}" destId="{FDB0CAF4-25D5-45A1-A393-528BF4E647F3}" srcOrd="0" destOrd="0" presId="urn:microsoft.com/office/officeart/2008/layout/LinedList"/>
    <dgm:cxn modelId="{6305E92B-B158-48D8-8E24-55FBFD95962C}" type="presOf" srcId="{5A904F2A-3703-4539-B4E1-D88718468C56}" destId="{9F0D8EE6-9E99-45E4-A761-DCBB21F67E0A}" srcOrd="0" destOrd="0" presId="urn:microsoft.com/office/officeart/2008/layout/LinedList"/>
    <dgm:cxn modelId="{3B4DB73A-FF32-4900-AF3E-EC085D7C8349}" srcId="{0F0B49A2-0A50-44E2-8B8E-ACBFEE1825E3}" destId="{6534F914-5C64-4DAD-89AD-B4444D50DA76}" srcOrd="0" destOrd="0" parTransId="{816543D7-7661-405F-B66C-CE2A9D887996}" sibTransId="{53EFBE29-93BA-4507-98CA-2D45BBA76733}"/>
    <dgm:cxn modelId="{9D34DBA0-BB53-454A-BC68-10167338CDCA}" type="presOf" srcId="{71AB7C2D-C46E-41C9-9FC5-3781DB9A6807}" destId="{5EEC0621-B738-4777-970D-40AD2444F47B}" srcOrd="0" destOrd="0" presId="urn:microsoft.com/office/officeart/2008/layout/LinedList"/>
    <dgm:cxn modelId="{9351DDA2-0C05-40E2-9671-0C58E15B7700}" srcId="{6534F914-5C64-4DAD-89AD-B4444D50DA76}" destId="{5A904F2A-3703-4539-B4E1-D88718468C56}" srcOrd="3" destOrd="0" parTransId="{EC8AF3A1-5716-4137-83C0-9EFCCAD417C4}" sibTransId="{AF235AA7-FCFE-4368-8BBB-B5F6B48D7FBD}"/>
    <dgm:cxn modelId="{9637BDA6-EB8D-4A97-9DFF-A6804AE59B34}" srcId="{6534F914-5C64-4DAD-89AD-B4444D50DA76}" destId="{691E38FC-110B-43BC-81F8-AE030283C611}" srcOrd="1" destOrd="0" parTransId="{36455651-C7CE-4793-918D-F855ADAC9C5A}" sibTransId="{D7708E1A-696D-435C-A05D-80617AB52D33}"/>
    <dgm:cxn modelId="{2C96B0B8-0EA8-41E4-9C70-A21CB3D91A4D}" type="presOf" srcId="{8D079F47-8CFD-40B3-9E94-B933D59F5DCE}" destId="{1D831E45-E948-4137-9976-19553E8229FA}" srcOrd="0" destOrd="0" presId="urn:microsoft.com/office/officeart/2008/layout/LinedList"/>
    <dgm:cxn modelId="{971403D3-00E0-4E6E-9256-A63A02A84408}" type="presOf" srcId="{0F0B49A2-0A50-44E2-8B8E-ACBFEE1825E3}" destId="{E5794778-A085-45F4-A8E5-ED3241980E76}" srcOrd="0" destOrd="0" presId="urn:microsoft.com/office/officeart/2008/layout/LinedList"/>
    <dgm:cxn modelId="{95DB8FD5-3403-40B9-B21E-4CB9F69BE669}" srcId="{6534F914-5C64-4DAD-89AD-B4444D50DA76}" destId="{8D079F47-8CFD-40B3-9E94-B933D59F5DCE}" srcOrd="0" destOrd="0" parTransId="{D879FAC0-FAFE-4833-A683-5DBB3083B849}" sibTransId="{7515BC1A-9D80-4713-8A70-3B932FE74F61}"/>
    <dgm:cxn modelId="{0D29E0F4-4D2B-4DDC-A38A-70EBA0994217}" srcId="{6534F914-5C64-4DAD-89AD-B4444D50DA76}" destId="{71AB7C2D-C46E-41C9-9FC5-3781DB9A6807}" srcOrd="2" destOrd="0" parTransId="{38C508FF-5449-4CFD-BAB3-DBA4109E57A8}" sibTransId="{5F74C82E-CC78-4031-B30D-52786CBAE6A3}"/>
    <dgm:cxn modelId="{3FE0351A-2510-4C1E-8534-D0FE09B2A339}" type="presParOf" srcId="{E5794778-A085-45F4-A8E5-ED3241980E76}" destId="{6DF2240B-DC5B-4673-A2C0-95C237D9D7B9}" srcOrd="0" destOrd="0" presId="urn:microsoft.com/office/officeart/2008/layout/LinedList"/>
    <dgm:cxn modelId="{52F38D3E-A667-47D7-B42E-0A93360B9049}" type="presParOf" srcId="{E5794778-A085-45F4-A8E5-ED3241980E76}" destId="{37B5A6CB-71D3-4CEC-A981-1C91A93311BE}" srcOrd="1" destOrd="0" presId="urn:microsoft.com/office/officeart/2008/layout/LinedList"/>
    <dgm:cxn modelId="{DC941840-E755-45E8-BF10-73626C05BC45}" type="presParOf" srcId="{37B5A6CB-71D3-4CEC-A981-1C91A93311BE}" destId="{FDB0CAF4-25D5-45A1-A393-528BF4E647F3}" srcOrd="0" destOrd="0" presId="urn:microsoft.com/office/officeart/2008/layout/LinedList"/>
    <dgm:cxn modelId="{0C39828B-745A-46C8-AE69-0BF96A6CA71A}" type="presParOf" srcId="{37B5A6CB-71D3-4CEC-A981-1C91A93311BE}" destId="{15BD36FD-3423-4BD8-ACC4-276E571CA1F8}" srcOrd="1" destOrd="0" presId="urn:microsoft.com/office/officeart/2008/layout/LinedList"/>
    <dgm:cxn modelId="{3A3E3547-5FF1-401A-9591-F30E23977832}" type="presParOf" srcId="{15BD36FD-3423-4BD8-ACC4-276E571CA1F8}" destId="{3114A8CA-E67D-4F7F-8305-B61B8E4405FF}" srcOrd="0" destOrd="0" presId="urn:microsoft.com/office/officeart/2008/layout/LinedList"/>
    <dgm:cxn modelId="{892D5B25-54C2-4993-B978-8C1624521FC3}" type="presParOf" srcId="{15BD36FD-3423-4BD8-ACC4-276E571CA1F8}" destId="{0A303B3B-4C22-489F-8B8E-1BAA3AE7A89D}" srcOrd="1" destOrd="0" presId="urn:microsoft.com/office/officeart/2008/layout/LinedList"/>
    <dgm:cxn modelId="{11CB67EC-1C55-4234-8405-CABA981AEF82}" type="presParOf" srcId="{0A303B3B-4C22-489F-8B8E-1BAA3AE7A89D}" destId="{F9330FE5-62E7-4BFF-B0E6-01A5E41A798B}" srcOrd="0" destOrd="0" presId="urn:microsoft.com/office/officeart/2008/layout/LinedList"/>
    <dgm:cxn modelId="{460372D6-6539-4645-A6C6-256CBCFCF837}" type="presParOf" srcId="{0A303B3B-4C22-489F-8B8E-1BAA3AE7A89D}" destId="{1D831E45-E948-4137-9976-19553E8229FA}" srcOrd="1" destOrd="0" presId="urn:microsoft.com/office/officeart/2008/layout/LinedList"/>
    <dgm:cxn modelId="{C945A2F6-F9EA-460A-94BB-A8107DC3EB0A}" type="presParOf" srcId="{0A303B3B-4C22-489F-8B8E-1BAA3AE7A89D}" destId="{A102DF6A-CE87-4DA7-9F11-9ABF56D89201}" srcOrd="2" destOrd="0" presId="urn:microsoft.com/office/officeart/2008/layout/LinedList"/>
    <dgm:cxn modelId="{01B5142C-41FC-49D3-BE32-6D1C1B8DE067}" type="presParOf" srcId="{15BD36FD-3423-4BD8-ACC4-276E571CA1F8}" destId="{21E4F476-5DD0-4BF8-9E2B-D9128F9A7307}" srcOrd="2" destOrd="0" presId="urn:microsoft.com/office/officeart/2008/layout/LinedList"/>
    <dgm:cxn modelId="{08F87A69-222B-46D5-846C-EE03797ECE9C}" type="presParOf" srcId="{15BD36FD-3423-4BD8-ACC4-276E571CA1F8}" destId="{78001BA0-AB42-461E-919A-194F3B11C5E2}" srcOrd="3" destOrd="0" presId="urn:microsoft.com/office/officeart/2008/layout/LinedList"/>
    <dgm:cxn modelId="{FE6B73CE-2B1E-4855-BBB6-9C886EE040B7}" type="presParOf" srcId="{15BD36FD-3423-4BD8-ACC4-276E571CA1F8}" destId="{05093780-E402-4AC3-8719-5AA05849662E}" srcOrd="4" destOrd="0" presId="urn:microsoft.com/office/officeart/2008/layout/LinedList"/>
    <dgm:cxn modelId="{4CB23569-EB17-4340-8718-B165E6C38847}" type="presParOf" srcId="{05093780-E402-4AC3-8719-5AA05849662E}" destId="{0A94445C-D72F-4699-AA7C-54B7B5D97C4C}" srcOrd="0" destOrd="0" presId="urn:microsoft.com/office/officeart/2008/layout/LinedList"/>
    <dgm:cxn modelId="{1F59E924-B256-40E3-BDEB-5E9686035C75}" type="presParOf" srcId="{05093780-E402-4AC3-8719-5AA05849662E}" destId="{EFA6408B-C42F-4C65-BCCE-F2D6D28A2777}" srcOrd="1" destOrd="0" presId="urn:microsoft.com/office/officeart/2008/layout/LinedList"/>
    <dgm:cxn modelId="{7D2703F8-8C47-4BCA-9A09-01987594F2A4}" type="presParOf" srcId="{05093780-E402-4AC3-8719-5AA05849662E}" destId="{2A3F6384-9680-49A8-81A2-EA3B6F5B2354}" srcOrd="2" destOrd="0" presId="urn:microsoft.com/office/officeart/2008/layout/LinedList"/>
    <dgm:cxn modelId="{A866950E-6C31-4193-BC56-2D787BE23783}" type="presParOf" srcId="{15BD36FD-3423-4BD8-ACC4-276E571CA1F8}" destId="{CC338C19-D1CB-4FFB-9136-B7C2B25450F3}" srcOrd="5" destOrd="0" presId="urn:microsoft.com/office/officeart/2008/layout/LinedList"/>
    <dgm:cxn modelId="{1C5C2E02-4DAC-4D8D-951A-B8B2D2A1E119}" type="presParOf" srcId="{15BD36FD-3423-4BD8-ACC4-276E571CA1F8}" destId="{83E00A29-A104-422E-A97F-B5459B1999A2}" srcOrd="6" destOrd="0" presId="urn:microsoft.com/office/officeart/2008/layout/LinedList"/>
    <dgm:cxn modelId="{B329A230-4ED9-4842-BE25-9C4E0FB5584F}" type="presParOf" srcId="{15BD36FD-3423-4BD8-ACC4-276E571CA1F8}" destId="{F011EE41-7C51-485A-9AF8-FD867BE5762E}" srcOrd="7" destOrd="0" presId="urn:microsoft.com/office/officeart/2008/layout/LinedList"/>
    <dgm:cxn modelId="{559E7D3E-593B-4F41-8205-E7A419616AFD}" type="presParOf" srcId="{F011EE41-7C51-485A-9AF8-FD867BE5762E}" destId="{19354917-4ED3-4290-A255-B9330FDBB3D6}" srcOrd="0" destOrd="0" presId="urn:microsoft.com/office/officeart/2008/layout/LinedList"/>
    <dgm:cxn modelId="{354490A9-992E-44D0-B663-0A6354BBBDA3}" type="presParOf" srcId="{F011EE41-7C51-485A-9AF8-FD867BE5762E}" destId="{5EEC0621-B738-4777-970D-40AD2444F47B}" srcOrd="1" destOrd="0" presId="urn:microsoft.com/office/officeart/2008/layout/LinedList"/>
    <dgm:cxn modelId="{97D04A45-6EBB-48EA-BB9A-F82244FBE00E}" type="presParOf" srcId="{F011EE41-7C51-485A-9AF8-FD867BE5762E}" destId="{1E3AAC74-C3AC-445D-A610-2B5F6C2E1B4A}" srcOrd="2" destOrd="0" presId="urn:microsoft.com/office/officeart/2008/layout/LinedList"/>
    <dgm:cxn modelId="{E1748A6B-35BE-481C-A750-5431F6429450}" type="presParOf" srcId="{15BD36FD-3423-4BD8-ACC4-276E571CA1F8}" destId="{F280F1A2-A1A8-44B7-A4F1-EB4D4FA61410}" srcOrd="8" destOrd="0" presId="urn:microsoft.com/office/officeart/2008/layout/LinedList"/>
    <dgm:cxn modelId="{2EE82BDF-7C88-47BB-8EBA-366F953A3C18}" type="presParOf" srcId="{15BD36FD-3423-4BD8-ACC4-276E571CA1F8}" destId="{3E2B2E87-55A6-4E8F-ACCF-66E16CAAEE72}" srcOrd="9" destOrd="0" presId="urn:microsoft.com/office/officeart/2008/layout/LinedList"/>
    <dgm:cxn modelId="{CF9D5B46-766D-4428-BE8E-96FEA9DB2107}" type="presParOf" srcId="{15BD36FD-3423-4BD8-ACC4-276E571CA1F8}" destId="{827C322B-1FDB-4387-A2E5-F6111D347441}" srcOrd="10" destOrd="0" presId="urn:microsoft.com/office/officeart/2008/layout/LinedList"/>
    <dgm:cxn modelId="{004131EB-D48C-4481-A82F-D43AC12022D6}" type="presParOf" srcId="{827C322B-1FDB-4387-A2E5-F6111D347441}" destId="{80BBD98F-D2AF-4B41-A639-9AF03E03F83E}" srcOrd="0" destOrd="0" presId="urn:microsoft.com/office/officeart/2008/layout/LinedList"/>
    <dgm:cxn modelId="{3DAB7BB4-97DD-436B-A83F-4403BECE2E76}" type="presParOf" srcId="{827C322B-1FDB-4387-A2E5-F6111D347441}" destId="{9F0D8EE6-9E99-45E4-A761-DCBB21F67E0A}" srcOrd="1" destOrd="0" presId="urn:microsoft.com/office/officeart/2008/layout/LinedList"/>
    <dgm:cxn modelId="{096B2940-0ADB-4D02-9045-AD2A8FC94F6F}" type="presParOf" srcId="{827C322B-1FDB-4387-A2E5-F6111D347441}" destId="{F8FCB1B5-0755-4DCF-A98D-82ED74D89231}" srcOrd="2" destOrd="0" presId="urn:microsoft.com/office/officeart/2008/layout/LinedList"/>
    <dgm:cxn modelId="{62EFCF63-647F-4F5D-B949-1E82D7D163AD}" type="presParOf" srcId="{15BD36FD-3423-4BD8-ACC4-276E571CA1F8}" destId="{FB99EF36-1D11-4E54-9913-32EBFD499128}" srcOrd="11" destOrd="0" presId="urn:microsoft.com/office/officeart/2008/layout/LinedList"/>
    <dgm:cxn modelId="{43DA8F91-6918-44FB-BC03-AF6EAFC4464F}" type="presParOf" srcId="{15BD36FD-3423-4BD8-ACC4-276E571CA1F8}" destId="{F37BC334-D3F0-4B5B-97B2-527BF199F228}"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A3FD867-1C18-4907-8B63-7C47BDB0E2A9}" type="doc">
      <dgm:prSet loTypeId="urn:microsoft.com/office/officeart/2005/8/layout/vList5" loCatId="list" qsTypeId="urn:microsoft.com/office/officeart/2005/8/quickstyle/simple1" qsCatId="simple" csTypeId="urn:microsoft.com/office/officeart/2005/8/colors/accent2_5" csCatId="accent2" phldr="1"/>
      <dgm:spPr/>
      <dgm:t>
        <a:bodyPr/>
        <a:lstStyle/>
        <a:p>
          <a:endParaRPr lang="lv-LV"/>
        </a:p>
      </dgm:t>
    </dgm:pt>
    <dgm:pt modelId="{847F06E4-EF7E-4643-B20D-0251BE2C19F3}">
      <dgm:prSet phldrT="[Text]" custT="1"/>
      <dgm:spPr/>
      <dgm:t>
        <a:bodyPr/>
        <a:lstStyle/>
        <a:p>
          <a:r>
            <a:rPr lang="lv-LV" sz="2000" dirty="0"/>
            <a:t>Personāla atalgojums</a:t>
          </a:r>
        </a:p>
      </dgm:t>
    </dgm:pt>
    <dgm:pt modelId="{B41B478C-13B1-4067-B54F-D15833D5A4B8}" type="parTrans" cxnId="{4A5D1313-ED60-41C1-B1BB-779488C1C640}">
      <dgm:prSet/>
      <dgm:spPr/>
      <dgm:t>
        <a:bodyPr/>
        <a:lstStyle/>
        <a:p>
          <a:endParaRPr lang="lv-LV"/>
        </a:p>
      </dgm:t>
    </dgm:pt>
    <dgm:pt modelId="{CC102DD5-9DEE-41FF-B731-4D89B9DC8E69}" type="sibTrans" cxnId="{4A5D1313-ED60-41C1-B1BB-779488C1C640}">
      <dgm:prSet/>
      <dgm:spPr/>
      <dgm:t>
        <a:bodyPr/>
        <a:lstStyle/>
        <a:p>
          <a:endParaRPr lang="lv-LV"/>
        </a:p>
      </dgm:t>
    </dgm:pt>
    <dgm:pt modelId="{E16667F3-CDE0-4D01-AA18-48C99B0DB8FD}">
      <dgm:prSet phldrT="[Text]"/>
      <dgm:spPr/>
      <dgm:t>
        <a:bodyPr/>
        <a:lstStyle/>
        <a:p>
          <a:r>
            <a:rPr lang="lv-LV" dirty="0"/>
            <a:t>Atlīdzība un ar to saistītās nodokļu maksājumu izmaksas</a:t>
          </a:r>
        </a:p>
      </dgm:t>
    </dgm:pt>
    <dgm:pt modelId="{6667EE3C-7C31-4129-BC1E-F41D43DA3E74}" type="parTrans" cxnId="{428D3A2F-35BB-4FFB-8542-DCAAA482D339}">
      <dgm:prSet/>
      <dgm:spPr/>
      <dgm:t>
        <a:bodyPr/>
        <a:lstStyle/>
        <a:p>
          <a:endParaRPr lang="lv-LV"/>
        </a:p>
      </dgm:t>
    </dgm:pt>
    <dgm:pt modelId="{3D2236D6-9206-44D4-9597-8216775DBD17}" type="sibTrans" cxnId="{428D3A2F-35BB-4FFB-8542-DCAAA482D339}">
      <dgm:prSet/>
      <dgm:spPr/>
      <dgm:t>
        <a:bodyPr/>
        <a:lstStyle/>
        <a:p>
          <a:endParaRPr lang="lv-LV"/>
        </a:p>
      </dgm:t>
    </dgm:pt>
    <dgm:pt modelId="{9A38AA06-60D6-4E1E-BA1E-FDE24AA3EF3E}">
      <dgm:prSet phldrT="[Text]" custT="1"/>
      <dgm:spPr/>
      <dgm:t>
        <a:bodyPr/>
        <a:lstStyle/>
        <a:p>
          <a:r>
            <a:rPr lang="lv-LV" sz="2000"/>
            <a:t>Saturs               </a:t>
          </a:r>
          <a:r>
            <a:rPr lang="lv-LV" sz="1400"/>
            <a:t>(nedrīkst pārsniegt 20%)</a:t>
          </a:r>
          <a:endParaRPr lang="lv-LV" sz="2000" dirty="0"/>
        </a:p>
      </dgm:t>
    </dgm:pt>
    <dgm:pt modelId="{7842C562-52E2-4C5E-AB07-08EF9DA77303}" type="parTrans" cxnId="{27D9A59A-31F0-4C46-9357-A1875A2DB471}">
      <dgm:prSet/>
      <dgm:spPr/>
      <dgm:t>
        <a:bodyPr/>
        <a:lstStyle/>
        <a:p>
          <a:endParaRPr lang="lv-LV"/>
        </a:p>
      </dgm:t>
    </dgm:pt>
    <dgm:pt modelId="{EA16A4E3-B073-4612-9365-E9C5F5E6D33D}" type="sibTrans" cxnId="{27D9A59A-31F0-4C46-9357-A1875A2DB471}">
      <dgm:prSet/>
      <dgm:spPr/>
      <dgm:t>
        <a:bodyPr/>
        <a:lstStyle/>
        <a:p>
          <a:endParaRPr lang="lv-LV"/>
        </a:p>
      </dgm:t>
    </dgm:pt>
    <dgm:pt modelId="{8BB17F0C-5DC5-42E2-A803-49C85CBA8EBA}">
      <dgm:prSet phldrT="[Text]"/>
      <dgm:spPr/>
      <dgm:t>
        <a:bodyPr/>
        <a:lstStyle/>
        <a:p>
          <a:r>
            <a:rPr lang="lv-LV" dirty="0"/>
            <a:t>Ar satura veidošanu saistītās izmaksas</a:t>
          </a:r>
        </a:p>
      </dgm:t>
    </dgm:pt>
    <dgm:pt modelId="{B26FD67B-737C-4440-AC1C-8FE3856E1004}" type="parTrans" cxnId="{B81F9EFC-C53B-4E97-A1A2-590805F3FED6}">
      <dgm:prSet/>
      <dgm:spPr/>
      <dgm:t>
        <a:bodyPr/>
        <a:lstStyle/>
        <a:p>
          <a:endParaRPr lang="lv-LV"/>
        </a:p>
      </dgm:t>
    </dgm:pt>
    <dgm:pt modelId="{B9A0176A-B685-4FF9-ABB9-19E08CB7011A}" type="sibTrans" cxnId="{B81F9EFC-C53B-4E97-A1A2-590805F3FED6}">
      <dgm:prSet/>
      <dgm:spPr/>
      <dgm:t>
        <a:bodyPr/>
        <a:lstStyle/>
        <a:p>
          <a:endParaRPr lang="lv-LV"/>
        </a:p>
      </dgm:t>
    </dgm:pt>
    <dgm:pt modelId="{4E8FD5C6-81D0-496F-B1F1-ECC151F8E388}">
      <dgm:prSet phldrT="[Text]" custT="1"/>
      <dgm:spPr/>
      <dgm:t>
        <a:bodyPr/>
        <a:lstStyle/>
        <a:p>
          <a:r>
            <a:rPr lang="lv-LV" sz="2000"/>
            <a:t>Citas</a:t>
          </a:r>
        </a:p>
      </dgm:t>
    </dgm:pt>
    <dgm:pt modelId="{EE50C297-A00E-4D2A-A61A-3A59AB09C9B5}" type="parTrans" cxnId="{BD2DEEC2-F919-4B16-BE8A-F5AB500DEA80}">
      <dgm:prSet/>
      <dgm:spPr/>
      <dgm:t>
        <a:bodyPr/>
        <a:lstStyle/>
        <a:p>
          <a:endParaRPr lang="lv-LV"/>
        </a:p>
      </dgm:t>
    </dgm:pt>
    <dgm:pt modelId="{655E9130-5D3B-4274-883B-37328B4DDB06}" type="sibTrans" cxnId="{BD2DEEC2-F919-4B16-BE8A-F5AB500DEA80}">
      <dgm:prSet/>
      <dgm:spPr/>
      <dgm:t>
        <a:bodyPr/>
        <a:lstStyle/>
        <a:p>
          <a:endParaRPr lang="lv-LV"/>
        </a:p>
      </dgm:t>
    </dgm:pt>
    <dgm:pt modelId="{2CF0BA2F-0681-4A10-9936-D2B8232D6ECC}">
      <dgm:prSet phldrT="[Text]"/>
      <dgm:spPr/>
      <dgm:t>
        <a:bodyPr/>
        <a:lstStyle/>
        <a:p>
          <a:r>
            <a:rPr lang="lv-LV" dirty="0"/>
            <a:t>Tieši saistītās pakalpojumu izmaksas (piemēram, komandējumi, tehniskās izmaksas, reklāmas izmaksas, u.c.)</a:t>
          </a:r>
        </a:p>
      </dgm:t>
    </dgm:pt>
    <dgm:pt modelId="{64D4FF84-525A-457E-9022-2F0BC25D8BEE}" type="parTrans" cxnId="{2233D4D0-8001-49D1-ACC2-E3EB3CA57DF2}">
      <dgm:prSet/>
      <dgm:spPr/>
      <dgm:t>
        <a:bodyPr/>
        <a:lstStyle/>
        <a:p>
          <a:endParaRPr lang="lv-LV"/>
        </a:p>
      </dgm:t>
    </dgm:pt>
    <dgm:pt modelId="{8A01E4A9-AD5A-4CDB-AAFB-F057839EFC71}" type="sibTrans" cxnId="{2233D4D0-8001-49D1-ACC2-E3EB3CA57DF2}">
      <dgm:prSet/>
      <dgm:spPr/>
      <dgm:t>
        <a:bodyPr/>
        <a:lstStyle/>
        <a:p>
          <a:endParaRPr lang="lv-LV"/>
        </a:p>
      </dgm:t>
    </dgm:pt>
    <dgm:pt modelId="{1B75DB1A-CB65-4604-91FD-6E9FA59D9CCB}">
      <dgm:prSet phldrT="[Text]" custT="1"/>
      <dgm:spPr/>
      <dgm:t>
        <a:bodyPr/>
        <a:lstStyle/>
        <a:p>
          <a:r>
            <a:rPr lang="lv-LV" sz="2000"/>
            <a:t>Administratīvās izmaksas</a:t>
          </a:r>
        </a:p>
        <a:p>
          <a:r>
            <a:rPr lang="lv-LV" sz="1400"/>
            <a:t>(nedrīkst pārsniegt </a:t>
          </a:r>
          <a:r>
            <a:rPr lang="en-US" sz="1400"/>
            <a:t>3</a:t>
          </a:r>
          <a:r>
            <a:rPr lang="lv-LV" sz="1400"/>
            <a:t>0%)</a:t>
          </a:r>
          <a:endParaRPr lang="lv-LV" sz="1600"/>
        </a:p>
      </dgm:t>
    </dgm:pt>
    <dgm:pt modelId="{9603337E-83D1-4294-89C5-097352EA7D84}" type="parTrans" cxnId="{5966658D-4192-4C7A-B64D-29A0CFBEEA26}">
      <dgm:prSet/>
      <dgm:spPr/>
      <dgm:t>
        <a:bodyPr/>
        <a:lstStyle/>
        <a:p>
          <a:endParaRPr lang="lv-LV"/>
        </a:p>
      </dgm:t>
    </dgm:pt>
    <dgm:pt modelId="{8224A62B-E4DC-4F80-B60F-2464C8D6C418}" type="sibTrans" cxnId="{5966658D-4192-4C7A-B64D-29A0CFBEEA26}">
      <dgm:prSet/>
      <dgm:spPr/>
      <dgm:t>
        <a:bodyPr/>
        <a:lstStyle/>
        <a:p>
          <a:endParaRPr lang="lv-LV"/>
        </a:p>
      </dgm:t>
    </dgm:pt>
    <dgm:pt modelId="{0504C610-46B3-4A37-9278-5B6564097C19}">
      <dgm:prSet phldrT="[Text]"/>
      <dgm:spPr/>
      <dgm:t>
        <a:bodyPr/>
        <a:lstStyle/>
        <a:p>
          <a:r>
            <a:rPr lang="lv-LV"/>
            <a:t>Atlīdzība (projekta vadītājs, grāmatvedis, asistents), nodokļi</a:t>
          </a:r>
        </a:p>
      </dgm:t>
    </dgm:pt>
    <dgm:pt modelId="{99E041E5-E9FD-453B-BAB0-3E9D92610C73}" type="parTrans" cxnId="{A65C22D8-4C1E-435F-B630-0661D99760BB}">
      <dgm:prSet/>
      <dgm:spPr/>
      <dgm:t>
        <a:bodyPr/>
        <a:lstStyle/>
        <a:p>
          <a:endParaRPr lang="lv-LV"/>
        </a:p>
      </dgm:t>
    </dgm:pt>
    <dgm:pt modelId="{A284BB17-173D-4CFD-82C1-4F7BB0B930E2}" type="sibTrans" cxnId="{A65C22D8-4C1E-435F-B630-0661D99760BB}">
      <dgm:prSet/>
      <dgm:spPr/>
      <dgm:t>
        <a:bodyPr/>
        <a:lstStyle/>
        <a:p>
          <a:endParaRPr lang="lv-LV"/>
        </a:p>
      </dgm:t>
    </dgm:pt>
    <dgm:pt modelId="{DD9B75A3-7002-4B78-9540-8EFD6871F9E8}">
      <dgm:prSet/>
      <dgm:spPr/>
      <dgm:t>
        <a:bodyPr/>
        <a:lstStyle/>
        <a:p>
          <a:r>
            <a:rPr lang="lv-LV" dirty="0"/>
            <a:t>Darba devēja sociālās apdrošināšanas obligātās iemaksas</a:t>
          </a:r>
        </a:p>
      </dgm:t>
    </dgm:pt>
    <dgm:pt modelId="{9825F1AD-6701-4BFB-A550-09BAD3645D09}" type="parTrans" cxnId="{9866D985-EA94-4ADD-8D1E-E24BCD65B014}">
      <dgm:prSet/>
      <dgm:spPr/>
      <dgm:t>
        <a:bodyPr/>
        <a:lstStyle/>
        <a:p>
          <a:endParaRPr lang="lv-LV"/>
        </a:p>
      </dgm:t>
    </dgm:pt>
    <dgm:pt modelId="{5CDD40ED-6853-4CB0-A626-2DA26EC9D23D}" type="sibTrans" cxnId="{9866D985-EA94-4ADD-8D1E-E24BCD65B014}">
      <dgm:prSet/>
      <dgm:spPr/>
      <dgm:t>
        <a:bodyPr/>
        <a:lstStyle/>
        <a:p>
          <a:endParaRPr lang="lv-LV"/>
        </a:p>
      </dgm:t>
    </dgm:pt>
    <dgm:pt modelId="{A311A30C-0D51-42A8-A639-175E1B8161EF}">
      <dgm:prSet/>
      <dgm:spPr/>
      <dgm:t>
        <a:bodyPr/>
        <a:lstStyle/>
        <a:p>
          <a:r>
            <a:rPr lang="lv-LV" dirty="0"/>
            <a:t>Ar satura atspoguļošanu (apraide, tipogrāfija, piegāde) saistītās izmaksas – līdz 20% no kopējām izmaksām</a:t>
          </a:r>
        </a:p>
      </dgm:t>
    </dgm:pt>
    <dgm:pt modelId="{6743D3D2-E80D-4A9A-9A57-8EEAF87F7636}" type="parTrans" cxnId="{5A76A175-4CB6-4AC5-9606-F4E86FD13926}">
      <dgm:prSet/>
      <dgm:spPr/>
      <dgm:t>
        <a:bodyPr/>
        <a:lstStyle/>
        <a:p>
          <a:endParaRPr lang="lv-LV"/>
        </a:p>
      </dgm:t>
    </dgm:pt>
    <dgm:pt modelId="{6691B4E4-122F-49EA-A404-F3F460A4CC04}" type="sibTrans" cxnId="{5A76A175-4CB6-4AC5-9606-F4E86FD13926}">
      <dgm:prSet/>
      <dgm:spPr/>
      <dgm:t>
        <a:bodyPr/>
        <a:lstStyle/>
        <a:p>
          <a:endParaRPr lang="lv-LV"/>
        </a:p>
      </dgm:t>
    </dgm:pt>
    <dgm:pt modelId="{CA112C05-A937-4D45-8172-034CE990FDD1}">
      <dgm:prSet/>
      <dgm:spPr/>
      <dgm:t>
        <a:bodyPr/>
        <a:lstStyle/>
        <a:p>
          <a:r>
            <a:rPr lang="lv-LV"/>
            <a:t>Sakaru izdevumi, biroja telpu noma, īre, komunālie maksājumi u.c.</a:t>
          </a:r>
        </a:p>
      </dgm:t>
    </dgm:pt>
    <dgm:pt modelId="{00628F75-8F6D-416A-90C3-4CB35BAF25CB}" type="parTrans" cxnId="{47F543B8-F971-4FF4-9156-4877EAFA3AC4}">
      <dgm:prSet/>
      <dgm:spPr/>
      <dgm:t>
        <a:bodyPr/>
        <a:lstStyle/>
        <a:p>
          <a:endParaRPr lang="lv-LV"/>
        </a:p>
      </dgm:t>
    </dgm:pt>
    <dgm:pt modelId="{583970F6-9DBF-472B-9E5D-85A1A15B8AA5}" type="sibTrans" cxnId="{47F543B8-F971-4FF4-9156-4877EAFA3AC4}">
      <dgm:prSet/>
      <dgm:spPr/>
      <dgm:t>
        <a:bodyPr/>
        <a:lstStyle/>
        <a:p>
          <a:endParaRPr lang="lv-LV"/>
        </a:p>
      </dgm:t>
    </dgm:pt>
    <dgm:pt modelId="{008319B0-F7F9-406F-91C5-36E5979ED698}">
      <dgm:prSet/>
      <dgm:spPr/>
      <dgm:t>
        <a:bodyPr/>
        <a:lstStyle/>
        <a:p>
          <a:r>
            <a:rPr lang="lv-LV"/>
            <a:t>Kancelejas un saimniecības preces projekta vajadzībām </a:t>
          </a:r>
        </a:p>
      </dgm:t>
    </dgm:pt>
    <dgm:pt modelId="{F05D0BD8-2DE6-44A6-AF98-2061466933CD}" type="parTrans" cxnId="{215B31CA-FC92-4161-BFD0-BD9983766DCA}">
      <dgm:prSet/>
      <dgm:spPr/>
      <dgm:t>
        <a:bodyPr/>
        <a:lstStyle/>
        <a:p>
          <a:endParaRPr lang="lv-LV"/>
        </a:p>
      </dgm:t>
    </dgm:pt>
    <dgm:pt modelId="{E9985DEC-EEA9-4FB9-9542-8B56BA548F9E}" type="sibTrans" cxnId="{215B31CA-FC92-4161-BFD0-BD9983766DCA}">
      <dgm:prSet/>
      <dgm:spPr/>
      <dgm:t>
        <a:bodyPr/>
        <a:lstStyle/>
        <a:p>
          <a:endParaRPr lang="lv-LV"/>
        </a:p>
      </dgm:t>
    </dgm:pt>
    <dgm:pt modelId="{E4A17AF3-26AE-4821-8F3C-40BCDB251BAF}" type="pres">
      <dgm:prSet presAssocID="{8A3FD867-1C18-4907-8B63-7C47BDB0E2A9}" presName="Name0" presStyleCnt="0">
        <dgm:presLayoutVars>
          <dgm:dir/>
          <dgm:animLvl val="lvl"/>
          <dgm:resizeHandles val="exact"/>
        </dgm:presLayoutVars>
      </dgm:prSet>
      <dgm:spPr/>
    </dgm:pt>
    <dgm:pt modelId="{AC8569A1-FEBA-4899-ACF9-03387870D3C3}" type="pres">
      <dgm:prSet presAssocID="{847F06E4-EF7E-4643-B20D-0251BE2C19F3}" presName="linNode" presStyleCnt="0"/>
      <dgm:spPr/>
    </dgm:pt>
    <dgm:pt modelId="{96A96172-174E-40F7-8805-B0CD2EE7BEB2}" type="pres">
      <dgm:prSet presAssocID="{847F06E4-EF7E-4643-B20D-0251BE2C19F3}" presName="parentText" presStyleLbl="node1" presStyleIdx="0" presStyleCnt="4" custScaleX="82557" custLinFactNeighborY="-208">
        <dgm:presLayoutVars>
          <dgm:chMax val="1"/>
          <dgm:bulletEnabled val="1"/>
        </dgm:presLayoutVars>
      </dgm:prSet>
      <dgm:spPr/>
    </dgm:pt>
    <dgm:pt modelId="{610194D3-B79A-4631-A8EC-527A52529F9A}" type="pres">
      <dgm:prSet presAssocID="{847F06E4-EF7E-4643-B20D-0251BE2C19F3}" presName="descendantText" presStyleLbl="alignAccFollowNode1" presStyleIdx="0" presStyleCnt="4">
        <dgm:presLayoutVars>
          <dgm:bulletEnabled val="1"/>
        </dgm:presLayoutVars>
      </dgm:prSet>
      <dgm:spPr/>
    </dgm:pt>
    <dgm:pt modelId="{490B0B23-0379-4225-B694-F9D22F883E4C}" type="pres">
      <dgm:prSet presAssocID="{CC102DD5-9DEE-41FF-B731-4D89B9DC8E69}" presName="sp" presStyleCnt="0"/>
      <dgm:spPr/>
    </dgm:pt>
    <dgm:pt modelId="{7CF63BBF-8072-4D0C-8805-68E9DBD68BDB}" type="pres">
      <dgm:prSet presAssocID="{9A38AA06-60D6-4E1E-BA1E-FDE24AA3EF3E}" presName="linNode" presStyleCnt="0"/>
      <dgm:spPr/>
    </dgm:pt>
    <dgm:pt modelId="{024B9AA8-BC32-4E2D-B2EF-6DB27185E29F}" type="pres">
      <dgm:prSet presAssocID="{9A38AA06-60D6-4E1E-BA1E-FDE24AA3EF3E}" presName="parentText" presStyleLbl="node1" presStyleIdx="1" presStyleCnt="4" custScaleX="82104">
        <dgm:presLayoutVars>
          <dgm:chMax val="1"/>
          <dgm:bulletEnabled val="1"/>
        </dgm:presLayoutVars>
      </dgm:prSet>
      <dgm:spPr/>
    </dgm:pt>
    <dgm:pt modelId="{1D97247F-8644-4258-8064-DE7DE520E761}" type="pres">
      <dgm:prSet presAssocID="{9A38AA06-60D6-4E1E-BA1E-FDE24AA3EF3E}" presName="descendantText" presStyleLbl="alignAccFollowNode1" presStyleIdx="1" presStyleCnt="4">
        <dgm:presLayoutVars>
          <dgm:bulletEnabled val="1"/>
        </dgm:presLayoutVars>
      </dgm:prSet>
      <dgm:spPr/>
    </dgm:pt>
    <dgm:pt modelId="{B622291C-1AD4-47A0-9BEF-68AC5C96A5C9}" type="pres">
      <dgm:prSet presAssocID="{EA16A4E3-B073-4612-9365-E9C5F5E6D33D}" presName="sp" presStyleCnt="0"/>
      <dgm:spPr/>
    </dgm:pt>
    <dgm:pt modelId="{D4629633-882D-4C05-90B7-5AD612C491B5}" type="pres">
      <dgm:prSet presAssocID="{4E8FD5C6-81D0-496F-B1F1-ECC151F8E388}" presName="linNode" presStyleCnt="0"/>
      <dgm:spPr/>
    </dgm:pt>
    <dgm:pt modelId="{89FBC787-808C-4C5D-A889-30093E99177C}" type="pres">
      <dgm:prSet presAssocID="{4E8FD5C6-81D0-496F-B1F1-ECC151F8E388}" presName="parentText" presStyleLbl="node1" presStyleIdx="2" presStyleCnt="4" custScaleX="81651" custScaleY="73038">
        <dgm:presLayoutVars>
          <dgm:chMax val="1"/>
          <dgm:bulletEnabled val="1"/>
        </dgm:presLayoutVars>
      </dgm:prSet>
      <dgm:spPr/>
    </dgm:pt>
    <dgm:pt modelId="{97F5A232-7608-4707-9BDA-B041A8BA3FC6}" type="pres">
      <dgm:prSet presAssocID="{4E8FD5C6-81D0-496F-B1F1-ECC151F8E388}" presName="descendantText" presStyleLbl="alignAccFollowNode1" presStyleIdx="2" presStyleCnt="4">
        <dgm:presLayoutVars>
          <dgm:bulletEnabled val="1"/>
        </dgm:presLayoutVars>
      </dgm:prSet>
      <dgm:spPr/>
    </dgm:pt>
    <dgm:pt modelId="{23A24D4D-D56D-4376-8AF6-9BF722EE1DEB}" type="pres">
      <dgm:prSet presAssocID="{655E9130-5D3B-4274-883B-37328B4DDB06}" presName="sp" presStyleCnt="0"/>
      <dgm:spPr/>
    </dgm:pt>
    <dgm:pt modelId="{B15662F1-C467-42C9-8F5E-D544913C5DB8}" type="pres">
      <dgm:prSet presAssocID="{1B75DB1A-CB65-4604-91FD-6E9FA59D9CCB}" presName="linNode" presStyleCnt="0"/>
      <dgm:spPr/>
    </dgm:pt>
    <dgm:pt modelId="{FFC77558-A973-4272-B838-4CD776D48BC3}" type="pres">
      <dgm:prSet presAssocID="{1B75DB1A-CB65-4604-91FD-6E9FA59D9CCB}" presName="parentText" presStyleLbl="node1" presStyleIdx="3" presStyleCnt="4" custScaleX="83000">
        <dgm:presLayoutVars>
          <dgm:chMax val="1"/>
          <dgm:bulletEnabled val="1"/>
        </dgm:presLayoutVars>
      </dgm:prSet>
      <dgm:spPr/>
    </dgm:pt>
    <dgm:pt modelId="{5E7A9890-4208-4042-82F0-3906EA6B99A0}" type="pres">
      <dgm:prSet presAssocID="{1B75DB1A-CB65-4604-91FD-6E9FA59D9CCB}" presName="descendantText" presStyleLbl="alignAccFollowNode1" presStyleIdx="3" presStyleCnt="4">
        <dgm:presLayoutVars>
          <dgm:bulletEnabled val="1"/>
        </dgm:presLayoutVars>
      </dgm:prSet>
      <dgm:spPr/>
    </dgm:pt>
  </dgm:ptLst>
  <dgm:cxnLst>
    <dgm:cxn modelId="{4A5D1313-ED60-41C1-B1BB-779488C1C640}" srcId="{8A3FD867-1C18-4907-8B63-7C47BDB0E2A9}" destId="{847F06E4-EF7E-4643-B20D-0251BE2C19F3}" srcOrd="0" destOrd="0" parTransId="{B41B478C-13B1-4067-B54F-D15833D5A4B8}" sibTransId="{CC102DD5-9DEE-41FF-B731-4D89B9DC8E69}"/>
    <dgm:cxn modelId="{A3D02114-790E-4866-BCDD-93D91995099D}" type="presOf" srcId="{A311A30C-0D51-42A8-A639-175E1B8161EF}" destId="{1D97247F-8644-4258-8064-DE7DE520E761}" srcOrd="0" destOrd="1" presId="urn:microsoft.com/office/officeart/2005/8/layout/vList5"/>
    <dgm:cxn modelId="{7EF9F91B-D3C0-40A3-99FD-64A528AA8204}" type="presOf" srcId="{8BB17F0C-5DC5-42E2-A803-49C85CBA8EBA}" destId="{1D97247F-8644-4258-8064-DE7DE520E761}" srcOrd="0" destOrd="0" presId="urn:microsoft.com/office/officeart/2005/8/layout/vList5"/>
    <dgm:cxn modelId="{428D3A2F-35BB-4FFB-8542-DCAAA482D339}" srcId="{847F06E4-EF7E-4643-B20D-0251BE2C19F3}" destId="{E16667F3-CDE0-4D01-AA18-48C99B0DB8FD}" srcOrd="0" destOrd="0" parTransId="{6667EE3C-7C31-4129-BC1E-F41D43DA3E74}" sibTransId="{3D2236D6-9206-44D4-9597-8216775DBD17}"/>
    <dgm:cxn modelId="{68936F3B-1C2E-4CCD-A8D9-2DCBAEC4FD47}" type="presOf" srcId="{0504C610-46B3-4A37-9278-5B6564097C19}" destId="{5E7A9890-4208-4042-82F0-3906EA6B99A0}" srcOrd="0" destOrd="0" presId="urn:microsoft.com/office/officeart/2005/8/layout/vList5"/>
    <dgm:cxn modelId="{46D18B3D-BB66-4ACB-AA31-FC6F3067E59B}" type="presOf" srcId="{847F06E4-EF7E-4643-B20D-0251BE2C19F3}" destId="{96A96172-174E-40F7-8805-B0CD2EE7BEB2}" srcOrd="0" destOrd="0" presId="urn:microsoft.com/office/officeart/2005/8/layout/vList5"/>
    <dgm:cxn modelId="{9451136C-4EF9-49D9-ADDF-4B6A1CAAB939}" type="presOf" srcId="{008319B0-F7F9-406F-91C5-36E5979ED698}" destId="{5E7A9890-4208-4042-82F0-3906EA6B99A0}" srcOrd="0" destOrd="2" presId="urn:microsoft.com/office/officeart/2005/8/layout/vList5"/>
    <dgm:cxn modelId="{5A76A175-4CB6-4AC5-9606-F4E86FD13926}" srcId="{9A38AA06-60D6-4E1E-BA1E-FDE24AA3EF3E}" destId="{A311A30C-0D51-42A8-A639-175E1B8161EF}" srcOrd="1" destOrd="0" parTransId="{6743D3D2-E80D-4A9A-9A57-8EEAF87F7636}" sibTransId="{6691B4E4-122F-49EA-A404-F3F460A4CC04}"/>
    <dgm:cxn modelId="{12A96278-4245-4D9C-8CAA-3103573EBD8F}" type="presOf" srcId="{4E8FD5C6-81D0-496F-B1F1-ECC151F8E388}" destId="{89FBC787-808C-4C5D-A889-30093E99177C}" srcOrd="0" destOrd="0" presId="urn:microsoft.com/office/officeart/2005/8/layout/vList5"/>
    <dgm:cxn modelId="{9866D985-EA94-4ADD-8D1E-E24BCD65B014}" srcId="{847F06E4-EF7E-4643-B20D-0251BE2C19F3}" destId="{DD9B75A3-7002-4B78-9540-8EFD6871F9E8}" srcOrd="1" destOrd="0" parTransId="{9825F1AD-6701-4BFB-A550-09BAD3645D09}" sibTransId="{5CDD40ED-6853-4CB0-A626-2DA26EC9D23D}"/>
    <dgm:cxn modelId="{5966658D-4192-4C7A-B64D-29A0CFBEEA26}" srcId="{8A3FD867-1C18-4907-8B63-7C47BDB0E2A9}" destId="{1B75DB1A-CB65-4604-91FD-6E9FA59D9CCB}" srcOrd="3" destOrd="0" parTransId="{9603337E-83D1-4294-89C5-097352EA7D84}" sibTransId="{8224A62B-E4DC-4F80-B60F-2464C8D6C418}"/>
    <dgm:cxn modelId="{6EE03E99-5D0D-4C1C-80BE-16E2EA980ED8}" type="presOf" srcId="{E16667F3-CDE0-4D01-AA18-48C99B0DB8FD}" destId="{610194D3-B79A-4631-A8EC-527A52529F9A}" srcOrd="0" destOrd="0" presId="urn:microsoft.com/office/officeart/2005/8/layout/vList5"/>
    <dgm:cxn modelId="{27D9A59A-31F0-4C46-9357-A1875A2DB471}" srcId="{8A3FD867-1C18-4907-8B63-7C47BDB0E2A9}" destId="{9A38AA06-60D6-4E1E-BA1E-FDE24AA3EF3E}" srcOrd="1" destOrd="0" parTransId="{7842C562-52E2-4C5E-AB07-08EF9DA77303}" sibTransId="{EA16A4E3-B073-4612-9365-E9C5F5E6D33D}"/>
    <dgm:cxn modelId="{35B1BDB5-0221-4F61-8B46-8888256EF5A2}" type="presOf" srcId="{2CF0BA2F-0681-4A10-9936-D2B8232D6ECC}" destId="{97F5A232-7608-4707-9BDA-B041A8BA3FC6}" srcOrd="0" destOrd="0" presId="urn:microsoft.com/office/officeart/2005/8/layout/vList5"/>
    <dgm:cxn modelId="{47F543B8-F971-4FF4-9156-4877EAFA3AC4}" srcId="{1B75DB1A-CB65-4604-91FD-6E9FA59D9CCB}" destId="{CA112C05-A937-4D45-8172-034CE990FDD1}" srcOrd="1" destOrd="0" parTransId="{00628F75-8F6D-416A-90C3-4CB35BAF25CB}" sibTransId="{583970F6-9DBF-472B-9E5D-85A1A15B8AA5}"/>
    <dgm:cxn modelId="{98776BB8-7669-4325-9A4D-983EA074568F}" type="presOf" srcId="{DD9B75A3-7002-4B78-9540-8EFD6871F9E8}" destId="{610194D3-B79A-4631-A8EC-527A52529F9A}" srcOrd="0" destOrd="1" presId="urn:microsoft.com/office/officeart/2005/8/layout/vList5"/>
    <dgm:cxn modelId="{752D4BBE-6722-45B9-A427-88779A56B675}" type="presOf" srcId="{1B75DB1A-CB65-4604-91FD-6E9FA59D9CCB}" destId="{FFC77558-A973-4272-B838-4CD776D48BC3}" srcOrd="0" destOrd="0" presId="urn:microsoft.com/office/officeart/2005/8/layout/vList5"/>
    <dgm:cxn modelId="{BD2DEEC2-F919-4B16-BE8A-F5AB500DEA80}" srcId="{8A3FD867-1C18-4907-8B63-7C47BDB0E2A9}" destId="{4E8FD5C6-81D0-496F-B1F1-ECC151F8E388}" srcOrd="2" destOrd="0" parTransId="{EE50C297-A00E-4D2A-A61A-3A59AB09C9B5}" sibTransId="{655E9130-5D3B-4274-883B-37328B4DDB06}"/>
    <dgm:cxn modelId="{215B31CA-FC92-4161-BFD0-BD9983766DCA}" srcId="{1B75DB1A-CB65-4604-91FD-6E9FA59D9CCB}" destId="{008319B0-F7F9-406F-91C5-36E5979ED698}" srcOrd="2" destOrd="0" parTransId="{F05D0BD8-2DE6-44A6-AF98-2061466933CD}" sibTransId="{E9985DEC-EEA9-4FB9-9542-8B56BA548F9E}"/>
    <dgm:cxn modelId="{2233D4D0-8001-49D1-ACC2-E3EB3CA57DF2}" srcId="{4E8FD5C6-81D0-496F-B1F1-ECC151F8E388}" destId="{2CF0BA2F-0681-4A10-9936-D2B8232D6ECC}" srcOrd="0" destOrd="0" parTransId="{64D4FF84-525A-457E-9022-2F0BC25D8BEE}" sibTransId="{8A01E4A9-AD5A-4CDB-AAFB-F057839EFC71}"/>
    <dgm:cxn modelId="{A65C22D8-4C1E-435F-B630-0661D99760BB}" srcId="{1B75DB1A-CB65-4604-91FD-6E9FA59D9CCB}" destId="{0504C610-46B3-4A37-9278-5B6564097C19}" srcOrd="0" destOrd="0" parTransId="{99E041E5-E9FD-453B-BAB0-3E9D92610C73}" sibTransId="{A284BB17-173D-4CFD-82C1-4F7BB0B930E2}"/>
    <dgm:cxn modelId="{241A7CE2-8C34-4C78-B13D-0C0C432BBC44}" type="presOf" srcId="{CA112C05-A937-4D45-8172-034CE990FDD1}" destId="{5E7A9890-4208-4042-82F0-3906EA6B99A0}" srcOrd="0" destOrd="1" presId="urn:microsoft.com/office/officeart/2005/8/layout/vList5"/>
    <dgm:cxn modelId="{114695E2-D4FA-44BE-9723-4C19F7672048}" type="presOf" srcId="{8A3FD867-1C18-4907-8B63-7C47BDB0E2A9}" destId="{E4A17AF3-26AE-4821-8F3C-40BCDB251BAF}" srcOrd="0" destOrd="0" presId="urn:microsoft.com/office/officeart/2005/8/layout/vList5"/>
    <dgm:cxn modelId="{2DFC33F8-EC8B-4E81-A09D-E59A98E23921}" type="presOf" srcId="{9A38AA06-60D6-4E1E-BA1E-FDE24AA3EF3E}" destId="{024B9AA8-BC32-4E2D-B2EF-6DB27185E29F}" srcOrd="0" destOrd="0" presId="urn:microsoft.com/office/officeart/2005/8/layout/vList5"/>
    <dgm:cxn modelId="{B81F9EFC-C53B-4E97-A1A2-590805F3FED6}" srcId="{9A38AA06-60D6-4E1E-BA1E-FDE24AA3EF3E}" destId="{8BB17F0C-5DC5-42E2-A803-49C85CBA8EBA}" srcOrd="0" destOrd="0" parTransId="{B26FD67B-737C-4440-AC1C-8FE3856E1004}" sibTransId="{B9A0176A-B685-4FF9-ABB9-19E08CB7011A}"/>
    <dgm:cxn modelId="{1ADAC1E8-6575-4FAF-92F9-93F902DEEC54}" type="presParOf" srcId="{E4A17AF3-26AE-4821-8F3C-40BCDB251BAF}" destId="{AC8569A1-FEBA-4899-ACF9-03387870D3C3}" srcOrd="0" destOrd="0" presId="urn:microsoft.com/office/officeart/2005/8/layout/vList5"/>
    <dgm:cxn modelId="{8982CE89-81E6-4BB1-9821-9EA0F1A9256A}" type="presParOf" srcId="{AC8569A1-FEBA-4899-ACF9-03387870D3C3}" destId="{96A96172-174E-40F7-8805-B0CD2EE7BEB2}" srcOrd="0" destOrd="0" presId="urn:microsoft.com/office/officeart/2005/8/layout/vList5"/>
    <dgm:cxn modelId="{5D027935-40A3-4C73-A808-2F589E7C5F3F}" type="presParOf" srcId="{AC8569A1-FEBA-4899-ACF9-03387870D3C3}" destId="{610194D3-B79A-4631-A8EC-527A52529F9A}" srcOrd="1" destOrd="0" presId="urn:microsoft.com/office/officeart/2005/8/layout/vList5"/>
    <dgm:cxn modelId="{59992DB6-0292-4256-9230-A8F05947DE8F}" type="presParOf" srcId="{E4A17AF3-26AE-4821-8F3C-40BCDB251BAF}" destId="{490B0B23-0379-4225-B694-F9D22F883E4C}" srcOrd="1" destOrd="0" presId="urn:microsoft.com/office/officeart/2005/8/layout/vList5"/>
    <dgm:cxn modelId="{7E70ED5D-2004-4339-88E3-0DCC96001987}" type="presParOf" srcId="{E4A17AF3-26AE-4821-8F3C-40BCDB251BAF}" destId="{7CF63BBF-8072-4D0C-8805-68E9DBD68BDB}" srcOrd="2" destOrd="0" presId="urn:microsoft.com/office/officeart/2005/8/layout/vList5"/>
    <dgm:cxn modelId="{8D9C5016-04F0-4A6E-8F30-8F100477F955}" type="presParOf" srcId="{7CF63BBF-8072-4D0C-8805-68E9DBD68BDB}" destId="{024B9AA8-BC32-4E2D-B2EF-6DB27185E29F}" srcOrd="0" destOrd="0" presId="urn:microsoft.com/office/officeart/2005/8/layout/vList5"/>
    <dgm:cxn modelId="{362F365F-DD05-4553-BE01-93567696D1F6}" type="presParOf" srcId="{7CF63BBF-8072-4D0C-8805-68E9DBD68BDB}" destId="{1D97247F-8644-4258-8064-DE7DE520E761}" srcOrd="1" destOrd="0" presId="urn:microsoft.com/office/officeart/2005/8/layout/vList5"/>
    <dgm:cxn modelId="{47C0E058-D21E-4888-BC0A-187359DD4505}" type="presParOf" srcId="{E4A17AF3-26AE-4821-8F3C-40BCDB251BAF}" destId="{B622291C-1AD4-47A0-9BEF-68AC5C96A5C9}" srcOrd="3" destOrd="0" presId="urn:microsoft.com/office/officeart/2005/8/layout/vList5"/>
    <dgm:cxn modelId="{FF1ED5AD-797A-4019-9046-0D8C3CA1138E}" type="presParOf" srcId="{E4A17AF3-26AE-4821-8F3C-40BCDB251BAF}" destId="{D4629633-882D-4C05-90B7-5AD612C491B5}" srcOrd="4" destOrd="0" presId="urn:microsoft.com/office/officeart/2005/8/layout/vList5"/>
    <dgm:cxn modelId="{2A505CCE-218A-4BF1-8C89-8A1073511757}" type="presParOf" srcId="{D4629633-882D-4C05-90B7-5AD612C491B5}" destId="{89FBC787-808C-4C5D-A889-30093E99177C}" srcOrd="0" destOrd="0" presId="urn:microsoft.com/office/officeart/2005/8/layout/vList5"/>
    <dgm:cxn modelId="{B3FE6BD1-37D2-4AC1-A648-4146899B105C}" type="presParOf" srcId="{D4629633-882D-4C05-90B7-5AD612C491B5}" destId="{97F5A232-7608-4707-9BDA-B041A8BA3FC6}" srcOrd="1" destOrd="0" presId="urn:microsoft.com/office/officeart/2005/8/layout/vList5"/>
    <dgm:cxn modelId="{8788B89C-F2A6-4BEC-B18D-0DEAC0242094}" type="presParOf" srcId="{E4A17AF3-26AE-4821-8F3C-40BCDB251BAF}" destId="{23A24D4D-D56D-4376-8AF6-9BF722EE1DEB}" srcOrd="5" destOrd="0" presId="urn:microsoft.com/office/officeart/2005/8/layout/vList5"/>
    <dgm:cxn modelId="{392FE090-8C20-4543-AEF7-610BB072DEB2}" type="presParOf" srcId="{E4A17AF3-26AE-4821-8F3C-40BCDB251BAF}" destId="{B15662F1-C467-42C9-8F5E-D544913C5DB8}" srcOrd="6" destOrd="0" presId="urn:microsoft.com/office/officeart/2005/8/layout/vList5"/>
    <dgm:cxn modelId="{7B4F034C-9125-482C-9EE1-A4E49103C278}" type="presParOf" srcId="{B15662F1-C467-42C9-8F5E-D544913C5DB8}" destId="{FFC77558-A973-4272-B838-4CD776D48BC3}" srcOrd="0" destOrd="0" presId="urn:microsoft.com/office/officeart/2005/8/layout/vList5"/>
    <dgm:cxn modelId="{20CDD92F-B6DF-460F-A2B2-8DE7BA3B7D03}" type="presParOf" srcId="{B15662F1-C467-42C9-8F5E-D544913C5DB8}" destId="{5E7A9890-4208-4042-82F0-3906EA6B99A0}"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40EF730-229A-4AF6-A231-0C4813EE5982}" type="doc">
      <dgm:prSet loTypeId="urn:microsoft.com/office/officeart/2005/8/layout/process1" loCatId="process" qsTypeId="urn:microsoft.com/office/officeart/2005/8/quickstyle/simple1" qsCatId="simple" csTypeId="urn:microsoft.com/office/officeart/2005/8/colors/accent1_5" csCatId="accent1" phldr="1"/>
      <dgm:spPr/>
    </dgm:pt>
    <dgm:pt modelId="{DFE09A2E-3A7E-4B7B-8C5A-3B488261FB57}">
      <dgm:prSet phldrT="[Text]"/>
      <dgm:spPr/>
      <dgm:t>
        <a:bodyPr/>
        <a:lstStyle/>
        <a:p>
          <a:r>
            <a:rPr lang="lv-LV" dirty="0">
              <a:latin typeface="Verdana" panose="020B0604030504040204" pitchFamily="34" charset="0"/>
              <a:ea typeface="Verdana" panose="020B0604030504040204" pitchFamily="34" charset="0"/>
            </a:rPr>
            <a:t>Administratīvā vērtēšana (veic Fonda sekretariāts)</a:t>
          </a:r>
          <a:endParaRPr lang="lv-LV" dirty="0"/>
        </a:p>
      </dgm:t>
    </dgm:pt>
    <dgm:pt modelId="{9F5A2D72-748C-4A9F-972A-15C42AAAFBDE}" type="parTrans" cxnId="{74675437-AE1E-4F20-8297-3A5CC478B018}">
      <dgm:prSet/>
      <dgm:spPr/>
      <dgm:t>
        <a:bodyPr/>
        <a:lstStyle/>
        <a:p>
          <a:endParaRPr lang="lv-LV"/>
        </a:p>
      </dgm:t>
    </dgm:pt>
    <dgm:pt modelId="{BCBB0C9A-55B8-482F-96DA-3433740F5D32}" type="sibTrans" cxnId="{74675437-AE1E-4F20-8297-3A5CC478B018}">
      <dgm:prSet/>
      <dgm:spPr/>
      <dgm:t>
        <a:bodyPr/>
        <a:lstStyle/>
        <a:p>
          <a:endParaRPr lang="lv-LV"/>
        </a:p>
      </dgm:t>
    </dgm:pt>
    <dgm:pt modelId="{B5F175C1-4057-4241-9FC0-530C45521FAB}">
      <dgm:prSet phldrT="[Text]"/>
      <dgm:spPr/>
      <dgm:t>
        <a:bodyPr/>
        <a:lstStyle/>
        <a:p>
          <a:r>
            <a:rPr lang="lv-LV" dirty="0">
              <a:latin typeface="Verdana" panose="020B0604030504040204" pitchFamily="34" charset="0"/>
              <a:ea typeface="Verdana" panose="020B0604030504040204" pitchFamily="34" charset="0"/>
            </a:rPr>
            <a:t>Atbilstības vērtēšana (veic Vērtēšanas komisija)</a:t>
          </a:r>
          <a:endParaRPr lang="lv-LV" dirty="0"/>
        </a:p>
      </dgm:t>
    </dgm:pt>
    <dgm:pt modelId="{9F915502-ACC0-471E-9BC7-EA9C785AD402}" type="parTrans" cxnId="{E8119F61-AF01-4779-90DD-3C68F5F59B98}">
      <dgm:prSet/>
      <dgm:spPr/>
      <dgm:t>
        <a:bodyPr/>
        <a:lstStyle/>
        <a:p>
          <a:endParaRPr lang="lv-LV"/>
        </a:p>
      </dgm:t>
    </dgm:pt>
    <dgm:pt modelId="{2E7B45E8-6AAB-4C62-B832-23F9F802D7D5}" type="sibTrans" cxnId="{E8119F61-AF01-4779-90DD-3C68F5F59B98}">
      <dgm:prSet/>
      <dgm:spPr/>
      <dgm:t>
        <a:bodyPr/>
        <a:lstStyle/>
        <a:p>
          <a:endParaRPr lang="lv-LV"/>
        </a:p>
      </dgm:t>
    </dgm:pt>
    <dgm:pt modelId="{04AB322C-9BE1-485D-8B9E-5B9B7F757283}">
      <dgm:prSet phldrT="[Text]"/>
      <dgm:spPr/>
      <dgm:t>
        <a:bodyPr/>
        <a:lstStyle/>
        <a:p>
          <a:r>
            <a:rPr lang="lv-LV" dirty="0">
              <a:latin typeface="Verdana" panose="020B0604030504040204" pitchFamily="34" charset="0"/>
              <a:ea typeface="Verdana" panose="020B0604030504040204" pitchFamily="34" charset="0"/>
            </a:rPr>
            <a:t>Kvalitātes vērtēšana (veic Vērtēšanas komisija)</a:t>
          </a:r>
          <a:endParaRPr lang="lv-LV" dirty="0"/>
        </a:p>
      </dgm:t>
    </dgm:pt>
    <dgm:pt modelId="{40882763-32DF-4CAD-A481-A1B6D92F65A9}" type="parTrans" cxnId="{10169CF8-6CEA-4860-8A79-9E02FBC71EDB}">
      <dgm:prSet/>
      <dgm:spPr/>
      <dgm:t>
        <a:bodyPr/>
        <a:lstStyle/>
        <a:p>
          <a:endParaRPr lang="lv-LV"/>
        </a:p>
      </dgm:t>
    </dgm:pt>
    <dgm:pt modelId="{89F77A98-FB52-4439-B0A9-CAFB908F39FA}" type="sibTrans" cxnId="{10169CF8-6CEA-4860-8A79-9E02FBC71EDB}">
      <dgm:prSet/>
      <dgm:spPr/>
      <dgm:t>
        <a:bodyPr/>
        <a:lstStyle/>
        <a:p>
          <a:endParaRPr lang="lv-LV"/>
        </a:p>
      </dgm:t>
    </dgm:pt>
    <dgm:pt modelId="{14ACB50D-B724-41C7-AB7D-1FD60E22AC2D}" type="pres">
      <dgm:prSet presAssocID="{840EF730-229A-4AF6-A231-0C4813EE5982}" presName="Name0" presStyleCnt="0">
        <dgm:presLayoutVars>
          <dgm:dir/>
          <dgm:resizeHandles val="exact"/>
        </dgm:presLayoutVars>
      </dgm:prSet>
      <dgm:spPr/>
    </dgm:pt>
    <dgm:pt modelId="{0D028D45-88C3-4D4E-AF1C-272E903E9947}" type="pres">
      <dgm:prSet presAssocID="{DFE09A2E-3A7E-4B7B-8C5A-3B488261FB57}" presName="node" presStyleLbl="node1" presStyleIdx="0" presStyleCnt="3">
        <dgm:presLayoutVars>
          <dgm:bulletEnabled val="1"/>
        </dgm:presLayoutVars>
      </dgm:prSet>
      <dgm:spPr/>
    </dgm:pt>
    <dgm:pt modelId="{8834C4B5-8DE4-4AAA-BB65-E8AD64BF871E}" type="pres">
      <dgm:prSet presAssocID="{BCBB0C9A-55B8-482F-96DA-3433740F5D32}" presName="sibTrans" presStyleLbl="sibTrans2D1" presStyleIdx="0" presStyleCnt="2"/>
      <dgm:spPr/>
    </dgm:pt>
    <dgm:pt modelId="{325708BF-2186-4D61-8DA5-6D383A8110DE}" type="pres">
      <dgm:prSet presAssocID="{BCBB0C9A-55B8-482F-96DA-3433740F5D32}" presName="connectorText" presStyleLbl="sibTrans2D1" presStyleIdx="0" presStyleCnt="2"/>
      <dgm:spPr/>
    </dgm:pt>
    <dgm:pt modelId="{FEC0836F-00BD-4F25-B309-E5ED0B28BB05}" type="pres">
      <dgm:prSet presAssocID="{B5F175C1-4057-4241-9FC0-530C45521FAB}" presName="node" presStyleLbl="node1" presStyleIdx="1" presStyleCnt="3">
        <dgm:presLayoutVars>
          <dgm:bulletEnabled val="1"/>
        </dgm:presLayoutVars>
      </dgm:prSet>
      <dgm:spPr/>
    </dgm:pt>
    <dgm:pt modelId="{77B998D7-6354-4D1B-8D7E-A88E741C8A86}" type="pres">
      <dgm:prSet presAssocID="{2E7B45E8-6AAB-4C62-B832-23F9F802D7D5}" presName="sibTrans" presStyleLbl="sibTrans2D1" presStyleIdx="1" presStyleCnt="2"/>
      <dgm:spPr/>
    </dgm:pt>
    <dgm:pt modelId="{E3E8B6E9-D09C-4123-B29D-6BAC48376E5D}" type="pres">
      <dgm:prSet presAssocID="{2E7B45E8-6AAB-4C62-B832-23F9F802D7D5}" presName="connectorText" presStyleLbl="sibTrans2D1" presStyleIdx="1" presStyleCnt="2"/>
      <dgm:spPr/>
    </dgm:pt>
    <dgm:pt modelId="{1BA1D35B-2B6B-4563-90F0-A50AAC7A8096}" type="pres">
      <dgm:prSet presAssocID="{04AB322C-9BE1-485D-8B9E-5B9B7F757283}" presName="node" presStyleLbl="node1" presStyleIdx="2" presStyleCnt="3">
        <dgm:presLayoutVars>
          <dgm:bulletEnabled val="1"/>
        </dgm:presLayoutVars>
      </dgm:prSet>
      <dgm:spPr/>
    </dgm:pt>
  </dgm:ptLst>
  <dgm:cxnLst>
    <dgm:cxn modelId="{DEDF0105-5E64-49D6-9F7C-6B067DC9A763}" type="presOf" srcId="{840EF730-229A-4AF6-A231-0C4813EE5982}" destId="{14ACB50D-B724-41C7-AB7D-1FD60E22AC2D}" srcOrd="0" destOrd="0" presId="urn:microsoft.com/office/officeart/2005/8/layout/process1"/>
    <dgm:cxn modelId="{1E855010-018F-4389-ADE5-3BC62EBBAE1D}" type="presOf" srcId="{BCBB0C9A-55B8-482F-96DA-3433740F5D32}" destId="{8834C4B5-8DE4-4AAA-BB65-E8AD64BF871E}" srcOrd="0" destOrd="0" presId="urn:microsoft.com/office/officeart/2005/8/layout/process1"/>
    <dgm:cxn modelId="{74675437-AE1E-4F20-8297-3A5CC478B018}" srcId="{840EF730-229A-4AF6-A231-0C4813EE5982}" destId="{DFE09A2E-3A7E-4B7B-8C5A-3B488261FB57}" srcOrd="0" destOrd="0" parTransId="{9F5A2D72-748C-4A9F-972A-15C42AAAFBDE}" sibTransId="{BCBB0C9A-55B8-482F-96DA-3433740F5D32}"/>
    <dgm:cxn modelId="{E8119F61-AF01-4779-90DD-3C68F5F59B98}" srcId="{840EF730-229A-4AF6-A231-0C4813EE5982}" destId="{B5F175C1-4057-4241-9FC0-530C45521FAB}" srcOrd="1" destOrd="0" parTransId="{9F915502-ACC0-471E-9BC7-EA9C785AD402}" sibTransId="{2E7B45E8-6AAB-4C62-B832-23F9F802D7D5}"/>
    <dgm:cxn modelId="{8DC12C62-C893-4397-8468-FC1080CB09FD}" type="presOf" srcId="{DFE09A2E-3A7E-4B7B-8C5A-3B488261FB57}" destId="{0D028D45-88C3-4D4E-AF1C-272E903E9947}" srcOrd="0" destOrd="0" presId="urn:microsoft.com/office/officeart/2005/8/layout/process1"/>
    <dgm:cxn modelId="{F8EDEE51-53EE-493F-9E38-11B0E70FEEAE}" type="presOf" srcId="{2E7B45E8-6AAB-4C62-B832-23F9F802D7D5}" destId="{E3E8B6E9-D09C-4123-B29D-6BAC48376E5D}" srcOrd="1" destOrd="0" presId="urn:microsoft.com/office/officeart/2005/8/layout/process1"/>
    <dgm:cxn modelId="{7B953497-AC08-45ED-ACBF-D409A24818E7}" type="presOf" srcId="{BCBB0C9A-55B8-482F-96DA-3433740F5D32}" destId="{325708BF-2186-4D61-8DA5-6D383A8110DE}" srcOrd="1" destOrd="0" presId="urn:microsoft.com/office/officeart/2005/8/layout/process1"/>
    <dgm:cxn modelId="{4524CFA0-CB40-4579-83AC-F963D641C4A8}" type="presOf" srcId="{2E7B45E8-6AAB-4C62-B832-23F9F802D7D5}" destId="{77B998D7-6354-4D1B-8D7E-A88E741C8A86}" srcOrd="0" destOrd="0" presId="urn:microsoft.com/office/officeart/2005/8/layout/process1"/>
    <dgm:cxn modelId="{A4CDEFD3-30D1-439F-9258-DED1399D3860}" type="presOf" srcId="{B5F175C1-4057-4241-9FC0-530C45521FAB}" destId="{FEC0836F-00BD-4F25-B309-E5ED0B28BB05}" srcOrd="0" destOrd="0" presId="urn:microsoft.com/office/officeart/2005/8/layout/process1"/>
    <dgm:cxn modelId="{10169CF8-6CEA-4860-8A79-9E02FBC71EDB}" srcId="{840EF730-229A-4AF6-A231-0C4813EE5982}" destId="{04AB322C-9BE1-485D-8B9E-5B9B7F757283}" srcOrd="2" destOrd="0" parTransId="{40882763-32DF-4CAD-A481-A1B6D92F65A9}" sibTransId="{89F77A98-FB52-4439-B0A9-CAFB908F39FA}"/>
    <dgm:cxn modelId="{63882BFE-0F3F-486D-9C11-7C0B66CA921A}" type="presOf" srcId="{04AB322C-9BE1-485D-8B9E-5B9B7F757283}" destId="{1BA1D35B-2B6B-4563-90F0-A50AAC7A8096}" srcOrd="0" destOrd="0" presId="urn:microsoft.com/office/officeart/2005/8/layout/process1"/>
    <dgm:cxn modelId="{1B94EC35-8F3A-4414-8F77-A2375DA0A1D7}" type="presParOf" srcId="{14ACB50D-B724-41C7-AB7D-1FD60E22AC2D}" destId="{0D028D45-88C3-4D4E-AF1C-272E903E9947}" srcOrd="0" destOrd="0" presId="urn:microsoft.com/office/officeart/2005/8/layout/process1"/>
    <dgm:cxn modelId="{64BEE2B5-142B-4C4F-B689-B12EC6A0A11B}" type="presParOf" srcId="{14ACB50D-B724-41C7-AB7D-1FD60E22AC2D}" destId="{8834C4B5-8DE4-4AAA-BB65-E8AD64BF871E}" srcOrd="1" destOrd="0" presId="urn:microsoft.com/office/officeart/2005/8/layout/process1"/>
    <dgm:cxn modelId="{72A417C1-8621-4AC2-9157-3498DAFAE037}" type="presParOf" srcId="{8834C4B5-8DE4-4AAA-BB65-E8AD64BF871E}" destId="{325708BF-2186-4D61-8DA5-6D383A8110DE}" srcOrd="0" destOrd="0" presId="urn:microsoft.com/office/officeart/2005/8/layout/process1"/>
    <dgm:cxn modelId="{29A3BBED-A8BB-42F6-9FBC-AEAAEDB16C51}" type="presParOf" srcId="{14ACB50D-B724-41C7-AB7D-1FD60E22AC2D}" destId="{FEC0836F-00BD-4F25-B309-E5ED0B28BB05}" srcOrd="2" destOrd="0" presId="urn:microsoft.com/office/officeart/2005/8/layout/process1"/>
    <dgm:cxn modelId="{E8847DDC-4478-42C2-A05F-D9687D97E17B}" type="presParOf" srcId="{14ACB50D-B724-41C7-AB7D-1FD60E22AC2D}" destId="{77B998D7-6354-4D1B-8D7E-A88E741C8A86}" srcOrd="3" destOrd="0" presId="urn:microsoft.com/office/officeart/2005/8/layout/process1"/>
    <dgm:cxn modelId="{7664E57D-0869-4546-9026-198E364148DC}" type="presParOf" srcId="{77B998D7-6354-4D1B-8D7E-A88E741C8A86}" destId="{E3E8B6E9-D09C-4123-B29D-6BAC48376E5D}" srcOrd="0" destOrd="0" presId="urn:microsoft.com/office/officeart/2005/8/layout/process1"/>
    <dgm:cxn modelId="{87930B0E-5E46-413C-A3BA-E862FDD30EEC}" type="presParOf" srcId="{14ACB50D-B724-41C7-AB7D-1FD60E22AC2D}" destId="{1BA1D35B-2B6B-4563-90F0-A50AAC7A809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407A7CE-609F-4B67-90AD-42DAB64D5CEA}" type="doc">
      <dgm:prSet loTypeId="urn:microsoft.com/office/officeart/2005/8/layout/vList6" loCatId="process" qsTypeId="urn:microsoft.com/office/officeart/2005/8/quickstyle/simple1" qsCatId="simple" csTypeId="urn:microsoft.com/office/officeart/2005/8/colors/accent1_5" csCatId="accent1" phldr="1"/>
      <dgm:spPr/>
      <dgm:t>
        <a:bodyPr/>
        <a:lstStyle/>
        <a:p>
          <a:endParaRPr lang="lv-LV"/>
        </a:p>
      </dgm:t>
    </dgm:pt>
    <dgm:pt modelId="{5849EDBE-D016-4AF6-90F2-DF65F43D4D59}">
      <dgm:prSet phldrT="[Text]" custT="1"/>
      <dgm:spPr/>
      <dgm:t>
        <a:bodyPr/>
        <a:lstStyle/>
        <a:p>
          <a:r>
            <a:rPr lang="lv-LV" sz="2000" b="0" dirty="0"/>
            <a:t>Administratīvā vērtēšana</a:t>
          </a:r>
        </a:p>
      </dgm:t>
    </dgm:pt>
    <dgm:pt modelId="{7581F81C-8C65-4580-A07A-85A7C0E06406}" type="parTrans" cxnId="{E92451D4-107D-409C-B2C8-41437FD00061}">
      <dgm:prSet/>
      <dgm:spPr/>
      <dgm:t>
        <a:bodyPr/>
        <a:lstStyle/>
        <a:p>
          <a:endParaRPr lang="lv-LV"/>
        </a:p>
      </dgm:t>
    </dgm:pt>
    <dgm:pt modelId="{10938C34-EEF5-47FB-BD9D-724956E80BB8}" type="sibTrans" cxnId="{E92451D4-107D-409C-B2C8-41437FD00061}">
      <dgm:prSet/>
      <dgm:spPr/>
      <dgm:t>
        <a:bodyPr/>
        <a:lstStyle/>
        <a:p>
          <a:endParaRPr lang="lv-LV"/>
        </a:p>
      </dgm:t>
    </dgm:pt>
    <dgm:pt modelId="{ADF2DC79-F131-4F02-8C75-463D5879C734}">
      <dgm:prSet phldrT="[Text]" custT="1"/>
      <dgm:spPr/>
      <dgm:t>
        <a:bodyPr/>
        <a:lstStyle/>
        <a:p>
          <a:r>
            <a:rPr lang="lv-LV" sz="2000" b="0" dirty="0"/>
            <a:t>Atbilstības vērtēšana </a:t>
          </a:r>
        </a:p>
      </dgm:t>
    </dgm:pt>
    <dgm:pt modelId="{A0EB3517-28DF-4A5D-A96A-578B133A0A7A}" type="parTrans" cxnId="{F908C859-2FCA-438A-88E0-EB85971F9A8D}">
      <dgm:prSet/>
      <dgm:spPr/>
      <dgm:t>
        <a:bodyPr/>
        <a:lstStyle/>
        <a:p>
          <a:endParaRPr lang="lv-LV"/>
        </a:p>
      </dgm:t>
    </dgm:pt>
    <dgm:pt modelId="{D455E3A5-A287-4CB9-B346-98D51E1C8049}" type="sibTrans" cxnId="{F908C859-2FCA-438A-88E0-EB85971F9A8D}">
      <dgm:prSet/>
      <dgm:spPr/>
      <dgm:t>
        <a:bodyPr/>
        <a:lstStyle/>
        <a:p>
          <a:endParaRPr lang="lv-LV"/>
        </a:p>
      </dgm:t>
    </dgm:pt>
    <dgm:pt modelId="{95950DD5-99A9-42E0-B2B1-E75D22C29A7A}">
      <dgm:prSet phldrT="[Text]" custT="1"/>
      <dgm:spPr/>
      <dgm:t>
        <a:bodyPr/>
        <a:lstStyle/>
        <a:p>
          <a:pPr>
            <a:lnSpc>
              <a:spcPct val="100000"/>
            </a:lnSpc>
            <a:spcAft>
              <a:spcPts val="600"/>
            </a:spcAft>
            <a:buFont typeface="Arial" panose="020B0604020202020204" pitchFamily="34" charset="0"/>
            <a:buChar char="•"/>
          </a:pPr>
          <a:r>
            <a:rPr lang="lv-LV" sz="1600" dirty="0"/>
            <a:t>Projekta iesniedzējs </a:t>
          </a:r>
          <a:r>
            <a:rPr lang="en-US" sz="1600" dirty="0"/>
            <a:t>un </a:t>
          </a:r>
          <a:r>
            <a:rPr lang="en-US" sz="1600" dirty="0" err="1"/>
            <a:t>partneri</a:t>
          </a:r>
          <a:r>
            <a:rPr lang="en-US" sz="1600" dirty="0"/>
            <a:t>(s) (ja </a:t>
          </a:r>
          <a:r>
            <a:rPr lang="en-US" sz="1600" dirty="0" err="1"/>
            <a:t>attiecināms</a:t>
          </a:r>
          <a:r>
            <a:rPr lang="en-US" sz="1600" dirty="0"/>
            <a:t>)</a:t>
          </a:r>
          <a:r>
            <a:rPr lang="lv-LV" sz="1600" dirty="0"/>
            <a:t>atbilst nolikuma 3.</a:t>
          </a:r>
          <a:r>
            <a:rPr lang="en-US" sz="1600" dirty="0"/>
            <a:t> </a:t>
          </a:r>
          <a:r>
            <a:rPr lang="lv-LV" sz="1600" dirty="0"/>
            <a:t>punktā noteiktajām prasībām projekta iesniedzējam</a:t>
          </a:r>
          <a:r>
            <a:rPr lang="en-US" sz="1600" dirty="0"/>
            <a:t> un </a:t>
          </a:r>
          <a:r>
            <a:rPr lang="en-US" sz="1600" dirty="0" err="1"/>
            <a:t>sadarbības</a:t>
          </a:r>
          <a:r>
            <a:rPr lang="en-US" sz="1600" dirty="0"/>
            <a:t> </a:t>
          </a:r>
          <a:r>
            <a:rPr lang="en-US" sz="1600" dirty="0" err="1"/>
            <a:t>partneri</a:t>
          </a:r>
          <a:r>
            <a:rPr lang="lv-LV" sz="1600" dirty="0"/>
            <a:t>m</a:t>
          </a:r>
        </a:p>
      </dgm:t>
    </dgm:pt>
    <dgm:pt modelId="{5027E956-ECC6-40BC-97ED-7863B400A0FB}" type="parTrans" cxnId="{39FCBDCD-FBE0-4E69-87E1-223C1B8652CD}">
      <dgm:prSet/>
      <dgm:spPr/>
      <dgm:t>
        <a:bodyPr/>
        <a:lstStyle/>
        <a:p>
          <a:endParaRPr lang="lv-LV"/>
        </a:p>
      </dgm:t>
    </dgm:pt>
    <dgm:pt modelId="{F5469C36-811D-4AF3-B104-D620B5EA779B}" type="sibTrans" cxnId="{39FCBDCD-FBE0-4E69-87E1-223C1B8652CD}">
      <dgm:prSet/>
      <dgm:spPr/>
      <dgm:t>
        <a:bodyPr/>
        <a:lstStyle/>
        <a:p>
          <a:endParaRPr lang="lv-LV"/>
        </a:p>
      </dgm:t>
    </dgm:pt>
    <dgm:pt modelId="{983264A0-C770-4CBC-88AD-4AD38A2EA6ED}">
      <dgm:prSet phldrT="[Text]" custT="1"/>
      <dgm:spPr/>
      <dgm:t>
        <a:bodyPr/>
        <a:lstStyle/>
        <a:p>
          <a:pPr>
            <a:lnSpc>
              <a:spcPct val="100000"/>
            </a:lnSpc>
            <a:spcBef>
              <a:spcPts val="0"/>
            </a:spcBef>
            <a:spcAft>
              <a:spcPts val="600"/>
            </a:spcAft>
            <a:buFont typeface="Arial" panose="020B0604020202020204" pitchFamily="34" charset="0"/>
            <a:buChar char="•"/>
          </a:pPr>
          <a:r>
            <a:rPr lang="lv-LV" sz="1600"/>
            <a:t>Atbilst projekta pieteikuma noformēšanas un iesniegšanas prasībām</a:t>
          </a:r>
        </a:p>
      </dgm:t>
    </dgm:pt>
    <dgm:pt modelId="{E0725CA4-083A-47D5-A5CE-0D08CE307C0A}" type="sibTrans" cxnId="{B9B4D57A-47B8-4BEB-90C1-697CB1D96A70}">
      <dgm:prSet/>
      <dgm:spPr/>
      <dgm:t>
        <a:bodyPr/>
        <a:lstStyle/>
        <a:p>
          <a:endParaRPr lang="lv-LV"/>
        </a:p>
      </dgm:t>
    </dgm:pt>
    <dgm:pt modelId="{4BFCCCE3-B41D-44BE-B8E8-4D65A51844B0}" type="parTrans" cxnId="{B9B4D57A-47B8-4BEB-90C1-697CB1D96A70}">
      <dgm:prSet/>
      <dgm:spPr/>
      <dgm:t>
        <a:bodyPr/>
        <a:lstStyle/>
        <a:p>
          <a:endParaRPr lang="lv-LV"/>
        </a:p>
      </dgm:t>
    </dgm:pt>
    <dgm:pt modelId="{759E80BA-F2BB-47B9-B1F2-8C6F44D04477}">
      <dgm:prSet phldrT="[Text]" custT="1"/>
      <dgm:spPr/>
      <dgm:t>
        <a:bodyPr/>
        <a:lstStyle/>
        <a:p>
          <a:pPr>
            <a:lnSpc>
              <a:spcPct val="100000"/>
            </a:lnSpc>
            <a:spcBef>
              <a:spcPts val="0"/>
            </a:spcBef>
            <a:spcAft>
              <a:spcPts val="600"/>
            </a:spcAft>
            <a:buFont typeface="Arial" panose="020B0604020202020204" pitchFamily="34" charset="0"/>
            <a:buChar char="•"/>
          </a:pPr>
          <a:r>
            <a:rPr lang="lv-LV" sz="1600" dirty="0"/>
            <a:t>Pieprasītais programmas finansējums atbilst norādītajam vienam projektam pieejamam programmas finansējumam</a:t>
          </a:r>
        </a:p>
      </dgm:t>
    </dgm:pt>
    <dgm:pt modelId="{D8B256C3-B3EC-4ECE-95EB-4F94A7309340}" type="parTrans" cxnId="{E447D0E7-668C-47CB-915F-B759179E68EB}">
      <dgm:prSet/>
      <dgm:spPr/>
      <dgm:t>
        <a:bodyPr/>
        <a:lstStyle/>
        <a:p>
          <a:endParaRPr lang="lv-LV"/>
        </a:p>
      </dgm:t>
    </dgm:pt>
    <dgm:pt modelId="{7F9D87D5-2A2C-4FB1-A0D9-BA993FFE871E}" type="sibTrans" cxnId="{E447D0E7-668C-47CB-915F-B759179E68EB}">
      <dgm:prSet/>
      <dgm:spPr/>
      <dgm:t>
        <a:bodyPr/>
        <a:lstStyle/>
        <a:p>
          <a:endParaRPr lang="lv-LV"/>
        </a:p>
      </dgm:t>
    </dgm:pt>
    <dgm:pt modelId="{3CCCDF50-D276-44F9-86A0-8F6FF6F28691}">
      <dgm:prSet phldrT="[Text]" custT="1"/>
      <dgm:spPr/>
      <dgm:t>
        <a:bodyPr/>
        <a:lstStyle/>
        <a:p>
          <a:pPr>
            <a:lnSpc>
              <a:spcPct val="100000"/>
            </a:lnSpc>
            <a:spcBef>
              <a:spcPts val="0"/>
            </a:spcBef>
            <a:spcAft>
              <a:spcPts val="600"/>
            </a:spcAft>
            <a:buFont typeface="Arial" panose="020B0604020202020204" pitchFamily="34" charset="0"/>
            <a:buChar char="•"/>
          </a:pPr>
          <a:r>
            <a:rPr lang="lv-LV" sz="1600"/>
            <a:t>Netiek pārsniegts projekta pieteikumu skaits vienam pieteicējam</a:t>
          </a:r>
        </a:p>
      </dgm:t>
    </dgm:pt>
    <dgm:pt modelId="{E281BC60-82F0-4BEA-AE35-7197A5358CEC}" type="parTrans" cxnId="{85556C5A-7D3E-4C92-B10B-69758392FDA8}">
      <dgm:prSet/>
      <dgm:spPr/>
      <dgm:t>
        <a:bodyPr/>
        <a:lstStyle/>
        <a:p>
          <a:endParaRPr lang="lv-LV"/>
        </a:p>
      </dgm:t>
    </dgm:pt>
    <dgm:pt modelId="{8C71B29B-6EFF-4084-9D8E-042EEA4FE727}" type="sibTrans" cxnId="{85556C5A-7D3E-4C92-B10B-69758392FDA8}">
      <dgm:prSet/>
      <dgm:spPr/>
      <dgm:t>
        <a:bodyPr/>
        <a:lstStyle/>
        <a:p>
          <a:endParaRPr lang="lv-LV"/>
        </a:p>
      </dgm:t>
    </dgm:pt>
    <dgm:pt modelId="{A3EB54A8-7C3B-4CD8-B365-E73717AE9923}" type="pres">
      <dgm:prSet presAssocID="{E407A7CE-609F-4B67-90AD-42DAB64D5CEA}" presName="Name0" presStyleCnt="0">
        <dgm:presLayoutVars>
          <dgm:dir/>
          <dgm:animLvl val="lvl"/>
          <dgm:resizeHandles/>
        </dgm:presLayoutVars>
      </dgm:prSet>
      <dgm:spPr/>
    </dgm:pt>
    <dgm:pt modelId="{92814277-4A51-438E-AD74-E7A691F15643}" type="pres">
      <dgm:prSet presAssocID="{5849EDBE-D016-4AF6-90F2-DF65F43D4D59}" presName="linNode" presStyleCnt="0"/>
      <dgm:spPr/>
    </dgm:pt>
    <dgm:pt modelId="{DDE1EAD8-9082-4AEA-B5CD-AA2B06E3684E}" type="pres">
      <dgm:prSet presAssocID="{5849EDBE-D016-4AF6-90F2-DF65F43D4D59}" presName="parentShp" presStyleLbl="node1" presStyleIdx="0" presStyleCnt="2" custScaleX="83451" custScaleY="134773" custLinFactNeighborX="-5516">
        <dgm:presLayoutVars>
          <dgm:bulletEnabled val="1"/>
        </dgm:presLayoutVars>
      </dgm:prSet>
      <dgm:spPr/>
    </dgm:pt>
    <dgm:pt modelId="{B5A8601E-70C4-48A9-A963-2DCB0FEA12DE}" type="pres">
      <dgm:prSet presAssocID="{5849EDBE-D016-4AF6-90F2-DF65F43D4D59}" presName="childShp" presStyleLbl="bgAccFollowNode1" presStyleIdx="0" presStyleCnt="2" custScaleX="110865" custScaleY="282598">
        <dgm:presLayoutVars>
          <dgm:bulletEnabled val="1"/>
        </dgm:presLayoutVars>
      </dgm:prSet>
      <dgm:spPr/>
    </dgm:pt>
    <dgm:pt modelId="{B761754E-C537-4A0B-A96B-EF6665457B9A}" type="pres">
      <dgm:prSet presAssocID="{10938C34-EEF5-47FB-BD9D-724956E80BB8}" presName="spacing" presStyleCnt="0"/>
      <dgm:spPr/>
    </dgm:pt>
    <dgm:pt modelId="{36EA1437-0F65-45E6-9401-8284946B57ED}" type="pres">
      <dgm:prSet presAssocID="{ADF2DC79-F131-4F02-8C75-463D5879C734}" presName="linNode" presStyleCnt="0"/>
      <dgm:spPr/>
    </dgm:pt>
    <dgm:pt modelId="{9F667465-210F-4D18-A522-5D4EB6A1D56E}" type="pres">
      <dgm:prSet presAssocID="{ADF2DC79-F131-4F02-8C75-463D5879C734}" presName="parentShp" presStyleLbl="node1" presStyleIdx="1" presStyleCnt="2" custScaleX="84923" custScaleY="132633" custLinFactNeighborX="-6195" custLinFactNeighborY="-4202">
        <dgm:presLayoutVars>
          <dgm:bulletEnabled val="1"/>
        </dgm:presLayoutVars>
      </dgm:prSet>
      <dgm:spPr/>
    </dgm:pt>
    <dgm:pt modelId="{35342DB7-685C-47E4-B552-4B4EFFD2EF16}" type="pres">
      <dgm:prSet presAssocID="{ADF2DC79-F131-4F02-8C75-463D5879C734}" presName="childShp" presStyleLbl="bgAccFollowNode1" presStyleIdx="1" presStyleCnt="2" custScaleX="109674" custScaleY="178978">
        <dgm:presLayoutVars>
          <dgm:bulletEnabled val="1"/>
        </dgm:presLayoutVars>
      </dgm:prSet>
      <dgm:spPr/>
    </dgm:pt>
  </dgm:ptLst>
  <dgm:cxnLst>
    <dgm:cxn modelId="{9E936B3C-5889-4C60-80A2-4E08B8E1AE23}" type="presOf" srcId="{3CCCDF50-D276-44F9-86A0-8F6FF6F28691}" destId="{B5A8601E-70C4-48A9-A963-2DCB0FEA12DE}" srcOrd="0" destOrd="2" presId="urn:microsoft.com/office/officeart/2005/8/layout/vList6"/>
    <dgm:cxn modelId="{C6EE415F-DF3B-4E6C-948D-FE5C44689E04}" type="presOf" srcId="{983264A0-C770-4CBC-88AD-4AD38A2EA6ED}" destId="{B5A8601E-70C4-48A9-A963-2DCB0FEA12DE}" srcOrd="0" destOrd="0" presId="urn:microsoft.com/office/officeart/2005/8/layout/vList6"/>
    <dgm:cxn modelId="{6C65866A-C5DB-4208-A1FB-549F1C284FF5}" type="presOf" srcId="{E407A7CE-609F-4B67-90AD-42DAB64D5CEA}" destId="{A3EB54A8-7C3B-4CD8-B365-E73717AE9923}" srcOrd="0" destOrd="0" presId="urn:microsoft.com/office/officeart/2005/8/layout/vList6"/>
    <dgm:cxn modelId="{A7B61A70-E0A2-4E87-B2EE-002E649D7AB8}" type="presOf" srcId="{759E80BA-F2BB-47B9-B1F2-8C6F44D04477}" destId="{B5A8601E-70C4-48A9-A963-2DCB0FEA12DE}" srcOrd="0" destOrd="1" presId="urn:microsoft.com/office/officeart/2005/8/layout/vList6"/>
    <dgm:cxn modelId="{F908C859-2FCA-438A-88E0-EB85971F9A8D}" srcId="{E407A7CE-609F-4B67-90AD-42DAB64D5CEA}" destId="{ADF2DC79-F131-4F02-8C75-463D5879C734}" srcOrd="1" destOrd="0" parTransId="{A0EB3517-28DF-4A5D-A96A-578B133A0A7A}" sibTransId="{D455E3A5-A287-4CB9-B346-98D51E1C8049}"/>
    <dgm:cxn modelId="{85556C5A-7D3E-4C92-B10B-69758392FDA8}" srcId="{5849EDBE-D016-4AF6-90F2-DF65F43D4D59}" destId="{3CCCDF50-D276-44F9-86A0-8F6FF6F28691}" srcOrd="2" destOrd="0" parTransId="{E281BC60-82F0-4BEA-AE35-7197A5358CEC}" sibTransId="{8C71B29B-6EFF-4084-9D8E-042EEA4FE727}"/>
    <dgm:cxn modelId="{B9B4D57A-47B8-4BEB-90C1-697CB1D96A70}" srcId="{5849EDBE-D016-4AF6-90F2-DF65F43D4D59}" destId="{983264A0-C770-4CBC-88AD-4AD38A2EA6ED}" srcOrd="0" destOrd="0" parTransId="{4BFCCCE3-B41D-44BE-B8E8-4D65A51844B0}" sibTransId="{E0725CA4-083A-47D5-A5CE-0D08CE307C0A}"/>
    <dgm:cxn modelId="{39FCBDCD-FBE0-4E69-87E1-223C1B8652CD}" srcId="{ADF2DC79-F131-4F02-8C75-463D5879C734}" destId="{95950DD5-99A9-42E0-B2B1-E75D22C29A7A}" srcOrd="0" destOrd="0" parTransId="{5027E956-ECC6-40BC-97ED-7863B400A0FB}" sibTransId="{F5469C36-811D-4AF3-B104-D620B5EA779B}"/>
    <dgm:cxn modelId="{1F9EC3D3-6C54-4831-8EEA-679132916AB5}" type="presOf" srcId="{ADF2DC79-F131-4F02-8C75-463D5879C734}" destId="{9F667465-210F-4D18-A522-5D4EB6A1D56E}" srcOrd="0" destOrd="0" presId="urn:microsoft.com/office/officeart/2005/8/layout/vList6"/>
    <dgm:cxn modelId="{E92451D4-107D-409C-B2C8-41437FD00061}" srcId="{E407A7CE-609F-4B67-90AD-42DAB64D5CEA}" destId="{5849EDBE-D016-4AF6-90F2-DF65F43D4D59}" srcOrd="0" destOrd="0" parTransId="{7581F81C-8C65-4580-A07A-85A7C0E06406}" sibTransId="{10938C34-EEF5-47FB-BD9D-724956E80BB8}"/>
    <dgm:cxn modelId="{29CC95D7-971D-456D-B5C3-4E5903C78968}" type="presOf" srcId="{95950DD5-99A9-42E0-B2B1-E75D22C29A7A}" destId="{35342DB7-685C-47E4-B552-4B4EFFD2EF16}" srcOrd="0" destOrd="0" presId="urn:microsoft.com/office/officeart/2005/8/layout/vList6"/>
    <dgm:cxn modelId="{BC83FEDF-786D-4FE1-B831-B9B6DDC4A5B5}" type="presOf" srcId="{5849EDBE-D016-4AF6-90F2-DF65F43D4D59}" destId="{DDE1EAD8-9082-4AEA-B5CD-AA2B06E3684E}" srcOrd="0" destOrd="0" presId="urn:microsoft.com/office/officeart/2005/8/layout/vList6"/>
    <dgm:cxn modelId="{E447D0E7-668C-47CB-915F-B759179E68EB}" srcId="{5849EDBE-D016-4AF6-90F2-DF65F43D4D59}" destId="{759E80BA-F2BB-47B9-B1F2-8C6F44D04477}" srcOrd="1" destOrd="0" parTransId="{D8B256C3-B3EC-4ECE-95EB-4F94A7309340}" sibTransId="{7F9D87D5-2A2C-4FB1-A0D9-BA993FFE871E}"/>
    <dgm:cxn modelId="{1BF61B00-3DFA-4409-B608-21B7D1D4849B}" type="presParOf" srcId="{A3EB54A8-7C3B-4CD8-B365-E73717AE9923}" destId="{92814277-4A51-438E-AD74-E7A691F15643}" srcOrd="0" destOrd="0" presId="urn:microsoft.com/office/officeart/2005/8/layout/vList6"/>
    <dgm:cxn modelId="{DF8EABDC-27C7-40D4-97F3-4CDF2523F102}" type="presParOf" srcId="{92814277-4A51-438E-AD74-E7A691F15643}" destId="{DDE1EAD8-9082-4AEA-B5CD-AA2B06E3684E}" srcOrd="0" destOrd="0" presId="urn:microsoft.com/office/officeart/2005/8/layout/vList6"/>
    <dgm:cxn modelId="{EE40F339-07AF-4D6F-BC4F-A7D867893DAD}" type="presParOf" srcId="{92814277-4A51-438E-AD74-E7A691F15643}" destId="{B5A8601E-70C4-48A9-A963-2DCB0FEA12DE}" srcOrd="1" destOrd="0" presId="urn:microsoft.com/office/officeart/2005/8/layout/vList6"/>
    <dgm:cxn modelId="{C4A27DDB-B42B-48BC-A467-188939FA88B3}" type="presParOf" srcId="{A3EB54A8-7C3B-4CD8-B365-E73717AE9923}" destId="{B761754E-C537-4A0B-A96B-EF6665457B9A}" srcOrd="1" destOrd="0" presId="urn:microsoft.com/office/officeart/2005/8/layout/vList6"/>
    <dgm:cxn modelId="{E8F53086-E961-4C53-80BB-52403982113C}" type="presParOf" srcId="{A3EB54A8-7C3B-4CD8-B365-E73717AE9923}" destId="{36EA1437-0F65-45E6-9401-8284946B57ED}" srcOrd="2" destOrd="0" presId="urn:microsoft.com/office/officeart/2005/8/layout/vList6"/>
    <dgm:cxn modelId="{0C158C35-B4FB-457A-B92F-E3515FB8415C}" type="presParOf" srcId="{36EA1437-0F65-45E6-9401-8284946B57ED}" destId="{9F667465-210F-4D18-A522-5D4EB6A1D56E}" srcOrd="0" destOrd="0" presId="urn:microsoft.com/office/officeart/2005/8/layout/vList6"/>
    <dgm:cxn modelId="{F1A53EDD-B54A-4BF2-AE5C-A8B507DC4371}" type="presParOf" srcId="{36EA1437-0F65-45E6-9401-8284946B57ED}" destId="{35342DB7-685C-47E4-B552-4B4EFFD2EF1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407A7CE-609F-4B67-90AD-42DAB64D5CEA}" type="doc">
      <dgm:prSet loTypeId="urn:microsoft.com/office/officeart/2005/8/layout/vList6" loCatId="process" qsTypeId="urn:microsoft.com/office/officeart/2005/8/quickstyle/simple1" qsCatId="simple" csTypeId="urn:microsoft.com/office/officeart/2005/8/colors/accent3_4" csCatId="accent3" phldr="1"/>
      <dgm:spPr/>
      <dgm:t>
        <a:bodyPr/>
        <a:lstStyle/>
        <a:p>
          <a:endParaRPr lang="lv-LV"/>
        </a:p>
      </dgm:t>
    </dgm:pt>
    <dgm:pt modelId="{5849EDBE-D016-4AF6-90F2-DF65F43D4D59}">
      <dgm:prSet phldrT="[Text]" custT="1"/>
      <dgm:spPr/>
      <dgm:t>
        <a:bodyPr/>
        <a:lstStyle/>
        <a:p>
          <a:r>
            <a:rPr lang="lv-LV" sz="3200" dirty="0"/>
            <a:t>Kvalitātes vērtēšana </a:t>
          </a:r>
        </a:p>
      </dgm:t>
    </dgm:pt>
    <dgm:pt modelId="{7581F81C-8C65-4580-A07A-85A7C0E06406}" type="parTrans" cxnId="{E92451D4-107D-409C-B2C8-41437FD00061}">
      <dgm:prSet/>
      <dgm:spPr/>
      <dgm:t>
        <a:bodyPr/>
        <a:lstStyle/>
        <a:p>
          <a:endParaRPr lang="lv-LV"/>
        </a:p>
      </dgm:t>
    </dgm:pt>
    <dgm:pt modelId="{10938C34-EEF5-47FB-BD9D-724956E80BB8}" type="sibTrans" cxnId="{E92451D4-107D-409C-B2C8-41437FD00061}">
      <dgm:prSet/>
      <dgm:spPr/>
      <dgm:t>
        <a:bodyPr/>
        <a:lstStyle/>
        <a:p>
          <a:endParaRPr lang="lv-LV"/>
        </a:p>
      </dgm:t>
    </dgm:pt>
    <dgm:pt modelId="{95950DD5-99A9-42E0-B2B1-E75D22C29A7A}">
      <dgm:prSet phldrT="[Text]" custT="1"/>
      <dgm:spPr/>
      <dgm:t>
        <a:bodyPr/>
        <a:lstStyle/>
        <a:p>
          <a:pPr algn="l">
            <a:lnSpc>
              <a:spcPct val="100000"/>
            </a:lnSpc>
            <a:spcBef>
              <a:spcPts val="1200"/>
            </a:spcBef>
            <a:buFont typeface="+mj-lt"/>
            <a:buAutoNum type="arabicPeriod"/>
          </a:pPr>
          <a:r>
            <a:rPr lang="lv-LV" sz="1600" dirty="0"/>
            <a:t>Projekta atbilstība konkursa mērķim, aktualitāte, kvalitāte un detalizācijas pakāpe, ilgtspēja, mērķauditorija – maksimālais punktu skaits 2</a:t>
          </a:r>
          <a:r>
            <a:rPr lang="en-US" sz="1600" dirty="0"/>
            <a:t>3</a:t>
          </a:r>
          <a:r>
            <a:rPr lang="lv-LV" sz="1600" dirty="0"/>
            <a:t> punkti</a:t>
          </a:r>
        </a:p>
      </dgm:t>
    </dgm:pt>
    <dgm:pt modelId="{5027E956-ECC6-40BC-97ED-7863B400A0FB}" type="parTrans" cxnId="{39FCBDCD-FBE0-4E69-87E1-223C1B8652CD}">
      <dgm:prSet/>
      <dgm:spPr/>
      <dgm:t>
        <a:bodyPr/>
        <a:lstStyle/>
        <a:p>
          <a:endParaRPr lang="lv-LV"/>
        </a:p>
      </dgm:t>
    </dgm:pt>
    <dgm:pt modelId="{F5469C36-811D-4AF3-B104-D620B5EA779B}" type="sibTrans" cxnId="{39FCBDCD-FBE0-4E69-87E1-223C1B8652CD}">
      <dgm:prSet/>
      <dgm:spPr/>
      <dgm:t>
        <a:bodyPr/>
        <a:lstStyle/>
        <a:p>
          <a:endParaRPr lang="lv-LV"/>
        </a:p>
      </dgm:t>
    </dgm:pt>
    <dgm:pt modelId="{C1376E4E-163E-44DE-A33B-DA3C1A7ADF9D}">
      <dgm:prSet/>
      <dgm:spPr/>
      <dgm:t>
        <a:bodyPr/>
        <a:lstStyle/>
        <a:p>
          <a:pPr algn="l">
            <a:lnSpc>
              <a:spcPct val="90000"/>
            </a:lnSpc>
            <a:spcBef>
              <a:spcPct val="0"/>
            </a:spcBef>
          </a:pPr>
          <a:endParaRPr lang="lv-LV" sz="1400"/>
        </a:p>
      </dgm:t>
    </dgm:pt>
    <dgm:pt modelId="{B39C1C3A-7D00-4701-8FC6-D1923CBEB627}" type="parTrans" cxnId="{D9863DC3-823A-426F-AA02-2A9601328C24}">
      <dgm:prSet/>
      <dgm:spPr/>
      <dgm:t>
        <a:bodyPr/>
        <a:lstStyle/>
        <a:p>
          <a:endParaRPr lang="lv-LV"/>
        </a:p>
      </dgm:t>
    </dgm:pt>
    <dgm:pt modelId="{CE61AA9C-804C-4BFE-8E81-2F492A6B09B9}" type="sibTrans" cxnId="{D9863DC3-823A-426F-AA02-2A9601328C24}">
      <dgm:prSet/>
      <dgm:spPr/>
      <dgm:t>
        <a:bodyPr/>
        <a:lstStyle/>
        <a:p>
          <a:endParaRPr lang="lv-LV"/>
        </a:p>
      </dgm:t>
    </dgm:pt>
    <dgm:pt modelId="{052E372F-E999-44CC-895E-03E22D1F2B5C}">
      <dgm:prSet custT="1"/>
      <dgm:spPr/>
      <dgm:t>
        <a:bodyPr/>
        <a:lstStyle/>
        <a:p>
          <a:pPr algn="l">
            <a:lnSpc>
              <a:spcPct val="100000"/>
            </a:lnSpc>
            <a:spcBef>
              <a:spcPts val="1200"/>
            </a:spcBef>
            <a:buFont typeface="+mj-lt"/>
            <a:buAutoNum type="arabicPeriod"/>
          </a:pPr>
          <a:r>
            <a:rPr lang="lv-LV" sz="1600" dirty="0"/>
            <a:t>Iesniedzēja kompetence un spēja īstenot iesniegto projektu, satura atbilstība augstvērtīgiem žurnālistikas profesionālajiem kvalitātes, atbildīguma un ētikas standartiem</a:t>
          </a:r>
          <a:r>
            <a:rPr lang="fi-FI" sz="1600" dirty="0"/>
            <a:t> – maksimālais punktu skaits </a:t>
          </a:r>
          <a:r>
            <a:rPr lang="lv-LV" sz="1600" dirty="0"/>
            <a:t>10</a:t>
          </a:r>
          <a:r>
            <a:rPr lang="fi-FI" sz="1600" dirty="0"/>
            <a:t> punkti</a:t>
          </a:r>
          <a:endParaRPr lang="lv-LV" sz="1600" dirty="0"/>
        </a:p>
      </dgm:t>
    </dgm:pt>
    <dgm:pt modelId="{440A5C7E-A736-4A68-A6D5-01E057E55C74}" type="parTrans" cxnId="{AEC557C6-0771-485E-A7EA-98D79557232E}">
      <dgm:prSet/>
      <dgm:spPr/>
      <dgm:t>
        <a:bodyPr/>
        <a:lstStyle/>
        <a:p>
          <a:endParaRPr lang="lv-LV"/>
        </a:p>
      </dgm:t>
    </dgm:pt>
    <dgm:pt modelId="{8FCAF6CC-C15F-4896-89C5-9E5281D04850}" type="sibTrans" cxnId="{AEC557C6-0771-485E-A7EA-98D79557232E}">
      <dgm:prSet/>
      <dgm:spPr/>
      <dgm:t>
        <a:bodyPr/>
        <a:lstStyle/>
        <a:p>
          <a:endParaRPr lang="lv-LV"/>
        </a:p>
      </dgm:t>
    </dgm:pt>
    <dgm:pt modelId="{0A1142E5-D7F0-4BB5-9387-D25D4A9DD66C}">
      <dgm:prSet custT="1"/>
      <dgm:spPr/>
      <dgm:t>
        <a:bodyPr/>
        <a:lstStyle/>
        <a:p>
          <a:pPr algn="l">
            <a:lnSpc>
              <a:spcPct val="100000"/>
            </a:lnSpc>
            <a:spcBef>
              <a:spcPts val="1200"/>
            </a:spcBef>
            <a:buFont typeface="+mj-lt"/>
            <a:buAutoNum type="arabicPeriod"/>
          </a:pPr>
          <a:r>
            <a:rPr lang="lv-LV" sz="1600"/>
            <a:t>Projekta tāmes atbilstība un pamatotība - </a:t>
          </a:r>
          <a:r>
            <a:rPr lang="fi-FI" sz="1600"/>
            <a:t>maksimālais punktu skaits </a:t>
          </a:r>
          <a:r>
            <a:rPr lang="en-US" sz="1600"/>
            <a:t>6</a:t>
          </a:r>
          <a:r>
            <a:rPr lang="fi-FI" sz="1600"/>
            <a:t> punkti</a:t>
          </a:r>
          <a:endParaRPr lang="lv-LV" sz="1600"/>
        </a:p>
      </dgm:t>
    </dgm:pt>
    <dgm:pt modelId="{8D28775C-8FB0-4F1B-8A8D-7AB066A62702}" type="parTrans" cxnId="{04CCDDBC-6BA4-4298-8FC9-7BF6EB9BB1AC}">
      <dgm:prSet/>
      <dgm:spPr/>
      <dgm:t>
        <a:bodyPr/>
        <a:lstStyle/>
        <a:p>
          <a:endParaRPr lang="lv-LV"/>
        </a:p>
      </dgm:t>
    </dgm:pt>
    <dgm:pt modelId="{ADD6B0AC-480B-4932-AC1E-B72094BAAE9E}" type="sibTrans" cxnId="{04CCDDBC-6BA4-4298-8FC9-7BF6EB9BB1AC}">
      <dgm:prSet/>
      <dgm:spPr/>
      <dgm:t>
        <a:bodyPr/>
        <a:lstStyle/>
        <a:p>
          <a:endParaRPr lang="lv-LV"/>
        </a:p>
      </dgm:t>
    </dgm:pt>
    <dgm:pt modelId="{88376033-BA1F-4170-89CF-DAC69D6704CE}">
      <dgm:prSet phldrT="[Text]"/>
      <dgm:spPr/>
      <dgm:t>
        <a:bodyPr/>
        <a:lstStyle/>
        <a:p>
          <a:pPr algn="l">
            <a:lnSpc>
              <a:spcPct val="100000"/>
            </a:lnSpc>
            <a:spcBef>
              <a:spcPct val="0"/>
            </a:spcBef>
          </a:pPr>
          <a:endParaRPr lang="lv-LV" sz="1400" dirty="0"/>
        </a:p>
      </dgm:t>
    </dgm:pt>
    <dgm:pt modelId="{1C49C6A1-2FE9-4DD2-9A92-CD315ABD61F2}" type="parTrans" cxnId="{4B448C95-ABF1-42B7-99CF-3421552585E1}">
      <dgm:prSet/>
      <dgm:spPr/>
      <dgm:t>
        <a:bodyPr/>
        <a:lstStyle/>
        <a:p>
          <a:endParaRPr lang="lv-LV"/>
        </a:p>
      </dgm:t>
    </dgm:pt>
    <dgm:pt modelId="{EEB79A9B-D3F6-4540-9480-CBCB2B15E4C5}" type="sibTrans" cxnId="{4B448C95-ABF1-42B7-99CF-3421552585E1}">
      <dgm:prSet/>
      <dgm:spPr/>
      <dgm:t>
        <a:bodyPr/>
        <a:lstStyle/>
        <a:p>
          <a:endParaRPr lang="lv-LV"/>
        </a:p>
      </dgm:t>
    </dgm:pt>
    <dgm:pt modelId="{A3EB54A8-7C3B-4CD8-B365-E73717AE9923}" type="pres">
      <dgm:prSet presAssocID="{E407A7CE-609F-4B67-90AD-42DAB64D5CEA}" presName="Name0" presStyleCnt="0">
        <dgm:presLayoutVars>
          <dgm:dir/>
          <dgm:animLvl val="lvl"/>
          <dgm:resizeHandles/>
        </dgm:presLayoutVars>
      </dgm:prSet>
      <dgm:spPr/>
    </dgm:pt>
    <dgm:pt modelId="{92814277-4A51-438E-AD74-E7A691F15643}" type="pres">
      <dgm:prSet presAssocID="{5849EDBE-D016-4AF6-90F2-DF65F43D4D59}" presName="linNode" presStyleCnt="0"/>
      <dgm:spPr/>
    </dgm:pt>
    <dgm:pt modelId="{DDE1EAD8-9082-4AEA-B5CD-AA2B06E3684E}" type="pres">
      <dgm:prSet presAssocID="{5849EDBE-D016-4AF6-90F2-DF65F43D4D59}" presName="parentShp" presStyleLbl="node1" presStyleIdx="0" presStyleCnt="1" custScaleX="61578" custScaleY="80645">
        <dgm:presLayoutVars>
          <dgm:bulletEnabled val="1"/>
        </dgm:presLayoutVars>
      </dgm:prSet>
      <dgm:spPr/>
    </dgm:pt>
    <dgm:pt modelId="{B5A8601E-70C4-48A9-A963-2DCB0FEA12DE}" type="pres">
      <dgm:prSet presAssocID="{5849EDBE-D016-4AF6-90F2-DF65F43D4D59}" presName="childShp" presStyleLbl="bgAccFollowNode1" presStyleIdx="0" presStyleCnt="1" custScaleX="122428" custScaleY="100196" custLinFactNeighborX="-109" custLinFactNeighborY="-3948">
        <dgm:presLayoutVars>
          <dgm:bulletEnabled val="1"/>
        </dgm:presLayoutVars>
      </dgm:prSet>
      <dgm:spPr/>
    </dgm:pt>
  </dgm:ptLst>
  <dgm:cxnLst>
    <dgm:cxn modelId="{51D9BA08-A474-4EA9-BCEB-7E909BCCCC49}" type="presOf" srcId="{052E372F-E999-44CC-895E-03E22D1F2B5C}" destId="{B5A8601E-70C4-48A9-A963-2DCB0FEA12DE}" srcOrd="0" destOrd="2" presId="urn:microsoft.com/office/officeart/2005/8/layout/vList6"/>
    <dgm:cxn modelId="{6C65866A-C5DB-4208-A1FB-549F1C284FF5}" type="presOf" srcId="{E407A7CE-609F-4B67-90AD-42DAB64D5CEA}" destId="{A3EB54A8-7C3B-4CD8-B365-E73717AE9923}" srcOrd="0" destOrd="0" presId="urn:microsoft.com/office/officeart/2005/8/layout/vList6"/>
    <dgm:cxn modelId="{4B448C95-ABF1-42B7-99CF-3421552585E1}" srcId="{5849EDBE-D016-4AF6-90F2-DF65F43D4D59}" destId="{88376033-BA1F-4170-89CF-DAC69D6704CE}" srcOrd="0" destOrd="0" parTransId="{1C49C6A1-2FE9-4DD2-9A92-CD315ABD61F2}" sibTransId="{EEB79A9B-D3F6-4540-9480-CBCB2B15E4C5}"/>
    <dgm:cxn modelId="{3840CBAE-05CB-444D-A817-AE0B1CB192C3}" type="presOf" srcId="{95950DD5-99A9-42E0-B2B1-E75D22C29A7A}" destId="{B5A8601E-70C4-48A9-A963-2DCB0FEA12DE}" srcOrd="0" destOrd="1" presId="urn:microsoft.com/office/officeart/2005/8/layout/vList6"/>
    <dgm:cxn modelId="{049963BA-B529-4825-9C24-A4BC90930081}" type="presOf" srcId="{0A1142E5-D7F0-4BB5-9387-D25D4A9DD66C}" destId="{B5A8601E-70C4-48A9-A963-2DCB0FEA12DE}" srcOrd="0" destOrd="3" presId="urn:microsoft.com/office/officeart/2005/8/layout/vList6"/>
    <dgm:cxn modelId="{04CCDDBC-6BA4-4298-8FC9-7BF6EB9BB1AC}" srcId="{5849EDBE-D016-4AF6-90F2-DF65F43D4D59}" destId="{0A1142E5-D7F0-4BB5-9387-D25D4A9DD66C}" srcOrd="3" destOrd="0" parTransId="{8D28775C-8FB0-4F1B-8A8D-7AB066A62702}" sibTransId="{ADD6B0AC-480B-4932-AC1E-B72094BAAE9E}"/>
    <dgm:cxn modelId="{D9863DC3-823A-426F-AA02-2A9601328C24}" srcId="{5849EDBE-D016-4AF6-90F2-DF65F43D4D59}" destId="{C1376E4E-163E-44DE-A33B-DA3C1A7ADF9D}" srcOrd="4" destOrd="0" parTransId="{B39C1C3A-7D00-4701-8FC6-D1923CBEB627}" sibTransId="{CE61AA9C-804C-4BFE-8E81-2F492A6B09B9}"/>
    <dgm:cxn modelId="{AEC557C6-0771-485E-A7EA-98D79557232E}" srcId="{5849EDBE-D016-4AF6-90F2-DF65F43D4D59}" destId="{052E372F-E999-44CC-895E-03E22D1F2B5C}" srcOrd="2" destOrd="0" parTransId="{440A5C7E-A736-4A68-A6D5-01E057E55C74}" sibTransId="{8FCAF6CC-C15F-4896-89C5-9E5281D04850}"/>
    <dgm:cxn modelId="{53A48CC7-D348-40B6-8C0A-7729E91D9196}" type="presOf" srcId="{C1376E4E-163E-44DE-A33B-DA3C1A7ADF9D}" destId="{B5A8601E-70C4-48A9-A963-2DCB0FEA12DE}" srcOrd="0" destOrd="4" presId="urn:microsoft.com/office/officeart/2005/8/layout/vList6"/>
    <dgm:cxn modelId="{EE5D64CC-BB94-40C9-8F3D-17BFF9583F14}" type="presOf" srcId="{88376033-BA1F-4170-89CF-DAC69D6704CE}" destId="{B5A8601E-70C4-48A9-A963-2DCB0FEA12DE}" srcOrd="0" destOrd="0" presId="urn:microsoft.com/office/officeart/2005/8/layout/vList6"/>
    <dgm:cxn modelId="{39FCBDCD-FBE0-4E69-87E1-223C1B8652CD}" srcId="{5849EDBE-D016-4AF6-90F2-DF65F43D4D59}" destId="{95950DD5-99A9-42E0-B2B1-E75D22C29A7A}" srcOrd="1" destOrd="0" parTransId="{5027E956-ECC6-40BC-97ED-7863B400A0FB}" sibTransId="{F5469C36-811D-4AF3-B104-D620B5EA779B}"/>
    <dgm:cxn modelId="{E92451D4-107D-409C-B2C8-41437FD00061}" srcId="{E407A7CE-609F-4B67-90AD-42DAB64D5CEA}" destId="{5849EDBE-D016-4AF6-90F2-DF65F43D4D59}" srcOrd="0" destOrd="0" parTransId="{7581F81C-8C65-4580-A07A-85A7C0E06406}" sibTransId="{10938C34-EEF5-47FB-BD9D-724956E80BB8}"/>
    <dgm:cxn modelId="{BC83FEDF-786D-4FE1-B831-B9B6DDC4A5B5}" type="presOf" srcId="{5849EDBE-D016-4AF6-90F2-DF65F43D4D59}" destId="{DDE1EAD8-9082-4AEA-B5CD-AA2B06E3684E}" srcOrd="0" destOrd="0" presId="urn:microsoft.com/office/officeart/2005/8/layout/vList6"/>
    <dgm:cxn modelId="{1BF61B00-3DFA-4409-B608-21B7D1D4849B}" type="presParOf" srcId="{A3EB54A8-7C3B-4CD8-B365-E73717AE9923}" destId="{92814277-4A51-438E-AD74-E7A691F15643}" srcOrd="0" destOrd="0" presId="urn:microsoft.com/office/officeart/2005/8/layout/vList6"/>
    <dgm:cxn modelId="{DF8EABDC-27C7-40D4-97F3-4CDF2523F102}" type="presParOf" srcId="{92814277-4A51-438E-AD74-E7A691F15643}" destId="{DDE1EAD8-9082-4AEA-B5CD-AA2B06E3684E}" srcOrd="0" destOrd="0" presId="urn:microsoft.com/office/officeart/2005/8/layout/vList6"/>
    <dgm:cxn modelId="{EE40F339-07AF-4D6F-BC4F-A7D867893DAD}" type="presParOf" srcId="{92814277-4A51-438E-AD74-E7A691F15643}" destId="{B5A8601E-70C4-48A9-A963-2DCB0FEA12D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1" csCatId="accent2" phldr="1"/>
      <dgm:spPr/>
      <dgm:t>
        <a:bodyPr/>
        <a:lstStyle/>
        <a:p>
          <a:endParaRPr lang="lv-LV"/>
        </a:p>
      </dgm:t>
    </dgm:pt>
    <dgm:pt modelId="{8C251FFB-0C74-4567-91B9-F28D0F18C3F5}">
      <dgm:prSet/>
      <dgm:spPr/>
      <dgm:t>
        <a:bodyPr/>
        <a:lstStyle/>
        <a:p>
          <a:endParaRPr lang="lv-LV" dirty="0"/>
        </a:p>
      </dgm:t>
    </dgm:pt>
    <dgm:pt modelId="{EE62D15C-5235-418D-9BE1-010696282444}" type="sibTrans" cxnId="{62AF9B87-DA03-4A5F-897C-9CE1AF7AC3BF}">
      <dgm:prSet/>
      <dgm:spPr/>
      <dgm:t>
        <a:bodyPr/>
        <a:lstStyle/>
        <a:p>
          <a:endParaRPr lang="lv-LV"/>
        </a:p>
      </dgm:t>
    </dgm:pt>
    <dgm:pt modelId="{AB37F2A6-5614-4C3F-8579-2D6D4343E0CF}" type="parTrans" cxnId="{62AF9B87-DA03-4A5F-897C-9CE1AF7AC3BF}">
      <dgm:prSet/>
      <dgm:spPr/>
      <dgm:t>
        <a:bodyPr/>
        <a:lstStyle/>
        <a:p>
          <a:endParaRPr lang="lv-LV"/>
        </a:p>
      </dgm:t>
    </dgm:pt>
    <dgm:pt modelId="{087A78C3-FB17-40AD-B4C3-1484DB81F686}">
      <dgm:prSet custT="1"/>
      <dgm:spPr/>
      <dgm:t>
        <a:bodyPr tIns="252000"/>
        <a:lstStyle/>
        <a:p>
          <a:pPr marL="0" indent="0" algn="ctr">
            <a:lnSpc>
              <a:spcPct val="100000"/>
            </a:lnSpc>
            <a:spcAft>
              <a:spcPts val="0"/>
            </a:spcAft>
            <a:buNone/>
          </a:pPr>
          <a:r>
            <a:rPr lang="fi-FI" sz="1600" b="1" kern="1200" dirty="0">
              <a:latin typeface="Verdana" panose="020B0604030504040204" pitchFamily="34" charset="0"/>
              <a:ea typeface="Verdana" panose="020B0604030504040204" pitchFamily="34" charset="0"/>
            </a:rPr>
            <a:t>Iespēja iegūt papildu punktus</a:t>
          </a:r>
          <a:r>
            <a:rPr lang="lv-LV" sz="1600" b="1" kern="1200" dirty="0">
              <a:latin typeface="Verdana" panose="020B0604030504040204" pitchFamily="34" charset="0"/>
              <a:ea typeface="Verdana" panose="020B0604030504040204" pitchFamily="34" charset="0"/>
            </a:rPr>
            <a:t>, atzīmējot </a:t>
          </a:r>
          <a:r>
            <a:rPr lang="lv-LV" sz="1600" b="1" u="sng" kern="1200" dirty="0">
              <a:latin typeface="Verdana" panose="020B0604030504040204" pitchFamily="34" charset="0"/>
              <a:ea typeface="Verdana" panose="020B0604030504040204" pitchFamily="34" charset="0"/>
            </a:rPr>
            <a:t>vienu</a:t>
          </a:r>
          <a:r>
            <a:rPr lang="lv-LV" sz="1600" b="1" kern="1200" dirty="0">
              <a:latin typeface="Verdana" panose="020B0604030504040204" pitchFamily="34" charset="0"/>
              <a:ea typeface="Verdana" panose="020B0604030504040204" pitchFamily="34" charset="0"/>
            </a:rPr>
            <a:t> no papildus kritērijiem, kurš visvairāk atbilst projektam:</a:t>
          </a:r>
          <a:endParaRPr lang="lv-LV" sz="1400" b="1" kern="1200" dirty="0">
            <a:latin typeface="Verdana" panose="020B0604030504040204" pitchFamily="34" charset="0"/>
            <a:ea typeface="Verdana" panose="020B0604030504040204" pitchFamily="34" charset="0"/>
          </a:endParaRPr>
        </a:p>
      </dgm:t>
    </dgm:pt>
    <dgm:pt modelId="{75C3A90C-D760-4741-AA32-F38E51D79728}" type="parTrans" cxnId="{CD44F79D-D49B-4841-8DCB-7F0D9908C9B7}">
      <dgm:prSet/>
      <dgm:spPr/>
      <dgm:t>
        <a:bodyPr/>
        <a:lstStyle/>
        <a:p>
          <a:endParaRPr lang="lv-LV"/>
        </a:p>
      </dgm:t>
    </dgm:pt>
    <dgm:pt modelId="{9AC72220-BCBB-4E61-8EC5-EA799964BB66}" type="sibTrans" cxnId="{CD44F79D-D49B-4841-8DCB-7F0D9908C9B7}">
      <dgm:prSet/>
      <dgm:spPr/>
      <dgm:t>
        <a:bodyPr/>
        <a:lstStyle/>
        <a:p>
          <a:endParaRPr lang="lv-LV"/>
        </a:p>
      </dgm:t>
    </dgm:pt>
    <dgm:pt modelId="{A5FD08FB-BE86-4A98-851F-786906251F08}">
      <dgm:prSet custT="1"/>
      <dgm:spPr/>
      <dgm:t>
        <a:bodyPr/>
        <a:lstStyle/>
        <a:p>
          <a:pPr marL="0" indent="0" algn="l">
            <a:lnSpc>
              <a:spcPct val="150000"/>
            </a:lnSpc>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Pētnieciskās un analītiskās žurnālistikas žanrā</a:t>
          </a:r>
        </a:p>
      </dgm:t>
    </dgm:pt>
    <dgm:pt modelId="{206115E3-D764-49D5-A287-2BCE472A3E66}" type="parTrans" cxnId="{82EF66DD-0811-470B-AFF4-9D0013FAF1AA}">
      <dgm:prSet/>
      <dgm:spPr/>
      <dgm:t>
        <a:bodyPr/>
        <a:lstStyle/>
        <a:p>
          <a:endParaRPr lang="lv-LV"/>
        </a:p>
      </dgm:t>
    </dgm:pt>
    <dgm:pt modelId="{43D200B5-758C-4FFB-B276-73B9C1270D69}" type="sibTrans" cxnId="{82EF66DD-0811-470B-AFF4-9D0013FAF1AA}">
      <dgm:prSet/>
      <dgm:spPr/>
      <dgm:t>
        <a:bodyPr/>
        <a:lstStyle/>
        <a:p>
          <a:endParaRPr lang="lv-LV"/>
        </a:p>
      </dgm:t>
    </dgm:pt>
    <dgm:pt modelId="{4CA1636F-62BF-4EE1-B2C6-E2851CC8B5D6}">
      <dgm:prSet custT="1"/>
      <dgm:spPr/>
      <dgm:t>
        <a:bodyPr/>
        <a:lstStyle/>
        <a:p>
          <a:pPr marL="0" indent="0" algn="l">
            <a:lnSpc>
              <a:spcPct val="150000"/>
            </a:lnSpc>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Medijpratības veicināšanai</a:t>
          </a:r>
        </a:p>
      </dgm:t>
    </dgm:pt>
    <dgm:pt modelId="{43A38906-C1E9-4496-B579-861C0933D63C}" type="parTrans" cxnId="{2A9B83E4-FCEA-47E2-933E-B9F853F60239}">
      <dgm:prSet/>
      <dgm:spPr/>
      <dgm:t>
        <a:bodyPr/>
        <a:lstStyle/>
        <a:p>
          <a:endParaRPr lang="lv-LV"/>
        </a:p>
      </dgm:t>
    </dgm:pt>
    <dgm:pt modelId="{7FCDEA4D-CC05-473A-915E-1A87EF87B338}" type="sibTrans" cxnId="{2A9B83E4-FCEA-47E2-933E-B9F853F60239}">
      <dgm:prSet/>
      <dgm:spPr/>
      <dgm:t>
        <a:bodyPr/>
        <a:lstStyle/>
        <a:p>
          <a:endParaRPr lang="lv-LV"/>
        </a:p>
      </dgm:t>
    </dgm:pt>
    <dgm:pt modelId="{34A23F12-8C95-4D72-80A2-9DBADAED6AA5}">
      <dgm:prSet custT="1"/>
      <dgm:spPr/>
      <dgm:t>
        <a:bodyPr/>
        <a:lstStyle/>
        <a:p>
          <a:pPr marL="0" indent="0" algn="ctr">
            <a:lnSpc>
              <a:spcPct val="100000"/>
            </a:lnSpc>
            <a:spcAft>
              <a:spcPts val="0"/>
            </a:spcAft>
            <a:buNone/>
          </a:pPr>
          <a:endParaRPr lang="lv-LV" sz="1300" b="1" kern="1200" dirty="0">
            <a:latin typeface="Verdana" panose="020B0604030504040204" pitchFamily="34" charset="0"/>
            <a:ea typeface="Verdana" panose="020B0604030504040204" pitchFamily="34" charset="0"/>
          </a:endParaRPr>
        </a:p>
      </dgm:t>
    </dgm:pt>
    <dgm:pt modelId="{E29D025F-73EE-4EC1-B424-8D589B5B78F7}" type="parTrans" cxnId="{70067E0A-4747-4DBD-B496-811800171C55}">
      <dgm:prSet/>
      <dgm:spPr/>
      <dgm:t>
        <a:bodyPr/>
        <a:lstStyle/>
        <a:p>
          <a:endParaRPr lang="lv-LV"/>
        </a:p>
      </dgm:t>
    </dgm:pt>
    <dgm:pt modelId="{7BF473CD-15CA-4011-B491-1E2DFD889CD0}" type="sibTrans" cxnId="{70067E0A-4747-4DBD-B496-811800171C55}">
      <dgm:prSet/>
      <dgm:spPr/>
      <dgm:t>
        <a:bodyPr/>
        <a:lstStyle/>
        <a:p>
          <a:endParaRPr lang="lv-LV"/>
        </a:p>
      </dgm:t>
    </dgm:pt>
    <dgm:pt modelId="{372E3A0B-5AD5-4BE4-8E64-5A00BE56635E}">
      <dgm:prSet custT="1"/>
      <dgm:spPr/>
      <dgm:t>
        <a:bodyPr/>
        <a:lstStyle/>
        <a:p>
          <a:pPr marL="0" indent="0" algn="l">
            <a:lnSpc>
              <a:spcPct val="150000"/>
            </a:lnSpc>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Melu dekonstrukcijas žanrā</a:t>
          </a:r>
        </a:p>
      </dgm:t>
    </dgm:pt>
    <dgm:pt modelId="{C5F6B29B-1F98-49E0-A8B8-2EB98DB26CFA}" type="parTrans" cxnId="{664B8758-280C-48B5-8A75-F19E8F389644}">
      <dgm:prSet/>
      <dgm:spPr/>
      <dgm:t>
        <a:bodyPr/>
        <a:lstStyle/>
        <a:p>
          <a:endParaRPr lang="lv-LV"/>
        </a:p>
      </dgm:t>
    </dgm:pt>
    <dgm:pt modelId="{E69AFED4-ADAD-43C4-B11F-0D7B39DE45B8}" type="sibTrans" cxnId="{664B8758-280C-48B5-8A75-F19E8F389644}">
      <dgm:prSet/>
      <dgm:spPr/>
      <dgm:t>
        <a:bodyPr/>
        <a:lstStyle/>
        <a:p>
          <a:endParaRPr lang="lv-LV"/>
        </a:p>
      </dgm:t>
    </dgm:pt>
    <dgm:pt modelId="{223B21DE-E21F-4CE3-8CF0-788EBDBA3D8E}">
      <dgm:prSet custT="1"/>
      <dgm:spPr/>
      <dgm:t>
        <a:bodyPr/>
        <a:lstStyle/>
        <a:p>
          <a:pPr marL="0" indent="0" algn="l">
            <a:lnSpc>
              <a:spcPct val="150000"/>
            </a:lnSpc>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Sabiedrības saliedētības veicināšanai</a:t>
          </a:r>
        </a:p>
      </dgm:t>
    </dgm:pt>
    <dgm:pt modelId="{3A08B3B5-57C0-4A9A-BB4B-BDB249A1E5C5}" type="parTrans" cxnId="{453049FD-70F9-4342-B832-EE5ED24D496C}">
      <dgm:prSet/>
      <dgm:spPr/>
      <dgm:t>
        <a:bodyPr/>
        <a:lstStyle/>
        <a:p>
          <a:endParaRPr lang="lv-LV"/>
        </a:p>
      </dgm:t>
    </dgm:pt>
    <dgm:pt modelId="{90E0627E-0AF6-4FFA-BF5A-6CCB154A3C45}" type="sibTrans" cxnId="{453049FD-70F9-4342-B832-EE5ED24D496C}">
      <dgm:prSet/>
      <dgm:spPr/>
      <dgm:t>
        <a:bodyPr/>
        <a:lstStyle/>
        <a:p>
          <a:endParaRPr lang="lv-LV"/>
        </a:p>
      </dgm:t>
    </dgm:pt>
    <dgm:pt modelId="{A989F7BA-0CDB-4535-9E0D-8ECC5B702934}">
      <dgm:prSet custT="1"/>
      <dgm:spPr/>
      <dgm:t>
        <a:bodyPr/>
        <a:lstStyle/>
        <a:p>
          <a:pPr marL="0" indent="0" algn="l">
            <a:lnSpc>
              <a:spcPct val="150000"/>
            </a:lnSpc>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Mediju kritikas žanrā</a:t>
          </a:r>
        </a:p>
      </dgm:t>
    </dgm:pt>
    <dgm:pt modelId="{888EB27C-4FE2-4423-9E7C-7F752AB6DAE8}" type="parTrans" cxnId="{ADA71087-A5D5-41A8-BAA9-A166CF574490}">
      <dgm:prSet/>
      <dgm:spPr/>
      <dgm:t>
        <a:bodyPr/>
        <a:lstStyle/>
        <a:p>
          <a:endParaRPr lang="lv-LV"/>
        </a:p>
      </dgm:t>
    </dgm:pt>
    <dgm:pt modelId="{8AC8AEC5-BA49-4D66-B75B-6843F511D52C}" type="sibTrans" cxnId="{ADA71087-A5D5-41A8-BAA9-A166CF574490}">
      <dgm:prSet/>
      <dgm:spPr/>
      <dgm:t>
        <a:bodyPr/>
        <a:lstStyle/>
        <a:p>
          <a:endParaRPr lang="lv-LV"/>
        </a:p>
      </dgm:t>
    </dgm:pt>
    <dgm:pt modelId="{4140F232-458A-46B6-A247-CBE6A55B5205}">
      <dgm:prSet custT="1"/>
      <dgm:spPr/>
      <dgm:t>
        <a:bodyPr/>
        <a:lstStyle/>
        <a:p>
          <a:pPr marL="0" indent="0" algn="l">
            <a:lnSpc>
              <a:spcPct val="150000"/>
            </a:lnSpc>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Par finanšu un ekonomikas jautājumiem</a:t>
          </a:r>
        </a:p>
      </dgm:t>
    </dgm:pt>
    <dgm:pt modelId="{62A3D555-B803-41DA-BB5B-D5B0AE4D9FD4}" type="parTrans" cxnId="{B32EDC59-E537-489F-8B62-1C2CB8626A43}">
      <dgm:prSet/>
      <dgm:spPr/>
      <dgm:t>
        <a:bodyPr/>
        <a:lstStyle/>
        <a:p>
          <a:endParaRPr lang="lv-LV"/>
        </a:p>
      </dgm:t>
    </dgm:pt>
    <dgm:pt modelId="{38E909D3-A10F-404D-A5D2-D8596F59C6CC}" type="sibTrans" cxnId="{B32EDC59-E537-489F-8B62-1C2CB8626A43}">
      <dgm:prSet/>
      <dgm:spPr/>
      <dgm:t>
        <a:bodyPr/>
        <a:lstStyle/>
        <a:p>
          <a:endParaRPr lang="lv-LV"/>
        </a:p>
      </dgm:t>
    </dgm:pt>
    <dgm:pt modelId="{DD05885A-85FC-45C8-A3E2-FEDF46732BE5}">
      <dgm:prSet custT="1"/>
      <dgm:spPr/>
      <dgm:t>
        <a:bodyPr/>
        <a:lstStyle/>
        <a:p>
          <a:pPr marL="0" indent="0" algn="l">
            <a:lnSpc>
              <a:spcPct val="150000"/>
            </a:lnSpc>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Medicīnas, sabiedrības veselības, tehnoloģiju, vides ilgtspējas un citu zinātnes jomās</a:t>
          </a:r>
        </a:p>
      </dgm:t>
    </dgm:pt>
    <dgm:pt modelId="{C8E8A235-43B3-4E21-9B98-16C906AD1BBD}" type="parTrans" cxnId="{2DA53508-48D2-4076-AC4C-1EF1AE3114EC}">
      <dgm:prSet/>
      <dgm:spPr/>
      <dgm:t>
        <a:bodyPr/>
        <a:lstStyle/>
        <a:p>
          <a:endParaRPr lang="lv-LV"/>
        </a:p>
      </dgm:t>
    </dgm:pt>
    <dgm:pt modelId="{C21DFC8D-F365-48B2-8359-33956D2E0357}" type="sibTrans" cxnId="{2DA53508-48D2-4076-AC4C-1EF1AE3114EC}">
      <dgm:prSet/>
      <dgm:spPr/>
      <dgm:t>
        <a:bodyPr/>
        <a:lstStyle/>
        <a:p>
          <a:endParaRPr lang="lv-LV"/>
        </a:p>
      </dgm:t>
    </dgm:pt>
    <dgm:pt modelId="{B23B5247-1C3A-4313-BE24-7474D527AAB7}">
      <dgm:prSet custT="1"/>
      <dgm:spPr/>
      <dgm:t>
        <a:bodyPr/>
        <a:lstStyle/>
        <a:p>
          <a:pPr marL="0" indent="0" algn="l">
            <a:lnSpc>
              <a:spcPct val="150000"/>
            </a:lnSpc>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Par ārpolitikas aktualitātēm, nodrošinās ārpolitikas procesu analīzi</a:t>
          </a:r>
        </a:p>
      </dgm:t>
    </dgm:pt>
    <dgm:pt modelId="{1058EB28-81C6-4650-B4F7-37BB4B5F880B}" type="parTrans" cxnId="{DC6F2024-3381-4F8A-8E64-43B01C1EC53C}">
      <dgm:prSet/>
      <dgm:spPr/>
      <dgm:t>
        <a:bodyPr/>
        <a:lstStyle/>
        <a:p>
          <a:endParaRPr lang="lv-LV"/>
        </a:p>
      </dgm:t>
    </dgm:pt>
    <dgm:pt modelId="{9EAA8678-E9AB-43F5-B651-6622B1CE7114}" type="sibTrans" cxnId="{DC6F2024-3381-4F8A-8E64-43B01C1EC53C}">
      <dgm:prSet/>
      <dgm:spPr/>
      <dgm:t>
        <a:bodyPr/>
        <a:lstStyle/>
        <a:p>
          <a:endParaRPr lang="lv-LV"/>
        </a:p>
      </dgm:t>
    </dgm:pt>
    <dgm:pt modelId="{C21A8D39-545F-480E-AEAA-AE79B2E3B695}">
      <dgm:prSet custT="1"/>
      <dgm:spPr/>
      <dgm:t>
        <a:bodyPr/>
        <a:lstStyle/>
        <a:p>
          <a:pPr marL="0" indent="0" algn="l">
            <a:lnSpc>
              <a:spcPct val="150000"/>
            </a:lnSpc>
            <a:spcAft>
              <a:spcPts val="0"/>
            </a:spcAft>
            <a:buFont typeface="Arial" panose="020B0604020202020204" pitchFamily="34" charset="0"/>
            <a:buChar char="•"/>
          </a:pPr>
          <a:r>
            <a:rPr lang="lv-LV" sz="1300" b="1" kern="1200" dirty="0"/>
            <a:t> Satura pieejamības veicināšanu personām ar invaliditāti (piemēram, subtitrēšana)</a:t>
          </a:r>
          <a:endParaRPr lang="lv-LV" sz="1300" b="1" kern="1200" dirty="0">
            <a:latin typeface="Verdana" panose="020B0604030504040204" pitchFamily="34" charset="0"/>
            <a:ea typeface="Verdana" panose="020B0604030504040204" pitchFamily="34" charset="0"/>
          </a:endParaRPr>
        </a:p>
      </dgm:t>
    </dgm:pt>
    <dgm:pt modelId="{87F01F1B-9E2E-42FC-A3B5-B322C0BBA029}" type="parTrans" cxnId="{0CE652C8-67A7-42A5-9FDA-3BCCD1AFA5F6}">
      <dgm:prSet/>
      <dgm:spPr/>
      <dgm:t>
        <a:bodyPr/>
        <a:lstStyle/>
        <a:p>
          <a:endParaRPr lang="lv-LV"/>
        </a:p>
      </dgm:t>
    </dgm:pt>
    <dgm:pt modelId="{41058F66-C080-435A-B41A-855E6D1F8236}" type="sibTrans" cxnId="{0CE652C8-67A7-42A5-9FDA-3BCCD1AFA5F6}">
      <dgm:prSet/>
      <dgm:spPr/>
      <dgm:t>
        <a:bodyPr/>
        <a:lstStyle/>
        <a:p>
          <a:endParaRPr lang="lv-LV"/>
        </a:p>
      </dgm:t>
    </dgm:pt>
    <dgm:pt modelId="{1ECE95A7-47CA-4986-8D44-C9CC06D368BF}">
      <dgm:prSet custT="1"/>
      <dgm:spPr/>
      <dgm:t>
        <a:bodyPr/>
        <a:lstStyle/>
        <a:p>
          <a:pPr marL="0" indent="0" algn="l">
            <a:lnSpc>
              <a:spcPct val="150000"/>
            </a:lnSpc>
            <a:spcAft>
              <a:spcPts val="0"/>
            </a:spcAft>
            <a:buFont typeface="Arial" panose="020B0604020202020204" pitchFamily="34" charset="0"/>
            <a:buChar char="•"/>
          </a:pPr>
          <a:r>
            <a:rPr lang="lv-LV" sz="1300" kern="1200" dirty="0"/>
            <a:t> </a:t>
          </a:r>
          <a:r>
            <a:rPr lang="lv-LV" sz="1300" b="1" kern="1200" dirty="0"/>
            <a:t>Oriģinālu ziņu satura veidošana</a:t>
          </a:r>
          <a:endParaRPr lang="lv-LV" sz="1300" b="1" kern="1200" dirty="0">
            <a:latin typeface="Verdana" panose="020B0604030504040204" pitchFamily="34" charset="0"/>
            <a:ea typeface="Verdana" panose="020B0604030504040204" pitchFamily="34" charset="0"/>
          </a:endParaRPr>
        </a:p>
      </dgm:t>
    </dgm:pt>
    <dgm:pt modelId="{4082B341-B54D-4BDF-A71A-8A4FC7095DBE}" type="parTrans" cxnId="{08E5CD80-0FE0-462C-AD52-8F632CCB46A5}">
      <dgm:prSet/>
      <dgm:spPr/>
      <dgm:t>
        <a:bodyPr/>
        <a:lstStyle/>
        <a:p>
          <a:endParaRPr lang="lv-LV"/>
        </a:p>
      </dgm:t>
    </dgm:pt>
    <dgm:pt modelId="{8186EEDA-B09A-4DCC-9992-F617115943BD}" type="sibTrans" cxnId="{08E5CD80-0FE0-462C-AD52-8F632CCB46A5}">
      <dgm:prSet/>
      <dgm:spPr/>
      <dgm:t>
        <a:bodyPr/>
        <a:lstStyle/>
        <a:p>
          <a:endParaRPr lang="lv-LV"/>
        </a:p>
      </dgm:t>
    </dgm:pt>
    <dgm:pt modelId="{BE9A11B6-8C2B-4FF0-BE55-9C2D3D43B8D1}">
      <dgm:prSet custT="1"/>
      <dgm:spPr/>
      <dgm:t>
        <a:bodyPr/>
        <a:lstStyle/>
        <a:p>
          <a:pPr marL="0" indent="0" algn="l">
            <a:lnSpc>
              <a:spcPct val="150000"/>
            </a:lnSpc>
            <a:spcAft>
              <a:spcPts val="0"/>
            </a:spcAft>
            <a:buFont typeface="Arial" panose="020B0604020202020204" pitchFamily="34" charset="0"/>
            <a:buChar char="•"/>
          </a:pPr>
          <a:r>
            <a:rPr lang="lv-LV" sz="1300" kern="1200" dirty="0"/>
            <a:t> </a:t>
          </a:r>
          <a:r>
            <a:rPr lang="lv-LV" sz="1300" b="1" kern="1200" dirty="0"/>
            <a:t>Saturs nacionālās </a:t>
          </a:r>
          <a:r>
            <a:rPr lang="lv-LV" sz="1300" b="1" kern="1200" dirty="0" err="1"/>
            <a:t>kultūrtelpas</a:t>
          </a:r>
          <a:r>
            <a:rPr lang="lv-LV" sz="1300" b="1" kern="1200" dirty="0"/>
            <a:t> stiprināšanai, t.sk. Dziesmu un deju svētku tradīcijas saglabāšanai</a:t>
          </a:r>
          <a:endParaRPr lang="lv-LV" sz="1300" b="1" kern="1200" dirty="0">
            <a:latin typeface="Verdana" panose="020B0604030504040204" pitchFamily="34" charset="0"/>
            <a:ea typeface="Verdana" panose="020B0604030504040204" pitchFamily="34" charset="0"/>
          </a:endParaRPr>
        </a:p>
      </dgm:t>
    </dgm:pt>
    <dgm:pt modelId="{B3B2CE98-D10D-42FD-A671-681B9329D40C}" type="parTrans" cxnId="{FFE50483-180D-46A3-8D4C-A594B22D9F81}">
      <dgm:prSet/>
      <dgm:spPr/>
      <dgm:t>
        <a:bodyPr/>
        <a:lstStyle/>
        <a:p>
          <a:endParaRPr lang="lv-LV"/>
        </a:p>
      </dgm:t>
    </dgm:pt>
    <dgm:pt modelId="{6CF9613C-5C77-4D35-B2C1-132DA52F6845}" type="sibTrans" cxnId="{FFE50483-180D-46A3-8D4C-A594B22D9F81}">
      <dgm:prSet/>
      <dgm:spPr/>
      <dgm:t>
        <a:bodyPr/>
        <a:lstStyle/>
        <a:p>
          <a:endParaRPr lang="lv-LV"/>
        </a:p>
      </dgm:t>
    </dgm:pt>
    <dgm:pt modelId="{481B7B6B-1042-44CC-AB15-8B589BDCA4DC}">
      <dgm:prSet custT="1"/>
      <dgm:spPr/>
      <dgm:t>
        <a:bodyPr/>
        <a:lstStyle/>
        <a:p>
          <a:pPr marL="0" indent="0" algn="l">
            <a:lnSpc>
              <a:spcPct val="150000"/>
            </a:lnSpc>
            <a:spcAft>
              <a:spcPts val="0"/>
            </a:spcAft>
            <a:buFont typeface="Arial" panose="020B0604020202020204" pitchFamily="34" charset="0"/>
            <a:buChar char="•"/>
          </a:pPr>
          <a:r>
            <a:rPr lang="lv-LV" sz="1400" b="1" kern="1200" dirty="0">
              <a:latin typeface="Verdana" panose="020B0604030504040204" pitchFamily="34" charset="0"/>
              <a:ea typeface="Verdana" panose="020B0604030504040204" pitchFamily="34" charset="0"/>
            </a:rPr>
            <a:t> </a:t>
          </a:r>
          <a:r>
            <a:rPr lang="lv-LV" sz="1400" b="1" kern="1200" dirty="0"/>
            <a:t>Projekta iesniedzējam ir ziņu dienests vai ziņu redakcija, kas veido ziņu, pētniecisko vai analītisko saturu</a:t>
          </a:r>
          <a:endParaRPr lang="lv-LV" sz="1400" b="1" kern="1200" dirty="0">
            <a:latin typeface="Verdana" panose="020B0604030504040204" pitchFamily="34" charset="0"/>
            <a:ea typeface="Verdana" panose="020B0604030504040204" pitchFamily="34" charset="0"/>
          </a:endParaRPr>
        </a:p>
      </dgm:t>
    </dgm:pt>
    <dgm:pt modelId="{E07BEBBB-0947-46BA-86D2-824FDA1FBAE1}" type="parTrans" cxnId="{28AB5833-3D6A-475F-998C-9FDD02A8EE23}">
      <dgm:prSet/>
      <dgm:spPr/>
      <dgm:t>
        <a:bodyPr/>
        <a:lstStyle/>
        <a:p>
          <a:endParaRPr lang="lv-LV"/>
        </a:p>
      </dgm:t>
    </dgm:pt>
    <dgm:pt modelId="{7E499A81-5A4F-4A1C-863F-A88A96F077AB}" type="sibTrans" cxnId="{28AB5833-3D6A-475F-998C-9FDD02A8EE23}">
      <dgm:prSet/>
      <dgm:spPr/>
      <dgm:t>
        <a:bodyPr/>
        <a:lstStyle/>
        <a:p>
          <a:endParaRPr lang="lv-LV"/>
        </a:p>
      </dgm:t>
    </dgm:pt>
    <dgm:pt modelId="{B8A9138B-2BCD-4F11-A7E9-5D8E7BAAAF36}">
      <dgm:prSet custT="1"/>
      <dgm:spPr/>
      <dgm:t>
        <a:bodyPr/>
        <a:lstStyle/>
        <a:p>
          <a:pPr marL="0" indent="0" algn="l">
            <a:lnSpc>
              <a:spcPct val="150000"/>
            </a:lnSpc>
            <a:spcAft>
              <a:spcPts val="0"/>
            </a:spcAft>
            <a:buFont typeface="Arial" panose="020B0604020202020204" pitchFamily="34" charset="0"/>
            <a:buNone/>
          </a:pPr>
          <a:r>
            <a:rPr lang="lv-LV" sz="1400" b="1" u="sng" kern="1200" dirty="0">
              <a:latin typeface="Verdana" panose="020B0604030504040204" pitchFamily="34" charset="0"/>
              <a:ea typeface="Verdana" panose="020B0604030504040204" pitchFamily="34" charset="0"/>
            </a:rPr>
            <a:t>Papildu 5 punktus var saņemt, ja:</a:t>
          </a:r>
        </a:p>
      </dgm:t>
    </dgm:pt>
    <dgm:pt modelId="{FFC4995E-832A-43CF-A3C0-95681AF638F4}" type="parTrans" cxnId="{FB03342D-ACE8-4A14-8BA3-E958DD1EB03E}">
      <dgm:prSet/>
      <dgm:spPr/>
      <dgm:t>
        <a:bodyPr/>
        <a:lstStyle/>
        <a:p>
          <a:endParaRPr lang="lv-LV"/>
        </a:p>
      </dgm:t>
    </dgm:pt>
    <dgm:pt modelId="{F696F834-A0E2-4449-A9ED-4AAA612C026C}" type="sibTrans" cxnId="{FB03342D-ACE8-4A14-8BA3-E958DD1EB03E}">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5E87F266-B31E-4597-A113-88AD99C56175}" type="pres">
      <dgm:prSet presAssocID="{8C251FFB-0C74-4567-91B9-F28D0F18C3F5}" presName="compositeNode" presStyleCnt="0">
        <dgm:presLayoutVars>
          <dgm:bulletEnabled val="1"/>
        </dgm:presLayoutVars>
      </dgm:prSet>
      <dgm:spPr/>
    </dgm:pt>
    <dgm:pt modelId="{BA12B13F-9C00-44F3-B575-155A43D709F7}" type="pres">
      <dgm:prSet presAssocID="{8C251FFB-0C74-4567-91B9-F28D0F18C3F5}" presName="image" presStyleLbl="fgImgPlace1" presStyleIdx="0" presStyleCnt="1" custScaleX="67428" custScaleY="76446" custLinFactX="200000" custLinFactNeighborX="269882" custLinFactNeighborY="592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FD5E62A-4CCD-4E8A-931C-79C693F3766A}" type="pres">
      <dgm:prSet presAssocID="{8C251FFB-0C74-4567-91B9-F28D0F18C3F5}" presName="childNode" presStyleLbl="node1" presStyleIdx="0" presStyleCnt="1" custScaleX="184290" custScaleY="128205" custLinFactNeighborX="-6868" custLinFactNeighborY="-4419">
        <dgm:presLayoutVars>
          <dgm:bulletEnabled val="1"/>
        </dgm:presLayoutVars>
      </dgm:prSet>
      <dgm:spPr/>
    </dgm:pt>
    <dgm:pt modelId="{107DCB4A-9592-4B73-8832-5401591CD3DC}" type="pres">
      <dgm:prSet presAssocID="{8C251FFB-0C74-4567-91B9-F28D0F18C3F5}" presName="parentNode" presStyleLbl="revTx" presStyleIdx="0" presStyleCnt="1">
        <dgm:presLayoutVars>
          <dgm:chMax val="0"/>
          <dgm:bulletEnabled val="1"/>
        </dgm:presLayoutVars>
      </dgm:prSet>
      <dgm:spPr/>
    </dgm:pt>
  </dgm:ptLst>
  <dgm:cxnLst>
    <dgm:cxn modelId="{2DA53508-48D2-4076-AC4C-1EF1AE3114EC}" srcId="{8C251FFB-0C74-4567-91B9-F28D0F18C3F5}" destId="{DD05885A-85FC-45C8-A3E2-FEDF46732BE5}" srcOrd="8" destOrd="0" parTransId="{C8E8A235-43B3-4E21-9B98-16C906AD1BBD}" sibTransId="{C21DFC8D-F365-48B2-8359-33956D2E0357}"/>
    <dgm:cxn modelId="{70067E0A-4747-4DBD-B496-811800171C55}" srcId="{8C251FFB-0C74-4567-91B9-F28D0F18C3F5}" destId="{34A23F12-8C95-4D72-80A2-9DBADAED6AA5}" srcOrd="1" destOrd="0" parTransId="{E29D025F-73EE-4EC1-B424-8D589B5B78F7}" sibTransId="{7BF473CD-15CA-4011-B491-1E2DFD889CD0}"/>
    <dgm:cxn modelId="{0138120C-68F2-4500-8BFC-BEBD0D3E24D2}" type="presOf" srcId="{087A78C3-FB17-40AD-B4C3-1484DB81F686}" destId="{DFD5E62A-4CCD-4E8A-931C-79C693F3766A}" srcOrd="0" destOrd="0" presId="urn:microsoft.com/office/officeart/2005/8/layout/hList2"/>
    <dgm:cxn modelId="{EA29520F-916A-42AE-8C55-E1A8AE8D817C}" type="presOf" srcId="{8C251FFB-0C74-4567-91B9-F28D0F18C3F5}" destId="{107DCB4A-9592-4B73-8832-5401591CD3DC}" srcOrd="0" destOrd="0" presId="urn:microsoft.com/office/officeart/2005/8/layout/hList2"/>
    <dgm:cxn modelId="{7B9C9718-BFA9-4B16-8404-5B95AD815677}" type="presOf" srcId="{34A23F12-8C95-4D72-80A2-9DBADAED6AA5}" destId="{DFD5E62A-4CCD-4E8A-931C-79C693F3766A}" srcOrd="0" destOrd="1" presId="urn:microsoft.com/office/officeart/2005/8/layout/hList2"/>
    <dgm:cxn modelId="{DC6F2024-3381-4F8A-8E64-43B01C1EC53C}" srcId="{8C251FFB-0C74-4567-91B9-F28D0F18C3F5}" destId="{B23B5247-1C3A-4313-BE24-7474D527AAB7}" srcOrd="9" destOrd="0" parTransId="{1058EB28-81C6-4650-B4F7-37BB4B5F880B}" sibTransId="{9EAA8678-E9AB-43F5-B651-6622B1CE7114}"/>
    <dgm:cxn modelId="{8CF84524-9314-41DD-AACE-C4B70DB5782C}" type="presOf" srcId="{DD05885A-85FC-45C8-A3E2-FEDF46732BE5}" destId="{DFD5E62A-4CCD-4E8A-931C-79C693F3766A}" srcOrd="0" destOrd="8" presId="urn:microsoft.com/office/officeart/2005/8/layout/hList2"/>
    <dgm:cxn modelId="{FB03342D-ACE8-4A14-8BA3-E958DD1EB03E}" srcId="{8C251FFB-0C74-4567-91B9-F28D0F18C3F5}" destId="{B8A9138B-2BCD-4F11-A7E9-5D8E7BAAAF36}" srcOrd="13" destOrd="0" parTransId="{FFC4995E-832A-43CF-A3C0-95681AF638F4}" sibTransId="{F696F834-A0E2-4449-A9ED-4AAA612C026C}"/>
    <dgm:cxn modelId="{28AB5833-3D6A-475F-998C-9FDD02A8EE23}" srcId="{8C251FFB-0C74-4567-91B9-F28D0F18C3F5}" destId="{481B7B6B-1042-44CC-AB15-8B589BDCA4DC}" srcOrd="14" destOrd="0" parTransId="{E07BEBBB-0947-46BA-86D2-824FDA1FBAE1}" sibTransId="{7E499A81-5A4F-4A1C-863F-A88A96F077AB}"/>
    <dgm:cxn modelId="{06B71049-1680-485D-8AAE-13FED8F4EDC0}" type="presOf" srcId="{A989F7BA-0CDB-4535-9E0D-8ECC5B702934}" destId="{DFD5E62A-4CCD-4E8A-931C-79C693F3766A}" srcOrd="0" destOrd="6" presId="urn:microsoft.com/office/officeart/2005/8/layout/hList2"/>
    <dgm:cxn modelId="{EB309D6A-5E17-45FF-A8FE-7F9A8FE6A91B}" type="presOf" srcId="{223B21DE-E21F-4CE3-8CF0-788EBDBA3D8E}" destId="{DFD5E62A-4CCD-4E8A-931C-79C693F3766A}" srcOrd="0" destOrd="5" presId="urn:microsoft.com/office/officeart/2005/8/layout/hList2"/>
    <dgm:cxn modelId="{A6690B53-2AB6-4BE9-AD1F-101DDB86DC54}" type="presOf" srcId="{B23B5247-1C3A-4313-BE24-7474D527AAB7}" destId="{DFD5E62A-4CCD-4E8A-931C-79C693F3766A}" srcOrd="0" destOrd="9" presId="urn:microsoft.com/office/officeart/2005/8/layout/hList2"/>
    <dgm:cxn modelId="{1BDCB273-8DE1-4C7F-87A1-5206F9AE7F54}" type="presOf" srcId="{B8A9138B-2BCD-4F11-A7E9-5D8E7BAAAF36}" destId="{DFD5E62A-4CCD-4E8A-931C-79C693F3766A}" srcOrd="0" destOrd="13" presId="urn:microsoft.com/office/officeart/2005/8/layout/hList2"/>
    <dgm:cxn modelId="{664B8758-280C-48B5-8A75-F19E8F389644}" srcId="{8C251FFB-0C74-4567-91B9-F28D0F18C3F5}" destId="{372E3A0B-5AD5-4BE4-8E64-5A00BE56635E}" srcOrd="3" destOrd="0" parTransId="{C5F6B29B-1F98-49E0-A8B8-2EB98DB26CFA}" sibTransId="{E69AFED4-ADAD-43C4-B11F-0D7B39DE45B8}"/>
    <dgm:cxn modelId="{B32EDC59-E537-489F-8B62-1C2CB8626A43}" srcId="{8C251FFB-0C74-4567-91B9-F28D0F18C3F5}" destId="{4140F232-458A-46B6-A247-CBE6A55B5205}" srcOrd="7" destOrd="0" parTransId="{62A3D555-B803-41DA-BB5B-D5B0AE4D9FD4}" sibTransId="{38E909D3-A10F-404D-A5D2-D8596F59C6CC}"/>
    <dgm:cxn modelId="{08E5CD80-0FE0-462C-AD52-8F632CCB46A5}" srcId="{8C251FFB-0C74-4567-91B9-F28D0F18C3F5}" destId="{1ECE95A7-47CA-4986-8D44-C9CC06D368BF}" srcOrd="11" destOrd="0" parTransId="{4082B341-B54D-4BDF-A71A-8A4FC7095DBE}" sibTransId="{8186EEDA-B09A-4DCC-9992-F617115943BD}"/>
    <dgm:cxn modelId="{FFE50483-180D-46A3-8D4C-A594B22D9F81}" srcId="{8C251FFB-0C74-4567-91B9-F28D0F18C3F5}" destId="{BE9A11B6-8C2B-4FF0-BE55-9C2D3D43B8D1}" srcOrd="12" destOrd="0" parTransId="{B3B2CE98-D10D-42FD-A671-681B9329D40C}" sibTransId="{6CF9613C-5C77-4D35-B2C1-132DA52F6845}"/>
    <dgm:cxn modelId="{ADA71087-A5D5-41A8-BAA9-A166CF574490}" srcId="{8C251FFB-0C74-4567-91B9-F28D0F18C3F5}" destId="{A989F7BA-0CDB-4535-9E0D-8ECC5B702934}" srcOrd="6" destOrd="0" parTransId="{888EB27C-4FE2-4423-9E7C-7F752AB6DAE8}" sibTransId="{8AC8AEC5-BA49-4D66-B75B-6843F511D52C}"/>
    <dgm:cxn modelId="{62AF9B87-DA03-4A5F-897C-9CE1AF7AC3BF}" srcId="{CEA72EAE-10E0-446C-BD85-1C8E3DF6264B}" destId="{8C251FFB-0C74-4567-91B9-F28D0F18C3F5}" srcOrd="0" destOrd="0" parTransId="{AB37F2A6-5614-4C3F-8579-2D6D4343E0CF}" sibTransId="{EE62D15C-5235-418D-9BE1-010696282444}"/>
    <dgm:cxn modelId="{CD44F79D-D49B-4841-8DCB-7F0D9908C9B7}" srcId="{8C251FFB-0C74-4567-91B9-F28D0F18C3F5}" destId="{087A78C3-FB17-40AD-B4C3-1484DB81F686}" srcOrd="0" destOrd="0" parTransId="{75C3A90C-D760-4741-AA32-F38E51D79728}" sibTransId="{9AC72220-BCBB-4E61-8EC5-EA799964BB66}"/>
    <dgm:cxn modelId="{8517C3A2-02CD-409B-8DF1-2A972F5107C7}" type="presOf" srcId="{CEA72EAE-10E0-446C-BD85-1C8E3DF6264B}" destId="{5E5B4441-23C6-469B-A0E8-5AE3B628055B}" srcOrd="0" destOrd="0" presId="urn:microsoft.com/office/officeart/2005/8/layout/hList2"/>
    <dgm:cxn modelId="{3AB1ECA9-EB11-43EF-968A-4EEDBD004BFB}" type="presOf" srcId="{BE9A11B6-8C2B-4FF0-BE55-9C2D3D43B8D1}" destId="{DFD5E62A-4CCD-4E8A-931C-79C693F3766A}" srcOrd="0" destOrd="12" presId="urn:microsoft.com/office/officeart/2005/8/layout/hList2"/>
    <dgm:cxn modelId="{E0AC44AB-7023-42F3-A733-CC0DF07F9648}" type="presOf" srcId="{372E3A0B-5AD5-4BE4-8E64-5A00BE56635E}" destId="{DFD5E62A-4CCD-4E8A-931C-79C693F3766A}" srcOrd="0" destOrd="3" presId="urn:microsoft.com/office/officeart/2005/8/layout/hList2"/>
    <dgm:cxn modelId="{FF91B5B3-6953-413A-9472-E60F9B442510}" type="presOf" srcId="{C21A8D39-545F-480E-AEAA-AE79B2E3B695}" destId="{DFD5E62A-4CCD-4E8A-931C-79C693F3766A}" srcOrd="0" destOrd="10" presId="urn:microsoft.com/office/officeart/2005/8/layout/hList2"/>
    <dgm:cxn modelId="{0CE652C8-67A7-42A5-9FDA-3BCCD1AFA5F6}" srcId="{8C251FFB-0C74-4567-91B9-F28D0F18C3F5}" destId="{C21A8D39-545F-480E-AEAA-AE79B2E3B695}" srcOrd="10" destOrd="0" parTransId="{87F01F1B-9E2E-42FC-A3B5-B322C0BBA029}" sibTransId="{41058F66-C080-435A-B41A-855E6D1F8236}"/>
    <dgm:cxn modelId="{82EF66DD-0811-470B-AFF4-9D0013FAF1AA}" srcId="{8C251FFB-0C74-4567-91B9-F28D0F18C3F5}" destId="{A5FD08FB-BE86-4A98-851F-786906251F08}" srcOrd="2" destOrd="0" parTransId="{206115E3-D764-49D5-A287-2BCE472A3E66}" sibTransId="{43D200B5-758C-4FFB-B276-73B9C1270D69}"/>
    <dgm:cxn modelId="{DA406DDD-6A29-4B3E-B154-F6A5A5E68319}" type="presOf" srcId="{4CA1636F-62BF-4EE1-B2C6-E2851CC8B5D6}" destId="{DFD5E62A-4CCD-4E8A-931C-79C693F3766A}" srcOrd="0" destOrd="4" presId="urn:microsoft.com/office/officeart/2005/8/layout/hList2"/>
    <dgm:cxn modelId="{2A9B83E4-FCEA-47E2-933E-B9F853F60239}" srcId="{8C251FFB-0C74-4567-91B9-F28D0F18C3F5}" destId="{4CA1636F-62BF-4EE1-B2C6-E2851CC8B5D6}" srcOrd="4" destOrd="0" parTransId="{43A38906-C1E9-4496-B579-861C0933D63C}" sibTransId="{7FCDEA4D-CC05-473A-915E-1A87EF87B338}"/>
    <dgm:cxn modelId="{49A689E8-768C-4E8D-972B-8B3C8619AC58}" type="presOf" srcId="{481B7B6B-1042-44CC-AB15-8B589BDCA4DC}" destId="{DFD5E62A-4CCD-4E8A-931C-79C693F3766A}" srcOrd="0" destOrd="14" presId="urn:microsoft.com/office/officeart/2005/8/layout/hList2"/>
    <dgm:cxn modelId="{AB2BF5EB-08AD-475D-87BB-CB99BBDC613D}" type="presOf" srcId="{A5FD08FB-BE86-4A98-851F-786906251F08}" destId="{DFD5E62A-4CCD-4E8A-931C-79C693F3766A}" srcOrd="0" destOrd="2" presId="urn:microsoft.com/office/officeart/2005/8/layout/hList2"/>
    <dgm:cxn modelId="{D35133EE-2FC4-4579-BE41-D64E6F025F95}" type="presOf" srcId="{1ECE95A7-47CA-4986-8D44-C9CC06D368BF}" destId="{DFD5E62A-4CCD-4E8A-931C-79C693F3766A}" srcOrd="0" destOrd="11" presId="urn:microsoft.com/office/officeart/2005/8/layout/hList2"/>
    <dgm:cxn modelId="{8DF2E5FC-8A9B-43D0-B67C-6C606C6EA06F}" type="presOf" srcId="{4140F232-458A-46B6-A247-CBE6A55B5205}" destId="{DFD5E62A-4CCD-4E8A-931C-79C693F3766A}" srcOrd="0" destOrd="7" presId="urn:microsoft.com/office/officeart/2005/8/layout/hList2"/>
    <dgm:cxn modelId="{453049FD-70F9-4342-B832-EE5ED24D496C}" srcId="{8C251FFB-0C74-4567-91B9-F28D0F18C3F5}" destId="{223B21DE-E21F-4CE3-8CF0-788EBDBA3D8E}" srcOrd="5" destOrd="0" parTransId="{3A08B3B5-57C0-4A9A-BB4B-BDB249A1E5C5}" sibTransId="{90E0627E-0AF6-4FFA-BF5A-6CCB154A3C45}"/>
    <dgm:cxn modelId="{146FD6F9-846E-4306-93E4-560E4862DCBE}" type="presParOf" srcId="{5E5B4441-23C6-469B-A0E8-5AE3B628055B}" destId="{5E87F266-B31E-4597-A113-88AD99C56175}" srcOrd="0" destOrd="0" presId="urn:microsoft.com/office/officeart/2005/8/layout/hList2"/>
    <dgm:cxn modelId="{07EB65B1-D71A-4744-9E66-1587FF6D1019}" type="presParOf" srcId="{5E87F266-B31E-4597-A113-88AD99C56175}" destId="{BA12B13F-9C00-44F3-B575-155A43D709F7}" srcOrd="0" destOrd="0" presId="urn:microsoft.com/office/officeart/2005/8/layout/hList2"/>
    <dgm:cxn modelId="{537EBB27-BEF5-4F7C-9BE0-F8E57F1FDB19}" type="presParOf" srcId="{5E87F266-B31E-4597-A113-88AD99C56175}" destId="{DFD5E62A-4CCD-4E8A-931C-79C693F3766A}" srcOrd="1" destOrd="0" presId="urn:microsoft.com/office/officeart/2005/8/layout/hList2"/>
    <dgm:cxn modelId="{E6099708-1FD0-4069-9C05-6CD31CC2AC90}" type="presParOf" srcId="{5E87F266-B31E-4597-A113-88AD99C56175}" destId="{107DCB4A-9592-4B73-8832-5401591CD3DC}" srcOrd="2" destOrd="0" presId="urn:microsoft.com/office/officeart/2005/8/layout/hList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83A0DBA-1FF4-4484-AE92-4D8A56FDF5EC}" type="doc">
      <dgm:prSet loTypeId="urn:microsoft.com/office/officeart/2005/8/layout/hProcess9" loCatId="process" qsTypeId="urn:microsoft.com/office/officeart/2005/8/quickstyle/simple1" qsCatId="simple" csTypeId="urn:microsoft.com/office/officeart/2005/8/colors/accent2_1" csCatId="accent2" phldr="1"/>
      <dgm:spPr/>
    </dgm:pt>
    <dgm:pt modelId="{C6A1A132-F1AA-42F8-B4E4-F3DED5F66B48}">
      <dgm:prSet phldrT="[Text]" custT="1"/>
      <dgm:spPr/>
      <dgm:t>
        <a:bodyPr/>
        <a:lstStyle/>
        <a:p>
          <a:pPr>
            <a:buFont typeface="Wingdings" pitchFamily="2" charset="2"/>
            <a:buChar char="ü"/>
          </a:pPr>
          <a:r>
            <a:rPr lang="lv-LV" sz="1400" dirty="0"/>
            <a:t>Projektu pieteikumus, kuri ieguvuši vismaz minimālo kopējo punktu skaitu (</a:t>
          </a:r>
          <a:r>
            <a:rPr lang="lv-LV" sz="1400" dirty="0">
              <a:solidFill>
                <a:srgbClr val="800024"/>
              </a:solidFill>
            </a:rPr>
            <a:t>vismaz 25 punkti</a:t>
          </a:r>
          <a:r>
            <a:rPr lang="lv-LV" sz="1400" dirty="0"/>
            <a:t>), Komisija sakārto dilstošā secībā pēc iegūto punktu skaita katrā no finansējuma daļām</a:t>
          </a:r>
          <a:endParaRPr lang="lv-LV" altLang="lv-LV" sz="1400" dirty="0"/>
        </a:p>
      </dgm:t>
    </dgm:pt>
    <dgm:pt modelId="{9B586F74-6CE3-4F9C-9C6E-960354CECD9E}" type="parTrans" cxnId="{0F81EA3F-69E9-4BA5-AFA7-AB6D4ADBCDBF}">
      <dgm:prSet/>
      <dgm:spPr/>
      <dgm:t>
        <a:bodyPr/>
        <a:lstStyle/>
        <a:p>
          <a:endParaRPr lang="lv-LV"/>
        </a:p>
      </dgm:t>
    </dgm:pt>
    <dgm:pt modelId="{AD3FEC98-300E-4719-9950-45D3444BA39B}" type="sibTrans" cxnId="{0F81EA3F-69E9-4BA5-AFA7-AB6D4ADBCDBF}">
      <dgm:prSet/>
      <dgm:spPr/>
      <dgm:t>
        <a:bodyPr/>
        <a:lstStyle/>
        <a:p>
          <a:endParaRPr lang="lv-LV"/>
        </a:p>
      </dgm:t>
    </dgm:pt>
    <dgm:pt modelId="{1D6DC389-77E7-4E36-BC41-4F1926552B07}">
      <dgm:prSet phldrT="[Text]" custT="1"/>
      <dgm:spPr/>
      <dgm:t>
        <a:bodyPr/>
        <a:lstStyle/>
        <a:p>
          <a:pPr>
            <a:buFont typeface="Wingdings" pitchFamily="2" charset="2"/>
            <a:buChar char="ü"/>
          </a:pPr>
          <a:r>
            <a:rPr lang="lv-LV" altLang="lv-LV" sz="1400" dirty="0"/>
            <a:t>Ja vairāki projektu pieteikumi iegūst vienādu punktu skaitu, priekšroka tiek dota tiem, kuri saņēmuši augstāku vidējo punktu skaitu 5.7.1. (atbilstība Programmas mērķim), 5.7.2. (aktualitāte valsts notikumu kontekstā) un 5.7.7.(satura atbilstība augstvērtīgiem žurnālistikas standartiem) kritērijā</a:t>
          </a:r>
          <a:endParaRPr lang="lv-LV" sz="1400" dirty="0"/>
        </a:p>
      </dgm:t>
    </dgm:pt>
    <dgm:pt modelId="{B606C02D-42C6-4052-AADA-81B05C05E6D8}" type="parTrans" cxnId="{C7E8B9EC-CD8A-4D7E-AD47-8B1075439C8E}">
      <dgm:prSet/>
      <dgm:spPr/>
      <dgm:t>
        <a:bodyPr/>
        <a:lstStyle/>
        <a:p>
          <a:endParaRPr lang="lv-LV"/>
        </a:p>
      </dgm:t>
    </dgm:pt>
    <dgm:pt modelId="{823CACAD-DD36-4543-876C-ECB914F93BE7}" type="sibTrans" cxnId="{C7E8B9EC-CD8A-4D7E-AD47-8B1075439C8E}">
      <dgm:prSet/>
      <dgm:spPr/>
      <dgm:t>
        <a:bodyPr/>
        <a:lstStyle/>
        <a:p>
          <a:endParaRPr lang="lv-LV"/>
        </a:p>
      </dgm:t>
    </dgm:pt>
    <dgm:pt modelId="{91F1F31F-DA97-46C0-9FD7-50C4EDAC0A67}">
      <dgm:prSet phldrT="[Text]" custT="1"/>
      <dgm:spPr/>
      <dgm:t>
        <a:bodyPr/>
        <a:lstStyle/>
        <a:p>
          <a:r>
            <a:rPr lang="lv-LV" altLang="lv-LV" sz="1400" dirty="0">
              <a:solidFill>
                <a:srgbClr val="A80000"/>
              </a:solidFill>
            </a:rPr>
            <a:t>Projektus, kas atbilst visiem vērtēšanas kritērijiem, taču, sarindojot secībā pēc iegūto punktu skaita, atrodas zem pieejamā finansējuma svītras, noraida nepietiekama finansējuma dēļ</a:t>
          </a:r>
          <a:endParaRPr lang="lv-LV" sz="1400" dirty="0">
            <a:solidFill>
              <a:srgbClr val="A80000"/>
            </a:solidFill>
          </a:endParaRPr>
        </a:p>
      </dgm:t>
    </dgm:pt>
    <dgm:pt modelId="{86161447-72D6-4344-99CE-C16EA692B221}" type="parTrans" cxnId="{B1CC844F-A473-458B-BEEF-A03ECC094CC0}">
      <dgm:prSet/>
      <dgm:spPr/>
      <dgm:t>
        <a:bodyPr/>
        <a:lstStyle/>
        <a:p>
          <a:endParaRPr lang="lv-LV"/>
        </a:p>
      </dgm:t>
    </dgm:pt>
    <dgm:pt modelId="{C946BC9F-43BD-4E75-992F-789C456A8F71}" type="sibTrans" cxnId="{B1CC844F-A473-458B-BEEF-A03ECC094CC0}">
      <dgm:prSet/>
      <dgm:spPr/>
      <dgm:t>
        <a:bodyPr/>
        <a:lstStyle/>
        <a:p>
          <a:endParaRPr lang="lv-LV"/>
        </a:p>
      </dgm:t>
    </dgm:pt>
    <dgm:pt modelId="{B19F6C55-03F5-4E20-A65E-11C85B1FD4DE}" type="pres">
      <dgm:prSet presAssocID="{F83A0DBA-1FF4-4484-AE92-4D8A56FDF5EC}" presName="CompostProcess" presStyleCnt="0">
        <dgm:presLayoutVars>
          <dgm:dir/>
          <dgm:resizeHandles val="exact"/>
        </dgm:presLayoutVars>
      </dgm:prSet>
      <dgm:spPr/>
    </dgm:pt>
    <dgm:pt modelId="{6E642D5E-ABBC-4781-8F91-402ADDFC7BB1}" type="pres">
      <dgm:prSet presAssocID="{F83A0DBA-1FF4-4484-AE92-4D8A56FDF5EC}" presName="arrow" presStyleLbl="bgShp" presStyleIdx="0" presStyleCnt="1"/>
      <dgm:spPr/>
    </dgm:pt>
    <dgm:pt modelId="{423C376A-7454-427B-BA0A-FD007013A4F8}" type="pres">
      <dgm:prSet presAssocID="{F83A0DBA-1FF4-4484-AE92-4D8A56FDF5EC}" presName="linearProcess" presStyleCnt="0"/>
      <dgm:spPr/>
    </dgm:pt>
    <dgm:pt modelId="{056C2EA6-D5F6-4042-9164-1D0FB387693E}" type="pres">
      <dgm:prSet presAssocID="{C6A1A132-F1AA-42F8-B4E4-F3DED5F66B48}" presName="textNode" presStyleLbl="node1" presStyleIdx="0" presStyleCnt="3" custScaleY="109893">
        <dgm:presLayoutVars>
          <dgm:bulletEnabled val="1"/>
        </dgm:presLayoutVars>
      </dgm:prSet>
      <dgm:spPr/>
    </dgm:pt>
    <dgm:pt modelId="{EECA5F70-AA00-4101-94AD-F0B35BC810DB}" type="pres">
      <dgm:prSet presAssocID="{AD3FEC98-300E-4719-9950-45D3444BA39B}" presName="sibTrans" presStyleCnt="0"/>
      <dgm:spPr/>
    </dgm:pt>
    <dgm:pt modelId="{D431E0BE-D5B2-4BBB-86AA-4B017557A7D1}" type="pres">
      <dgm:prSet presAssocID="{1D6DC389-77E7-4E36-BC41-4F1926552B07}" presName="textNode" presStyleLbl="node1" presStyleIdx="1" presStyleCnt="3" custScaleX="108594" custScaleY="123111">
        <dgm:presLayoutVars>
          <dgm:bulletEnabled val="1"/>
        </dgm:presLayoutVars>
      </dgm:prSet>
      <dgm:spPr/>
    </dgm:pt>
    <dgm:pt modelId="{472BEDFF-D87B-4D1A-913D-F4E37B609830}" type="pres">
      <dgm:prSet presAssocID="{823CACAD-DD36-4543-876C-ECB914F93BE7}" presName="sibTrans" presStyleCnt="0"/>
      <dgm:spPr/>
    </dgm:pt>
    <dgm:pt modelId="{AD15F539-5B81-4804-A644-585354721E5C}" type="pres">
      <dgm:prSet presAssocID="{91F1F31F-DA97-46C0-9FD7-50C4EDAC0A67}" presName="textNode" presStyleLbl="node1" presStyleIdx="2" presStyleCnt="3" custScaleY="89074">
        <dgm:presLayoutVars>
          <dgm:bulletEnabled val="1"/>
        </dgm:presLayoutVars>
      </dgm:prSet>
      <dgm:spPr/>
    </dgm:pt>
  </dgm:ptLst>
  <dgm:cxnLst>
    <dgm:cxn modelId="{BB583804-0CC9-41B1-8083-8D17C381B2E5}" type="presOf" srcId="{C6A1A132-F1AA-42F8-B4E4-F3DED5F66B48}" destId="{056C2EA6-D5F6-4042-9164-1D0FB387693E}" srcOrd="0" destOrd="0" presId="urn:microsoft.com/office/officeart/2005/8/layout/hProcess9"/>
    <dgm:cxn modelId="{17F4330F-9B4D-4109-829F-AD825C6E5543}" type="presOf" srcId="{1D6DC389-77E7-4E36-BC41-4F1926552B07}" destId="{D431E0BE-D5B2-4BBB-86AA-4B017557A7D1}" srcOrd="0" destOrd="0" presId="urn:microsoft.com/office/officeart/2005/8/layout/hProcess9"/>
    <dgm:cxn modelId="{0F81EA3F-69E9-4BA5-AFA7-AB6D4ADBCDBF}" srcId="{F83A0DBA-1FF4-4484-AE92-4D8A56FDF5EC}" destId="{C6A1A132-F1AA-42F8-B4E4-F3DED5F66B48}" srcOrd="0" destOrd="0" parTransId="{9B586F74-6CE3-4F9C-9C6E-960354CECD9E}" sibTransId="{AD3FEC98-300E-4719-9950-45D3444BA39B}"/>
    <dgm:cxn modelId="{B1CC844F-A473-458B-BEEF-A03ECC094CC0}" srcId="{F83A0DBA-1FF4-4484-AE92-4D8A56FDF5EC}" destId="{91F1F31F-DA97-46C0-9FD7-50C4EDAC0A67}" srcOrd="2" destOrd="0" parTransId="{86161447-72D6-4344-99CE-C16EA692B221}" sibTransId="{C946BC9F-43BD-4E75-992F-789C456A8F71}"/>
    <dgm:cxn modelId="{C15A4BD1-B930-4E8C-9F1C-DA3FD7D0B94C}" type="presOf" srcId="{91F1F31F-DA97-46C0-9FD7-50C4EDAC0A67}" destId="{AD15F539-5B81-4804-A644-585354721E5C}" srcOrd="0" destOrd="0" presId="urn:microsoft.com/office/officeart/2005/8/layout/hProcess9"/>
    <dgm:cxn modelId="{13B23DD8-C741-47DB-BF51-07F7B69F4841}" type="presOf" srcId="{F83A0DBA-1FF4-4484-AE92-4D8A56FDF5EC}" destId="{B19F6C55-03F5-4E20-A65E-11C85B1FD4DE}" srcOrd="0" destOrd="0" presId="urn:microsoft.com/office/officeart/2005/8/layout/hProcess9"/>
    <dgm:cxn modelId="{C7E8B9EC-CD8A-4D7E-AD47-8B1075439C8E}" srcId="{F83A0DBA-1FF4-4484-AE92-4D8A56FDF5EC}" destId="{1D6DC389-77E7-4E36-BC41-4F1926552B07}" srcOrd="1" destOrd="0" parTransId="{B606C02D-42C6-4052-AADA-81B05C05E6D8}" sibTransId="{823CACAD-DD36-4543-876C-ECB914F93BE7}"/>
    <dgm:cxn modelId="{EFE78598-0E58-43B0-B884-EA1EE1871111}" type="presParOf" srcId="{B19F6C55-03F5-4E20-A65E-11C85B1FD4DE}" destId="{6E642D5E-ABBC-4781-8F91-402ADDFC7BB1}" srcOrd="0" destOrd="0" presId="urn:microsoft.com/office/officeart/2005/8/layout/hProcess9"/>
    <dgm:cxn modelId="{0C2E6F1B-D5F2-4A1D-92DF-E8136E0C2054}" type="presParOf" srcId="{B19F6C55-03F5-4E20-A65E-11C85B1FD4DE}" destId="{423C376A-7454-427B-BA0A-FD007013A4F8}" srcOrd="1" destOrd="0" presId="urn:microsoft.com/office/officeart/2005/8/layout/hProcess9"/>
    <dgm:cxn modelId="{DF941D68-62B6-4E04-9C72-7A71CD832185}" type="presParOf" srcId="{423C376A-7454-427B-BA0A-FD007013A4F8}" destId="{056C2EA6-D5F6-4042-9164-1D0FB387693E}" srcOrd="0" destOrd="0" presId="urn:microsoft.com/office/officeart/2005/8/layout/hProcess9"/>
    <dgm:cxn modelId="{35983C65-7C85-463E-AB70-1023A642A70F}" type="presParOf" srcId="{423C376A-7454-427B-BA0A-FD007013A4F8}" destId="{EECA5F70-AA00-4101-94AD-F0B35BC810DB}" srcOrd="1" destOrd="0" presId="urn:microsoft.com/office/officeart/2005/8/layout/hProcess9"/>
    <dgm:cxn modelId="{FF61ACC3-D467-43CD-9DE8-E156BC4B9178}" type="presParOf" srcId="{423C376A-7454-427B-BA0A-FD007013A4F8}" destId="{D431E0BE-D5B2-4BBB-86AA-4B017557A7D1}" srcOrd="2" destOrd="0" presId="urn:microsoft.com/office/officeart/2005/8/layout/hProcess9"/>
    <dgm:cxn modelId="{0B396300-151D-42A0-9107-AB99A0B6098B}" type="presParOf" srcId="{423C376A-7454-427B-BA0A-FD007013A4F8}" destId="{472BEDFF-D87B-4D1A-913D-F4E37B609830}" srcOrd="3" destOrd="0" presId="urn:microsoft.com/office/officeart/2005/8/layout/hProcess9"/>
    <dgm:cxn modelId="{C4B53BA9-6E05-45D3-A572-4B1279B720E4}" type="presParOf" srcId="{423C376A-7454-427B-BA0A-FD007013A4F8}" destId="{AD15F539-5B81-4804-A644-585354721E5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4291883-2780-4CB1-A2DF-0795F3A2A6E7}" type="doc">
      <dgm:prSet loTypeId="urn:microsoft.com/office/officeart/2011/layout/CircleProcess" loCatId="process" qsTypeId="urn:microsoft.com/office/officeart/2005/8/quickstyle/simple1" qsCatId="simple" csTypeId="urn:microsoft.com/office/officeart/2005/8/colors/accent2_3" csCatId="accent2" phldr="1"/>
      <dgm:spPr/>
      <dgm:t>
        <a:bodyPr/>
        <a:lstStyle/>
        <a:p>
          <a:endParaRPr lang="lv-LV"/>
        </a:p>
      </dgm:t>
    </dgm:pt>
    <dgm:pt modelId="{57F058F3-BF30-4947-B127-C68C6B7F3166}">
      <dgm:prSet phldrT="[Text]" custT="1"/>
      <dgm:spPr/>
      <dgm:t>
        <a:bodyPr/>
        <a:lstStyle/>
        <a:p>
          <a:pPr>
            <a:lnSpc>
              <a:spcPct val="100000"/>
            </a:lnSpc>
          </a:pPr>
          <a:r>
            <a:rPr lang="lv-LV" sz="1600" b="1" dirty="0"/>
            <a:t>Nosacījumu izpilde (ja attiecināms)</a:t>
          </a:r>
        </a:p>
        <a:p>
          <a:pPr>
            <a:lnSpc>
              <a:spcPct val="150000"/>
            </a:lnSpc>
          </a:pPr>
          <a:r>
            <a:rPr lang="lv-LV" sz="1600" b="1" dirty="0"/>
            <a:t>Valsts kases konts</a:t>
          </a:r>
        </a:p>
        <a:p>
          <a:pPr>
            <a:lnSpc>
              <a:spcPct val="150000"/>
            </a:lnSpc>
            <a:buFont typeface="Arial" panose="020B0604020202020204" pitchFamily="34" charset="0"/>
            <a:buChar char="•"/>
          </a:pPr>
          <a:r>
            <a:rPr lang="lv-LV" sz="1600" b="1" dirty="0"/>
            <a:t>Līguma slēgšana</a:t>
          </a:r>
        </a:p>
        <a:p>
          <a:pPr>
            <a:lnSpc>
              <a:spcPct val="100000"/>
            </a:lnSpc>
            <a:buFont typeface="Arial" panose="020B0604020202020204" pitchFamily="34" charset="0"/>
            <a:buChar char="•"/>
          </a:pPr>
          <a:r>
            <a:rPr lang="lv-LV" sz="1600" b="1" dirty="0"/>
            <a:t>Avansa maksājums 100% vai 50% apmērā</a:t>
          </a:r>
        </a:p>
      </dgm:t>
    </dgm:pt>
    <dgm:pt modelId="{D74BA877-CB0B-406C-919C-6248C2D0167B}" type="parTrans" cxnId="{84881C66-339A-47A9-8152-D391B657A4F4}">
      <dgm:prSet/>
      <dgm:spPr/>
      <dgm:t>
        <a:bodyPr/>
        <a:lstStyle/>
        <a:p>
          <a:endParaRPr lang="lv-LV"/>
        </a:p>
      </dgm:t>
    </dgm:pt>
    <dgm:pt modelId="{DB7FF315-508B-4394-8C60-E9E6BB7925F8}" type="sibTrans" cxnId="{84881C66-339A-47A9-8152-D391B657A4F4}">
      <dgm:prSet/>
      <dgm:spPr/>
      <dgm:t>
        <a:bodyPr/>
        <a:lstStyle/>
        <a:p>
          <a:endParaRPr lang="lv-LV"/>
        </a:p>
      </dgm:t>
    </dgm:pt>
    <dgm:pt modelId="{E59C9DD8-F8DE-433F-8090-8EC48F227AB7}">
      <dgm:prSet phldrT="[Text]" custT="1"/>
      <dgm:spPr/>
      <dgm:t>
        <a:bodyPr/>
        <a:lstStyle/>
        <a:p>
          <a:pPr>
            <a:lnSpc>
              <a:spcPct val="100000"/>
            </a:lnSpc>
          </a:pPr>
          <a:r>
            <a:rPr lang="lv-LV" sz="1600" b="1" dirty="0"/>
            <a:t>Starpposma pārskats, ja īstenošana ir ilgāka par 5 mēnešiem </a:t>
          </a:r>
        </a:p>
        <a:p>
          <a:pPr>
            <a:lnSpc>
              <a:spcPct val="100000"/>
            </a:lnSpc>
          </a:pPr>
          <a:endParaRPr lang="lv-LV" sz="1600" b="1" dirty="0"/>
        </a:p>
        <a:p>
          <a:pPr>
            <a:lnSpc>
              <a:spcPct val="100000"/>
            </a:lnSpc>
          </a:pPr>
          <a:r>
            <a:rPr lang="lv-LV" sz="1600" b="1" dirty="0"/>
            <a:t>2. avansa maksājums </a:t>
          </a:r>
        </a:p>
        <a:p>
          <a:pPr>
            <a:lnSpc>
              <a:spcPct val="100000"/>
            </a:lnSpc>
          </a:pPr>
          <a:r>
            <a:rPr lang="lv-LV" sz="1600" b="1" dirty="0"/>
            <a:t>50% apmērā</a:t>
          </a:r>
        </a:p>
      </dgm:t>
    </dgm:pt>
    <dgm:pt modelId="{AD63F469-05BD-4F04-9314-58B9A1129E50}" type="parTrans" cxnId="{AF044FDA-DD1C-43CB-B4CD-A3D408D00A8E}">
      <dgm:prSet/>
      <dgm:spPr/>
      <dgm:t>
        <a:bodyPr/>
        <a:lstStyle/>
        <a:p>
          <a:endParaRPr lang="lv-LV"/>
        </a:p>
      </dgm:t>
    </dgm:pt>
    <dgm:pt modelId="{ABE70D42-7DBC-4943-B2B1-7662DBA402C6}" type="sibTrans" cxnId="{AF044FDA-DD1C-43CB-B4CD-A3D408D00A8E}">
      <dgm:prSet/>
      <dgm:spPr/>
      <dgm:t>
        <a:bodyPr/>
        <a:lstStyle/>
        <a:p>
          <a:endParaRPr lang="lv-LV"/>
        </a:p>
      </dgm:t>
    </dgm:pt>
    <dgm:pt modelId="{8689A4EF-BA7E-4680-ACC5-32227B3EE0BA}">
      <dgm:prSet phldrT="[Text]" custT="1"/>
      <dgm:spPr/>
      <dgm:t>
        <a:bodyPr/>
        <a:lstStyle/>
        <a:p>
          <a:r>
            <a:rPr lang="lv-LV" sz="1600" b="1" dirty="0"/>
            <a:t>Noslēguma pārskats </a:t>
          </a:r>
        </a:p>
      </dgm:t>
    </dgm:pt>
    <dgm:pt modelId="{9A1F4336-A62F-40BC-BD69-B5DE2F260CE8}" type="parTrans" cxnId="{9981A9EA-09AD-4B14-A69A-3E7D75CB7430}">
      <dgm:prSet/>
      <dgm:spPr/>
      <dgm:t>
        <a:bodyPr/>
        <a:lstStyle/>
        <a:p>
          <a:endParaRPr lang="lv-LV"/>
        </a:p>
      </dgm:t>
    </dgm:pt>
    <dgm:pt modelId="{9476F362-B6EA-45F3-AE67-B6624A9A4E27}" type="sibTrans" cxnId="{9981A9EA-09AD-4B14-A69A-3E7D75CB7430}">
      <dgm:prSet/>
      <dgm:spPr/>
      <dgm:t>
        <a:bodyPr/>
        <a:lstStyle/>
        <a:p>
          <a:endParaRPr lang="lv-LV"/>
        </a:p>
      </dgm:t>
    </dgm:pt>
    <dgm:pt modelId="{92D94D2B-A93F-48DA-AE11-4880AA35CA3C}" type="pres">
      <dgm:prSet presAssocID="{54291883-2780-4CB1-A2DF-0795F3A2A6E7}" presName="Name0" presStyleCnt="0">
        <dgm:presLayoutVars>
          <dgm:chMax val="11"/>
          <dgm:chPref val="11"/>
          <dgm:dir/>
          <dgm:resizeHandles/>
        </dgm:presLayoutVars>
      </dgm:prSet>
      <dgm:spPr/>
    </dgm:pt>
    <dgm:pt modelId="{6584DC68-BF65-428E-8A79-560520CD3D7A}" type="pres">
      <dgm:prSet presAssocID="{8689A4EF-BA7E-4680-ACC5-32227B3EE0BA}" presName="Accent3" presStyleCnt="0"/>
      <dgm:spPr/>
    </dgm:pt>
    <dgm:pt modelId="{971A3A0B-683E-4614-8130-4DBF5CC2AD25}" type="pres">
      <dgm:prSet presAssocID="{8689A4EF-BA7E-4680-ACC5-32227B3EE0BA}" presName="Accent" presStyleLbl="node1" presStyleIdx="0" presStyleCnt="3"/>
      <dgm:spPr/>
    </dgm:pt>
    <dgm:pt modelId="{1B377864-245C-4CF9-92F6-1383D3F40891}" type="pres">
      <dgm:prSet presAssocID="{8689A4EF-BA7E-4680-ACC5-32227B3EE0BA}" presName="ParentBackground3" presStyleCnt="0"/>
      <dgm:spPr/>
    </dgm:pt>
    <dgm:pt modelId="{9D5FBB24-B53F-42A8-9867-E58C3AF93928}" type="pres">
      <dgm:prSet presAssocID="{8689A4EF-BA7E-4680-ACC5-32227B3EE0BA}" presName="ParentBackground" presStyleLbl="fgAcc1" presStyleIdx="0" presStyleCnt="3"/>
      <dgm:spPr/>
    </dgm:pt>
    <dgm:pt modelId="{788282F8-2E20-4678-8694-EA74115D3791}" type="pres">
      <dgm:prSet presAssocID="{8689A4EF-BA7E-4680-ACC5-32227B3EE0BA}" presName="Parent3" presStyleLbl="revTx" presStyleIdx="0" presStyleCnt="0">
        <dgm:presLayoutVars>
          <dgm:chMax val="1"/>
          <dgm:chPref val="1"/>
          <dgm:bulletEnabled val="1"/>
        </dgm:presLayoutVars>
      </dgm:prSet>
      <dgm:spPr/>
    </dgm:pt>
    <dgm:pt modelId="{1DC025AA-BEAF-4F94-A96B-70AC6D11AA2A}" type="pres">
      <dgm:prSet presAssocID="{E59C9DD8-F8DE-433F-8090-8EC48F227AB7}" presName="Accent2" presStyleCnt="0"/>
      <dgm:spPr/>
    </dgm:pt>
    <dgm:pt modelId="{594CD4EE-1F4A-4227-87AC-67DEE8F39FB7}" type="pres">
      <dgm:prSet presAssocID="{E59C9DD8-F8DE-433F-8090-8EC48F227AB7}" presName="Accent" presStyleLbl="node1" presStyleIdx="1" presStyleCnt="3" custScaleX="108734" custScaleY="103816"/>
      <dgm:spPr/>
    </dgm:pt>
    <dgm:pt modelId="{9D9DAD9D-7B22-4B5D-8E02-DB05B760DB67}" type="pres">
      <dgm:prSet presAssocID="{E59C9DD8-F8DE-433F-8090-8EC48F227AB7}" presName="ParentBackground2" presStyleCnt="0"/>
      <dgm:spPr/>
    </dgm:pt>
    <dgm:pt modelId="{F1EFEDF8-DA96-4EF4-853D-AA41557D0127}" type="pres">
      <dgm:prSet presAssocID="{E59C9DD8-F8DE-433F-8090-8EC48F227AB7}" presName="ParentBackground" presStyleLbl="fgAcc1" presStyleIdx="1" presStyleCnt="3" custScaleX="127697" custScaleY="127738" custLinFactNeighborX="4830" custLinFactNeighborY="1115"/>
      <dgm:spPr/>
    </dgm:pt>
    <dgm:pt modelId="{38EA0FA3-C75D-4A9B-851C-0AB34BB5C1E3}" type="pres">
      <dgm:prSet presAssocID="{E59C9DD8-F8DE-433F-8090-8EC48F227AB7}" presName="Parent2" presStyleLbl="revTx" presStyleIdx="0" presStyleCnt="0">
        <dgm:presLayoutVars>
          <dgm:chMax val="1"/>
          <dgm:chPref val="1"/>
          <dgm:bulletEnabled val="1"/>
        </dgm:presLayoutVars>
      </dgm:prSet>
      <dgm:spPr/>
    </dgm:pt>
    <dgm:pt modelId="{890242F5-94DA-4A0B-A037-54D1E05B5824}" type="pres">
      <dgm:prSet presAssocID="{57F058F3-BF30-4947-B127-C68C6B7F3166}" presName="Accent1" presStyleCnt="0"/>
      <dgm:spPr/>
    </dgm:pt>
    <dgm:pt modelId="{4ABEF38F-49F5-4B82-BD60-05827A44B4C6}" type="pres">
      <dgm:prSet presAssocID="{57F058F3-BF30-4947-B127-C68C6B7F3166}" presName="Accent" presStyleLbl="node1" presStyleIdx="2" presStyleCnt="3" custScaleX="106130" custScaleY="98220"/>
      <dgm:spPr/>
    </dgm:pt>
    <dgm:pt modelId="{52A9A3AB-9FF6-4A2D-96CB-F4BA9A4708AC}" type="pres">
      <dgm:prSet presAssocID="{57F058F3-BF30-4947-B127-C68C6B7F3166}" presName="ParentBackground1" presStyleCnt="0"/>
      <dgm:spPr/>
    </dgm:pt>
    <dgm:pt modelId="{62117647-10C4-484E-B7F0-74AF11539F24}" type="pres">
      <dgm:prSet presAssocID="{57F058F3-BF30-4947-B127-C68C6B7F3166}" presName="ParentBackground" presStyleLbl="fgAcc1" presStyleIdx="2" presStyleCnt="3" custScaleX="134685" custScaleY="130754" custLinFactNeighborX="-1115" custLinFactNeighborY="-372"/>
      <dgm:spPr/>
    </dgm:pt>
    <dgm:pt modelId="{9B6887F0-0C60-487B-8993-B087468EE546}" type="pres">
      <dgm:prSet presAssocID="{57F058F3-BF30-4947-B127-C68C6B7F3166}" presName="Parent1" presStyleLbl="revTx" presStyleIdx="0" presStyleCnt="0">
        <dgm:presLayoutVars>
          <dgm:chMax val="1"/>
          <dgm:chPref val="1"/>
          <dgm:bulletEnabled val="1"/>
        </dgm:presLayoutVars>
      </dgm:prSet>
      <dgm:spPr/>
    </dgm:pt>
  </dgm:ptLst>
  <dgm:cxnLst>
    <dgm:cxn modelId="{85D73C20-4B5D-48AE-AABE-56417DDE620B}" type="presOf" srcId="{E59C9DD8-F8DE-433F-8090-8EC48F227AB7}" destId="{38EA0FA3-C75D-4A9B-851C-0AB34BB5C1E3}" srcOrd="1" destOrd="0" presId="urn:microsoft.com/office/officeart/2011/layout/CircleProcess"/>
    <dgm:cxn modelId="{BD342C22-A56D-4F24-8DF8-49A4E069DEC3}" type="presOf" srcId="{54291883-2780-4CB1-A2DF-0795F3A2A6E7}" destId="{92D94D2B-A93F-48DA-AE11-4880AA35CA3C}" srcOrd="0" destOrd="0" presId="urn:microsoft.com/office/officeart/2011/layout/CircleProcess"/>
    <dgm:cxn modelId="{D566D65C-6828-42DB-8791-48D6C304CB3C}" type="presOf" srcId="{57F058F3-BF30-4947-B127-C68C6B7F3166}" destId="{9B6887F0-0C60-487B-8993-B087468EE546}" srcOrd="1" destOrd="0" presId="urn:microsoft.com/office/officeart/2011/layout/CircleProcess"/>
    <dgm:cxn modelId="{08AF6060-DCCC-4E9A-92FF-EFAC87F065A6}" type="presOf" srcId="{8689A4EF-BA7E-4680-ACC5-32227B3EE0BA}" destId="{9D5FBB24-B53F-42A8-9867-E58C3AF93928}" srcOrd="0" destOrd="0" presId="urn:microsoft.com/office/officeart/2011/layout/CircleProcess"/>
    <dgm:cxn modelId="{84881C66-339A-47A9-8152-D391B657A4F4}" srcId="{54291883-2780-4CB1-A2DF-0795F3A2A6E7}" destId="{57F058F3-BF30-4947-B127-C68C6B7F3166}" srcOrd="0" destOrd="0" parTransId="{D74BA877-CB0B-406C-919C-6248C2D0167B}" sibTransId="{DB7FF315-508B-4394-8C60-E9E6BB7925F8}"/>
    <dgm:cxn modelId="{AF044FDA-DD1C-43CB-B4CD-A3D408D00A8E}" srcId="{54291883-2780-4CB1-A2DF-0795F3A2A6E7}" destId="{E59C9DD8-F8DE-433F-8090-8EC48F227AB7}" srcOrd="1" destOrd="0" parTransId="{AD63F469-05BD-4F04-9314-58B9A1129E50}" sibTransId="{ABE70D42-7DBC-4943-B2B1-7662DBA402C6}"/>
    <dgm:cxn modelId="{56D8DAE0-F13B-40C4-A27F-42D7D7EB3A37}" type="presOf" srcId="{57F058F3-BF30-4947-B127-C68C6B7F3166}" destId="{62117647-10C4-484E-B7F0-74AF11539F24}" srcOrd="0" destOrd="0" presId="urn:microsoft.com/office/officeart/2011/layout/CircleProcess"/>
    <dgm:cxn modelId="{8E33BEE2-8AB6-4A74-9B30-97BF93B06654}" type="presOf" srcId="{8689A4EF-BA7E-4680-ACC5-32227B3EE0BA}" destId="{788282F8-2E20-4678-8694-EA74115D3791}" srcOrd="1" destOrd="0" presId="urn:microsoft.com/office/officeart/2011/layout/CircleProcess"/>
    <dgm:cxn modelId="{665DBEE9-F139-40D6-9733-E4CB08BC45D1}" type="presOf" srcId="{E59C9DD8-F8DE-433F-8090-8EC48F227AB7}" destId="{F1EFEDF8-DA96-4EF4-853D-AA41557D0127}" srcOrd="0" destOrd="0" presId="urn:microsoft.com/office/officeart/2011/layout/CircleProcess"/>
    <dgm:cxn modelId="{9981A9EA-09AD-4B14-A69A-3E7D75CB7430}" srcId="{54291883-2780-4CB1-A2DF-0795F3A2A6E7}" destId="{8689A4EF-BA7E-4680-ACC5-32227B3EE0BA}" srcOrd="2" destOrd="0" parTransId="{9A1F4336-A62F-40BC-BD69-B5DE2F260CE8}" sibTransId="{9476F362-B6EA-45F3-AE67-B6624A9A4E27}"/>
    <dgm:cxn modelId="{5040D22A-B378-4576-8CB1-8CFEA845A810}" type="presParOf" srcId="{92D94D2B-A93F-48DA-AE11-4880AA35CA3C}" destId="{6584DC68-BF65-428E-8A79-560520CD3D7A}" srcOrd="0" destOrd="0" presId="urn:microsoft.com/office/officeart/2011/layout/CircleProcess"/>
    <dgm:cxn modelId="{A2986759-926D-4008-B48E-DD526A74F285}" type="presParOf" srcId="{6584DC68-BF65-428E-8A79-560520CD3D7A}" destId="{971A3A0B-683E-4614-8130-4DBF5CC2AD25}" srcOrd="0" destOrd="0" presId="urn:microsoft.com/office/officeart/2011/layout/CircleProcess"/>
    <dgm:cxn modelId="{5C8B2BFB-8B3B-4A4A-B347-0BD3B0BA278E}" type="presParOf" srcId="{92D94D2B-A93F-48DA-AE11-4880AA35CA3C}" destId="{1B377864-245C-4CF9-92F6-1383D3F40891}" srcOrd="1" destOrd="0" presId="urn:microsoft.com/office/officeart/2011/layout/CircleProcess"/>
    <dgm:cxn modelId="{BEDC4187-B84A-4A26-AF9A-A9D09B601429}" type="presParOf" srcId="{1B377864-245C-4CF9-92F6-1383D3F40891}" destId="{9D5FBB24-B53F-42A8-9867-E58C3AF93928}" srcOrd="0" destOrd="0" presId="urn:microsoft.com/office/officeart/2011/layout/CircleProcess"/>
    <dgm:cxn modelId="{4356E8E4-844E-4006-8F3D-24BC7FB06646}" type="presParOf" srcId="{92D94D2B-A93F-48DA-AE11-4880AA35CA3C}" destId="{788282F8-2E20-4678-8694-EA74115D3791}" srcOrd="2" destOrd="0" presId="urn:microsoft.com/office/officeart/2011/layout/CircleProcess"/>
    <dgm:cxn modelId="{7C214B2D-5B06-45CF-BA43-E13FFE2B00CC}" type="presParOf" srcId="{92D94D2B-A93F-48DA-AE11-4880AA35CA3C}" destId="{1DC025AA-BEAF-4F94-A96B-70AC6D11AA2A}" srcOrd="3" destOrd="0" presId="urn:microsoft.com/office/officeart/2011/layout/CircleProcess"/>
    <dgm:cxn modelId="{AA9635E9-6C21-476E-9CBF-77EFF5FDC334}" type="presParOf" srcId="{1DC025AA-BEAF-4F94-A96B-70AC6D11AA2A}" destId="{594CD4EE-1F4A-4227-87AC-67DEE8F39FB7}" srcOrd="0" destOrd="0" presId="urn:microsoft.com/office/officeart/2011/layout/CircleProcess"/>
    <dgm:cxn modelId="{3C762B42-8E47-4D06-8546-5829AFABE667}" type="presParOf" srcId="{92D94D2B-A93F-48DA-AE11-4880AA35CA3C}" destId="{9D9DAD9D-7B22-4B5D-8E02-DB05B760DB67}" srcOrd="4" destOrd="0" presId="urn:microsoft.com/office/officeart/2011/layout/CircleProcess"/>
    <dgm:cxn modelId="{A71BA4EF-F26E-429C-B859-D956D9144A5D}" type="presParOf" srcId="{9D9DAD9D-7B22-4B5D-8E02-DB05B760DB67}" destId="{F1EFEDF8-DA96-4EF4-853D-AA41557D0127}" srcOrd="0" destOrd="0" presId="urn:microsoft.com/office/officeart/2011/layout/CircleProcess"/>
    <dgm:cxn modelId="{6307FADD-39DE-42CB-B20A-19C9673E3517}" type="presParOf" srcId="{92D94D2B-A93F-48DA-AE11-4880AA35CA3C}" destId="{38EA0FA3-C75D-4A9B-851C-0AB34BB5C1E3}" srcOrd="5" destOrd="0" presId="urn:microsoft.com/office/officeart/2011/layout/CircleProcess"/>
    <dgm:cxn modelId="{BB2BF4A6-7D8B-4D69-A2B3-4E7E3A7031FF}" type="presParOf" srcId="{92D94D2B-A93F-48DA-AE11-4880AA35CA3C}" destId="{890242F5-94DA-4A0B-A037-54D1E05B5824}" srcOrd="6" destOrd="0" presId="urn:microsoft.com/office/officeart/2011/layout/CircleProcess"/>
    <dgm:cxn modelId="{D429DD12-1FB8-40CA-BF25-DD728D197178}" type="presParOf" srcId="{890242F5-94DA-4A0B-A037-54D1E05B5824}" destId="{4ABEF38F-49F5-4B82-BD60-05827A44B4C6}" srcOrd="0" destOrd="0" presId="urn:microsoft.com/office/officeart/2011/layout/CircleProcess"/>
    <dgm:cxn modelId="{D2D8B674-02BB-4127-A11E-A48CCCF111FE}" type="presParOf" srcId="{92D94D2B-A93F-48DA-AE11-4880AA35CA3C}" destId="{52A9A3AB-9FF6-4A2D-96CB-F4BA9A4708AC}" srcOrd="7" destOrd="0" presId="urn:microsoft.com/office/officeart/2011/layout/CircleProcess"/>
    <dgm:cxn modelId="{E952D258-017E-45A5-AA51-CEB38EB42E02}" type="presParOf" srcId="{52A9A3AB-9FF6-4A2D-96CB-F4BA9A4708AC}" destId="{62117647-10C4-484E-B7F0-74AF11539F24}" srcOrd="0" destOrd="0" presId="urn:microsoft.com/office/officeart/2011/layout/CircleProcess"/>
    <dgm:cxn modelId="{ADB72D54-CFD3-4702-8B76-CFC3FCABFD33}" type="presParOf" srcId="{92D94D2B-A93F-48DA-AE11-4880AA35CA3C}" destId="{9B6887F0-0C60-487B-8993-B087468EE546}"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dgm:spPr/>
      <dgm:t>
        <a:bodyPr/>
        <a:lstStyle/>
        <a:p>
          <a:pPr algn="l"/>
          <a:r>
            <a:rPr lang="lv-LV" b="0" i="0" dirty="0"/>
            <a:t>1. Projekta iesniedzēja prasme identificēt sevi programmas kontekstā</a:t>
          </a:r>
          <a:endParaRPr lang="lv-LV" dirty="0">
            <a:latin typeface="Verdana" panose="020B0604030504040204" pitchFamily="34" charset="0"/>
            <a:ea typeface="Verdana" panose="020B0604030504040204" pitchFamily="34" charset="0"/>
          </a:endParaRP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dgm:spPr/>
      <dgm:t>
        <a:bodyPr/>
        <a:lstStyle/>
        <a:p>
          <a:r>
            <a:rPr lang="lv-LV" b="0" i="0" dirty="0"/>
            <a:t>2. Projekta iesniedzēja prasme definēt mērķi  un pamatot projekta nepieciešamību</a:t>
          </a:r>
          <a:endParaRPr lang="lv-LV" dirty="0">
            <a:latin typeface="Verdana" panose="020B0604030504040204" pitchFamily="34" charset="0"/>
            <a:ea typeface="Verdana" panose="020B0604030504040204" pitchFamily="34" charset="0"/>
          </a:endParaRP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dgm:spPr/>
      <dgm:t>
        <a:bodyPr/>
        <a:lstStyle/>
        <a:p>
          <a:pPr algn="l"/>
          <a:r>
            <a:rPr lang="lv-LV" b="0" i="0" dirty="0"/>
            <a:t>3. Projekta iesniedzēja prasme caur aktivitātēm veicināt kvalitatīvu mediju satura ražošanu Latvijā</a:t>
          </a:r>
          <a:endParaRPr lang="lv-LV" dirty="0">
            <a:latin typeface="Verdana" panose="020B0604030504040204" pitchFamily="34" charset="0"/>
            <a:ea typeface="Verdana" panose="020B0604030504040204" pitchFamily="34" charset="0"/>
          </a:endParaRP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dgm:spPr/>
      <dgm:t>
        <a:bodyPr/>
        <a:lstStyle/>
        <a:p>
          <a:pPr algn="l"/>
          <a:r>
            <a:rPr lang="lv-LV" b="0" i="0" dirty="0"/>
            <a:t>5. Caurskatāms un izprotams projekta budžets</a:t>
          </a:r>
          <a:endParaRPr lang="lv-LV" dirty="0">
            <a:latin typeface="Verdana" panose="020B0604030504040204" pitchFamily="34" charset="0"/>
            <a:ea typeface="Verdana" panose="020B0604030504040204" pitchFamily="34" charset="0"/>
          </a:endParaRP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D647C6C6-F8B9-47D6-AC26-112AB747D3AA}">
      <dgm:prSet/>
      <dgm:spPr/>
      <dgm:t>
        <a:bodyPr/>
        <a:lstStyle/>
        <a:p>
          <a:pPr algn="l"/>
          <a:r>
            <a:rPr lang="lv-LV" dirty="0">
              <a:latin typeface="Verdana" panose="020B0604030504040204" pitchFamily="34" charset="0"/>
              <a:ea typeface="Verdana" panose="020B0604030504040204" pitchFamily="34" charset="0"/>
            </a:rPr>
            <a:t>4. Projekta aktivitātes vērstas uz projekta un vienlaikus arī programmas mērķa sasniegšanu</a:t>
          </a:r>
        </a:p>
      </dgm:t>
    </dgm:pt>
    <dgm:pt modelId="{D10B63C6-65B2-49E7-9364-D2E2929763AD}" type="parTrans" cxnId="{BFA582BF-8556-4F6F-9619-58B6120C2C5C}">
      <dgm:prSet/>
      <dgm:spPr/>
      <dgm:t>
        <a:bodyPr/>
        <a:lstStyle/>
        <a:p>
          <a:endParaRPr lang="lv-LV"/>
        </a:p>
      </dgm:t>
    </dgm:pt>
    <dgm:pt modelId="{848262C0-8BEA-44AD-B617-EF695C399D13}" type="sibTrans" cxnId="{BFA582BF-8556-4F6F-9619-58B6120C2C5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10CFF19A-7F8A-4551-834D-FB20E7745BF5}" type="pres">
      <dgm:prSet presAssocID="{8CEA7AD4-3039-4070-B98E-77D030D64A55}" presName="FiveNodes_1" presStyleLbl="node1" presStyleIdx="0" presStyleCnt="5">
        <dgm:presLayoutVars>
          <dgm:bulletEnabled val="1"/>
        </dgm:presLayoutVars>
      </dgm:prSet>
      <dgm:spPr/>
    </dgm:pt>
    <dgm:pt modelId="{138EFA66-CEB4-418C-BF44-E2343799FB8F}" type="pres">
      <dgm:prSet presAssocID="{8CEA7AD4-3039-4070-B98E-77D030D64A55}" presName="FiveNodes_2" presStyleLbl="node1" presStyleIdx="1" presStyleCnt="5">
        <dgm:presLayoutVars>
          <dgm:bulletEnabled val="1"/>
        </dgm:presLayoutVars>
      </dgm:prSet>
      <dgm:spPr/>
    </dgm:pt>
    <dgm:pt modelId="{278253E9-77B2-4742-816A-30286E652494}" type="pres">
      <dgm:prSet presAssocID="{8CEA7AD4-3039-4070-B98E-77D030D64A55}" presName="FiveNodes_3" presStyleLbl="node1" presStyleIdx="2" presStyleCnt="5">
        <dgm:presLayoutVars>
          <dgm:bulletEnabled val="1"/>
        </dgm:presLayoutVars>
      </dgm:prSet>
      <dgm:spPr/>
    </dgm:pt>
    <dgm:pt modelId="{8FE45E0C-A3EC-4E25-93A1-C3F5A5A0A33D}" type="pres">
      <dgm:prSet presAssocID="{8CEA7AD4-3039-4070-B98E-77D030D64A55}" presName="FiveNodes_4" presStyleLbl="node1" presStyleIdx="3" presStyleCnt="5">
        <dgm:presLayoutVars>
          <dgm:bulletEnabled val="1"/>
        </dgm:presLayoutVars>
      </dgm:prSet>
      <dgm:spPr/>
    </dgm:pt>
    <dgm:pt modelId="{9E918A35-CAAD-4464-8CB4-7D815BFA7DB7}" type="pres">
      <dgm:prSet presAssocID="{8CEA7AD4-3039-4070-B98E-77D030D64A55}" presName="FiveNodes_5" presStyleLbl="node1" presStyleIdx="4" presStyleCnt="5">
        <dgm:presLayoutVars>
          <dgm:bulletEnabled val="1"/>
        </dgm:presLayoutVars>
      </dgm:prSet>
      <dgm:spPr/>
    </dgm:pt>
    <dgm:pt modelId="{4EEF5F18-D381-4FF4-B68E-76C415C5C2B9}" type="pres">
      <dgm:prSet presAssocID="{8CEA7AD4-3039-4070-B98E-77D030D64A55}" presName="FiveConn_1-2" presStyleLbl="fgAccFollowNode1" presStyleIdx="0" presStyleCnt="4">
        <dgm:presLayoutVars>
          <dgm:bulletEnabled val="1"/>
        </dgm:presLayoutVars>
      </dgm:prSet>
      <dgm:spPr/>
    </dgm:pt>
    <dgm:pt modelId="{674C6F4E-1D93-453F-A6D6-1E4403F52D26}" type="pres">
      <dgm:prSet presAssocID="{8CEA7AD4-3039-4070-B98E-77D030D64A55}" presName="FiveConn_2-3" presStyleLbl="fgAccFollowNode1" presStyleIdx="1" presStyleCnt="4">
        <dgm:presLayoutVars>
          <dgm:bulletEnabled val="1"/>
        </dgm:presLayoutVars>
      </dgm:prSet>
      <dgm:spPr/>
    </dgm:pt>
    <dgm:pt modelId="{5AC8F640-BD20-4D8E-96A8-B7E84610AE87}" type="pres">
      <dgm:prSet presAssocID="{8CEA7AD4-3039-4070-B98E-77D030D64A55}" presName="FiveConn_3-4" presStyleLbl="fgAccFollowNode1" presStyleIdx="2" presStyleCnt="4">
        <dgm:presLayoutVars>
          <dgm:bulletEnabled val="1"/>
        </dgm:presLayoutVars>
      </dgm:prSet>
      <dgm:spPr/>
    </dgm:pt>
    <dgm:pt modelId="{77F9B3F4-2673-4A76-85C7-2B6A4DCB799A}" type="pres">
      <dgm:prSet presAssocID="{8CEA7AD4-3039-4070-B98E-77D030D64A55}" presName="FiveConn_4-5" presStyleLbl="fgAccFollowNode1" presStyleIdx="3" presStyleCnt="4">
        <dgm:presLayoutVars>
          <dgm:bulletEnabled val="1"/>
        </dgm:presLayoutVars>
      </dgm:prSet>
      <dgm:spPr/>
    </dgm:pt>
    <dgm:pt modelId="{405E8273-DD8E-4300-9589-4C5414F00094}" type="pres">
      <dgm:prSet presAssocID="{8CEA7AD4-3039-4070-B98E-77D030D64A55}" presName="FiveNodes_1_text" presStyleLbl="node1" presStyleIdx="4" presStyleCnt="5">
        <dgm:presLayoutVars>
          <dgm:bulletEnabled val="1"/>
        </dgm:presLayoutVars>
      </dgm:prSet>
      <dgm:spPr/>
    </dgm:pt>
    <dgm:pt modelId="{95218211-B176-46BB-B477-2CE02AE3AB86}" type="pres">
      <dgm:prSet presAssocID="{8CEA7AD4-3039-4070-B98E-77D030D64A55}" presName="FiveNodes_2_text" presStyleLbl="node1" presStyleIdx="4" presStyleCnt="5">
        <dgm:presLayoutVars>
          <dgm:bulletEnabled val="1"/>
        </dgm:presLayoutVars>
      </dgm:prSet>
      <dgm:spPr/>
    </dgm:pt>
    <dgm:pt modelId="{F2E9FC08-19C7-4C1E-9316-6BF184437C76}" type="pres">
      <dgm:prSet presAssocID="{8CEA7AD4-3039-4070-B98E-77D030D64A55}" presName="FiveNodes_3_text" presStyleLbl="node1" presStyleIdx="4" presStyleCnt="5">
        <dgm:presLayoutVars>
          <dgm:bulletEnabled val="1"/>
        </dgm:presLayoutVars>
      </dgm:prSet>
      <dgm:spPr/>
    </dgm:pt>
    <dgm:pt modelId="{8BD72E63-C376-4A92-8F38-55B59F85110A}" type="pres">
      <dgm:prSet presAssocID="{8CEA7AD4-3039-4070-B98E-77D030D64A55}" presName="FiveNodes_4_text" presStyleLbl="node1" presStyleIdx="4" presStyleCnt="5">
        <dgm:presLayoutVars>
          <dgm:bulletEnabled val="1"/>
        </dgm:presLayoutVars>
      </dgm:prSet>
      <dgm:spPr/>
    </dgm:pt>
    <dgm:pt modelId="{07A48314-4F26-48F9-B4BD-E725AD7A8D47}"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4" destOrd="0" parTransId="{1B8EE248-0F30-4E1A-A107-4E70D2144A80}" sibTransId="{51D2CBA1-D6EC-432F-A397-33BCB387EC0C}"/>
    <dgm:cxn modelId="{0552AE05-968A-44ED-8ED9-4FCB33957AC1}" type="presOf" srcId="{D7E60E69-99A0-491F-A5F4-D5759A295733}" destId="{278253E9-77B2-4742-816A-30286E652494}" srcOrd="0" destOrd="0" presId="urn:microsoft.com/office/officeart/2005/8/layout/vProcess5"/>
    <dgm:cxn modelId="{5622F70C-9538-4915-8259-1F83B908E893}" type="presOf" srcId="{39725474-31E0-45CA-B26B-9CF9678299FF}" destId="{9E918A35-CAAD-4464-8CB4-7D815BFA7DB7}" srcOrd="0"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710B703D-626F-446A-913D-0D7C3AB9D2D9}" type="presOf" srcId="{D647C6C6-F8B9-47D6-AC26-112AB747D3AA}" destId="{8BD72E63-C376-4A92-8F38-55B59F85110A}" srcOrd="1" destOrd="0" presId="urn:microsoft.com/office/officeart/2005/8/layout/vProcess5"/>
    <dgm:cxn modelId="{5234AD3E-CD61-4A5E-9B7F-948D4832D4FB}" type="presOf" srcId="{D505F19B-54AC-4FE3-BCE3-ADC6F6CEDF2E}" destId="{674C6F4E-1D93-453F-A6D6-1E4403F52D26}" srcOrd="0" destOrd="0" presId="urn:microsoft.com/office/officeart/2005/8/layout/vProcess5"/>
    <dgm:cxn modelId="{EDF08B40-04BF-4E84-A704-CAB9BBF7F7B6}" type="presOf" srcId="{5B8F6123-7B75-4D21-B25B-B1201C32E853}" destId="{95218211-B176-46BB-B477-2CE02AE3AB86}" srcOrd="1" destOrd="0" presId="urn:microsoft.com/office/officeart/2005/8/layout/vProcess5"/>
    <dgm:cxn modelId="{AAA44147-82E7-40DF-8A29-893BFE6E1315}" type="presOf" srcId="{848262C0-8BEA-44AD-B617-EF695C399D13}" destId="{77F9B3F4-2673-4A76-85C7-2B6A4DCB799A}" srcOrd="0" destOrd="0" presId="urn:microsoft.com/office/officeart/2005/8/layout/vProcess5"/>
    <dgm:cxn modelId="{1A5EB54A-6C6D-466E-9B30-C1D576FAEE02}" type="presOf" srcId="{43C564B1-E38B-4201-B3F7-159124E6506E}" destId="{4EEF5F18-D381-4FF4-B68E-76C415C5C2B9}"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69500352-0E08-4F53-BA42-42EA6D735CFD}" type="presOf" srcId="{5B8F6123-7B75-4D21-B25B-B1201C32E853}" destId="{138EFA66-CEB4-418C-BF44-E2343799FB8F}" srcOrd="0" destOrd="0" presId="urn:microsoft.com/office/officeart/2005/8/layout/vProcess5"/>
    <dgm:cxn modelId="{A5FCDD74-E807-4080-8A9D-B4345360DEC4}" type="presOf" srcId="{D647C6C6-F8B9-47D6-AC26-112AB747D3AA}" destId="{8FE45E0C-A3EC-4E25-93A1-C3F5A5A0A33D}"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1D1A747D-AD80-43D4-863D-6787D57570D9}" type="presOf" srcId="{8CEA7AD4-3039-4070-B98E-77D030D64A55}" destId="{1396E13A-2A55-4743-955C-BF1E4ED95C6F}" srcOrd="0" destOrd="0" presId="urn:microsoft.com/office/officeart/2005/8/layout/vProcess5"/>
    <dgm:cxn modelId="{11A54393-7508-4BB2-8441-8FD3CBCBD3FB}" type="presOf" srcId="{D7E60E69-99A0-491F-A5F4-D5759A295733}" destId="{F2E9FC08-19C7-4C1E-9316-6BF184437C76}" srcOrd="1" destOrd="0" presId="urn:microsoft.com/office/officeart/2005/8/layout/vProcess5"/>
    <dgm:cxn modelId="{7D9367A3-1EE2-4FA4-8C48-0C05D92DA8EA}" type="presOf" srcId="{39725474-31E0-45CA-B26B-9CF9678299FF}" destId="{07A48314-4F26-48F9-B4BD-E725AD7A8D47}" srcOrd="1" destOrd="0" presId="urn:microsoft.com/office/officeart/2005/8/layout/vProcess5"/>
    <dgm:cxn modelId="{CFF757B0-C9E8-467D-9407-102C013BE1DF}" type="presOf" srcId="{71731C5D-1845-4FCF-8030-990932B1E87A}" destId="{10CFF19A-7F8A-4551-834D-FB20E7745BF5}" srcOrd="0" destOrd="0" presId="urn:microsoft.com/office/officeart/2005/8/layout/vProcess5"/>
    <dgm:cxn modelId="{BFA582BF-8556-4F6F-9619-58B6120C2C5C}" srcId="{8CEA7AD4-3039-4070-B98E-77D030D64A55}" destId="{D647C6C6-F8B9-47D6-AC26-112AB747D3AA}" srcOrd="3" destOrd="0" parTransId="{D10B63C6-65B2-49E7-9364-D2E2929763AD}" sibTransId="{848262C0-8BEA-44AD-B617-EF695C399D13}"/>
    <dgm:cxn modelId="{71A72AD9-9041-48CE-B72D-E3F8F7B88B4B}" type="presOf" srcId="{43138B50-7C58-4E0A-90BE-DF010415CCA0}" destId="{5AC8F640-BD20-4D8E-96A8-B7E84610AE87}" srcOrd="0" destOrd="0" presId="urn:microsoft.com/office/officeart/2005/8/layout/vProcess5"/>
    <dgm:cxn modelId="{2C0D9AE8-C489-4EEC-AE62-EE6C529F2A81}" type="presOf" srcId="{71731C5D-1845-4FCF-8030-990932B1E87A}" destId="{405E8273-DD8E-4300-9589-4C5414F00094}"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81034788-CC52-4395-9F03-ED21D12B650B}" type="presParOf" srcId="{1396E13A-2A55-4743-955C-BF1E4ED95C6F}" destId="{10CFF19A-7F8A-4551-834D-FB20E7745BF5}" srcOrd="1" destOrd="0" presId="urn:microsoft.com/office/officeart/2005/8/layout/vProcess5"/>
    <dgm:cxn modelId="{09ADC777-37A1-463B-A77E-B8EA81E82AEB}" type="presParOf" srcId="{1396E13A-2A55-4743-955C-BF1E4ED95C6F}" destId="{138EFA66-CEB4-418C-BF44-E2343799FB8F}" srcOrd="2" destOrd="0" presId="urn:microsoft.com/office/officeart/2005/8/layout/vProcess5"/>
    <dgm:cxn modelId="{416426D9-D721-44AB-AB87-B42EA056251A}" type="presParOf" srcId="{1396E13A-2A55-4743-955C-BF1E4ED95C6F}" destId="{278253E9-77B2-4742-816A-30286E652494}" srcOrd="3" destOrd="0" presId="urn:microsoft.com/office/officeart/2005/8/layout/vProcess5"/>
    <dgm:cxn modelId="{40939B12-8808-4591-A293-B3A689FB1DE4}" type="presParOf" srcId="{1396E13A-2A55-4743-955C-BF1E4ED95C6F}" destId="{8FE45E0C-A3EC-4E25-93A1-C3F5A5A0A33D}" srcOrd="4" destOrd="0" presId="urn:microsoft.com/office/officeart/2005/8/layout/vProcess5"/>
    <dgm:cxn modelId="{F80C9056-90D7-4516-AE47-B3874F1D5A2F}" type="presParOf" srcId="{1396E13A-2A55-4743-955C-BF1E4ED95C6F}" destId="{9E918A35-CAAD-4464-8CB4-7D815BFA7DB7}" srcOrd="5" destOrd="0" presId="urn:microsoft.com/office/officeart/2005/8/layout/vProcess5"/>
    <dgm:cxn modelId="{312C05E5-0B74-4E1A-921C-2F34D9EE1A14}" type="presParOf" srcId="{1396E13A-2A55-4743-955C-BF1E4ED95C6F}" destId="{4EEF5F18-D381-4FF4-B68E-76C415C5C2B9}" srcOrd="6" destOrd="0" presId="urn:microsoft.com/office/officeart/2005/8/layout/vProcess5"/>
    <dgm:cxn modelId="{251F9A92-E5B5-4E90-9B5A-8B82CDF1FCCF}" type="presParOf" srcId="{1396E13A-2A55-4743-955C-BF1E4ED95C6F}" destId="{674C6F4E-1D93-453F-A6D6-1E4403F52D26}" srcOrd="7" destOrd="0" presId="urn:microsoft.com/office/officeart/2005/8/layout/vProcess5"/>
    <dgm:cxn modelId="{EF02459E-600A-469C-B6BC-0409CE82FC64}" type="presParOf" srcId="{1396E13A-2A55-4743-955C-BF1E4ED95C6F}" destId="{5AC8F640-BD20-4D8E-96A8-B7E84610AE87}" srcOrd="8" destOrd="0" presId="urn:microsoft.com/office/officeart/2005/8/layout/vProcess5"/>
    <dgm:cxn modelId="{4DD6CC39-41BA-4605-B574-790EB063B457}" type="presParOf" srcId="{1396E13A-2A55-4743-955C-BF1E4ED95C6F}" destId="{77F9B3F4-2673-4A76-85C7-2B6A4DCB799A}" srcOrd="9" destOrd="0" presId="urn:microsoft.com/office/officeart/2005/8/layout/vProcess5"/>
    <dgm:cxn modelId="{6D9B2A6D-CE7C-4044-8471-6A0B472D3A52}" type="presParOf" srcId="{1396E13A-2A55-4743-955C-BF1E4ED95C6F}" destId="{405E8273-DD8E-4300-9589-4C5414F00094}" srcOrd="10" destOrd="0" presId="urn:microsoft.com/office/officeart/2005/8/layout/vProcess5"/>
    <dgm:cxn modelId="{2B2D7562-16EE-4696-B537-8D69FAC2469C}" type="presParOf" srcId="{1396E13A-2A55-4743-955C-BF1E4ED95C6F}" destId="{95218211-B176-46BB-B477-2CE02AE3AB86}" srcOrd="11" destOrd="0" presId="urn:microsoft.com/office/officeart/2005/8/layout/vProcess5"/>
    <dgm:cxn modelId="{DBC96B55-BCB2-4236-A704-35C1875A262A}" type="presParOf" srcId="{1396E13A-2A55-4743-955C-BF1E4ED95C6F}" destId="{F2E9FC08-19C7-4C1E-9316-6BF184437C76}" srcOrd="12" destOrd="0" presId="urn:microsoft.com/office/officeart/2005/8/layout/vProcess5"/>
    <dgm:cxn modelId="{C67498D9-15B0-44A6-BB98-15E720BFED50}" type="presParOf" srcId="{1396E13A-2A55-4743-955C-BF1E4ED95C6F}" destId="{8BD72E63-C376-4A92-8F38-55B59F85110A}" srcOrd="13" destOrd="0" presId="urn:microsoft.com/office/officeart/2005/8/layout/vProcess5"/>
    <dgm:cxn modelId="{C03B3675-638B-4A42-B4E5-1DAA13DADB2F}" type="presParOf" srcId="{1396E13A-2A55-4743-955C-BF1E4ED95C6F}" destId="{07A48314-4F26-48F9-B4BD-E725AD7A8D4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dirty="0">
              <a:solidFill>
                <a:srgbClr val="800024"/>
              </a:solidFill>
            </a:rPr>
            <a:t>Pirms pieteikuma un budžeta veidlapu aizpildīšanas pārliecināties, ka </a:t>
          </a:r>
          <a:r>
            <a:rPr lang="lv-LV" b="1" dirty="0">
              <a:solidFill>
                <a:srgbClr val="800024"/>
              </a:solidFill>
            </a:rPr>
            <a:t>aktuālā</a:t>
          </a:r>
          <a:r>
            <a:rPr lang="lv-LV" dirty="0">
              <a:solidFill>
                <a:srgbClr val="800024"/>
              </a:solidFill>
            </a:rPr>
            <a:t> </a:t>
          </a:r>
          <a:r>
            <a:rPr lang="lv-LV" b="1" dirty="0">
              <a:solidFill>
                <a:srgbClr val="800024"/>
              </a:solidFill>
            </a:rPr>
            <a:t>veidlapa</a:t>
          </a:r>
          <a:r>
            <a:rPr lang="lv-LV" dirty="0">
              <a:solidFill>
                <a:srgbClr val="800024"/>
              </a:solidFill>
            </a:rPr>
            <a:t> ir lejupielādēta no Fonda mājas lapas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dirty="0">
              <a:solidFill>
                <a:srgbClr val="800024"/>
              </a:solidFill>
            </a:rPr>
            <a:t>Pirms pieteikuma iesniegšanas un līdz Konkursa rezultātu saņemšanai nodrošināt, ka projekta iesniedzējam </a:t>
          </a:r>
          <a:r>
            <a:rPr lang="lv-LV" b="1" dirty="0">
              <a:solidFill>
                <a:srgbClr val="800024"/>
              </a:solidFill>
            </a:rPr>
            <a:t>nav VID administrēto nodokļu parāda</a:t>
          </a:r>
          <a:r>
            <a:rPr lang="lv-LV" dirty="0">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dirty="0">
              <a:solidFill>
                <a:srgbClr val="800024"/>
              </a:solidFill>
            </a:rPr>
            <a:t>Iesniegt projekta atbildīgās amatpersonas parakstītu projekta pieteikumu ar pielikumiem                </a:t>
          </a:r>
          <a:r>
            <a:rPr lang="lv-LV" b="1" u="sng" dirty="0">
              <a:solidFill>
                <a:srgbClr val="800024"/>
              </a:solidFill>
            </a:rPr>
            <a:t>līdz 27.02.2023.     plkst. 12:00. </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A642A280-E3CC-4BD8-B320-1534A6F4FA1C}">
      <dgm:prSet phldrT="[Teksts]"/>
      <dgm:spPr/>
      <dgm:t>
        <a:bodyPr/>
        <a:lstStyle/>
        <a:p>
          <a:r>
            <a:rPr lang="lv-LV" dirty="0">
              <a:solidFill>
                <a:srgbClr val="800024"/>
              </a:solidFill>
            </a:rPr>
            <a:t>Iepazīties ar Fonda mājas lapā pieejamajiem </a:t>
          </a:r>
          <a:r>
            <a:rPr lang="lv-LV" b="1" dirty="0">
              <a:solidFill>
                <a:srgbClr val="800024"/>
              </a:solidFill>
            </a:rPr>
            <a:t>metodiskajiem norādījumiem</a:t>
          </a:r>
          <a:r>
            <a:rPr lang="lv-LV" dirty="0">
              <a:solidFill>
                <a:srgbClr val="800024"/>
              </a:solidFill>
            </a:rPr>
            <a:t> veidlapas aizpildīšanai</a:t>
          </a: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BACF9135-EBF8-48F2-8C89-7AFEC5CB1230}">
      <dgm:prSet phldrT="[Teksts]"/>
      <dgm:spPr/>
      <dgm:t>
        <a:bodyPr/>
        <a:lstStyle/>
        <a:p>
          <a:r>
            <a:rPr lang="lv-LV" dirty="0">
              <a:solidFill>
                <a:srgbClr val="800024"/>
              </a:solidFill>
            </a:rPr>
            <a:t>Projekta pieteikuma veidlapa elektroniski jāiesniedz </a:t>
          </a:r>
          <a:r>
            <a:rPr lang="lv-LV" b="1" dirty="0">
              <a:solidFill>
                <a:srgbClr val="800024"/>
              </a:solidFill>
            </a:rPr>
            <a:t>Word formāta </a:t>
          </a:r>
          <a:r>
            <a:rPr lang="lv-LV" dirty="0">
              <a:solidFill>
                <a:srgbClr val="800024"/>
              </a:solidFill>
            </a:rPr>
            <a:t>un budžeta veidlapa </a:t>
          </a:r>
          <a:r>
            <a:rPr lang="lv-LV" b="1" dirty="0">
              <a:solidFill>
                <a:srgbClr val="800024"/>
              </a:solidFill>
            </a:rPr>
            <a:t>Excel formātā</a:t>
          </a:r>
          <a:r>
            <a:rPr lang="lv-LV" dirty="0">
              <a:solidFill>
                <a:srgbClr val="800024"/>
              </a:solidFill>
            </a:rPr>
            <a:t> (elektroniski parakstot,   ir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5E3DAE2E-D34F-4504-8689-8FCEE75F57A9}">
      <dgm:prSet phldrT="[Teksts]"/>
      <dgm:spPr/>
      <dgm:t>
        <a:bodyPr/>
        <a:lstStyle/>
        <a:p>
          <a:r>
            <a:rPr lang="lv-LV" dirty="0">
              <a:solidFill>
                <a:srgbClr val="800024"/>
              </a:solidFill>
            </a:rPr>
            <a:t>Pārbaudīt </a:t>
          </a:r>
          <a:r>
            <a:rPr lang="lv-LV" b="1" dirty="0">
              <a:solidFill>
                <a:srgbClr val="800024"/>
              </a:solidFill>
            </a:rPr>
            <a:t>formulas un summas</a:t>
          </a:r>
          <a:r>
            <a:rPr lang="lv-LV" dirty="0">
              <a:solidFill>
                <a:srgbClr val="800024"/>
              </a:solidFill>
            </a:rPr>
            <a:t> budžeta Excel tabulā</a:t>
          </a:r>
        </a:p>
      </dgm:t>
    </dgm:pt>
    <dgm:pt modelId="{8D2CCEB5-3E40-44AD-8615-354095EC870C}" type="sibTrans" cxnId="{AB739B2E-3DF9-4E2D-9997-F5C271FC808E}">
      <dgm:prSet/>
      <dgm:spPr/>
      <dgm:t>
        <a:bodyPr/>
        <a:lstStyle/>
        <a:p>
          <a:endParaRPr lang="lv-LV">
            <a:solidFill>
              <a:srgbClr val="800024"/>
            </a:solidFill>
          </a:endParaRPr>
        </a:p>
      </dgm:t>
    </dgm:pt>
    <dgm:pt modelId="{FFD9DD18-8FC1-4B2D-A580-F389116072FE}" type="parTrans" cxnId="{AB739B2E-3DF9-4E2D-9997-F5C271FC808E}">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6" custScaleX="86198" custScaleY="109901" custLinFactNeighborX="1179">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6" custScaleX="86198" custScaleY="109901" custLinFactNeighborX="1506" custLinFactNeighborY="-24">
        <dgm:presLayoutVars>
          <dgm:bulletEnabled val="1"/>
        </dgm:presLayoutVars>
      </dgm:prSet>
      <dgm:spPr/>
    </dgm:pt>
    <dgm:pt modelId="{C89BBCAB-32B5-40F7-8C39-2F7C5B37AEB3}" type="pres">
      <dgm:prSet presAssocID="{320E317A-446F-470C-853D-7136C095A41C}" presName="sibTrans" presStyleCnt="0"/>
      <dgm:spPr/>
    </dgm:pt>
    <dgm:pt modelId="{89676F81-6EA4-46C1-9C56-7D1C4D0FF035}" type="pres">
      <dgm:prSet presAssocID="{5E3DAE2E-D34F-4504-8689-8FCEE75F57A9}" presName="node" presStyleLbl="node1" presStyleIdx="2" presStyleCnt="6" custScaleX="86198" custScaleY="109901">
        <dgm:presLayoutVars>
          <dgm:bulletEnabled val="1"/>
        </dgm:presLayoutVars>
      </dgm:prSet>
      <dgm:spPr/>
    </dgm:pt>
    <dgm:pt modelId="{0B698C3F-AF1B-44A9-A36B-05BF9FD0FFBA}" type="pres">
      <dgm:prSet presAssocID="{8D2CCEB5-3E40-44AD-8615-354095EC870C}" presName="sibTrans" presStyleCnt="0"/>
      <dgm:spPr/>
    </dgm:pt>
    <dgm:pt modelId="{2279846A-CE95-4A96-90C3-A2CF9CE7BC1A}" type="pres">
      <dgm:prSet presAssocID="{10921A8A-3A6C-4030-A044-4466ECA7F57C}" presName="node" presStyleLbl="node1" presStyleIdx="3" presStyleCnt="6" custScaleX="86198" custScaleY="109901">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4" presStyleCnt="6" custScaleX="86198" custScaleY="109901">
        <dgm:presLayoutVars>
          <dgm:bulletEnabled val="1"/>
        </dgm:presLayoutVars>
      </dgm:prSet>
      <dgm:spPr/>
    </dgm:pt>
    <dgm:pt modelId="{FEC50F1D-6402-4E06-990D-171B3CEF1E01}" type="pres">
      <dgm:prSet presAssocID="{6A72922C-6587-4FBF-95C2-54F64CC0E861}" presName="sibTrans" presStyleCnt="0"/>
      <dgm:spPr/>
    </dgm:pt>
    <dgm:pt modelId="{9F37E8DD-5A77-4EDA-AD70-0BBA3B2030C7}" type="pres">
      <dgm:prSet presAssocID="{A642A280-E3CC-4BD8-B320-1534A6F4FA1C}" presName="node" presStyleLbl="node1" presStyleIdx="5" presStyleCnt="6" custScaleX="86198" custScaleY="109901">
        <dgm:presLayoutVars>
          <dgm:bulletEnabled val="1"/>
        </dgm:presLayoutVars>
      </dgm:prSet>
      <dgm:spPr/>
    </dgm:pt>
  </dgm:ptLst>
  <dgm:cxnLst>
    <dgm:cxn modelId="{26EB4707-F7FB-4E11-B313-F8B82B842958}" srcId="{711E4A3F-4D04-4E39-8E2A-8DF5413BFD4A}" destId="{D2E41FA8-0607-4FBA-B00D-E0B8108ABCBC}" srcOrd="4"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B739B2E-3DF9-4E2D-9997-F5C271FC808E}" srcId="{711E4A3F-4D04-4E39-8E2A-8DF5413BFD4A}" destId="{5E3DAE2E-D34F-4504-8689-8FCEE75F57A9}" srcOrd="2" destOrd="0" parTransId="{FFD9DD18-8FC1-4B2D-A580-F389116072FE}" sibTransId="{8D2CCEB5-3E40-44AD-8615-354095EC870C}"/>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4973AFAB-0655-44BD-83BF-10B9A2494E1B}" type="presOf" srcId="{5E3DAE2E-D34F-4504-8689-8FCEE75F57A9}" destId="{89676F81-6EA4-46C1-9C56-7D1C4D0FF035}"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C6DEBCF4-3E28-426C-908F-0200808F657A}" srcId="{711E4A3F-4D04-4E39-8E2A-8DF5413BFD4A}" destId="{A642A280-E3CC-4BD8-B320-1534A6F4FA1C}" srcOrd="5" destOrd="0" parTransId="{4A16F480-AE0F-4BFA-B2B0-763B3759C2B4}" sibTransId="{99EB066D-5C9C-43AF-81F1-255EE9D177EA}"/>
    <dgm:cxn modelId="{2C9287F5-8ED0-400E-B4F1-EE17647E2F06}" srcId="{711E4A3F-4D04-4E39-8E2A-8DF5413BFD4A}" destId="{10921A8A-3A6C-4030-A044-4466ECA7F57C}" srcOrd="3"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F284B46F-36B0-4E3B-832A-4AB906CFD0B9}" type="presParOf" srcId="{D2211DBB-DE06-43F6-B147-8A8CDD29075F}" destId="{89676F81-6EA4-46C1-9C56-7D1C4D0FF035}" srcOrd="4" destOrd="0" presId="urn:microsoft.com/office/officeart/2005/8/layout/default"/>
    <dgm:cxn modelId="{BD0F5A1D-28D8-4403-AE58-86A44E5E16EE}" type="presParOf" srcId="{D2211DBB-DE06-43F6-B147-8A8CDD29075F}" destId="{0B698C3F-AF1B-44A9-A36B-05BF9FD0FFBA}" srcOrd="5" destOrd="0" presId="urn:microsoft.com/office/officeart/2005/8/layout/default"/>
    <dgm:cxn modelId="{146C0791-F099-4712-91EC-D8143A79F850}" type="presParOf" srcId="{D2211DBB-DE06-43F6-B147-8A8CDD29075F}" destId="{2279846A-CE95-4A96-90C3-A2CF9CE7BC1A}" srcOrd="6" destOrd="0" presId="urn:microsoft.com/office/officeart/2005/8/layout/default"/>
    <dgm:cxn modelId="{5C2AD80F-EC86-47A9-9FD9-A9300984AF43}" type="presParOf" srcId="{D2211DBB-DE06-43F6-B147-8A8CDD29075F}" destId="{592777CC-CE65-476F-BE7B-3CFD2807DCC7}" srcOrd="7" destOrd="0" presId="urn:microsoft.com/office/officeart/2005/8/layout/default"/>
    <dgm:cxn modelId="{05FB3621-C5FA-40AB-97A6-951362D50DBA}" type="presParOf" srcId="{D2211DBB-DE06-43F6-B147-8A8CDD29075F}" destId="{9F474041-DDBF-4187-8414-7C9F5A6F514B}" srcOrd="8" destOrd="0" presId="urn:microsoft.com/office/officeart/2005/8/layout/default"/>
    <dgm:cxn modelId="{332BF8AE-FC86-44EA-B2B6-8128A297B3C5}" type="presParOf" srcId="{D2211DBB-DE06-43F6-B147-8A8CDD29075F}" destId="{FEC50F1D-6402-4E06-990D-171B3CEF1E01}" srcOrd="9" destOrd="0" presId="urn:microsoft.com/office/officeart/2005/8/layout/default"/>
    <dgm:cxn modelId="{116030DA-A9DE-4348-9474-265BD2EBE54E}" type="presParOf" srcId="{D2211DBB-DE06-43F6-B147-8A8CDD29075F}" destId="{9F37E8DD-5A77-4EDA-AD70-0BBA3B2030C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dgm:spPr/>
      <dgm:t>
        <a:bodyPr/>
        <a:lstStyle/>
        <a:p>
          <a:r>
            <a:rPr lang="lv-LV" b="1" dirty="0"/>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dirty="0"/>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dirty="0"/>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dirty="0"/>
            <a:t>Nosacījumu izpilde / 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lv-LV" b="1" dirty="0"/>
            <a:t>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BE1E8B9-764A-4273-82B2-E25C39D70300}">
      <dgm:prSet phldrT="[Teksts]"/>
      <dgm:spPr/>
      <dgm:t>
        <a:bodyPr/>
        <a:lstStyle/>
        <a:p>
          <a:r>
            <a:rPr lang="lv-LV" b="1" dirty="0"/>
            <a:t>Projekta īstenošana</a:t>
          </a:r>
        </a:p>
      </dgm:t>
    </dgm:pt>
    <dgm:pt modelId="{5B7F5821-6D17-4ABF-AC61-C7A0FF7BA51B}" type="parTrans" cxnId="{63D479FE-A185-489D-8F24-7AA130CD5779}">
      <dgm:prSet/>
      <dgm:spPr/>
      <dgm:t>
        <a:bodyPr/>
        <a:lstStyle/>
        <a:p>
          <a:endParaRPr lang="lv-LV"/>
        </a:p>
      </dgm:t>
    </dgm:pt>
    <dgm:pt modelId="{F2AA81D6-6E39-4A50-8DEF-CAD1451122DC}" type="sibTrans" cxnId="{63D479FE-A185-489D-8F24-7AA130CD5779}">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11"/>
      <dgm:spPr/>
    </dgm:pt>
    <dgm:pt modelId="{74E03151-E8F0-4FAD-8ACE-04533493F608}" type="pres">
      <dgm:prSet presAssocID="{772E3464-9951-4390-9D32-3CF202B16F87}" presName="ParentText" presStyleLbl="revTx" presStyleIdx="0" presStyleCnt="6">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11"/>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11"/>
      <dgm:spPr/>
    </dgm:pt>
    <dgm:pt modelId="{B399012C-7FE7-4D91-A430-53351561AE4B}" type="pres">
      <dgm:prSet presAssocID="{5A892EDE-016D-4F29-8B71-51BC02DD9070}" presName="ParentText" presStyleLbl="revTx" presStyleIdx="1" presStyleCnt="6">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11"/>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11"/>
      <dgm:spPr/>
    </dgm:pt>
    <dgm:pt modelId="{1CC637B4-79D8-4715-8416-DD873F35E87B}" type="pres">
      <dgm:prSet presAssocID="{79E94EA6-009D-4031-987E-DE264DF458A5}" presName="ParentText" presStyleLbl="revTx" presStyleIdx="2" presStyleCnt="6">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11"/>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11"/>
      <dgm:spPr/>
    </dgm:pt>
    <dgm:pt modelId="{FA2B2772-084D-465D-B2D7-49F4BB3EDD0A}" type="pres">
      <dgm:prSet presAssocID="{67EEE84F-FE29-43FA-9B18-814C7930F8F5}" presName="ParentText" presStyleLbl="revTx" presStyleIdx="3" presStyleCnt="6">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11"/>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B6147F78-BE07-4061-AE6E-F6DFA3537B1F}" type="pres">
      <dgm:prSet presAssocID="{6BE1E8B9-764A-4273-82B2-E25C39D70300}" presName="composite" presStyleCnt="0"/>
      <dgm:spPr/>
    </dgm:pt>
    <dgm:pt modelId="{905CE70E-784D-411D-84FE-39C105C7150C}" type="pres">
      <dgm:prSet presAssocID="{6BE1E8B9-764A-4273-82B2-E25C39D70300}" presName="LShape" presStyleLbl="alignNode1" presStyleIdx="8" presStyleCnt="11"/>
      <dgm:spPr/>
    </dgm:pt>
    <dgm:pt modelId="{9A58547B-3C68-4118-8E7D-50B325CB1EFE}" type="pres">
      <dgm:prSet presAssocID="{6BE1E8B9-764A-4273-82B2-E25C39D70300}" presName="ParentText" presStyleLbl="revTx" presStyleIdx="4" presStyleCnt="6">
        <dgm:presLayoutVars>
          <dgm:chMax val="0"/>
          <dgm:chPref val="0"/>
          <dgm:bulletEnabled val="1"/>
        </dgm:presLayoutVars>
      </dgm:prSet>
      <dgm:spPr/>
    </dgm:pt>
    <dgm:pt modelId="{89903DAA-6918-429A-8D9D-FE8711D03F0E}" type="pres">
      <dgm:prSet presAssocID="{6BE1E8B9-764A-4273-82B2-E25C39D70300}" presName="Triangle" presStyleLbl="alignNode1" presStyleIdx="9" presStyleCnt="11"/>
      <dgm:spPr/>
    </dgm:pt>
    <dgm:pt modelId="{EEC5698F-05DD-405A-8238-26915BACD9CB}" type="pres">
      <dgm:prSet presAssocID="{F2AA81D6-6E39-4A50-8DEF-CAD1451122DC}" presName="sibTrans" presStyleCnt="0"/>
      <dgm:spPr/>
    </dgm:pt>
    <dgm:pt modelId="{D3C4C9D6-9700-40AD-AE9F-EBB21C5167CE}" type="pres">
      <dgm:prSet presAssocID="{F2AA81D6-6E39-4A50-8DEF-CAD1451122DC}"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10" presStyleCnt="11"/>
      <dgm:spPr/>
    </dgm:pt>
    <dgm:pt modelId="{DA2A44D5-7A9A-4ED9-8024-478E40AFDB87}" type="pres">
      <dgm:prSet presAssocID="{584E5B88-76F1-4123-86DB-E6568FA4D6B8}" presName="ParentText" presStyleLbl="revTx" presStyleIdx="5" presStyleCnt="6">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D9C0824D-94D0-4106-9F93-A672FA68DB86}" type="presOf" srcId="{6BE1E8B9-764A-4273-82B2-E25C39D70300}" destId="{9A58547B-3C68-4118-8E7D-50B325CB1EFE}"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5"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63D479FE-A185-489D-8F24-7AA130CD5779}" srcId="{D710CBA2-29E0-4C70-BFBF-2208AE371182}" destId="{6BE1E8B9-764A-4273-82B2-E25C39D70300}" srcOrd="4" destOrd="0" parTransId="{5B7F5821-6D17-4ABF-AC61-C7A0FF7BA51B}" sibTransId="{F2AA81D6-6E39-4A50-8DEF-CAD1451122DC}"/>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DF132F2B-5994-40FE-903C-048FEF504E3A}" type="presParOf" srcId="{6F773E8E-CEC0-4CAB-BF32-CF0AB9C877F7}" destId="{B6147F78-BE07-4061-AE6E-F6DFA3537B1F}" srcOrd="8" destOrd="0" presId="urn:microsoft.com/office/officeart/2009/3/layout/StepUpProcess"/>
    <dgm:cxn modelId="{6EB9EA39-D8E8-4841-AB07-15D5F4E21A82}" type="presParOf" srcId="{B6147F78-BE07-4061-AE6E-F6DFA3537B1F}" destId="{905CE70E-784D-411D-84FE-39C105C7150C}" srcOrd="0" destOrd="0" presId="urn:microsoft.com/office/officeart/2009/3/layout/StepUpProcess"/>
    <dgm:cxn modelId="{97CB99DF-E667-43B4-B131-6F23F58C58DE}" type="presParOf" srcId="{B6147F78-BE07-4061-AE6E-F6DFA3537B1F}" destId="{9A58547B-3C68-4118-8E7D-50B325CB1EFE}" srcOrd="1" destOrd="0" presId="urn:microsoft.com/office/officeart/2009/3/layout/StepUpProcess"/>
    <dgm:cxn modelId="{E0D712BB-7052-48E7-AF2A-4B5A73D12164}" type="presParOf" srcId="{B6147F78-BE07-4061-AE6E-F6DFA3537B1F}" destId="{89903DAA-6918-429A-8D9D-FE8711D03F0E}" srcOrd="2" destOrd="0" presId="urn:microsoft.com/office/officeart/2009/3/layout/StepUpProcess"/>
    <dgm:cxn modelId="{6405F9E6-2A9E-4796-B5BB-AF579C112134}" type="presParOf" srcId="{6F773E8E-CEC0-4CAB-BF32-CF0AB9C877F7}" destId="{EEC5698F-05DD-405A-8238-26915BACD9CB}" srcOrd="9" destOrd="0" presId="urn:microsoft.com/office/officeart/2009/3/layout/StepUpProcess"/>
    <dgm:cxn modelId="{36B9887E-96EA-43F2-99A8-98A844E56A48}" type="presParOf" srcId="{EEC5698F-05DD-405A-8238-26915BACD9CB}" destId="{D3C4C9D6-9700-40AD-AE9F-EBB21C5167CE}" srcOrd="0" destOrd="0" presId="urn:microsoft.com/office/officeart/2009/3/layout/StepUpProcess"/>
    <dgm:cxn modelId="{CF9897F8-628D-47C5-8EAA-A2B04027AFC3}" type="presParOf" srcId="{6F773E8E-CEC0-4CAB-BF32-CF0AB9C877F7}" destId="{79285E80-8DCD-4C60-95C5-32B7727F038E}" srcOrd="10"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71731C5D-1845-4FCF-8030-990932B1E87A}">
      <dgm:prSet phldrT="[Teksts]"/>
      <dgm:spPr/>
      <dgm:t>
        <a:bodyPr/>
        <a:lstStyle/>
        <a:p>
          <a:pPr algn="l"/>
          <a:r>
            <a:rPr lang="lv-LV" dirty="0">
              <a:latin typeface="Verdana" panose="020B0604030504040204" pitchFamily="34" charset="0"/>
              <a:ea typeface="Verdana" panose="020B0604030504040204" pitchFamily="34" charset="0"/>
            </a:rPr>
            <a:t>Pamatnosacījumi un finansējums</a:t>
          </a: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dgm:spPr/>
      <dgm:t>
        <a:bodyPr/>
        <a:lstStyle/>
        <a:p>
          <a:r>
            <a:rPr lang="lv-LV" dirty="0">
              <a:latin typeface="Verdana" panose="020B0604030504040204" pitchFamily="34" charset="0"/>
              <a:ea typeface="Verdana" panose="020B0604030504040204" pitchFamily="34" charset="0"/>
            </a:rPr>
            <a:t>Prasības un iesniedzēja atbilstība</a:t>
          </a: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dgm:spPr/>
      <dgm:t>
        <a:bodyPr/>
        <a:lstStyle/>
        <a:p>
          <a:pPr algn="l"/>
          <a:r>
            <a:rPr lang="lv-LV" dirty="0">
              <a:latin typeface="Verdana" panose="020B0604030504040204" pitchFamily="34" charset="0"/>
              <a:ea typeface="Verdana" panose="020B0604030504040204" pitchFamily="34" charset="0"/>
            </a:rPr>
            <a:t>Projekta iesniegšana un noformēšana</a:t>
          </a: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dgm:spPr/>
      <dgm:t>
        <a:bodyPr/>
        <a:lstStyle/>
        <a:p>
          <a:pPr algn="l"/>
          <a:r>
            <a:rPr lang="lv-LV" dirty="0">
              <a:latin typeface="Verdana" panose="020B0604030504040204" pitchFamily="34" charset="0"/>
              <a:ea typeface="Verdana" panose="020B0604030504040204" pitchFamily="34" charset="0"/>
            </a:rPr>
            <a:t>Projektu vērtēšana un apstiprināšana</a:t>
          </a: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F229DA3D-6DFB-4BA5-BCC4-14A37261D5E4}">
      <dgm:prSet/>
      <dgm:spPr/>
      <dgm:t>
        <a:bodyPr/>
        <a:lstStyle/>
        <a:p>
          <a:pPr algn="l"/>
          <a:r>
            <a:rPr lang="lv-LV" dirty="0">
              <a:latin typeface="Verdana" panose="020B0604030504040204" pitchFamily="34" charset="0"/>
              <a:ea typeface="Verdana" panose="020B0604030504040204" pitchFamily="34" charset="0"/>
            </a:rPr>
            <a:t>Ieteikumi pieteikuma sagatavošanai</a:t>
          </a:r>
        </a:p>
      </dgm:t>
    </dgm:pt>
    <dgm:pt modelId="{1611F273-0C4F-4FF9-9FD6-A04C32A0F0CA}" type="parTrans" cxnId="{CA7A7E8B-AFAD-4915-B524-B57081EE0B85}">
      <dgm:prSet/>
      <dgm:spPr/>
      <dgm:t>
        <a:bodyPr/>
        <a:lstStyle/>
        <a:p>
          <a:endParaRPr lang="lv-LV"/>
        </a:p>
      </dgm:t>
    </dgm:pt>
    <dgm:pt modelId="{16DC10B3-3A9B-4157-8094-CBB96AED20A0}" type="sibTrans" cxnId="{CA7A7E8B-AFAD-4915-B524-B57081EE0B85}">
      <dgm:prSet/>
      <dgm:spPr/>
      <dgm:t>
        <a:bodyPr/>
        <a:lstStyle/>
        <a:p>
          <a:endParaRPr lang="lv-LV"/>
        </a:p>
      </dgm:t>
    </dgm:pt>
    <dgm:pt modelId="{C4507188-B0CB-45F0-B328-21409AC7F5D0}">
      <dgm:prSet/>
      <dgm:spPr/>
      <dgm:t>
        <a:bodyPr/>
        <a:lstStyle/>
        <a:p>
          <a:endParaRPr lang="lv-LV"/>
        </a:p>
      </dgm:t>
    </dgm:pt>
    <dgm:pt modelId="{EF667E25-0A86-4DFA-9521-A5C9882C3794}" type="parTrans" cxnId="{E546C382-B006-4AC5-A98E-E546449D8BA1}">
      <dgm:prSet/>
      <dgm:spPr/>
      <dgm:t>
        <a:bodyPr/>
        <a:lstStyle/>
        <a:p>
          <a:endParaRPr lang="lv-LV"/>
        </a:p>
      </dgm:t>
    </dgm:pt>
    <dgm:pt modelId="{B6BAC250-F277-4D84-84AB-92CDD3191FDC}" type="sibTrans" cxnId="{E546C382-B006-4AC5-A98E-E546449D8BA1}">
      <dgm:prSet/>
      <dgm:spPr/>
      <dgm:t>
        <a:bodyPr/>
        <a:lstStyle/>
        <a:p>
          <a:endParaRPr lang="lv-LV"/>
        </a:p>
      </dgm:t>
    </dgm:pt>
    <dgm:pt modelId="{7F9FD08D-61C0-41A2-9051-7286D2452AD2}">
      <dgm:prSet phldrT="[Teksts]"/>
      <dgm:spPr/>
      <dgm:t>
        <a:bodyPr/>
        <a:lstStyle/>
        <a:p>
          <a:endParaRPr lang="lv-LV"/>
        </a:p>
      </dgm:t>
    </dgm:pt>
    <dgm:pt modelId="{47DDAF38-7620-4C60-A161-C3478C9CF20F}" type="parTrans" cxnId="{17F6CA46-B462-4D91-9713-453047B67C07}">
      <dgm:prSet/>
      <dgm:spPr/>
      <dgm:t>
        <a:bodyPr/>
        <a:lstStyle/>
        <a:p>
          <a:endParaRPr lang="lv-LV"/>
        </a:p>
      </dgm:t>
    </dgm:pt>
    <dgm:pt modelId="{51E7F7EC-2321-4616-A9B2-1350AEF99D10}" type="sibTrans" cxnId="{17F6CA46-B462-4D91-9713-453047B67C07}">
      <dgm:prSet/>
      <dgm:spPr/>
      <dgm:t>
        <a:bodyPr/>
        <a:lstStyle/>
        <a:p>
          <a:endParaRPr lang="lv-LV"/>
        </a:p>
      </dgm:t>
    </dgm:pt>
    <dgm:pt modelId="{BF2D4734-FAD3-4207-A9AD-F93B3B18EAE8}">
      <dgm:prSet/>
      <dgm:spPr/>
      <dgm:t>
        <a:bodyPr/>
        <a:lstStyle/>
        <a:p>
          <a:endParaRPr lang="lv-LV"/>
        </a:p>
      </dgm:t>
    </dgm:pt>
    <dgm:pt modelId="{12E8F38C-51D6-4A6F-B7CF-EFB328927B69}" type="parTrans" cxnId="{92693E4C-A588-4BF3-A466-E038C39DB777}">
      <dgm:prSet/>
      <dgm:spPr/>
      <dgm:t>
        <a:bodyPr/>
        <a:lstStyle/>
        <a:p>
          <a:endParaRPr lang="lv-LV"/>
        </a:p>
      </dgm:t>
    </dgm:pt>
    <dgm:pt modelId="{F3C9BEF7-D111-470B-A5C2-FC442924396E}" type="sibTrans" cxnId="{92693E4C-A588-4BF3-A466-E038C39DB777}">
      <dgm:prSet/>
      <dgm:spPr/>
      <dgm:t>
        <a:bodyPr/>
        <a:lstStyle/>
        <a:p>
          <a:endParaRPr lang="lv-LV"/>
        </a:p>
      </dgm:t>
    </dgm:pt>
    <dgm:pt modelId="{94F21348-5025-4087-8BDF-21173775772B}">
      <dgm:prSet/>
      <dgm:spPr/>
      <dgm:t>
        <a:bodyPr/>
        <a:lstStyle/>
        <a:p>
          <a:endParaRPr lang="lv-LV"/>
        </a:p>
      </dgm:t>
    </dgm:pt>
    <dgm:pt modelId="{77197BDB-1263-4ED9-A8D0-640E1742B3F6}" type="parTrans" cxnId="{A1927287-DEB3-48B4-A918-257620D11267}">
      <dgm:prSet/>
      <dgm:spPr/>
      <dgm:t>
        <a:bodyPr/>
        <a:lstStyle/>
        <a:p>
          <a:endParaRPr lang="lv-LV"/>
        </a:p>
      </dgm:t>
    </dgm:pt>
    <dgm:pt modelId="{7C8D5496-9054-46C4-8D04-A7B96DA04BB7}" type="sibTrans" cxnId="{A1927287-DEB3-48B4-A918-257620D11267}">
      <dgm:prSet/>
      <dgm:spPr/>
      <dgm:t>
        <a:bodyPr/>
        <a:lstStyle/>
        <a:p>
          <a:endParaRPr lang="lv-LV"/>
        </a:p>
      </dgm:t>
    </dgm:pt>
    <dgm:pt modelId="{2075CFFB-049A-4D6E-B3C3-6295F4177BA1}">
      <dgm:prSet/>
      <dgm:spPr/>
      <dgm:t>
        <a:bodyPr/>
        <a:lstStyle/>
        <a:p>
          <a:endParaRPr lang="lv-LV"/>
        </a:p>
      </dgm:t>
    </dgm:pt>
    <dgm:pt modelId="{BEB4B07D-921A-41BE-9298-41619442210B}" type="parTrans" cxnId="{64BC7E60-1C3A-4284-91E8-DDF9C9351ADB}">
      <dgm:prSet/>
      <dgm:spPr/>
      <dgm:t>
        <a:bodyPr/>
        <a:lstStyle/>
        <a:p>
          <a:endParaRPr lang="lv-LV"/>
        </a:p>
      </dgm:t>
    </dgm:pt>
    <dgm:pt modelId="{8C3DDD2F-EDAD-4A10-989E-45D6997BA242}" type="sibTrans" cxnId="{64BC7E60-1C3A-4284-91E8-DDF9C9351ADB}">
      <dgm:prSet/>
      <dgm:spPr/>
      <dgm:t>
        <a:bodyPr/>
        <a:lstStyle/>
        <a:p>
          <a:endParaRPr lang="lv-LV"/>
        </a:p>
      </dgm:t>
    </dgm:pt>
    <dgm:pt modelId="{51C5470F-41D3-4CA9-BD6B-73243814BBA3}">
      <dgm:prSet custScaleY="62762" custLinFactNeighborX="942" custLinFactNeighborY="-42066"/>
      <dgm:spPr/>
      <dgm:t>
        <a:bodyPr/>
        <a:lstStyle/>
        <a:p>
          <a:endParaRPr lang="lv-LV"/>
        </a:p>
      </dgm:t>
    </dgm:pt>
    <dgm:pt modelId="{EB7A71DB-9E54-4C63-827D-7628A90799AC}" type="parTrans" cxnId="{2B5F3A88-3A49-45FC-9267-197C58440178}">
      <dgm:prSet/>
      <dgm:spPr/>
      <dgm:t>
        <a:bodyPr/>
        <a:lstStyle/>
        <a:p>
          <a:endParaRPr lang="lv-LV"/>
        </a:p>
      </dgm:t>
    </dgm:pt>
    <dgm:pt modelId="{223B1215-4CDA-41C1-95A1-632D547058AB}" type="sibTrans" cxnId="{2B5F3A88-3A49-45FC-9267-197C58440178}">
      <dgm:prSet/>
      <dgm:spPr/>
      <dgm:t>
        <a:bodyPr/>
        <a:lstStyle/>
        <a:p>
          <a:endParaRPr lang="lv-LV"/>
        </a:p>
      </dgm:t>
    </dgm:pt>
    <dgm:pt modelId="{0EC00848-9CB6-4D45-A539-DFB1276941E2}">
      <dgm:prSet custScaleY="62762" custLinFactNeighborX="942" custLinFactNeighborY="-42066"/>
      <dgm:spPr/>
      <dgm:t>
        <a:bodyPr/>
        <a:lstStyle/>
        <a:p>
          <a:endParaRPr lang="lv-LV"/>
        </a:p>
      </dgm:t>
    </dgm:pt>
    <dgm:pt modelId="{39855DA4-2B04-403A-95F0-0A0CE4A9AB0A}" type="parTrans" cxnId="{440203C4-7929-4555-B1F0-E6457681E8CF}">
      <dgm:prSet/>
      <dgm:spPr/>
      <dgm:t>
        <a:bodyPr/>
        <a:lstStyle/>
        <a:p>
          <a:endParaRPr lang="lv-LV"/>
        </a:p>
      </dgm:t>
    </dgm:pt>
    <dgm:pt modelId="{3F3F9EB7-CA4B-4469-ACE0-72B59747B804}" type="sibTrans" cxnId="{440203C4-7929-4555-B1F0-E6457681E8CF}">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DDD83BE8-FA7A-4DB3-A455-89198F41471B}" type="pres">
      <dgm:prSet presAssocID="{8CEA7AD4-3039-4070-B98E-77D030D64A55}" presName="FiveNodes_1" presStyleLbl="node1" presStyleIdx="0" presStyleCnt="5" custScaleY="71276" custLinFactNeighborX="-116" custLinFactNeighborY="-3325">
        <dgm:presLayoutVars>
          <dgm:bulletEnabled val="1"/>
        </dgm:presLayoutVars>
      </dgm:prSet>
      <dgm:spPr/>
    </dgm:pt>
    <dgm:pt modelId="{6D790E74-773E-41A4-AB0E-80F09F363EE1}" type="pres">
      <dgm:prSet presAssocID="{8CEA7AD4-3039-4070-B98E-77D030D64A55}" presName="FiveNodes_2" presStyleLbl="node1" presStyleIdx="1" presStyleCnt="5" custScaleY="78729" custLinFactNeighborX="-706" custLinFactNeighborY="-22085">
        <dgm:presLayoutVars>
          <dgm:bulletEnabled val="1"/>
        </dgm:presLayoutVars>
      </dgm:prSet>
      <dgm:spPr/>
    </dgm:pt>
    <dgm:pt modelId="{838C2840-3311-4796-B595-1FAC22444084}" type="pres">
      <dgm:prSet presAssocID="{8CEA7AD4-3039-4070-B98E-77D030D64A55}" presName="FiveNodes_3" presStyleLbl="node1" presStyleIdx="2" presStyleCnt="5" custScaleY="81744" custLinFactNeighborX="-1000" custLinFactNeighborY="-35472">
        <dgm:presLayoutVars>
          <dgm:bulletEnabled val="1"/>
        </dgm:presLayoutVars>
      </dgm:prSet>
      <dgm:spPr/>
    </dgm:pt>
    <dgm:pt modelId="{1C68CBC9-7E76-4E69-93D6-B274A2FB78AF}" type="pres">
      <dgm:prSet presAssocID="{8CEA7AD4-3039-4070-B98E-77D030D64A55}" presName="FiveNodes_4" presStyleLbl="node1" presStyleIdx="3" presStyleCnt="5" custScaleY="75382" custLinFactNeighborX="-2122" custLinFactNeighborY="-43118">
        <dgm:presLayoutVars>
          <dgm:bulletEnabled val="1"/>
        </dgm:presLayoutVars>
      </dgm:prSet>
      <dgm:spPr/>
    </dgm:pt>
    <dgm:pt modelId="{5CB24C3A-0E15-4547-B60A-7A2D722A967A}" type="pres">
      <dgm:prSet presAssocID="{8CEA7AD4-3039-4070-B98E-77D030D64A55}" presName="FiveNodes_5" presStyleLbl="node1" presStyleIdx="4" presStyleCnt="5" custScaleY="78140" custLinFactNeighborX="-2473" custLinFactNeighborY="-59531">
        <dgm:presLayoutVars>
          <dgm:bulletEnabled val="1"/>
        </dgm:presLayoutVars>
      </dgm:prSet>
      <dgm:spPr/>
    </dgm:pt>
    <dgm:pt modelId="{D2CAC751-1E51-4345-9E9E-0AE98EEA5768}" type="pres">
      <dgm:prSet presAssocID="{8CEA7AD4-3039-4070-B98E-77D030D64A55}" presName="FiveConn_1-2" presStyleLbl="fgAccFollowNode1" presStyleIdx="0" presStyleCnt="4" custLinFactNeighborX="-29460" custLinFactNeighborY="-22651">
        <dgm:presLayoutVars>
          <dgm:bulletEnabled val="1"/>
        </dgm:presLayoutVars>
      </dgm:prSet>
      <dgm:spPr/>
    </dgm:pt>
    <dgm:pt modelId="{9C83C910-A11E-4164-8AEF-F447028EE998}" type="pres">
      <dgm:prSet presAssocID="{8CEA7AD4-3039-4070-B98E-77D030D64A55}" presName="FiveConn_2-3" presStyleLbl="fgAccFollowNode1" presStyleIdx="1" presStyleCnt="4" custLinFactNeighborX="-37212" custLinFactNeighborY="-42552">
        <dgm:presLayoutVars>
          <dgm:bulletEnabled val="1"/>
        </dgm:presLayoutVars>
      </dgm:prSet>
      <dgm:spPr/>
    </dgm:pt>
    <dgm:pt modelId="{C0D6AEF0-BDD4-4DC1-84A2-BC489C503C8F}" type="pres">
      <dgm:prSet presAssocID="{8CEA7AD4-3039-4070-B98E-77D030D64A55}" presName="FiveConn_3-4" presStyleLbl="fgAccFollowNode1" presStyleIdx="2" presStyleCnt="4" custLinFactNeighborX="-45302" custLinFactNeighborY="-55010">
        <dgm:presLayoutVars>
          <dgm:bulletEnabled val="1"/>
        </dgm:presLayoutVars>
      </dgm:prSet>
      <dgm:spPr/>
    </dgm:pt>
    <dgm:pt modelId="{D6D27BCF-9208-47E9-8054-5969FEBF4789}" type="pres">
      <dgm:prSet presAssocID="{8CEA7AD4-3039-4070-B98E-77D030D64A55}" presName="FiveConn_4-5" presStyleLbl="fgAccFollowNode1" presStyleIdx="3" presStyleCnt="4" custLinFactNeighborX="-33524" custLinFactNeighborY="-72806">
        <dgm:presLayoutVars>
          <dgm:bulletEnabled val="1"/>
        </dgm:presLayoutVars>
      </dgm:prSet>
      <dgm:spPr/>
    </dgm:pt>
    <dgm:pt modelId="{9869C758-CD79-4B06-BE0A-F327A344FFC6}" type="pres">
      <dgm:prSet presAssocID="{8CEA7AD4-3039-4070-B98E-77D030D64A55}" presName="FiveNodes_1_text" presStyleLbl="node1" presStyleIdx="4" presStyleCnt="5">
        <dgm:presLayoutVars>
          <dgm:bulletEnabled val="1"/>
        </dgm:presLayoutVars>
      </dgm:prSet>
      <dgm:spPr/>
    </dgm:pt>
    <dgm:pt modelId="{994A22B3-AEF2-4224-B2CB-032B9AA4A6F2}" type="pres">
      <dgm:prSet presAssocID="{8CEA7AD4-3039-4070-B98E-77D030D64A55}" presName="FiveNodes_2_text" presStyleLbl="node1" presStyleIdx="4" presStyleCnt="5">
        <dgm:presLayoutVars>
          <dgm:bulletEnabled val="1"/>
        </dgm:presLayoutVars>
      </dgm:prSet>
      <dgm:spPr/>
    </dgm:pt>
    <dgm:pt modelId="{8BAF9F88-7069-4D5E-95FB-D23DE2CD4B09}" type="pres">
      <dgm:prSet presAssocID="{8CEA7AD4-3039-4070-B98E-77D030D64A55}" presName="FiveNodes_3_text" presStyleLbl="node1" presStyleIdx="4" presStyleCnt="5">
        <dgm:presLayoutVars>
          <dgm:bulletEnabled val="1"/>
        </dgm:presLayoutVars>
      </dgm:prSet>
      <dgm:spPr/>
    </dgm:pt>
    <dgm:pt modelId="{C0E84C77-77F8-4D26-96F9-2C8FBC0F638D}" type="pres">
      <dgm:prSet presAssocID="{8CEA7AD4-3039-4070-B98E-77D030D64A55}" presName="FiveNodes_4_text" presStyleLbl="node1" presStyleIdx="4" presStyleCnt="5">
        <dgm:presLayoutVars>
          <dgm:bulletEnabled val="1"/>
        </dgm:presLayoutVars>
      </dgm:prSet>
      <dgm:spPr/>
    </dgm:pt>
    <dgm:pt modelId="{C732239B-6048-4002-8521-1B1B721A66B6}"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7BD59F07-7E79-4F0E-B4C9-7DE3F569AA9D}" type="presOf" srcId="{71731C5D-1845-4FCF-8030-990932B1E87A}" destId="{9869C758-CD79-4B06-BE0A-F327A344FFC6}" srcOrd="1" destOrd="0" presId="urn:microsoft.com/office/officeart/2005/8/layout/vProcess5"/>
    <dgm:cxn modelId="{D1CBDD14-7C0A-450E-A0B0-CB07A86BAB8A}" type="presOf" srcId="{5B8F6123-7B75-4D21-B25B-B1201C32E853}" destId="{6D790E74-773E-41A4-AB0E-80F09F363EE1}" srcOrd="0" destOrd="0" presId="urn:microsoft.com/office/officeart/2005/8/layout/vProcess5"/>
    <dgm:cxn modelId="{655A9D24-4C5A-4211-89CB-DFE055420000}" type="presOf" srcId="{51D2CBA1-D6EC-432F-A397-33BCB387EC0C}" destId="{D6D27BCF-9208-47E9-8054-5969FEBF4789}" srcOrd="0" destOrd="0" presId="urn:microsoft.com/office/officeart/2005/8/layout/vProcess5"/>
    <dgm:cxn modelId="{46AC802A-C948-4939-9F3C-B9A04F493FEE}" type="presOf" srcId="{F229DA3D-6DFB-4BA5-BCC4-14A37261D5E4}" destId="{C732239B-6048-4002-8521-1B1B721A66B6}" srcOrd="1"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B0BF4C3A-853E-412C-A2C4-209A6CC715EB}" type="presOf" srcId="{5B8F6123-7B75-4D21-B25B-B1201C32E853}" destId="{994A22B3-AEF2-4224-B2CB-032B9AA4A6F2}" srcOrd="1" destOrd="0" presId="urn:microsoft.com/office/officeart/2005/8/layout/vProcess5"/>
    <dgm:cxn modelId="{64BC7E60-1C3A-4284-91E8-DDF9C9351ADB}" srcId="{8CEA7AD4-3039-4070-B98E-77D030D64A55}" destId="{2075CFFB-049A-4D6E-B3C3-6295F4177BA1}" srcOrd="9" destOrd="0" parTransId="{BEB4B07D-921A-41BE-9298-41619442210B}" sibTransId="{8C3DDD2F-EDAD-4A10-989E-45D6997BA242}"/>
    <dgm:cxn modelId="{17F6CA46-B462-4D91-9713-453047B67C07}" srcId="{8CEA7AD4-3039-4070-B98E-77D030D64A55}" destId="{7F9FD08D-61C0-41A2-9051-7286D2452AD2}" srcOrd="6" destOrd="0" parTransId="{47DDAF38-7620-4C60-A161-C3478C9CF20F}" sibTransId="{51E7F7EC-2321-4616-A9B2-1350AEF99D10}"/>
    <dgm:cxn modelId="{55F32F49-AC2A-4C4C-B9C7-3E475C94A7B4}" type="presOf" srcId="{43C564B1-E38B-4201-B3F7-159124E6506E}" destId="{D2CAC751-1E51-4345-9E9E-0AE98EEA5768}" srcOrd="0" destOrd="0" presId="urn:microsoft.com/office/officeart/2005/8/layout/vProcess5"/>
    <dgm:cxn modelId="{685DD46A-43C9-4026-BA32-199649224897}" type="presOf" srcId="{D7E60E69-99A0-491F-A5F4-D5759A295733}" destId="{838C2840-3311-4796-B595-1FAC22444084}" srcOrd="0" destOrd="0" presId="urn:microsoft.com/office/officeart/2005/8/layout/vProcess5"/>
    <dgm:cxn modelId="{92693E4C-A588-4BF3-A466-E038C39DB777}" srcId="{8CEA7AD4-3039-4070-B98E-77D030D64A55}" destId="{BF2D4734-FAD3-4207-A9AD-F93B3B18EAE8}" srcOrd="7" destOrd="0" parTransId="{12E8F38C-51D6-4A6F-B7CF-EFB328927B69}" sibTransId="{F3C9BEF7-D111-470B-A5C2-FC442924396E}"/>
    <dgm:cxn modelId="{FBD65F71-674E-43A5-82C3-5A8F9E76D44C}" srcId="{8CEA7AD4-3039-4070-B98E-77D030D64A55}" destId="{D7E60E69-99A0-491F-A5F4-D5759A295733}" srcOrd="2" destOrd="0" parTransId="{3A03A3EA-E1CD-4C65-9515-A1C0A9E2AA93}" sibTransId="{43138B50-7C58-4E0A-90BE-DF010415CCA0}"/>
    <dgm:cxn modelId="{E4932C75-0166-4404-9F4C-327B43A31EAC}" srcId="{8CEA7AD4-3039-4070-B98E-77D030D64A55}" destId="{71731C5D-1845-4FCF-8030-990932B1E87A}" srcOrd="0" destOrd="0" parTransId="{7B2F4ED3-ADA6-4397-A10D-7BEFBBA3D901}" sibTransId="{43C564B1-E38B-4201-B3F7-159124E6506E}"/>
    <dgm:cxn modelId="{E2202F56-8064-4649-9F9C-2CD76BB784E3}" type="presOf" srcId="{D505F19B-54AC-4FE3-BCE3-ADC6F6CEDF2E}" destId="{9C83C910-A11E-4164-8AEF-F447028EE998}"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E546C382-B006-4AC5-A98E-E546449D8BA1}" srcId="{8CEA7AD4-3039-4070-B98E-77D030D64A55}" destId="{C4507188-B0CB-45F0-B328-21409AC7F5D0}" srcOrd="5" destOrd="0" parTransId="{EF667E25-0A86-4DFA-9521-A5C9882C3794}" sibTransId="{B6BAC250-F277-4D84-84AB-92CDD3191FDC}"/>
    <dgm:cxn modelId="{1FA4CD86-AEA5-4983-B2BF-AE60ADA7AADF}" type="presOf" srcId="{39725474-31E0-45CA-B26B-9CF9678299FF}" destId="{1C68CBC9-7E76-4E69-93D6-B274A2FB78AF}" srcOrd="0" destOrd="0" presId="urn:microsoft.com/office/officeart/2005/8/layout/vProcess5"/>
    <dgm:cxn modelId="{A1927287-DEB3-48B4-A918-257620D11267}" srcId="{8CEA7AD4-3039-4070-B98E-77D030D64A55}" destId="{94F21348-5025-4087-8BDF-21173775772B}" srcOrd="8" destOrd="0" parTransId="{77197BDB-1263-4ED9-A8D0-640E1742B3F6}" sibTransId="{7C8D5496-9054-46C4-8D04-A7B96DA04BB7}"/>
    <dgm:cxn modelId="{2B5F3A88-3A49-45FC-9267-197C58440178}" srcId="{8CEA7AD4-3039-4070-B98E-77D030D64A55}" destId="{51C5470F-41D3-4CA9-BD6B-73243814BBA3}" srcOrd="10" destOrd="0" parTransId="{EB7A71DB-9E54-4C63-827D-7628A90799AC}" sibTransId="{223B1215-4CDA-41C1-95A1-632D547058AB}"/>
    <dgm:cxn modelId="{3A435988-BB16-44A7-8C82-1D6EAFCC7118}" type="presOf" srcId="{43138B50-7C58-4E0A-90BE-DF010415CCA0}" destId="{C0D6AEF0-BDD4-4DC1-84A2-BC489C503C8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C0F3D497-6486-41E4-8FB4-8A0D97AE78D4}" type="presOf" srcId="{D7E60E69-99A0-491F-A5F4-D5759A295733}" destId="{8BAF9F88-7069-4D5E-95FB-D23DE2CD4B09}" srcOrd="1" destOrd="0" presId="urn:microsoft.com/office/officeart/2005/8/layout/vProcess5"/>
    <dgm:cxn modelId="{16CE269E-1CAD-448D-AD6D-33EDE36DDE72}" type="presOf" srcId="{39725474-31E0-45CA-B26B-9CF9678299FF}" destId="{C0E84C77-77F8-4D26-96F9-2C8FBC0F638D}" srcOrd="1" destOrd="0" presId="urn:microsoft.com/office/officeart/2005/8/layout/vProcess5"/>
    <dgm:cxn modelId="{440203C4-7929-4555-B1F0-E6457681E8CF}" srcId="{8CEA7AD4-3039-4070-B98E-77D030D64A55}" destId="{0EC00848-9CB6-4D45-A539-DFB1276941E2}" srcOrd="11" destOrd="0" parTransId="{39855DA4-2B04-403A-95F0-0A0CE4A9AB0A}" sibTransId="{3F3F9EB7-CA4B-4469-ACE0-72B59747B804}"/>
    <dgm:cxn modelId="{7E0D80F1-ECF2-42BB-A631-4CBB438557A2}" type="presOf" srcId="{F229DA3D-6DFB-4BA5-BCC4-14A37261D5E4}" destId="{5CB24C3A-0E15-4547-B60A-7A2D722A967A}" srcOrd="0" destOrd="0" presId="urn:microsoft.com/office/officeart/2005/8/layout/vProcess5"/>
    <dgm:cxn modelId="{87AAB3F5-8A4D-4D7C-A1A8-56303E6E2DE8}" type="presOf" srcId="{71731C5D-1845-4FCF-8030-990932B1E87A}" destId="{DDD83BE8-FA7A-4DB3-A455-89198F41471B}"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63CA65D8-4A6B-4829-99CC-3BCCE53AA5AC}" type="presParOf" srcId="{1396E13A-2A55-4743-955C-BF1E4ED95C6F}" destId="{DDD83BE8-FA7A-4DB3-A455-89198F41471B}" srcOrd="1" destOrd="0" presId="urn:microsoft.com/office/officeart/2005/8/layout/vProcess5"/>
    <dgm:cxn modelId="{F2EEC73D-461E-4E40-9E0A-DA7309FB6DF9}" type="presParOf" srcId="{1396E13A-2A55-4743-955C-BF1E4ED95C6F}" destId="{6D790E74-773E-41A4-AB0E-80F09F363EE1}" srcOrd="2" destOrd="0" presId="urn:microsoft.com/office/officeart/2005/8/layout/vProcess5"/>
    <dgm:cxn modelId="{372140CB-A3E2-4BBA-A5C4-F6B74681F004}" type="presParOf" srcId="{1396E13A-2A55-4743-955C-BF1E4ED95C6F}" destId="{838C2840-3311-4796-B595-1FAC22444084}" srcOrd="3" destOrd="0" presId="urn:microsoft.com/office/officeart/2005/8/layout/vProcess5"/>
    <dgm:cxn modelId="{AB45ECB2-8DEB-4B1E-974A-2E9E3E682EEC}" type="presParOf" srcId="{1396E13A-2A55-4743-955C-BF1E4ED95C6F}" destId="{1C68CBC9-7E76-4E69-93D6-B274A2FB78AF}" srcOrd="4" destOrd="0" presId="urn:microsoft.com/office/officeart/2005/8/layout/vProcess5"/>
    <dgm:cxn modelId="{1E0B93C4-A2A2-49DE-8680-51BA8F6FF302}" type="presParOf" srcId="{1396E13A-2A55-4743-955C-BF1E4ED95C6F}" destId="{5CB24C3A-0E15-4547-B60A-7A2D722A967A}" srcOrd="5" destOrd="0" presId="urn:microsoft.com/office/officeart/2005/8/layout/vProcess5"/>
    <dgm:cxn modelId="{3F968E72-FA6D-4511-9936-AC64A166CBB6}" type="presParOf" srcId="{1396E13A-2A55-4743-955C-BF1E4ED95C6F}" destId="{D2CAC751-1E51-4345-9E9E-0AE98EEA5768}" srcOrd="6" destOrd="0" presId="urn:microsoft.com/office/officeart/2005/8/layout/vProcess5"/>
    <dgm:cxn modelId="{B36679B0-F927-4878-9DA5-546DE2CEB7F1}" type="presParOf" srcId="{1396E13A-2A55-4743-955C-BF1E4ED95C6F}" destId="{9C83C910-A11E-4164-8AEF-F447028EE998}" srcOrd="7" destOrd="0" presId="urn:microsoft.com/office/officeart/2005/8/layout/vProcess5"/>
    <dgm:cxn modelId="{52483877-3E00-4344-84F4-447858161112}" type="presParOf" srcId="{1396E13A-2A55-4743-955C-BF1E4ED95C6F}" destId="{C0D6AEF0-BDD4-4DC1-84A2-BC489C503C8F}" srcOrd="8" destOrd="0" presId="urn:microsoft.com/office/officeart/2005/8/layout/vProcess5"/>
    <dgm:cxn modelId="{35CEDF9E-BAEF-490D-8908-CFB48947E289}" type="presParOf" srcId="{1396E13A-2A55-4743-955C-BF1E4ED95C6F}" destId="{D6D27BCF-9208-47E9-8054-5969FEBF4789}" srcOrd="9" destOrd="0" presId="urn:microsoft.com/office/officeart/2005/8/layout/vProcess5"/>
    <dgm:cxn modelId="{0AF15DF8-165E-467F-94A1-2A4CCC4AB7AE}" type="presParOf" srcId="{1396E13A-2A55-4743-955C-BF1E4ED95C6F}" destId="{9869C758-CD79-4B06-BE0A-F327A344FFC6}" srcOrd="10" destOrd="0" presId="urn:microsoft.com/office/officeart/2005/8/layout/vProcess5"/>
    <dgm:cxn modelId="{7B7F6925-6475-48E0-8F4C-DAE6A34BB920}" type="presParOf" srcId="{1396E13A-2A55-4743-955C-BF1E4ED95C6F}" destId="{994A22B3-AEF2-4224-B2CB-032B9AA4A6F2}" srcOrd="11" destOrd="0" presId="urn:microsoft.com/office/officeart/2005/8/layout/vProcess5"/>
    <dgm:cxn modelId="{0D8EE6C0-B64F-41E3-80D6-89E665DF1C66}" type="presParOf" srcId="{1396E13A-2A55-4743-955C-BF1E4ED95C6F}" destId="{8BAF9F88-7069-4D5E-95FB-D23DE2CD4B09}" srcOrd="12" destOrd="0" presId="urn:microsoft.com/office/officeart/2005/8/layout/vProcess5"/>
    <dgm:cxn modelId="{EF41D726-8918-4200-AAA5-66AC5DD6951E}" type="presParOf" srcId="{1396E13A-2A55-4743-955C-BF1E4ED95C6F}" destId="{C0E84C77-77F8-4D26-96F9-2C8FBC0F638D}" srcOrd="13" destOrd="0" presId="urn:microsoft.com/office/officeart/2005/8/layout/vProcess5"/>
    <dgm:cxn modelId="{311D2987-503A-4CE9-AB3B-AB79CD3AFBDC}" type="presParOf" srcId="{1396E13A-2A55-4743-955C-BF1E4ED95C6F}" destId="{C732239B-6048-4002-8521-1B1B721A66B6}"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ts val="0"/>
            </a:spcAft>
          </a:pPr>
          <a:endParaRPr lang="lv-LV" sz="1800" dirty="0">
            <a:latin typeface="Verdana" panose="020B0604030504040204" pitchFamily="34" charset="0"/>
            <a:ea typeface="Verdana" panose="020B0604030504040204" pitchFamily="34" charset="0"/>
          </a:endParaRPr>
        </a:p>
        <a:p>
          <a:pPr>
            <a:lnSpc>
              <a:spcPct val="90000"/>
            </a:lnSpc>
            <a:spcAft>
              <a:spcPct val="35000"/>
            </a:spcAft>
          </a:pPr>
          <a:r>
            <a:rPr lang="lv-LV" sz="2000" b="1" dirty="0"/>
            <a:t>Finansējums veido 100% no projekta kopējām attiecināmajām izmaksām</a:t>
          </a:r>
          <a:endParaRPr lang="lv-LV" sz="2000" b="1" dirty="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Projekta īstenošanas periods </a:t>
          </a:r>
        </a:p>
        <a:p>
          <a:pPr>
            <a:spcAft>
              <a:spcPts val="0"/>
            </a:spcAft>
          </a:pPr>
          <a:r>
            <a:rPr lang="lv-LV" sz="2000" b="1" dirty="0">
              <a:latin typeface="Verdana" panose="020B0604030504040204" pitchFamily="34" charset="0"/>
              <a:ea typeface="Verdana" panose="020B0604030504040204" pitchFamily="34" charset="0"/>
            </a:rPr>
            <a:t>01.06.2023.</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31.05.2024.</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2000" b="1" kern="1200" dirty="0">
              <a:solidFill>
                <a:prstClr val="white"/>
              </a:solidFill>
              <a:latin typeface="Verdana" panose="020B0604030504040204" pitchFamily="34" charset="0"/>
              <a:ea typeface="Verdana" panose="020B0604030504040204" pitchFamily="34" charset="0"/>
              <a:cs typeface="+mn-cs"/>
            </a:rPr>
            <a:t>Konkursā pieejamais finansējums </a:t>
          </a:r>
        </a:p>
        <a:p>
          <a:pPr>
            <a:lnSpc>
              <a:spcPct val="90000"/>
            </a:lnSpc>
            <a:spcAft>
              <a:spcPct val="35000"/>
            </a:spcAft>
          </a:pPr>
          <a:r>
            <a:rPr lang="lv-LV" sz="2000" b="1" kern="1200" dirty="0"/>
            <a:t>2 615 977,20 </a:t>
          </a:r>
          <a:r>
            <a:rPr lang="lv-LV" altLang="lv-LV" sz="2000" b="1" kern="1200" dirty="0">
              <a:solidFill>
                <a:prstClr val="white"/>
              </a:solidFill>
              <a:latin typeface="Verdana" panose="020B0604030504040204" pitchFamily="34" charset="0"/>
              <a:ea typeface="Verdana" panose="020B0604030504040204" pitchFamily="34" charset="0"/>
              <a:cs typeface="+mn-cs"/>
            </a:rPr>
            <a:t>EUR</a:t>
          </a:r>
          <a:endParaRPr lang="lv-LV" sz="1800" b="1"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custScaleY="123070" custLinFactNeighborY="-10930"/>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ScaleX="103280" custScaleY="103774" custLinFactX="10661" custLinFactNeighborX="100000" custLinFactNeighborY="-10741">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ScaleX="101335" custScaleY="117343" custLinFactX="9493" custLinFactNeighborX="100000" custLinFactNeighborY="-17479"/>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20213" custLinFactNeighborX="-100000" custLinFactNeighborY="-11278">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ScaleY="115817" custLinFactX="-20213" custLinFactNeighborX="-100000" custLinFactNeighborY="-17780"/>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ScaleY="100001" custLinFactNeighborX="9885" custLinFactNeighborY="-868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ScaleY="118176" custLinFactNeighborX="10213" custLinFactNeighborY="-17484"/>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t="-6000" b="-6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8/layout/VerticalCircleList"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l" defTabSz="800100" eaLnBrk="1" fontAlgn="auto" latinLnBrk="0" hangingPunct="1">
            <a:lnSpc>
              <a:spcPct val="90000"/>
            </a:lnSpc>
            <a:spcBef>
              <a:spcPct val="0"/>
            </a:spcBef>
            <a:spcAft>
              <a:spcPts val="1200"/>
            </a:spcAft>
            <a:buClrTx/>
            <a:buSzTx/>
            <a:buFontTx/>
            <a:buNone/>
            <a:tabLst/>
            <a:defRPr/>
          </a:pPr>
          <a:r>
            <a:rPr lang="lv-LV" sz="2000" b="1" kern="1200" dirty="0"/>
            <a:t>Projekta iesniedzējs </a:t>
          </a:r>
          <a:r>
            <a:rPr lang="lv-LV" sz="2000" kern="1200" dirty="0"/>
            <a:t>var iesniegt ne vairāk kā </a:t>
          </a:r>
          <a:r>
            <a:rPr lang="lv-LV" sz="2000" b="1" kern="1200" dirty="0"/>
            <a:t>trīs </a:t>
          </a:r>
          <a:r>
            <a:rPr lang="lv-LV" sz="2000" kern="1200" dirty="0"/>
            <a:t>projekta pieteikumus (projekta iesniedzējs, kurš ir īpašnieks bez maksas zemes apraidē </a:t>
          </a:r>
          <a:r>
            <a:rPr lang="lv-LV" sz="2000" kern="1200" dirty="0" err="1"/>
            <a:t>ciparformātā</a:t>
          </a:r>
          <a:r>
            <a:rPr lang="lv-LV" sz="2000" kern="1200" dirty="0"/>
            <a:t> izplatāmo televīzijas programmu sarakstā iekļautai programmai – četrus projekta pieteikumus)</a:t>
          </a:r>
        </a:p>
        <a:p>
          <a:pPr marL="0" marR="0" lvl="0" indent="0" algn="l" defTabSz="800100" eaLnBrk="1" fontAlgn="auto" latinLnBrk="0" hangingPunct="1">
            <a:lnSpc>
              <a:spcPct val="90000"/>
            </a:lnSpc>
            <a:spcBef>
              <a:spcPct val="0"/>
            </a:spcBef>
            <a:spcAft>
              <a:spcPts val="1200"/>
            </a:spcAft>
            <a:buClrTx/>
            <a:buSzTx/>
            <a:buFontTx/>
            <a:buNone/>
            <a:tabLst/>
            <a:defRPr/>
          </a:pPr>
          <a:endParaRPr lang="lv-LV" sz="2000" kern="1200" dirty="0"/>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2000" b="1" dirty="0"/>
            <a:t>Sadarbības partneris </a:t>
          </a:r>
          <a:r>
            <a:rPr lang="lv-LV" sz="2000" dirty="0"/>
            <a:t>var piedalīties ne vairāk kā </a:t>
          </a:r>
          <a:r>
            <a:rPr lang="lv-LV" sz="2000" b="1" dirty="0"/>
            <a:t>trijos </a:t>
          </a:r>
          <a:r>
            <a:rPr lang="lv-LV" sz="2000" dirty="0"/>
            <a:t>projektu pieteikumos </a:t>
          </a:r>
          <a:endParaRPr lang="lv-LV" sz="2000" b="0" u="sng" dirty="0"/>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marL="0" lvl="0" indent="0" algn="l" defTabSz="800100">
            <a:lnSpc>
              <a:spcPct val="90000"/>
            </a:lnSpc>
            <a:spcBef>
              <a:spcPct val="0"/>
            </a:spcBef>
            <a:spcAft>
              <a:spcPct val="35000"/>
            </a:spcAft>
            <a:buNone/>
          </a:pPr>
          <a:r>
            <a:rPr lang="lv-LV" sz="2000" kern="1200" dirty="0"/>
            <a:t>Projekta iesniedzējam programmā pieejamais finansējums nedrīkst pārsniegt 25% no 2021.gada neto apgrozījuma, bet jebkurā gadījumā ne vairāk kā 300 000 EUR</a:t>
          </a:r>
          <a:endParaRPr lang="lv-LV" sz="2000" b="0" kern="1200" dirty="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011297EF-A548-4930-95B2-5F8D6E07250C}" type="pres">
      <dgm:prSet presAssocID="{45847A34-EFEB-4381-9CC9-B4D54CEF506D}" presName="Name0" presStyleCnt="0">
        <dgm:presLayoutVars>
          <dgm:dir/>
        </dgm:presLayoutVars>
      </dgm:prSet>
      <dgm:spPr/>
    </dgm:pt>
    <dgm:pt modelId="{0C30A4FB-E098-446A-88B0-4E32632357D5}" type="pres">
      <dgm:prSet presAssocID="{6FACAC93-D29D-4773-B197-17769EB01611}" presName="noChildren" presStyleCnt="0"/>
      <dgm:spPr/>
    </dgm:pt>
    <dgm:pt modelId="{C0790200-24B2-442B-B6F1-8CED42C865B5}" type="pres">
      <dgm:prSet presAssocID="{6FACAC93-D29D-4773-B197-17769EB01611}" presName="gap" presStyleCnt="0"/>
      <dgm:spPr/>
    </dgm:pt>
    <dgm:pt modelId="{715C9004-AF54-48EB-9E65-CC21A0D69C50}" type="pres">
      <dgm:prSet presAssocID="{6FACAC93-D29D-4773-B197-17769EB01611}" presName="medCircle2" presStyleLbl="vennNode1" presStyleIdx="0" presStyleCnt="3"/>
      <dgm:spPr/>
    </dgm:pt>
    <dgm:pt modelId="{4D04BB75-10EA-4EC2-8643-25A76B5EBB41}" type="pres">
      <dgm:prSet presAssocID="{6FACAC93-D29D-4773-B197-17769EB01611}" presName="txLvlOnly1" presStyleLbl="revTx" presStyleIdx="0" presStyleCnt="3" custScaleY="84864"/>
      <dgm:spPr/>
    </dgm:pt>
    <dgm:pt modelId="{D639814A-4864-4D55-8FF0-9C3A748F8048}" type="pres">
      <dgm:prSet presAssocID="{14DF1E5E-477F-4F4C-8994-15F46D8E78B7}" presName="noChildren" presStyleCnt="0"/>
      <dgm:spPr/>
    </dgm:pt>
    <dgm:pt modelId="{5C20FECB-B334-4668-9D8B-0B03E7E22E4A}" type="pres">
      <dgm:prSet presAssocID="{14DF1E5E-477F-4F4C-8994-15F46D8E78B7}" presName="gap" presStyleCnt="0"/>
      <dgm:spPr/>
    </dgm:pt>
    <dgm:pt modelId="{8C905C84-A283-4BF6-B41A-93D9907380CE}" type="pres">
      <dgm:prSet presAssocID="{14DF1E5E-477F-4F4C-8994-15F46D8E78B7}" presName="medCircle2" presStyleLbl="vennNode1" presStyleIdx="1" presStyleCnt="3"/>
      <dgm:spPr/>
    </dgm:pt>
    <dgm:pt modelId="{C7A93598-AD7F-401C-8557-1C0174BF1DA8}" type="pres">
      <dgm:prSet presAssocID="{14DF1E5E-477F-4F4C-8994-15F46D8E78B7}" presName="txLvlOnly1" presStyleLbl="revTx" presStyleIdx="1" presStyleCnt="3" custScaleY="66655" custLinFactNeighborX="-445" custLinFactNeighborY="-6167"/>
      <dgm:spPr/>
    </dgm:pt>
    <dgm:pt modelId="{695DA0B6-E2D8-46C0-AD0D-AD21164DFFDD}" type="pres">
      <dgm:prSet presAssocID="{C486CDEE-C062-4CCA-94E8-DA7A8C5B44F9}" presName="noChildren" presStyleCnt="0"/>
      <dgm:spPr/>
    </dgm:pt>
    <dgm:pt modelId="{C0E783C4-35D7-4A37-8EDC-41459DAA7427}" type="pres">
      <dgm:prSet presAssocID="{C486CDEE-C062-4CCA-94E8-DA7A8C5B44F9}" presName="gap" presStyleCnt="0"/>
      <dgm:spPr/>
    </dgm:pt>
    <dgm:pt modelId="{1C9F509A-FBDE-4BE5-8E2A-5B169115276F}" type="pres">
      <dgm:prSet presAssocID="{C486CDEE-C062-4CCA-94E8-DA7A8C5B44F9}" presName="medCircle2" presStyleLbl="vennNode1" presStyleIdx="2" presStyleCnt="3"/>
      <dgm:spPr/>
    </dgm:pt>
    <dgm:pt modelId="{53864510-0CA6-4E94-845E-6545B5E25B58}" type="pres">
      <dgm:prSet presAssocID="{C486CDEE-C062-4CCA-94E8-DA7A8C5B44F9}" presName="txLvlOnly1" presStyleLbl="revTx" presStyleIdx="2" presStyleCnt="3" custLinFactNeighborY="-8218"/>
      <dgm:spPr/>
    </dgm:pt>
  </dgm:ptLst>
  <dgm:cxnLst>
    <dgm:cxn modelId="{AE909200-B7AC-4CFA-BDD9-7D7C41E09373}" type="presOf" srcId="{6FACAC93-D29D-4773-B197-17769EB01611}" destId="{4D04BB75-10EA-4EC2-8643-25A76B5EBB41}" srcOrd="0" destOrd="0" presId="urn:microsoft.com/office/officeart/2008/layout/VerticalCircleList"/>
    <dgm:cxn modelId="{22093E1F-DD75-4060-8960-C84F4D5EBA2E}" type="presOf" srcId="{45847A34-EFEB-4381-9CC9-B4D54CEF506D}" destId="{011297EF-A548-4930-95B2-5F8D6E07250C}" srcOrd="0" destOrd="0" presId="urn:microsoft.com/office/officeart/2008/layout/VerticalCircleList"/>
    <dgm:cxn modelId="{BBE84B60-B8E7-48F4-BA8B-DAF490F0F300}" type="presOf" srcId="{C486CDEE-C062-4CCA-94E8-DA7A8C5B44F9}" destId="{53864510-0CA6-4E94-845E-6545B5E25B58}" srcOrd="0" destOrd="0" presId="urn:microsoft.com/office/officeart/2008/layout/VerticalCircleList"/>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D870C5A8-202E-4868-8603-E6CF1BA4B176}" type="presOf" srcId="{14DF1E5E-477F-4F4C-8994-15F46D8E78B7}" destId="{C7A93598-AD7F-401C-8557-1C0174BF1DA8}" srcOrd="0" destOrd="0" presId="urn:microsoft.com/office/officeart/2008/layout/VerticalCircleList"/>
    <dgm:cxn modelId="{45AD35FA-2556-4D74-A976-2576078B8766}" srcId="{45847A34-EFEB-4381-9CC9-B4D54CEF506D}" destId="{C486CDEE-C062-4CCA-94E8-DA7A8C5B44F9}" srcOrd="2" destOrd="0" parTransId="{A706B539-9BE4-425E-9DC4-99BA479185FF}" sibTransId="{55FE3053-49F1-43B8-BEF0-C01CADDEFE1B}"/>
    <dgm:cxn modelId="{33B8118D-1BE3-4661-9D29-FE1AE24606A2}" type="presParOf" srcId="{011297EF-A548-4930-95B2-5F8D6E07250C}" destId="{0C30A4FB-E098-446A-88B0-4E32632357D5}" srcOrd="0" destOrd="0" presId="urn:microsoft.com/office/officeart/2008/layout/VerticalCircleList"/>
    <dgm:cxn modelId="{CF758101-2BC9-4719-8815-9FF88A9E69F6}" type="presParOf" srcId="{0C30A4FB-E098-446A-88B0-4E32632357D5}" destId="{C0790200-24B2-442B-B6F1-8CED42C865B5}" srcOrd="0" destOrd="0" presId="urn:microsoft.com/office/officeart/2008/layout/VerticalCircleList"/>
    <dgm:cxn modelId="{81E03017-70E8-46A3-A94E-CAF3A83990E0}" type="presParOf" srcId="{0C30A4FB-E098-446A-88B0-4E32632357D5}" destId="{715C9004-AF54-48EB-9E65-CC21A0D69C50}" srcOrd="1" destOrd="0" presId="urn:microsoft.com/office/officeart/2008/layout/VerticalCircleList"/>
    <dgm:cxn modelId="{08D03D5C-BFB2-40BA-893E-7235DFFC4104}" type="presParOf" srcId="{0C30A4FB-E098-446A-88B0-4E32632357D5}" destId="{4D04BB75-10EA-4EC2-8643-25A76B5EBB41}" srcOrd="2" destOrd="0" presId="urn:microsoft.com/office/officeart/2008/layout/VerticalCircleList"/>
    <dgm:cxn modelId="{72418B61-2763-4BA8-8846-63F35E775694}" type="presParOf" srcId="{011297EF-A548-4930-95B2-5F8D6E07250C}" destId="{D639814A-4864-4D55-8FF0-9C3A748F8048}" srcOrd="1" destOrd="0" presId="urn:microsoft.com/office/officeart/2008/layout/VerticalCircleList"/>
    <dgm:cxn modelId="{457CF5F3-3983-464B-B6AC-51DB70AD8930}" type="presParOf" srcId="{D639814A-4864-4D55-8FF0-9C3A748F8048}" destId="{5C20FECB-B334-4668-9D8B-0B03E7E22E4A}" srcOrd="0" destOrd="0" presId="urn:microsoft.com/office/officeart/2008/layout/VerticalCircleList"/>
    <dgm:cxn modelId="{48D8B170-0906-4D9B-B88D-61423C72397F}" type="presParOf" srcId="{D639814A-4864-4D55-8FF0-9C3A748F8048}" destId="{8C905C84-A283-4BF6-B41A-93D9907380CE}" srcOrd="1" destOrd="0" presId="urn:microsoft.com/office/officeart/2008/layout/VerticalCircleList"/>
    <dgm:cxn modelId="{09E74077-2A74-40BD-9AA7-64FEC50DDD16}" type="presParOf" srcId="{D639814A-4864-4D55-8FF0-9C3A748F8048}" destId="{C7A93598-AD7F-401C-8557-1C0174BF1DA8}" srcOrd="2" destOrd="0" presId="urn:microsoft.com/office/officeart/2008/layout/VerticalCircleList"/>
    <dgm:cxn modelId="{887BB53E-E958-47CB-8FBC-B73D583011E4}" type="presParOf" srcId="{011297EF-A548-4930-95B2-5F8D6E07250C}" destId="{695DA0B6-E2D8-46C0-AD0D-AD21164DFFDD}" srcOrd="2" destOrd="0" presId="urn:microsoft.com/office/officeart/2008/layout/VerticalCircleList"/>
    <dgm:cxn modelId="{7C640ED5-617A-49D0-821B-04C5AC2354FD}" type="presParOf" srcId="{695DA0B6-E2D8-46C0-AD0D-AD21164DFFDD}" destId="{C0E783C4-35D7-4A37-8EDC-41459DAA7427}" srcOrd="0" destOrd="0" presId="urn:microsoft.com/office/officeart/2008/layout/VerticalCircleList"/>
    <dgm:cxn modelId="{BA181CCB-A1EF-4656-901E-8561798F4C0C}" type="presParOf" srcId="{695DA0B6-E2D8-46C0-AD0D-AD21164DFFDD}" destId="{1C9F509A-FBDE-4BE5-8E2A-5B169115276F}" srcOrd="1" destOrd="0" presId="urn:microsoft.com/office/officeart/2008/layout/VerticalCircleList"/>
    <dgm:cxn modelId="{2D66D532-A88A-4819-A6DB-8746B3DFACC5}" type="presParOf" srcId="{695DA0B6-E2D8-46C0-AD0D-AD21164DFFDD}" destId="{53864510-0CA6-4E94-845E-6545B5E25B58}" srcOrd="2" destOrd="0" presId="urn:microsoft.com/office/officeart/2008/layout/VerticalCircle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307A555-12B5-4B71-9922-BDE4F4D42B3C}" type="doc">
      <dgm:prSet loTypeId="urn:microsoft.com/office/officeart/2008/layout/HorizontalMultiLevelHierarchy" loCatId="hierarchy" qsTypeId="urn:microsoft.com/office/officeart/2005/8/quickstyle/simple2" qsCatId="simple" csTypeId="urn:microsoft.com/office/officeart/2005/8/colors/accent2_1" csCatId="accent2" phldr="1"/>
      <dgm:spPr/>
      <dgm:t>
        <a:bodyPr/>
        <a:lstStyle/>
        <a:p>
          <a:endParaRPr lang="lv-LV"/>
        </a:p>
      </dgm:t>
    </dgm:pt>
    <dgm:pt modelId="{5EEFF12B-C2B2-491A-86FC-D0471691B910}">
      <dgm:prSet phldrT="[Text]" custT="1"/>
      <dgm:spPr/>
      <dgm:t>
        <a:bodyPr/>
        <a:lstStyle/>
        <a:p>
          <a:r>
            <a:rPr lang="lv-LV" sz="2400" b="1" dirty="0"/>
            <a:t>Latvijā reģistrēta juridiskā persona</a:t>
          </a:r>
        </a:p>
        <a:p>
          <a:r>
            <a:rPr lang="lv-LV" sz="2400" b="1" dirty="0"/>
            <a:t>un</a:t>
          </a:r>
        </a:p>
        <a:p>
          <a:r>
            <a:rPr lang="lv-LV" sz="2400" b="1" i="0" dirty="0"/>
            <a:t>biedrības un nodibinājumi, kas ir īpašnieki medijam</a:t>
          </a:r>
        </a:p>
      </dgm:t>
    </dgm:pt>
    <dgm:pt modelId="{468C5120-A4F4-4974-A23F-1D4F213780E9}" type="parTrans" cxnId="{704914C4-B499-4C25-9043-40BED767FBFE}">
      <dgm:prSet/>
      <dgm:spPr/>
      <dgm:t>
        <a:bodyPr/>
        <a:lstStyle/>
        <a:p>
          <a:endParaRPr lang="lv-LV"/>
        </a:p>
      </dgm:t>
    </dgm:pt>
    <dgm:pt modelId="{0C97B611-1ACB-4C9C-A578-6E8EB24AA489}" type="sibTrans" cxnId="{704914C4-B499-4C25-9043-40BED767FBFE}">
      <dgm:prSet/>
      <dgm:spPr/>
      <dgm:t>
        <a:bodyPr/>
        <a:lstStyle/>
        <a:p>
          <a:endParaRPr lang="lv-LV"/>
        </a:p>
      </dgm:t>
    </dgm:pt>
    <dgm:pt modelId="{1230181C-90C3-462B-987D-69219BE237BF}">
      <dgm:prSet phldrT="[Text]"/>
      <dgm:spPr/>
      <dgm:t>
        <a:bodyPr/>
        <a:lstStyle/>
        <a:p>
          <a:r>
            <a:rPr lang="lv-LV" b="0" dirty="0">
              <a:latin typeface="Verdana" panose="020B0604030504040204" pitchFamily="34" charset="0"/>
              <a:ea typeface="Verdana" panose="020B0604030504040204" pitchFamily="34" charset="0"/>
            </a:rPr>
            <a:t>Īpašnieks nacionāla mēroga masu informācijas līdzeklim, kas veido redakcionāli neatkarīgu žurnālistikas saturu</a:t>
          </a:r>
          <a:endParaRPr lang="lv-LV" b="0" dirty="0"/>
        </a:p>
      </dgm:t>
    </dgm:pt>
    <dgm:pt modelId="{A0EE289B-A64D-4392-BA86-861CE89E528C}" type="parTrans" cxnId="{4B1F8A7E-4129-46EF-B046-BE9A4ABA619C}">
      <dgm:prSet/>
      <dgm:spPr/>
      <dgm:t>
        <a:bodyPr/>
        <a:lstStyle/>
        <a:p>
          <a:endParaRPr lang="lv-LV"/>
        </a:p>
      </dgm:t>
    </dgm:pt>
    <dgm:pt modelId="{26EB1387-8843-42DA-BA27-E8A4AB9FB8E7}" type="sibTrans" cxnId="{4B1F8A7E-4129-46EF-B046-BE9A4ABA619C}">
      <dgm:prSet/>
      <dgm:spPr/>
      <dgm:t>
        <a:bodyPr/>
        <a:lstStyle/>
        <a:p>
          <a:endParaRPr lang="lv-LV"/>
        </a:p>
      </dgm:t>
    </dgm:pt>
    <dgm:pt modelId="{EDA5E0DE-9D67-4825-A4CD-755E60071E80}">
      <dgm:prSet/>
      <dgm:spPr/>
      <dgm:t>
        <a:bodyPr/>
        <a:lstStyle/>
        <a:p>
          <a:r>
            <a:rPr lang="lv-LV" dirty="0"/>
            <a:t>Reģistrēts Uzņēmumu reģistrā vismaz 2 gadus</a:t>
          </a:r>
        </a:p>
      </dgm:t>
    </dgm:pt>
    <dgm:pt modelId="{1A77545D-A457-4415-9551-CBFFBC1D6CA3}" type="parTrans" cxnId="{7F0FC381-9158-4038-924C-74ADD8A8B474}">
      <dgm:prSet/>
      <dgm:spPr/>
      <dgm:t>
        <a:bodyPr/>
        <a:lstStyle/>
        <a:p>
          <a:endParaRPr lang="lv-LV"/>
        </a:p>
      </dgm:t>
    </dgm:pt>
    <dgm:pt modelId="{E381F60A-F31B-4047-8DFC-248D2BD06451}" type="sibTrans" cxnId="{7F0FC381-9158-4038-924C-74ADD8A8B474}">
      <dgm:prSet/>
      <dgm:spPr/>
      <dgm:t>
        <a:bodyPr/>
        <a:lstStyle/>
        <a:p>
          <a:endParaRPr lang="lv-LV"/>
        </a:p>
      </dgm:t>
    </dgm:pt>
    <dgm:pt modelId="{6158B01B-F984-46F9-8E5D-87E9CAC6E0FC}">
      <dgm:prSet custT="1"/>
      <dgm:spPr/>
      <dgm:t>
        <a:bodyPr/>
        <a:lstStyle/>
        <a:p>
          <a:r>
            <a:rPr lang="lv-LV" sz="1600" dirty="0"/>
            <a:t>Pastāvīgi ar darba līgumu pilnā slodzē nodarbina vismaz vienu cilvēku satura veidošanā</a:t>
          </a:r>
        </a:p>
      </dgm:t>
    </dgm:pt>
    <dgm:pt modelId="{1FDF6658-F184-485F-9797-8CB1D59259D8}" type="parTrans" cxnId="{9F508C6C-E084-44C7-8D66-2E4C3E9A6982}">
      <dgm:prSet/>
      <dgm:spPr/>
      <dgm:t>
        <a:bodyPr/>
        <a:lstStyle/>
        <a:p>
          <a:endParaRPr lang="lv-LV"/>
        </a:p>
      </dgm:t>
    </dgm:pt>
    <dgm:pt modelId="{E5B55DF9-ABF5-408D-84F1-BF8D7FFE56AC}" type="sibTrans" cxnId="{9F508C6C-E084-44C7-8D66-2E4C3E9A6982}">
      <dgm:prSet/>
      <dgm:spPr/>
      <dgm:t>
        <a:bodyPr/>
        <a:lstStyle/>
        <a:p>
          <a:endParaRPr lang="lv-LV"/>
        </a:p>
      </dgm:t>
    </dgm:pt>
    <dgm:pt modelId="{D3501C65-6FAD-4299-90AE-CD841E7A8234}">
      <dgm:prSet custT="1"/>
      <dgm:spPr/>
      <dgm:t>
        <a:bodyPr/>
        <a:lstStyle/>
        <a:p>
          <a:r>
            <a:rPr lang="lv-LV" sz="1600" dirty="0"/>
            <a:t>Saistošs ētikas kodekss</a:t>
          </a:r>
        </a:p>
      </dgm:t>
    </dgm:pt>
    <dgm:pt modelId="{3FCC396B-9BAE-4171-860C-82A4784077FC}" type="parTrans" cxnId="{D6DE0A86-F1D7-4A79-A86B-64A42A01A978}">
      <dgm:prSet/>
      <dgm:spPr/>
      <dgm:t>
        <a:bodyPr/>
        <a:lstStyle/>
        <a:p>
          <a:endParaRPr lang="lv-LV"/>
        </a:p>
      </dgm:t>
    </dgm:pt>
    <dgm:pt modelId="{A55490BB-8382-4CD3-89AD-C1407B7D9F1F}" type="sibTrans" cxnId="{D6DE0A86-F1D7-4A79-A86B-64A42A01A978}">
      <dgm:prSet/>
      <dgm:spPr/>
      <dgm:t>
        <a:bodyPr/>
        <a:lstStyle/>
        <a:p>
          <a:endParaRPr lang="lv-LV"/>
        </a:p>
      </dgm:t>
    </dgm:pt>
    <dgm:pt modelId="{76C8F070-2E60-4C0B-98CA-E43461FFDFD5}" type="pres">
      <dgm:prSet presAssocID="{6307A555-12B5-4B71-9922-BDE4F4D42B3C}" presName="Name0" presStyleCnt="0">
        <dgm:presLayoutVars>
          <dgm:chPref val="1"/>
          <dgm:dir/>
          <dgm:animOne val="branch"/>
          <dgm:animLvl val="lvl"/>
          <dgm:resizeHandles val="exact"/>
        </dgm:presLayoutVars>
      </dgm:prSet>
      <dgm:spPr/>
    </dgm:pt>
    <dgm:pt modelId="{74758B75-9A09-42EE-A9F2-080C22792195}" type="pres">
      <dgm:prSet presAssocID="{5EEFF12B-C2B2-491A-86FC-D0471691B910}" presName="root1" presStyleCnt="0"/>
      <dgm:spPr/>
    </dgm:pt>
    <dgm:pt modelId="{5E989E1D-81FC-49B5-ADA4-7DC4458D7525}" type="pres">
      <dgm:prSet presAssocID="{5EEFF12B-C2B2-491A-86FC-D0471691B910}" presName="LevelOneTextNode" presStyleLbl="node0" presStyleIdx="0" presStyleCnt="1" custAng="5400000" custScaleX="479771" custScaleY="87705" custLinFactX="-134348" custLinFactNeighborX="-200000" custLinFactNeighborY="-4492">
        <dgm:presLayoutVars>
          <dgm:chPref val="3"/>
        </dgm:presLayoutVars>
      </dgm:prSet>
      <dgm:spPr/>
    </dgm:pt>
    <dgm:pt modelId="{5938D8EB-9E44-4401-84A9-C21A68100D6E}" type="pres">
      <dgm:prSet presAssocID="{5EEFF12B-C2B2-491A-86FC-D0471691B910}" presName="level2hierChild" presStyleCnt="0"/>
      <dgm:spPr/>
    </dgm:pt>
    <dgm:pt modelId="{7FEDC4E4-1DB5-42EA-ACC1-739C8A6098CC}" type="pres">
      <dgm:prSet presAssocID="{A0EE289B-A64D-4392-BA86-861CE89E528C}" presName="conn2-1" presStyleLbl="parChTrans1D2" presStyleIdx="0" presStyleCnt="4"/>
      <dgm:spPr/>
    </dgm:pt>
    <dgm:pt modelId="{AAD162E9-9384-4D07-A723-754BCCFC936D}" type="pres">
      <dgm:prSet presAssocID="{A0EE289B-A64D-4392-BA86-861CE89E528C}" presName="connTx" presStyleLbl="parChTrans1D2" presStyleIdx="0" presStyleCnt="4"/>
      <dgm:spPr/>
    </dgm:pt>
    <dgm:pt modelId="{C9B6CE4A-40BD-447D-8D72-7F9452536E60}" type="pres">
      <dgm:prSet presAssocID="{1230181C-90C3-462B-987D-69219BE237BF}" presName="root2" presStyleCnt="0"/>
      <dgm:spPr/>
    </dgm:pt>
    <dgm:pt modelId="{C2153365-1606-4142-B864-788A9BAD580B}" type="pres">
      <dgm:prSet presAssocID="{1230181C-90C3-462B-987D-69219BE237BF}" presName="LevelTwoTextNode" presStyleLbl="node2" presStyleIdx="0" presStyleCnt="4" custScaleX="275492" custLinFactNeighborX="792" custLinFactNeighborY="-30561">
        <dgm:presLayoutVars>
          <dgm:chPref val="3"/>
        </dgm:presLayoutVars>
      </dgm:prSet>
      <dgm:spPr/>
    </dgm:pt>
    <dgm:pt modelId="{52CB7C29-9935-4DF7-A57C-A92D420319C0}" type="pres">
      <dgm:prSet presAssocID="{1230181C-90C3-462B-987D-69219BE237BF}" presName="level3hierChild" presStyleCnt="0"/>
      <dgm:spPr/>
    </dgm:pt>
    <dgm:pt modelId="{85687564-C299-4ECF-8238-CBBB98D41224}" type="pres">
      <dgm:prSet presAssocID="{1A77545D-A457-4415-9551-CBFFBC1D6CA3}" presName="conn2-1" presStyleLbl="parChTrans1D2" presStyleIdx="1" presStyleCnt="4"/>
      <dgm:spPr/>
    </dgm:pt>
    <dgm:pt modelId="{FD909112-6A5D-4948-A8ED-130E9A313C15}" type="pres">
      <dgm:prSet presAssocID="{1A77545D-A457-4415-9551-CBFFBC1D6CA3}" presName="connTx" presStyleLbl="parChTrans1D2" presStyleIdx="1" presStyleCnt="4"/>
      <dgm:spPr/>
    </dgm:pt>
    <dgm:pt modelId="{33EF22A7-07A1-4FB8-B9DB-61ECA288E199}" type="pres">
      <dgm:prSet presAssocID="{EDA5E0DE-9D67-4825-A4CD-755E60071E80}" presName="root2" presStyleCnt="0"/>
      <dgm:spPr/>
    </dgm:pt>
    <dgm:pt modelId="{18BE4F0F-48CB-4E0E-97A2-11077B25BD29}" type="pres">
      <dgm:prSet presAssocID="{EDA5E0DE-9D67-4825-A4CD-755E60071E80}" presName="LevelTwoTextNode" presStyleLbl="node2" presStyleIdx="1" presStyleCnt="4" custScaleX="272642" custLinFactNeighborX="1863" custLinFactNeighborY="-23904">
        <dgm:presLayoutVars>
          <dgm:chPref val="3"/>
        </dgm:presLayoutVars>
      </dgm:prSet>
      <dgm:spPr/>
    </dgm:pt>
    <dgm:pt modelId="{461FEF03-00C7-4F1D-9C73-20574A966842}" type="pres">
      <dgm:prSet presAssocID="{EDA5E0DE-9D67-4825-A4CD-755E60071E80}" presName="level3hierChild" presStyleCnt="0"/>
      <dgm:spPr/>
    </dgm:pt>
    <dgm:pt modelId="{70018D59-1BA1-4167-8945-CF578731897E}" type="pres">
      <dgm:prSet presAssocID="{1FDF6658-F184-485F-9797-8CB1D59259D8}" presName="conn2-1" presStyleLbl="parChTrans1D2" presStyleIdx="2" presStyleCnt="4"/>
      <dgm:spPr/>
    </dgm:pt>
    <dgm:pt modelId="{7C5058FD-87E9-458E-A1B9-58A2FDABABB3}" type="pres">
      <dgm:prSet presAssocID="{1FDF6658-F184-485F-9797-8CB1D59259D8}" presName="connTx" presStyleLbl="parChTrans1D2" presStyleIdx="2" presStyleCnt="4"/>
      <dgm:spPr/>
    </dgm:pt>
    <dgm:pt modelId="{52BC9183-33CB-426B-95E3-C01B712E0902}" type="pres">
      <dgm:prSet presAssocID="{6158B01B-F984-46F9-8E5D-87E9CAC6E0FC}" presName="root2" presStyleCnt="0"/>
      <dgm:spPr/>
    </dgm:pt>
    <dgm:pt modelId="{758FC2B2-14B5-4943-A29B-AEE8FD1F15D1}" type="pres">
      <dgm:prSet presAssocID="{6158B01B-F984-46F9-8E5D-87E9CAC6E0FC}" presName="LevelTwoTextNode" presStyleLbl="node2" presStyleIdx="2" presStyleCnt="4" custScaleX="274023" custLinFactNeighborX="932" custLinFactNeighborY="-9168">
        <dgm:presLayoutVars>
          <dgm:chPref val="3"/>
        </dgm:presLayoutVars>
      </dgm:prSet>
      <dgm:spPr/>
    </dgm:pt>
    <dgm:pt modelId="{A9446E01-3793-44D2-A0B7-C43A24DC1943}" type="pres">
      <dgm:prSet presAssocID="{6158B01B-F984-46F9-8E5D-87E9CAC6E0FC}" presName="level3hierChild" presStyleCnt="0"/>
      <dgm:spPr/>
    </dgm:pt>
    <dgm:pt modelId="{30176BC6-7E80-419A-9E92-4DF14DE6A1BD}" type="pres">
      <dgm:prSet presAssocID="{3FCC396B-9BAE-4171-860C-82A4784077FC}" presName="conn2-1" presStyleLbl="parChTrans1D2" presStyleIdx="3" presStyleCnt="4"/>
      <dgm:spPr/>
    </dgm:pt>
    <dgm:pt modelId="{847B7A98-A778-4C52-AAF3-11EEB228AA2A}" type="pres">
      <dgm:prSet presAssocID="{3FCC396B-9BAE-4171-860C-82A4784077FC}" presName="connTx" presStyleLbl="parChTrans1D2" presStyleIdx="3" presStyleCnt="4"/>
      <dgm:spPr/>
    </dgm:pt>
    <dgm:pt modelId="{E18026AD-7442-4EF3-A5E6-A7CC95048BC0}" type="pres">
      <dgm:prSet presAssocID="{D3501C65-6FAD-4299-90AE-CD841E7A8234}" presName="root2" presStyleCnt="0"/>
      <dgm:spPr/>
    </dgm:pt>
    <dgm:pt modelId="{07493160-E686-4022-A716-B742B7F6BEFB}" type="pres">
      <dgm:prSet presAssocID="{D3501C65-6FAD-4299-90AE-CD841E7A8234}" presName="LevelTwoTextNode" presStyleLbl="node2" presStyleIdx="3" presStyleCnt="4" custScaleX="275997" custLinFactNeighborX="805" custLinFactNeighborY="-4022">
        <dgm:presLayoutVars>
          <dgm:chPref val="3"/>
        </dgm:presLayoutVars>
      </dgm:prSet>
      <dgm:spPr/>
    </dgm:pt>
    <dgm:pt modelId="{0DB8868A-36E6-43AA-99D4-669318D771B7}" type="pres">
      <dgm:prSet presAssocID="{D3501C65-6FAD-4299-90AE-CD841E7A8234}" presName="level3hierChild" presStyleCnt="0"/>
      <dgm:spPr/>
    </dgm:pt>
  </dgm:ptLst>
  <dgm:cxnLst>
    <dgm:cxn modelId="{D232FC10-71E3-41F4-A1AD-C4E506D7287C}" type="presOf" srcId="{6158B01B-F984-46F9-8E5D-87E9CAC6E0FC}" destId="{758FC2B2-14B5-4943-A29B-AEE8FD1F15D1}" srcOrd="0" destOrd="0" presId="urn:microsoft.com/office/officeart/2008/layout/HorizontalMultiLevelHierarchy"/>
    <dgm:cxn modelId="{5EA5101A-99A6-47AD-9332-C2E85D856AB1}" type="presOf" srcId="{A0EE289B-A64D-4392-BA86-861CE89E528C}" destId="{AAD162E9-9384-4D07-A723-754BCCFC936D}" srcOrd="1" destOrd="0" presId="urn:microsoft.com/office/officeart/2008/layout/HorizontalMultiLevelHierarchy"/>
    <dgm:cxn modelId="{E5779036-A3F3-4E64-87EF-30EAD961A209}" type="presOf" srcId="{1230181C-90C3-462B-987D-69219BE237BF}" destId="{C2153365-1606-4142-B864-788A9BAD580B}" srcOrd="0" destOrd="0" presId="urn:microsoft.com/office/officeart/2008/layout/HorizontalMultiLevelHierarchy"/>
    <dgm:cxn modelId="{ABE6155D-720A-4894-969C-7C826D3FB5D3}" type="presOf" srcId="{A0EE289B-A64D-4392-BA86-861CE89E528C}" destId="{7FEDC4E4-1DB5-42EA-ACC1-739C8A6098CC}" srcOrd="0" destOrd="0" presId="urn:microsoft.com/office/officeart/2008/layout/HorizontalMultiLevelHierarchy"/>
    <dgm:cxn modelId="{9F508C6C-E084-44C7-8D66-2E4C3E9A6982}" srcId="{5EEFF12B-C2B2-491A-86FC-D0471691B910}" destId="{6158B01B-F984-46F9-8E5D-87E9CAC6E0FC}" srcOrd="2" destOrd="0" parTransId="{1FDF6658-F184-485F-9797-8CB1D59259D8}" sibTransId="{E5B55DF9-ABF5-408D-84F1-BF8D7FFE56AC}"/>
    <dgm:cxn modelId="{62E5C477-52F6-4E74-8086-43C4B841D679}" type="presOf" srcId="{D3501C65-6FAD-4299-90AE-CD841E7A8234}" destId="{07493160-E686-4022-A716-B742B7F6BEFB}" srcOrd="0" destOrd="0" presId="urn:microsoft.com/office/officeart/2008/layout/HorizontalMultiLevelHierarchy"/>
    <dgm:cxn modelId="{0E57C57B-FB85-44AF-A928-1D204F905028}" type="presOf" srcId="{1A77545D-A457-4415-9551-CBFFBC1D6CA3}" destId="{FD909112-6A5D-4948-A8ED-130E9A313C15}" srcOrd="1" destOrd="0" presId="urn:microsoft.com/office/officeart/2008/layout/HorizontalMultiLevelHierarchy"/>
    <dgm:cxn modelId="{4B1F8A7E-4129-46EF-B046-BE9A4ABA619C}" srcId="{5EEFF12B-C2B2-491A-86FC-D0471691B910}" destId="{1230181C-90C3-462B-987D-69219BE237BF}" srcOrd="0" destOrd="0" parTransId="{A0EE289B-A64D-4392-BA86-861CE89E528C}" sibTransId="{26EB1387-8843-42DA-BA27-E8A4AB9FB8E7}"/>
    <dgm:cxn modelId="{7F0FC381-9158-4038-924C-74ADD8A8B474}" srcId="{5EEFF12B-C2B2-491A-86FC-D0471691B910}" destId="{EDA5E0DE-9D67-4825-A4CD-755E60071E80}" srcOrd="1" destOrd="0" parTransId="{1A77545D-A457-4415-9551-CBFFBC1D6CA3}" sibTransId="{E381F60A-F31B-4047-8DFC-248D2BD06451}"/>
    <dgm:cxn modelId="{824FC681-4778-4A91-9392-01AA18B1C289}" type="presOf" srcId="{3FCC396B-9BAE-4171-860C-82A4784077FC}" destId="{847B7A98-A778-4C52-AAF3-11EEB228AA2A}" srcOrd="1" destOrd="0" presId="urn:microsoft.com/office/officeart/2008/layout/HorizontalMultiLevelHierarchy"/>
    <dgm:cxn modelId="{D6DE0A86-F1D7-4A79-A86B-64A42A01A978}" srcId="{5EEFF12B-C2B2-491A-86FC-D0471691B910}" destId="{D3501C65-6FAD-4299-90AE-CD841E7A8234}" srcOrd="3" destOrd="0" parTransId="{3FCC396B-9BAE-4171-860C-82A4784077FC}" sibTransId="{A55490BB-8382-4CD3-89AD-C1407B7D9F1F}"/>
    <dgm:cxn modelId="{CC8E088F-99A7-4227-8A8F-D14F7C8876CC}" type="presOf" srcId="{5EEFF12B-C2B2-491A-86FC-D0471691B910}" destId="{5E989E1D-81FC-49B5-ADA4-7DC4458D7525}" srcOrd="0" destOrd="0" presId="urn:microsoft.com/office/officeart/2008/layout/HorizontalMultiLevelHierarchy"/>
    <dgm:cxn modelId="{FC22389A-8FC8-44C5-8E88-981928E74467}" type="presOf" srcId="{6307A555-12B5-4B71-9922-BDE4F4D42B3C}" destId="{76C8F070-2E60-4C0B-98CA-E43461FFDFD5}" srcOrd="0" destOrd="0" presId="urn:microsoft.com/office/officeart/2008/layout/HorizontalMultiLevelHierarchy"/>
    <dgm:cxn modelId="{3F91129B-2FF4-4C44-A579-FC21F4F4B287}" type="presOf" srcId="{3FCC396B-9BAE-4171-860C-82A4784077FC}" destId="{30176BC6-7E80-419A-9E92-4DF14DE6A1BD}" srcOrd="0" destOrd="0" presId="urn:microsoft.com/office/officeart/2008/layout/HorizontalMultiLevelHierarchy"/>
    <dgm:cxn modelId="{197B32A6-F2F9-475C-A269-57E3F71EBF7B}" type="presOf" srcId="{1FDF6658-F184-485F-9797-8CB1D59259D8}" destId="{70018D59-1BA1-4167-8945-CF578731897E}" srcOrd="0" destOrd="0" presId="urn:microsoft.com/office/officeart/2008/layout/HorizontalMultiLevelHierarchy"/>
    <dgm:cxn modelId="{704914C4-B499-4C25-9043-40BED767FBFE}" srcId="{6307A555-12B5-4B71-9922-BDE4F4D42B3C}" destId="{5EEFF12B-C2B2-491A-86FC-D0471691B910}" srcOrd="0" destOrd="0" parTransId="{468C5120-A4F4-4974-A23F-1D4F213780E9}" sibTransId="{0C97B611-1ACB-4C9C-A578-6E8EB24AA489}"/>
    <dgm:cxn modelId="{7C304FE2-A353-4F52-8E0C-B646DA1C4F56}" type="presOf" srcId="{1FDF6658-F184-485F-9797-8CB1D59259D8}" destId="{7C5058FD-87E9-458E-A1B9-58A2FDABABB3}" srcOrd="1" destOrd="0" presId="urn:microsoft.com/office/officeart/2008/layout/HorizontalMultiLevelHierarchy"/>
    <dgm:cxn modelId="{56124FED-9A9F-4CFA-BF44-1365FFD3AF14}" type="presOf" srcId="{EDA5E0DE-9D67-4825-A4CD-755E60071E80}" destId="{18BE4F0F-48CB-4E0E-97A2-11077B25BD29}" srcOrd="0" destOrd="0" presId="urn:microsoft.com/office/officeart/2008/layout/HorizontalMultiLevelHierarchy"/>
    <dgm:cxn modelId="{26D582FE-80FA-4E73-B4C7-894F5032C08D}" type="presOf" srcId="{1A77545D-A457-4415-9551-CBFFBC1D6CA3}" destId="{85687564-C299-4ECF-8238-CBBB98D41224}" srcOrd="0" destOrd="0" presId="urn:microsoft.com/office/officeart/2008/layout/HorizontalMultiLevelHierarchy"/>
    <dgm:cxn modelId="{6D29DF33-9C4B-45E6-B8BF-5B58646868F7}" type="presParOf" srcId="{76C8F070-2E60-4C0B-98CA-E43461FFDFD5}" destId="{74758B75-9A09-42EE-A9F2-080C22792195}" srcOrd="0" destOrd="0" presId="urn:microsoft.com/office/officeart/2008/layout/HorizontalMultiLevelHierarchy"/>
    <dgm:cxn modelId="{C07BD79C-5B71-4BAC-B8A0-0AD20D2E77E2}" type="presParOf" srcId="{74758B75-9A09-42EE-A9F2-080C22792195}" destId="{5E989E1D-81FC-49B5-ADA4-7DC4458D7525}" srcOrd="0" destOrd="0" presId="urn:microsoft.com/office/officeart/2008/layout/HorizontalMultiLevelHierarchy"/>
    <dgm:cxn modelId="{1D57022B-E6F6-483D-97CD-4766AFAFFD96}" type="presParOf" srcId="{74758B75-9A09-42EE-A9F2-080C22792195}" destId="{5938D8EB-9E44-4401-84A9-C21A68100D6E}" srcOrd="1" destOrd="0" presId="urn:microsoft.com/office/officeart/2008/layout/HorizontalMultiLevelHierarchy"/>
    <dgm:cxn modelId="{1590D81F-D020-4B1F-AE20-A5A2A8AEC62A}" type="presParOf" srcId="{5938D8EB-9E44-4401-84A9-C21A68100D6E}" destId="{7FEDC4E4-1DB5-42EA-ACC1-739C8A6098CC}" srcOrd="0" destOrd="0" presId="urn:microsoft.com/office/officeart/2008/layout/HorizontalMultiLevelHierarchy"/>
    <dgm:cxn modelId="{C2CF8A95-323B-4294-83F2-D25907D504DA}" type="presParOf" srcId="{7FEDC4E4-1DB5-42EA-ACC1-739C8A6098CC}" destId="{AAD162E9-9384-4D07-A723-754BCCFC936D}" srcOrd="0" destOrd="0" presId="urn:microsoft.com/office/officeart/2008/layout/HorizontalMultiLevelHierarchy"/>
    <dgm:cxn modelId="{524A9E9F-4273-46C7-84C3-CE10944D324B}" type="presParOf" srcId="{5938D8EB-9E44-4401-84A9-C21A68100D6E}" destId="{C9B6CE4A-40BD-447D-8D72-7F9452536E60}" srcOrd="1" destOrd="0" presId="urn:microsoft.com/office/officeart/2008/layout/HorizontalMultiLevelHierarchy"/>
    <dgm:cxn modelId="{048743E5-DC1C-463F-A1FA-7870415284A7}" type="presParOf" srcId="{C9B6CE4A-40BD-447D-8D72-7F9452536E60}" destId="{C2153365-1606-4142-B864-788A9BAD580B}" srcOrd="0" destOrd="0" presId="urn:microsoft.com/office/officeart/2008/layout/HorizontalMultiLevelHierarchy"/>
    <dgm:cxn modelId="{38D67237-5656-4F8A-A4D0-E677F0D41F02}" type="presParOf" srcId="{C9B6CE4A-40BD-447D-8D72-7F9452536E60}" destId="{52CB7C29-9935-4DF7-A57C-A92D420319C0}" srcOrd="1" destOrd="0" presId="urn:microsoft.com/office/officeart/2008/layout/HorizontalMultiLevelHierarchy"/>
    <dgm:cxn modelId="{01FEF2F3-FAFB-4811-BAFB-C5E70DCAEE7E}" type="presParOf" srcId="{5938D8EB-9E44-4401-84A9-C21A68100D6E}" destId="{85687564-C299-4ECF-8238-CBBB98D41224}" srcOrd="2" destOrd="0" presId="urn:microsoft.com/office/officeart/2008/layout/HorizontalMultiLevelHierarchy"/>
    <dgm:cxn modelId="{E326D296-C4F5-4717-9160-646DF38A38FB}" type="presParOf" srcId="{85687564-C299-4ECF-8238-CBBB98D41224}" destId="{FD909112-6A5D-4948-A8ED-130E9A313C15}" srcOrd="0" destOrd="0" presId="urn:microsoft.com/office/officeart/2008/layout/HorizontalMultiLevelHierarchy"/>
    <dgm:cxn modelId="{B55ED6CC-37F6-4133-BAE5-4EE5674DB0DA}" type="presParOf" srcId="{5938D8EB-9E44-4401-84A9-C21A68100D6E}" destId="{33EF22A7-07A1-4FB8-B9DB-61ECA288E199}" srcOrd="3" destOrd="0" presId="urn:microsoft.com/office/officeart/2008/layout/HorizontalMultiLevelHierarchy"/>
    <dgm:cxn modelId="{4DB03E0A-9BAC-4603-9BDE-3FEAED4680E3}" type="presParOf" srcId="{33EF22A7-07A1-4FB8-B9DB-61ECA288E199}" destId="{18BE4F0F-48CB-4E0E-97A2-11077B25BD29}" srcOrd="0" destOrd="0" presId="urn:microsoft.com/office/officeart/2008/layout/HorizontalMultiLevelHierarchy"/>
    <dgm:cxn modelId="{E489214B-55E9-47F8-BBE1-098A1361E41C}" type="presParOf" srcId="{33EF22A7-07A1-4FB8-B9DB-61ECA288E199}" destId="{461FEF03-00C7-4F1D-9C73-20574A966842}" srcOrd="1" destOrd="0" presId="urn:microsoft.com/office/officeart/2008/layout/HorizontalMultiLevelHierarchy"/>
    <dgm:cxn modelId="{51E3A072-5020-46F7-9F54-D88B2CC3B20C}" type="presParOf" srcId="{5938D8EB-9E44-4401-84A9-C21A68100D6E}" destId="{70018D59-1BA1-4167-8945-CF578731897E}" srcOrd="4" destOrd="0" presId="urn:microsoft.com/office/officeart/2008/layout/HorizontalMultiLevelHierarchy"/>
    <dgm:cxn modelId="{62A6683D-1E23-4457-A087-1397DABF129D}" type="presParOf" srcId="{70018D59-1BA1-4167-8945-CF578731897E}" destId="{7C5058FD-87E9-458E-A1B9-58A2FDABABB3}" srcOrd="0" destOrd="0" presId="urn:microsoft.com/office/officeart/2008/layout/HorizontalMultiLevelHierarchy"/>
    <dgm:cxn modelId="{4B6B6359-6094-4CB5-80C9-FDB7C0388D9A}" type="presParOf" srcId="{5938D8EB-9E44-4401-84A9-C21A68100D6E}" destId="{52BC9183-33CB-426B-95E3-C01B712E0902}" srcOrd="5" destOrd="0" presId="urn:microsoft.com/office/officeart/2008/layout/HorizontalMultiLevelHierarchy"/>
    <dgm:cxn modelId="{CD926B84-68B0-40B5-8217-80F11F44FE4A}" type="presParOf" srcId="{52BC9183-33CB-426B-95E3-C01B712E0902}" destId="{758FC2B2-14B5-4943-A29B-AEE8FD1F15D1}" srcOrd="0" destOrd="0" presId="urn:microsoft.com/office/officeart/2008/layout/HorizontalMultiLevelHierarchy"/>
    <dgm:cxn modelId="{0F10C116-A0EE-482B-9424-44367295ECFE}" type="presParOf" srcId="{52BC9183-33CB-426B-95E3-C01B712E0902}" destId="{A9446E01-3793-44D2-A0B7-C43A24DC1943}" srcOrd="1" destOrd="0" presId="urn:microsoft.com/office/officeart/2008/layout/HorizontalMultiLevelHierarchy"/>
    <dgm:cxn modelId="{C2E195DC-D730-47A6-898A-76723C3B6E36}" type="presParOf" srcId="{5938D8EB-9E44-4401-84A9-C21A68100D6E}" destId="{30176BC6-7E80-419A-9E92-4DF14DE6A1BD}" srcOrd="6" destOrd="0" presId="urn:microsoft.com/office/officeart/2008/layout/HorizontalMultiLevelHierarchy"/>
    <dgm:cxn modelId="{1FCB08B4-61F7-46D0-8F41-895F4D00BA3A}" type="presParOf" srcId="{30176BC6-7E80-419A-9E92-4DF14DE6A1BD}" destId="{847B7A98-A778-4C52-AAF3-11EEB228AA2A}" srcOrd="0" destOrd="0" presId="urn:microsoft.com/office/officeart/2008/layout/HorizontalMultiLevelHierarchy"/>
    <dgm:cxn modelId="{5A4D79FA-881C-423C-B9C9-D24553B60447}" type="presParOf" srcId="{5938D8EB-9E44-4401-84A9-C21A68100D6E}" destId="{E18026AD-7442-4EF3-A5E6-A7CC95048BC0}" srcOrd="7" destOrd="0" presId="urn:microsoft.com/office/officeart/2008/layout/HorizontalMultiLevelHierarchy"/>
    <dgm:cxn modelId="{A0E59768-8CE9-4253-A796-36666D7CC8DD}" type="presParOf" srcId="{E18026AD-7442-4EF3-A5E6-A7CC95048BC0}" destId="{07493160-E686-4022-A716-B742B7F6BEFB}" srcOrd="0" destOrd="0" presId="urn:microsoft.com/office/officeart/2008/layout/HorizontalMultiLevelHierarchy"/>
    <dgm:cxn modelId="{527EF0DE-FB69-4FC6-BB88-1A34F05B62F3}" type="presParOf" srcId="{E18026AD-7442-4EF3-A5E6-A7CC95048BC0}" destId="{0DB8868A-36E6-43AA-99D4-669318D771B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307A555-12B5-4B71-9922-BDE4F4D42B3C}" type="doc">
      <dgm:prSet loTypeId="urn:microsoft.com/office/officeart/2008/layout/HorizontalMultiLevelHierarchy" loCatId="hierarchy" qsTypeId="urn:microsoft.com/office/officeart/2005/8/quickstyle/simple2" qsCatId="simple" csTypeId="urn:microsoft.com/office/officeart/2005/8/colors/accent2_1" csCatId="accent2" phldr="1"/>
      <dgm:spPr/>
      <dgm:t>
        <a:bodyPr/>
        <a:lstStyle/>
        <a:p>
          <a:endParaRPr lang="lv-LV"/>
        </a:p>
      </dgm:t>
    </dgm:pt>
    <dgm:pt modelId="{5EEFF12B-C2B2-491A-86FC-D0471691B910}">
      <dgm:prSet phldrT="[Text]" custT="1"/>
      <dgm:spPr/>
      <dgm:t>
        <a:bodyPr/>
        <a:lstStyle/>
        <a:p>
          <a:r>
            <a:rPr lang="lv-LV" sz="2400" b="1" dirty="0"/>
            <a:t>Neatkarīgie producenti (juridiskas personas) </a:t>
          </a:r>
        </a:p>
        <a:p>
          <a:r>
            <a:rPr lang="lv-LV" sz="2400" b="1" dirty="0"/>
            <a:t>un </a:t>
          </a:r>
        </a:p>
        <a:p>
          <a:r>
            <a:rPr lang="lv-LV" sz="2400" b="1" dirty="0"/>
            <a:t>nodibinājumi un biedrības, kas nav īpašnieki medijiem</a:t>
          </a:r>
          <a:endParaRPr lang="lv-LV" sz="2400" dirty="0"/>
        </a:p>
      </dgm:t>
    </dgm:pt>
    <dgm:pt modelId="{468C5120-A4F4-4974-A23F-1D4F213780E9}" type="parTrans" cxnId="{704914C4-B499-4C25-9043-40BED767FBFE}">
      <dgm:prSet/>
      <dgm:spPr/>
      <dgm:t>
        <a:bodyPr/>
        <a:lstStyle/>
        <a:p>
          <a:endParaRPr lang="lv-LV"/>
        </a:p>
      </dgm:t>
    </dgm:pt>
    <dgm:pt modelId="{0C97B611-1ACB-4C9C-A578-6E8EB24AA489}" type="sibTrans" cxnId="{704914C4-B499-4C25-9043-40BED767FBFE}">
      <dgm:prSet/>
      <dgm:spPr/>
      <dgm:t>
        <a:bodyPr/>
        <a:lstStyle/>
        <a:p>
          <a:endParaRPr lang="lv-LV"/>
        </a:p>
      </dgm:t>
    </dgm:pt>
    <dgm:pt modelId="{1230181C-90C3-462B-987D-69219BE237BF}">
      <dgm:prSet phldrT="[Text]" custT="1"/>
      <dgm:spPr/>
      <dgm:t>
        <a:bodyPr/>
        <a:lstStyle/>
        <a:p>
          <a:r>
            <a:rPr lang="lv-LV" sz="2000" b="0" dirty="0"/>
            <a:t>Darbība ir vērsta uz žurnālistikas materiālu veidošanu</a:t>
          </a:r>
        </a:p>
      </dgm:t>
    </dgm:pt>
    <dgm:pt modelId="{A0EE289B-A64D-4392-BA86-861CE89E528C}" type="parTrans" cxnId="{4B1F8A7E-4129-46EF-B046-BE9A4ABA619C}">
      <dgm:prSet/>
      <dgm:spPr/>
      <dgm:t>
        <a:bodyPr/>
        <a:lstStyle/>
        <a:p>
          <a:endParaRPr lang="lv-LV"/>
        </a:p>
      </dgm:t>
    </dgm:pt>
    <dgm:pt modelId="{26EB1387-8843-42DA-BA27-E8A4AB9FB8E7}" type="sibTrans" cxnId="{4B1F8A7E-4129-46EF-B046-BE9A4ABA619C}">
      <dgm:prSet/>
      <dgm:spPr/>
      <dgm:t>
        <a:bodyPr/>
        <a:lstStyle/>
        <a:p>
          <a:endParaRPr lang="lv-LV"/>
        </a:p>
      </dgm:t>
    </dgm:pt>
    <dgm:pt modelId="{EDA5E0DE-9D67-4825-A4CD-755E60071E80}">
      <dgm:prSet custT="1"/>
      <dgm:spPr/>
      <dgm:t>
        <a:bodyPr/>
        <a:lstStyle/>
        <a:p>
          <a:r>
            <a:rPr lang="lv-LV" sz="2000" b="0" dirty="0"/>
            <a:t>Saistošs ētikas kodekss</a:t>
          </a:r>
          <a:endParaRPr lang="lv-LV" sz="2000" dirty="0"/>
        </a:p>
      </dgm:t>
    </dgm:pt>
    <dgm:pt modelId="{1A77545D-A457-4415-9551-CBFFBC1D6CA3}" type="parTrans" cxnId="{7F0FC381-9158-4038-924C-74ADD8A8B474}">
      <dgm:prSet/>
      <dgm:spPr/>
      <dgm:t>
        <a:bodyPr/>
        <a:lstStyle/>
        <a:p>
          <a:endParaRPr lang="lv-LV"/>
        </a:p>
      </dgm:t>
    </dgm:pt>
    <dgm:pt modelId="{E381F60A-F31B-4047-8DFC-248D2BD06451}" type="sibTrans" cxnId="{7F0FC381-9158-4038-924C-74ADD8A8B474}">
      <dgm:prSet/>
      <dgm:spPr/>
      <dgm:t>
        <a:bodyPr/>
        <a:lstStyle/>
        <a:p>
          <a:endParaRPr lang="lv-LV"/>
        </a:p>
      </dgm:t>
    </dgm:pt>
    <dgm:pt modelId="{6158B01B-F984-46F9-8E5D-87E9CAC6E0FC}">
      <dgm:prSet custT="1"/>
      <dgm:spPr/>
      <dgm:t>
        <a:bodyPr/>
        <a:lstStyle/>
        <a:p>
          <a:r>
            <a:rPr lang="lv-LV" sz="2000" dirty="0"/>
            <a:t>Reģistrēts Uzņēmumu reģistrā 2 gadus</a:t>
          </a:r>
        </a:p>
      </dgm:t>
    </dgm:pt>
    <dgm:pt modelId="{1FDF6658-F184-485F-9797-8CB1D59259D8}" type="parTrans" cxnId="{9F508C6C-E084-44C7-8D66-2E4C3E9A6982}">
      <dgm:prSet/>
      <dgm:spPr/>
      <dgm:t>
        <a:bodyPr/>
        <a:lstStyle/>
        <a:p>
          <a:endParaRPr lang="lv-LV"/>
        </a:p>
      </dgm:t>
    </dgm:pt>
    <dgm:pt modelId="{E5B55DF9-ABF5-408D-84F1-BF8D7FFE56AC}" type="sibTrans" cxnId="{9F508C6C-E084-44C7-8D66-2E4C3E9A6982}">
      <dgm:prSet/>
      <dgm:spPr/>
      <dgm:t>
        <a:bodyPr/>
        <a:lstStyle/>
        <a:p>
          <a:endParaRPr lang="lv-LV"/>
        </a:p>
      </dgm:t>
    </dgm:pt>
    <dgm:pt modelId="{D3501C65-6FAD-4299-90AE-CD841E7A8234}">
      <dgm:prSet custT="1"/>
      <dgm:spPr/>
      <dgm:t>
        <a:bodyPr/>
        <a:lstStyle/>
        <a:p>
          <a:r>
            <a:rPr lang="lv-LV" sz="2000" b="0" dirty="0"/>
            <a:t>Vismaz viens sadarbības partneris</a:t>
          </a:r>
          <a:endParaRPr lang="lv-LV" sz="2000" dirty="0"/>
        </a:p>
      </dgm:t>
    </dgm:pt>
    <dgm:pt modelId="{3FCC396B-9BAE-4171-860C-82A4784077FC}" type="parTrans" cxnId="{D6DE0A86-F1D7-4A79-A86B-64A42A01A978}">
      <dgm:prSet/>
      <dgm:spPr/>
      <dgm:t>
        <a:bodyPr/>
        <a:lstStyle/>
        <a:p>
          <a:endParaRPr lang="lv-LV"/>
        </a:p>
      </dgm:t>
    </dgm:pt>
    <dgm:pt modelId="{A55490BB-8382-4CD3-89AD-C1407B7D9F1F}" type="sibTrans" cxnId="{D6DE0A86-F1D7-4A79-A86B-64A42A01A978}">
      <dgm:prSet/>
      <dgm:spPr/>
      <dgm:t>
        <a:bodyPr/>
        <a:lstStyle/>
        <a:p>
          <a:endParaRPr lang="lv-LV"/>
        </a:p>
      </dgm:t>
    </dgm:pt>
    <dgm:pt modelId="{76C8F070-2E60-4C0B-98CA-E43461FFDFD5}" type="pres">
      <dgm:prSet presAssocID="{6307A555-12B5-4B71-9922-BDE4F4D42B3C}" presName="Name0" presStyleCnt="0">
        <dgm:presLayoutVars>
          <dgm:chPref val="1"/>
          <dgm:dir/>
          <dgm:animOne val="branch"/>
          <dgm:animLvl val="lvl"/>
          <dgm:resizeHandles val="exact"/>
        </dgm:presLayoutVars>
      </dgm:prSet>
      <dgm:spPr/>
    </dgm:pt>
    <dgm:pt modelId="{74758B75-9A09-42EE-A9F2-080C22792195}" type="pres">
      <dgm:prSet presAssocID="{5EEFF12B-C2B2-491A-86FC-D0471691B910}" presName="root1" presStyleCnt="0"/>
      <dgm:spPr/>
    </dgm:pt>
    <dgm:pt modelId="{5E989E1D-81FC-49B5-ADA4-7DC4458D7525}" type="pres">
      <dgm:prSet presAssocID="{5EEFF12B-C2B2-491A-86FC-D0471691B910}" presName="LevelOneTextNode" presStyleLbl="node0" presStyleIdx="0" presStyleCnt="1" custAng="5400000" custScaleX="479771" custScaleY="87705" custLinFactNeighborX="-13607" custLinFactNeighborY="-511">
        <dgm:presLayoutVars>
          <dgm:chPref val="3"/>
        </dgm:presLayoutVars>
      </dgm:prSet>
      <dgm:spPr/>
    </dgm:pt>
    <dgm:pt modelId="{5938D8EB-9E44-4401-84A9-C21A68100D6E}" type="pres">
      <dgm:prSet presAssocID="{5EEFF12B-C2B2-491A-86FC-D0471691B910}" presName="level2hierChild" presStyleCnt="0"/>
      <dgm:spPr/>
    </dgm:pt>
    <dgm:pt modelId="{7FEDC4E4-1DB5-42EA-ACC1-739C8A6098CC}" type="pres">
      <dgm:prSet presAssocID="{A0EE289B-A64D-4392-BA86-861CE89E528C}" presName="conn2-1" presStyleLbl="parChTrans1D2" presStyleIdx="0" presStyleCnt="4"/>
      <dgm:spPr/>
    </dgm:pt>
    <dgm:pt modelId="{AAD162E9-9384-4D07-A723-754BCCFC936D}" type="pres">
      <dgm:prSet presAssocID="{A0EE289B-A64D-4392-BA86-861CE89E528C}" presName="connTx" presStyleLbl="parChTrans1D2" presStyleIdx="0" presStyleCnt="4"/>
      <dgm:spPr/>
    </dgm:pt>
    <dgm:pt modelId="{C9B6CE4A-40BD-447D-8D72-7F9452536E60}" type="pres">
      <dgm:prSet presAssocID="{1230181C-90C3-462B-987D-69219BE237BF}" presName="root2" presStyleCnt="0"/>
      <dgm:spPr/>
    </dgm:pt>
    <dgm:pt modelId="{C2153365-1606-4142-B864-788A9BAD580B}" type="pres">
      <dgm:prSet presAssocID="{1230181C-90C3-462B-987D-69219BE237BF}" presName="LevelTwoTextNode" presStyleLbl="node2" presStyleIdx="0" presStyleCnt="4" custScaleX="275492">
        <dgm:presLayoutVars>
          <dgm:chPref val="3"/>
        </dgm:presLayoutVars>
      </dgm:prSet>
      <dgm:spPr/>
    </dgm:pt>
    <dgm:pt modelId="{52CB7C29-9935-4DF7-A57C-A92D420319C0}" type="pres">
      <dgm:prSet presAssocID="{1230181C-90C3-462B-987D-69219BE237BF}" presName="level3hierChild" presStyleCnt="0"/>
      <dgm:spPr/>
    </dgm:pt>
    <dgm:pt modelId="{85687564-C299-4ECF-8238-CBBB98D41224}" type="pres">
      <dgm:prSet presAssocID="{1A77545D-A457-4415-9551-CBFFBC1D6CA3}" presName="conn2-1" presStyleLbl="parChTrans1D2" presStyleIdx="1" presStyleCnt="4"/>
      <dgm:spPr/>
    </dgm:pt>
    <dgm:pt modelId="{FD909112-6A5D-4948-A8ED-130E9A313C15}" type="pres">
      <dgm:prSet presAssocID="{1A77545D-A457-4415-9551-CBFFBC1D6CA3}" presName="connTx" presStyleLbl="parChTrans1D2" presStyleIdx="1" presStyleCnt="4"/>
      <dgm:spPr/>
    </dgm:pt>
    <dgm:pt modelId="{33EF22A7-07A1-4FB8-B9DB-61ECA288E199}" type="pres">
      <dgm:prSet presAssocID="{EDA5E0DE-9D67-4825-A4CD-755E60071E80}" presName="root2" presStyleCnt="0"/>
      <dgm:spPr/>
    </dgm:pt>
    <dgm:pt modelId="{18BE4F0F-48CB-4E0E-97A2-11077B25BD29}" type="pres">
      <dgm:prSet presAssocID="{EDA5E0DE-9D67-4825-A4CD-755E60071E80}" presName="LevelTwoTextNode" presStyleLbl="node2" presStyleIdx="1" presStyleCnt="4" custScaleX="272642">
        <dgm:presLayoutVars>
          <dgm:chPref val="3"/>
        </dgm:presLayoutVars>
      </dgm:prSet>
      <dgm:spPr/>
    </dgm:pt>
    <dgm:pt modelId="{461FEF03-00C7-4F1D-9C73-20574A966842}" type="pres">
      <dgm:prSet presAssocID="{EDA5E0DE-9D67-4825-A4CD-755E60071E80}" presName="level3hierChild" presStyleCnt="0"/>
      <dgm:spPr/>
    </dgm:pt>
    <dgm:pt modelId="{70018D59-1BA1-4167-8945-CF578731897E}" type="pres">
      <dgm:prSet presAssocID="{1FDF6658-F184-485F-9797-8CB1D59259D8}" presName="conn2-1" presStyleLbl="parChTrans1D2" presStyleIdx="2" presStyleCnt="4"/>
      <dgm:spPr/>
    </dgm:pt>
    <dgm:pt modelId="{7C5058FD-87E9-458E-A1B9-58A2FDABABB3}" type="pres">
      <dgm:prSet presAssocID="{1FDF6658-F184-485F-9797-8CB1D59259D8}" presName="connTx" presStyleLbl="parChTrans1D2" presStyleIdx="2" presStyleCnt="4"/>
      <dgm:spPr/>
    </dgm:pt>
    <dgm:pt modelId="{52BC9183-33CB-426B-95E3-C01B712E0902}" type="pres">
      <dgm:prSet presAssocID="{6158B01B-F984-46F9-8E5D-87E9CAC6E0FC}" presName="root2" presStyleCnt="0"/>
      <dgm:spPr/>
    </dgm:pt>
    <dgm:pt modelId="{758FC2B2-14B5-4943-A29B-AEE8FD1F15D1}" type="pres">
      <dgm:prSet presAssocID="{6158B01B-F984-46F9-8E5D-87E9CAC6E0FC}" presName="LevelTwoTextNode" presStyleLbl="node2" presStyleIdx="2" presStyleCnt="4" custScaleX="274023">
        <dgm:presLayoutVars>
          <dgm:chPref val="3"/>
        </dgm:presLayoutVars>
      </dgm:prSet>
      <dgm:spPr/>
    </dgm:pt>
    <dgm:pt modelId="{A9446E01-3793-44D2-A0B7-C43A24DC1943}" type="pres">
      <dgm:prSet presAssocID="{6158B01B-F984-46F9-8E5D-87E9CAC6E0FC}" presName="level3hierChild" presStyleCnt="0"/>
      <dgm:spPr/>
    </dgm:pt>
    <dgm:pt modelId="{30176BC6-7E80-419A-9E92-4DF14DE6A1BD}" type="pres">
      <dgm:prSet presAssocID="{3FCC396B-9BAE-4171-860C-82A4784077FC}" presName="conn2-1" presStyleLbl="parChTrans1D2" presStyleIdx="3" presStyleCnt="4"/>
      <dgm:spPr/>
    </dgm:pt>
    <dgm:pt modelId="{847B7A98-A778-4C52-AAF3-11EEB228AA2A}" type="pres">
      <dgm:prSet presAssocID="{3FCC396B-9BAE-4171-860C-82A4784077FC}" presName="connTx" presStyleLbl="parChTrans1D2" presStyleIdx="3" presStyleCnt="4"/>
      <dgm:spPr/>
    </dgm:pt>
    <dgm:pt modelId="{E18026AD-7442-4EF3-A5E6-A7CC95048BC0}" type="pres">
      <dgm:prSet presAssocID="{D3501C65-6FAD-4299-90AE-CD841E7A8234}" presName="root2" presStyleCnt="0"/>
      <dgm:spPr/>
    </dgm:pt>
    <dgm:pt modelId="{07493160-E686-4022-A716-B742B7F6BEFB}" type="pres">
      <dgm:prSet presAssocID="{D3501C65-6FAD-4299-90AE-CD841E7A8234}" presName="LevelTwoTextNode" presStyleLbl="node2" presStyleIdx="3" presStyleCnt="4" custScaleX="275997" custLinFactNeighborX="805" custLinFactNeighborY="-4022">
        <dgm:presLayoutVars>
          <dgm:chPref val="3"/>
        </dgm:presLayoutVars>
      </dgm:prSet>
      <dgm:spPr/>
    </dgm:pt>
    <dgm:pt modelId="{0DB8868A-36E6-43AA-99D4-669318D771B7}" type="pres">
      <dgm:prSet presAssocID="{D3501C65-6FAD-4299-90AE-CD841E7A8234}" presName="level3hierChild" presStyleCnt="0"/>
      <dgm:spPr/>
    </dgm:pt>
  </dgm:ptLst>
  <dgm:cxnLst>
    <dgm:cxn modelId="{D232FC10-71E3-41F4-A1AD-C4E506D7287C}" type="presOf" srcId="{6158B01B-F984-46F9-8E5D-87E9CAC6E0FC}" destId="{758FC2B2-14B5-4943-A29B-AEE8FD1F15D1}" srcOrd="0" destOrd="0" presId="urn:microsoft.com/office/officeart/2008/layout/HorizontalMultiLevelHierarchy"/>
    <dgm:cxn modelId="{5EA5101A-99A6-47AD-9332-C2E85D856AB1}" type="presOf" srcId="{A0EE289B-A64D-4392-BA86-861CE89E528C}" destId="{AAD162E9-9384-4D07-A723-754BCCFC936D}" srcOrd="1" destOrd="0" presId="urn:microsoft.com/office/officeart/2008/layout/HorizontalMultiLevelHierarchy"/>
    <dgm:cxn modelId="{E5779036-A3F3-4E64-87EF-30EAD961A209}" type="presOf" srcId="{1230181C-90C3-462B-987D-69219BE237BF}" destId="{C2153365-1606-4142-B864-788A9BAD580B}" srcOrd="0" destOrd="0" presId="urn:microsoft.com/office/officeart/2008/layout/HorizontalMultiLevelHierarchy"/>
    <dgm:cxn modelId="{ABE6155D-720A-4894-969C-7C826D3FB5D3}" type="presOf" srcId="{A0EE289B-A64D-4392-BA86-861CE89E528C}" destId="{7FEDC4E4-1DB5-42EA-ACC1-739C8A6098CC}" srcOrd="0" destOrd="0" presId="urn:microsoft.com/office/officeart/2008/layout/HorizontalMultiLevelHierarchy"/>
    <dgm:cxn modelId="{9F508C6C-E084-44C7-8D66-2E4C3E9A6982}" srcId="{5EEFF12B-C2B2-491A-86FC-D0471691B910}" destId="{6158B01B-F984-46F9-8E5D-87E9CAC6E0FC}" srcOrd="2" destOrd="0" parTransId="{1FDF6658-F184-485F-9797-8CB1D59259D8}" sibTransId="{E5B55DF9-ABF5-408D-84F1-BF8D7FFE56AC}"/>
    <dgm:cxn modelId="{62E5C477-52F6-4E74-8086-43C4B841D679}" type="presOf" srcId="{D3501C65-6FAD-4299-90AE-CD841E7A8234}" destId="{07493160-E686-4022-A716-B742B7F6BEFB}" srcOrd="0" destOrd="0" presId="urn:microsoft.com/office/officeart/2008/layout/HorizontalMultiLevelHierarchy"/>
    <dgm:cxn modelId="{0E57C57B-FB85-44AF-A928-1D204F905028}" type="presOf" srcId="{1A77545D-A457-4415-9551-CBFFBC1D6CA3}" destId="{FD909112-6A5D-4948-A8ED-130E9A313C15}" srcOrd="1" destOrd="0" presId="urn:microsoft.com/office/officeart/2008/layout/HorizontalMultiLevelHierarchy"/>
    <dgm:cxn modelId="{4B1F8A7E-4129-46EF-B046-BE9A4ABA619C}" srcId="{5EEFF12B-C2B2-491A-86FC-D0471691B910}" destId="{1230181C-90C3-462B-987D-69219BE237BF}" srcOrd="0" destOrd="0" parTransId="{A0EE289B-A64D-4392-BA86-861CE89E528C}" sibTransId="{26EB1387-8843-42DA-BA27-E8A4AB9FB8E7}"/>
    <dgm:cxn modelId="{7F0FC381-9158-4038-924C-74ADD8A8B474}" srcId="{5EEFF12B-C2B2-491A-86FC-D0471691B910}" destId="{EDA5E0DE-9D67-4825-A4CD-755E60071E80}" srcOrd="1" destOrd="0" parTransId="{1A77545D-A457-4415-9551-CBFFBC1D6CA3}" sibTransId="{E381F60A-F31B-4047-8DFC-248D2BD06451}"/>
    <dgm:cxn modelId="{824FC681-4778-4A91-9392-01AA18B1C289}" type="presOf" srcId="{3FCC396B-9BAE-4171-860C-82A4784077FC}" destId="{847B7A98-A778-4C52-AAF3-11EEB228AA2A}" srcOrd="1" destOrd="0" presId="urn:microsoft.com/office/officeart/2008/layout/HorizontalMultiLevelHierarchy"/>
    <dgm:cxn modelId="{D6DE0A86-F1D7-4A79-A86B-64A42A01A978}" srcId="{5EEFF12B-C2B2-491A-86FC-D0471691B910}" destId="{D3501C65-6FAD-4299-90AE-CD841E7A8234}" srcOrd="3" destOrd="0" parTransId="{3FCC396B-9BAE-4171-860C-82A4784077FC}" sibTransId="{A55490BB-8382-4CD3-89AD-C1407B7D9F1F}"/>
    <dgm:cxn modelId="{CC8E088F-99A7-4227-8A8F-D14F7C8876CC}" type="presOf" srcId="{5EEFF12B-C2B2-491A-86FC-D0471691B910}" destId="{5E989E1D-81FC-49B5-ADA4-7DC4458D7525}" srcOrd="0" destOrd="0" presId="urn:microsoft.com/office/officeart/2008/layout/HorizontalMultiLevelHierarchy"/>
    <dgm:cxn modelId="{FC22389A-8FC8-44C5-8E88-981928E74467}" type="presOf" srcId="{6307A555-12B5-4B71-9922-BDE4F4D42B3C}" destId="{76C8F070-2E60-4C0B-98CA-E43461FFDFD5}" srcOrd="0" destOrd="0" presId="urn:microsoft.com/office/officeart/2008/layout/HorizontalMultiLevelHierarchy"/>
    <dgm:cxn modelId="{3F91129B-2FF4-4C44-A579-FC21F4F4B287}" type="presOf" srcId="{3FCC396B-9BAE-4171-860C-82A4784077FC}" destId="{30176BC6-7E80-419A-9E92-4DF14DE6A1BD}" srcOrd="0" destOrd="0" presId="urn:microsoft.com/office/officeart/2008/layout/HorizontalMultiLevelHierarchy"/>
    <dgm:cxn modelId="{197B32A6-F2F9-475C-A269-57E3F71EBF7B}" type="presOf" srcId="{1FDF6658-F184-485F-9797-8CB1D59259D8}" destId="{70018D59-1BA1-4167-8945-CF578731897E}" srcOrd="0" destOrd="0" presId="urn:microsoft.com/office/officeart/2008/layout/HorizontalMultiLevelHierarchy"/>
    <dgm:cxn modelId="{704914C4-B499-4C25-9043-40BED767FBFE}" srcId="{6307A555-12B5-4B71-9922-BDE4F4D42B3C}" destId="{5EEFF12B-C2B2-491A-86FC-D0471691B910}" srcOrd="0" destOrd="0" parTransId="{468C5120-A4F4-4974-A23F-1D4F213780E9}" sibTransId="{0C97B611-1ACB-4C9C-A578-6E8EB24AA489}"/>
    <dgm:cxn modelId="{7C304FE2-A353-4F52-8E0C-B646DA1C4F56}" type="presOf" srcId="{1FDF6658-F184-485F-9797-8CB1D59259D8}" destId="{7C5058FD-87E9-458E-A1B9-58A2FDABABB3}" srcOrd="1" destOrd="0" presId="urn:microsoft.com/office/officeart/2008/layout/HorizontalMultiLevelHierarchy"/>
    <dgm:cxn modelId="{56124FED-9A9F-4CFA-BF44-1365FFD3AF14}" type="presOf" srcId="{EDA5E0DE-9D67-4825-A4CD-755E60071E80}" destId="{18BE4F0F-48CB-4E0E-97A2-11077B25BD29}" srcOrd="0" destOrd="0" presId="urn:microsoft.com/office/officeart/2008/layout/HorizontalMultiLevelHierarchy"/>
    <dgm:cxn modelId="{26D582FE-80FA-4E73-B4C7-894F5032C08D}" type="presOf" srcId="{1A77545D-A457-4415-9551-CBFFBC1D6CA3}" destId="{85687564-C299-4ECF-8238-CBBB98D41224}" srcOrd="0" destOrd="0" presId="urn:microsoft.com/office/officeart/2008/layout/HorizontalMultiLevelHierarchy"/>
    <dgm:cxn modelId="{6D29DF33-9C4B-45E6-B8BF-5B58646868F7}" type="presParOf" srcId="{76C8F070-2E60-4C0B-98CA-E43461FFDFD5}" destId="{74758B75-9A09-42EE-A9F2-080C22792195}" srcOrd="0" destOrd="0" presId="urn:microsoft.com/office/officeart/2008/layout/HorizontalMultiLevelHierarchy"/>
    <dgm:cxn modelId="{C07BD79C-5B71-4BAC-B8A0-0AD20D2E77E2}" type="presParOf" srcId="{74758B75-9A09-42EE-A9F2-080C22792195}" destId="{5E989E1D-81FC-49B5-ADA4-7DC4458D7525}" srcOrd="0" destOrd="0" presId="urn:microsoft.com/office/officeart/2008/layout/HorizontalMultiLevelHierarchy"/>
    <dgm:cxn modelId="{1D57022B-E6F6-483D-97CD-4766AFAFFD96}" type="presParOf" srcId="{74758B75-9A09-42EE-A9F2-080C22792195}" destId="{5938D8EB-9E44-4401-84A9-C21A68100D6E}" srcOrd="1" destOrd="0" presId="urn:microsoft.com/office/officeart/2008/layout/HorizontalMultiLevelHierarchy"/>
    <dgm:cxn modelId="{1590D81F-D020-4B1F-AE20-A5A2A8AEC62A}" type="presParOf" srcId="{5938D8EB-9E44-4401-84A9-C21A68100D6E}" destId="{7FEDC4E4-1DB5-42EA-ACC1-739C8A6098CC}" srcOrd="0" destOrd="0" presId="urn:microsoft.com/office/officeart/2008/layout/HorizontalMultiLevelHierarchy"/>
    <dgm:cxn modelId="{C2CF8A95-323B-4294-83F2-D25907D504DA}" type="presParOf" srcId="{7FEDC4E4-1DB5-42EA-ACC1-739C8A6098CC}" destId="{AAD162E9-9384-4D07-A723-754BCCFC936D}" srcOrd="0" destOrd="0" presId="urn:microsoft.com/office/officeart/2008/layout/HorizontalMultiLevelHierarchy"/>
    <dgm:cxn modelId="{524A9E9F-4273-46C7-84C3-CE10944D324B}" type="presParOf" srcId="{5938D8EB-9E44-4401-84A9-C21A68100D6E}" destId="{C9B6CE4A-40BD-447D-8D72-7F9452536E60}" srcOrd="1" destOrd="0" presId="urn:microsoft.com/office/officeart/2008/layout/HorizontalMultiLevelHierarchy"/>
    <dgm:cxn modelId="{048743E5-DC1C-463F-A1FA-7870415284A7}" type="presParOf" srcId="{C9B6CE4A-40BD-447D-8D72-7F9452536E60}" destId="{C2153365-1606-4142-B864-788A9BAD580B}" srcOrd="0" destOrd="0" presId="urn:microsoft.com/office/officeart/2008/layout/HorizontalMultiLevelHierarchy"/>
    <dgm:cxn modelId="{38D67237-5656-4F8A-A4D0-E677F0D41F02}" type="presParOf" srcId="{C9B6CE4A-40BD-447D-8D72-7F9452536E60}" destId="{52CB7C29-9935-4DF7-A57C-A92D420319C0}" srcOrd="1" destOrd="0" presId="urn:microsoft.com/office/officeart/2008/layout/HorizontalMultiLevelHierarchy"/>
    <dgm:cxn modelId="{01FEF2F3-FAFB-4811-BAFB-C5E70DCAEE7E}" type="presParOf" srcId="{5938D8EB-9E44-4401-84A9-C21A68100D6E}" destId="{85687564-C299-4ECF-8238-CBBB98D41224}" srcOrd="2" destOrd="0" presId="urn:microsoft.com/office/officeart/2008/layout/HorizontalMultiLevelHierarchy"/>
    <dgm:cxn modelId="{E326D296-C4F5-4717-9160-646DF38A38FB}" type="presParOf" srcId="{85687564-C299-4ECF-8238-CBBB98D41224}" destId="{FD909112-6A5D-4948-A8ED-130E9A313C15}" srcOrd="0" destOrd="0" presId="urn:microsoft.com/office/officeart/2008/layout/HorizontalMultiLevelHierarchy"/>
    <dgm:cxn modelId="{B55ED6CC-37F6-4133-BAE5-4EE5674DB0DA}" type="presParOf" srcId="{5938D8EB-9E44-4401-84A9-C21A68100D6E}" destId="{33EF22A7-07A1-4FB8-B9DB-61ECA288E199}" srcOrd="3" destOrd="0" presId="urn:microsoft.com/office/officeart/2008/layout/HorizontalMultiLevelHierarchy"/>
    <dgm:cxn modelId="{4DB03E0A-9BAC-4603-9BDE-3FEAED4680E3}" type="presParOf" srcId="{33EF22A7-07A1-4FB8-B9DB-61ECA288E199}" destId="{18BE4F0F-48CB-4E0E-97A2-11077B25BD29}" srcOrd="0" destOrd="0" presId="urn:microsoft.com/office/officeart/2008/layout/HorizontalMultiLevelHierarchy"/>
    <dgm:cxn modelId="{E489214B-55E9-47F8-BBE1-098A1361E41C}" type="presParOf" srcId="{33EF22A7-07A1-4FB8-B9DB-61ECA288E199}" destId="{461FEF03-00C7-4F1D-9C73-20574A966842}" srcOrd="1" destOrd="0" presId="urn:microsoft.com/office/officeart/2008/layout/HorizontalMultiLevelHierarchy"/>
    <dgm:cxn modelId="{51E3A072-5020-46F7-9F54-D88B2CC3B20C}" type="presParOf" srcId="{5938D8EB-9E44-4401-84A9-C21A68100D6E}" destId="{70018D59-1BA1-4167-8945-CF578731897E}" srcOrd="4" destOrd="0" presId="urn:microsoft.com/office/officeart/2008/layout/HorizontalMultiLevelHierarchy"/>
    <dgm:cxn modelId="{62A6683D-1E23-4457-A087-1397DABF129D}" type="presParOf" srcId="{70018D59-1BA1-4167-8945-CF578731897E}" destId="{7C5058FD-87E9-458E-A1B9-58A2FDABABB3}" srcOrd="0" destOrd="0" presId="urn:microsoft.com/office/officeart/2008/layout/HorizontalMultiLevelHierarchy"/>
    <dgm:cxn modelId="{4B6B6359-6094-4CB5-80C9-FDB7C0388D9A}" type="presParOf" srcId="{5938D8EB-9E44-4401-84A9-C21A68100D6E}" destId="{52BC9183-33CB-426B-95E3-C01B712E0902}" srcOrd="5" destOrd="0" presId="urn:microsoft.com/office/officeart/2008/layout/HorizontalMultiLevelHierarchy"/>
    <dgm:cxn modelId="{CD926B84-68B0-40B5-8217-80F11F44FE4A}" type="presParOf" srcId="{52BC9183-33CB-426B-95E3-C01B712E0902}" destId="{758FC2B2-14B5-4943-A29B-AEE8FD1F15D1}" srcOrd="0" destOrd="0" presId="urn:microsoft.com/office/officeart/2008/layout/HorizontalMultiLevelHierarchy"/>
    <dgm:cxn modelId="{0F10C116-A0EE-482B-9424-44367295ECFE}" type="presParOf" srcId="{52BC9183-33CB-426B-95E3-C01B712E0902}" destId="{A9446E01-3793-44D2-A0B7-C43A24DC1943}" srcOrd="1" destOrd="0" presId="urn:microsoft.com/office/officeart/2008/layout/HorizontalMultiLevelHierarchy"/>
    <dgm:cxn modelId="{C2E195DC-D730-47A6-898A-76723C3B6E36}" type="presParOf" srcId="{5938D8EB-9E44-4401-84A9-C21A68100D6E}" destId="{30176BC6-7E80-419A-9E92-4DF14DE6A1BD}" srcOrd="6" destOrd="0" presId="urn:microsoft.com/office/officeart/2008/layout/HorizontalMultiLevelHierarchy"/>
    <dgm:cxn modelId="{1FCB08B4-61F7-46D0-8F41-895F4D00BA3A}" type="presParOf" srcId="{30176BC6-7E80-419A-9E92-4DF14DE6A1BD}" destId="{847B7A98-A778-4C52-AAF3-11EEB228AA2A}" srcOrd="0" destOrd="0" presId="urn:microsoft.com/office/officeart/2008/layout/HorizontalMultiLevelHierarchy"/>
    <dgm:cxn modelId="{5A4D79FA-881C-423C-B9C9-D24553B60447}" type="presParOf" srcId="{5938D8EB-9E44-4401-84A9-C21A68100D6E}" destId="{E18026AD-7442-4EF3-A5E6-A7CC95048BC0}" srcOrd="7" destOrd="0" presId="urn:microsoft.com/office/officeart/2008/layout/HorizontalMultiLevelHierarchy"/>
    <dgm:cxn modelId="{A0E59768-8CE9-4253-A796-36666D7CC8DD}" type="presParOf" srcId="{E18026AD-7442-4EF3-A5E6-A7CC95048BC0}" destId="{07493160-E686-4022-A716-B742B7F6BEFB}" srcOrd="0" destOrd="0" presId="urn:microsoft.com/office/officeart/2008/layout/HorizontalMultiLevelHierarchy"/>
    <dgm:cxn modelId="{527EF0DE-FB69-4FC6-BB88-1A34F05B62F3}" type="presParOf" srcId="{E18026AD-7442-4EF3-A5E6-A7CC95048BC0}" destId="{0DB8868A-36E6-43AA-99D4-669318D771B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877CA9-52FB-47E1-BE2F-50CCE2AC25CD}">
      <dsp:nvSpPr>
        <dsp:cNvPr id="0" name=""/>
        <dsp:cNvSpPr/>
      </dsp:nvSpPr>
      <dsp:spPr>
        <a:xfrm>
          <a:off x="0" y="144016"/>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Valsts vai pašvaldības iestāde</a:t>
          </a:r>
        </a:p>
      </dsp:txBody>
      <dsp:txXfrm>
        <a:off x="0" y="144016"/>
        <a:ext cx="3187898" cy="1912739"/>
      </dsp:txXfrm>
    </dsp:sp>
    <dsp:sp modelId="{B431A7F1-97F1-4D01-959A-D11433688C63}">
      <dsp:nvSpPr>
        <dsp:cNvPr id="0" name=""/>
        <dsp:cNvSpPr/>
      </dsp:nvSpPr>
      <dsp:spPr>
        <a:xfrm>
          <a:off x="3506688" y="144016"/>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rPr>
            <a:t>Juridiska persona, kurā 100% kapitāla daļu pieder publiskai personai</a:t>
          </a:r>
          <a:endParaRPr lang="lv-LV" sz="1800" kern="1200" dirty="0"/>
        </a:p>
      </dsp:txBody>
      <dsp:txXfrm>
        <a:off x="3506688" y="144016"/>
        <a:ext cx="3187898" cy="1912739"/>
      </dsp:txXfrm>
    </dsp:sp>
    <dsp:sp modelId="{A4C8E396-9D37-4E78-ABD8-76B92649CCD2}">
      <dsp:nvSpPr>
        <dsp:cNvPr id="0" name=""/>
        <dsp:cNvSpPr/>
      </dsp:nvSpPr>
      <dsp:spPr>
        <a:xfrm>
          <a:off x="7013376" y="144016"/>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Nodokļu parādi, kas pārsniedz 150,00 EUR</a:t>
          </a:r>
        </a:p>
      </dsp:txBody>
      <dsp:txXfrm>
        <a:off x="7013376" y="144016"/>
        <a:ext cx="3187898" cy="1912739"/>
      </dsp:txXfrm>
    </dsp:sp>
    <dsp:sp modelId="{5BC1C536-BB64-4ADF-978E-55319A0E170A}">
      <dsp:nvSpPr>
        <dsp:cNvPr id="0" name=""/>
        <dsp:cNvSpPr/>
      </dsp:nvSpPr>
      <dsp:spPr>
        <a:xfrm>
          <a:off x="0" y="2375544"/>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Juridiska persona, kurai pasludināta maksātnespēja, kura atrodas likvidācijas procesā</a:t>
          </a:r>
        </a:p>
      </dsp:txBody>
      <dsp:txXfrm>
        <a:off x="0" y="2375544"/>
        <a:ext cx="3187898" cy="1912739"/>
      </dsp:txXfrm>
    </dsp:sp>
    <dsp:sp modelId="{E69DABA8-1E14-415B-B9B1-56C477E8E62C}">
      <dsp:nvSpPr>
        <dsp:cNvPr id="0" name=""/>
        <dsp:cNvSpPr/>
      </dsp:nvSpPr>
      <dsp:spPr>
        <a:xfrm>
          <a:off x="3506688" y="2375544"/>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Būtiski nozares vai ētikas pārkāpumi, </a:t>
          </a:r>
          <a:r>
            <a:rPr lang="lv-LV" sz="1800" b="0" i="0" kern="1200" dirty="0">
              <a:latin typeface="Verdana" panose="020B0604030504040204" pitchFamily="34" charset="0"/>
              <a:ea typeface="Verdana" panose="020B0604030504040204" pitchFamily="34" charset="0"/>
            </a:rPr>
            <a:t>projektā iesaistītais personāls izplatījuši dezinformāciju</a:t>
          </a:r>
          <a:endParaRPr lang="lv-LV" sz="1800" kern="1200" dirty="0"/>
        </a:p>
      </dsp:txBody>
      <dsp:txXfrm>
        <a:off x="3506688" y="2375544"/>
        <a:ext cx="3187898" cy="1912739"/>
      </dsp:txXfrm>
    </dsp:sp>
    <dsp:sp modelId="{372E150F-60D1-41B1-B717-7F097D8C5907}">
      <dsp:nvSpPr>
        <dsp:cNvPr id="0" name=""/>
        <dsp:cNvSpPr/>
      </dsp:nvSpPr>
      <dsp:spPr>
        <a:xfrm>
          <a:off x="7013376" y="2375544"/>
          <a:ext cx="3187898" cy="1912739"/>
        </a:xfrm>
        <a:prstGeom prst="rect">
          <a:avLst/>
        </a:prstGeom>
        <a:solidFill>
          <a:schemeClr val="lt1">
            <a:hueOff val="0"/>
            <a:satOff val="0"/>
            <a:lumOff val="0"/>
            <a:alphaOff val="0"/>
          </a:schemeClr>
        </a:solidFill>
        <a:ln w="31750" cap="flat"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t>Iepriekšējos MAF konkursos projekti īstenoti nepilnīgi vai pretēji programmu mērķim, vai nav ievēroti profesionālie žurnālistikas un ētikas standarti</a:t>
          </a:r>
        </a:p>
      </dsp:txBody>
      <dsp:txXfrm>
        <a:off x="7013376" y="2375544"/>
        <a:ext cx="3187898" cy="19127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06D238-033A-4755-8C7E-2DEDB752339A}">
      <dsp:nvSpPr>
        <dsp:cNvPr id="0" name=""/>
        <dsp:cNvSpPr/>
      </dsp:nvSpPr>
      <dsp:spPr>
        <a:xfrm rot="10800000">
          <a:off x="881295" y="0"/>
          <a:ext cx="10228536" cy="4000946"/>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48299" tIns="76200" rIns="142240" bIns="76200" numCol="1" spcCol="1270" anchor="ctr" anchorCtr="0">
          <a:noAutofit/>
        </a:bodyPr>
        <a:lstStyle/>
        <a:p>
          <a:pPr marL="0" lvl="0" indent="0" algn="ctr" defTabSz="889000">
            <a:lnSpc>
              <a:spcPct val="90000"/>
            </a:lnSpc>
            <a:spcBef>
              <a:spcPct val="0"/>
            </a:spcBef>
            <a:spcAft>
              <a:spcPct val="35000"/>
            </a:spcAft>
            <a:buNone/>
          </a:pPr>
          <a:r>
            <a:rPr lang="lv-LV" sz="2000" kern="1200" dirty="0"/>
            <a:t>Juridiska persona, kura atrodas publiskas personas (arī publiskas personas kapitālsabiedrības) kontrolē (piemēram, pieder &gt;50% kapitāla daļu), </a:t>
          </a:r>
          <a:r>
            <a:rPr lang="lv-LV" sz="2000" b="1" u="sng" kern="1200" dirty="0"/>
            <a:t>izņemot gadījumus</a:t>
          </a:r>
          <a:r>
            <a:rPr lang="lv-LV" sz="2000" kern="1200" dirty="0"/>
            <a:t>, kad:</a:t>
          </a:r>
        </a:p>
        <a:p>
          <a:pPr marL="0" lvl="0" indent="0" algn="ctr" defTabSz="889000">
            <a:lnSpc>
              <a:spcPct val="90000"/>
            </a:lnSpc>
            <a:spcBef>
              <a:spcPct val="0"/>
            </a:spcBef>
            <a:spcAft>
              <a:spcPct val="35000"/>
            </a:spcAft>
            <a:buNone/>
          </a:pPr>
          <a:r>
            <a:rPr lang="lv-LV" sz="2000" b="1" kern="1200" dirty="0"/>
            <a:t>1.</a:t>
          </a:r>
          <a:r>
            <a:rPr lang="lv-LV" sz="2000" kern="1200" dirty="0"/>
            <a:t>  </a:t>
          </a:r>
          <a:r>
            <a:rPr lang="lv-LV" sz="2000" b="1" kern="1200" dirty="0"/>
            <a:t>projekta iesniedzējs iesniedz pieteikumu</a:t>
          </a:r>
          <a:r>
            <a:rPr lang="lv-LV" sz="2000" kern="1200" dirty="0"/>
            <a:t> vai piedalās kā </a:t>
          </a:r>
          <a:r>
            <a:rPr lang="lv-LV" sz="2000" b="1" kern="1200" dirty="0"/>
            <a:t>sadarbības partneris </a:t>
          </a:r>
          <a:r>
            <a:rPr lang="lv-LV" sz="2000" kern="1200" dirty="0"/>
            <a:t>uz finansējumu </a:t>
          </a:r>
          <a:r>
            <a:rPr lang="lv-LV" sz="2000" b="1" kern="1200" dirty="0"/>
            <a:t>mediju veidam «Interneta vietnes»</a:t>
          </a:r>
        </a:p>
        <a:p>
          <a:pPr marL="0" lvl="0" indent="0" algn="ctr" defTabSz="889000">
            <a:lnSpc>
              <a:spcPct val="90000"/>
            </a:lnSpc>
            <a:spcBef>
              <a:spcPct val="0"/>
            </a:spcBef>
            <a:spcAft>
              <a:spcPct val="35000"/>
            </a:spcAft>
            <a:buNone/>
          </a:pPr>
          <a:r>
            <a:rPr lang="lv-LV" sz="2000" b="1" kern="1200" dirty="0"/>
            <a:t>2. </a:t>
          </a:r>
          <a:r>
            <a:rPr lang="lv-LV" sz="2000" kern="1200" dirty="0"/>
            <a:t>kad juridiska persona piedalās kā </a:t>
          </a:r>
          <a:r>
            <a:rPr lang="lv-LV" sz="2000" b="1" kern="1200" dirty="0"/>
            <a:t>sadarbības partneris </a:t>
          </a:r>
          <a:r>
            <a:rPr lang="lv-LV" sz="2000" kern="1200" dirty="0"/>
            <a:t>uz finansējumu mediju veidam </a:t>
          </a:r>
          <a:r>
            <a:rPr lang="lv-LV" sz="2000" b="1" kern="1200" dirty="0"/>
            <a:t>«Audiovizuālie elektroniskie plašsaziņas līdzekļi»</a:t>
          </a:r>
        </a:p>
      </dsp:txBody>
      <dsp:txXfrm rot="10800000">
        <a:off x="1881531" y="0"/>
        <a:ext cx="9228300" cy="4000946"/>
      </dsp:txXfrm>
    </dsp:sp>
    <dsp:sp modelId="{82716DE3-124A-49F4-A11E-7A8499818458}">
      <dsp:nvSpPr>
        <dsp:cNvPr id="0" name=""/>
        <dsp:cNvSpPr/>
      </dsp:nvSpPr>
      <dsp:spPr>
        <a:xfrm>
          <a:off x="0" y="337626"/>
          <a:ext cx="2896180" cy="311084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8DFA6-780E-4CBD-842E-D72A91B5A5B7}">
      <dsp:nvSpPr>
        <dsp:cNvPr id="0" name=""/>
        <dsp:cNvSpPr/>
      </dsp:nvSpPr>
      <dsp:spPr>
        <a:xfrm>
          <a:off x="0" y="319079"/>
          <a:ext cx="8503738" cy="897407"/>
        </a:xfrm>
        <a:prstGeom prst="rect">
          <a:avLst/>
        </a:prstGeom>
        <a:solidFill>
          <a:schemeClr val="accent3">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lv-LV" sz="2500" b="1" kern="1200" dirty="0"/>
            <a:t>Projektu iesniegšanas termiņš: </a:t>
          </a:r>
          <a:r>
            <a:rPr lang="lv-LV" altLang="lv-LV" sz="2500" b="1" kern="1200" dirty="0">
              <a:solidFill>
                <a:srgbClr val="800024"/>
              </a:solidFill>
              <a:latin typeface="Verdana" panose="020B0604030504040204" pitchFamily="34" charset="0"/>
              <a:ea typeface="Verdana" panose="020B0604030504040204" pitchFamily="34" charset="0"/>
              <a:cs typeface="Verdana" panose="020B0604030504040204" pitchFamily="34" charset="0"/>
            </a:rPr>
            <a:t>2023.gada 27.februāra plkst.12.00</a:t>
          </a:r>
          <a:endParaRPr lang="lv-LV" sz="2500" b="1" kern="1200" dirty="0">
            <a:solidFill>
              <a:srgbClr val="800024"/>
            </a:solidFill>
          </a:endParaRPr>
        </a:p>
      </dsp:txBody>
      <dsp:txXfrm>
        <a:off x="0" y="319079"/>
        <a:ext cx="8503738" cy="897407"/>
      </dsp:txXfrm>
    </dsp:sp>
    <dsp:sp modelId="{FD7BBD3D-7B50-4B6B-A390-DAA1A1077FA2}">
      <dsp:nvSpPr>
        <dsp:cNvPr id="0" name=""/>
        <dsp:cNvSpPr/>
      </dsp:nvSpPr>
      <dsp:spPr>
        <a:xfrm>
          <a:off x="1046" y="1218268"/>
          <a:ext cx="8501661" cy="2792349"/>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b="1" kern="1200" dirty="0"/>
            <a:t>Elektroniska dokumenta formā:</a:t>
          </a:r>
        </a:p>
        <a:p>
          <a:pPr marL="0" lvl="0" indent="0" algn="ctr" defTabSz="844550">
            <a:lnSpc>
              <a:spcPct val="90000"/>
            </a:lnSpc>
            <a:spcBef>
              <a:spcPct val="0"/>
            </a:spcBef>
            <a:spcAft>
              <a:spcPct val="35000"/>
            </a:spcAft>
            <a:buFont typeface="Arial" panose="020B0604020202020204" pitchFamily="34" charset="0"/>
            <a:buNone/>
          </a:pPr>
          <a:r>
            <a:rPr lang="lv-LV" altLang="lv-LV" sz="1900" kern="1200" dirty="0">
              <a:latin typeface="Verdana" pitchFamily="34" charset="0"/>
            </a:rPr>
            <a:t>1.) Projekta pieteikums ar visiem pielikumiem</a:t>
          </a:r>
        </a:p>
        <a:p>
          <a:pPr marL="0" lvl="0" indent="0" algn="ctr" defTabSz="844550">
            <a:lnSpc>
              <a:spcPct val="90000"/>
            </a:lnSpc>
            <a:spcBef>
              <a:spcPct val="0"/>
            </a:spcBef>
            <a:spcAft>
              <a:spcPct val="35000"/>
            </a:spcAft>
            <a:buFont typeface="Arial" panose="020B0604020202020204" pitchFamily="34" charset="0"/>
            <a:buNone/>
          </a:pPr>
          <a:r>
            <a:rPr lang="lv-LV" altLang="lv-LV" sz="1900" kern="1200" dirty="0">
              <a:latin typeface="Verdana" pitchFamily="34" charset="0"/>
            </a:rPr>
            <a:t>2.) Projekta pieteikumu paraksta projekta iesniedzēja pārstāvēttiesīgā vai pilnvarotā persona</a:t>
          </a:r>
        </a:p>
        <a:p>
          <a:pPr marL="0" lvl="0" indent="0" algn="ctr" defTabSz="844550">
            <a:lnSpc>
              <a:spcPct val="90000"/>
            </a:lnSpc>
            <a:spcBef>
              <a:spcPct val="0"/>
            </a:spcBef>
            <a:spcAft>
              <a:spcPct val="35000"/>
            </a:spcAft>
            <a:buFont typeface="Arial" panose="020B0604020202020204" pitchFamily="34" charset="0"/>
            <a:buNone/>
          </a:pPr>
          <a:r>
            <a:rPr lang="lv-LV" sz="1900" kern="1200" dirty="0">
              <a:latin typeface="Verdana" pitchFamily="34" charset="0"/>
            </a:rPr>
            <a:t>3.) </a:t>
          </a:r>
          <a:r>
            <a:rPr lang="lv-LV" altLang="lv-LV" sz="1900" kern="1200" dirty="0">
              <a:latin typeface="Verdana" pitchFamily="34" charset="0"/>
            </a:rPr>
            <a:t>Parakstīts ar drošu elektronisku parakstu, apliecināts ar laika zīmogu</a:t>
          </a:r>
        </a:p>
        <a:p>
          <a:pPr marL="0" lvl="0" indent="0" algn="ctr" defTabSz="844550">
            <a:lnSpc>
              <a:spcPct val="90000"/>
            </a:lnSpc>
            <a:spcBef>
              <a:spcPct val="0"/>
            </a:spcBef>
            <a:spcAft>
              <a:spcPct val="35000"/>
            </a:spcAft>
            <a:buFont typeface="Arial" panose="020B0604020202020204" pitchFamily="34" charset="0"/>
            <a:buNone/>
          </a:pPr>
          <a:r>
            <a:rPr lang="lv-LV" sz="1900" kern="1200" dirty="0">
              <a:latin typeface="Verdana" pitchFamily="34" charset="0"/>
            </a:rPr>
            <a:t>4.) </a:t>
          </a:r>
          <a:r>
            <a:rPr lang="lv-LV" altLang="lv-LV" sz="1900" kern="1200" dirty="0">
              <a:latin typeface="Verdana" pitchFamily="34" charset="0"/>
            </a:rPr>
            <a:t>Nosūtīts līdz 2023.gada 27.februāra plkst. 12.00 uz adresi </a:t>
          </a:r>
          <a:r>
            <a:rPr lang="lv-LV" altLang="lv-LV" sz="1900" b="1" kern="1200" dirty="0">
              <a:solidFill>
                <a:schemeClr val="tx1"/>
              </a:solidFill>
              <a:latin typeface="Verdana" pitchFamily="34" charset="0"/>
              <a:hlinkClick xmlns:r="http://schemas.openxmlformats.org/officeDocument/2006/relationships" r:id="rId1">
                <a:extLst>
                  <a:ext uri="{A12FA001-AC4F-418D-AE19-62706E023703}">
                    <ahyp:hlinkClr xmlns:ahyp="http://schemas.microsoft.com/office/drawing/2018/hyperlinkcolor" val="tx"/>
                  </a:ext>
                </a:extLst>
              </a:hlinkClick>
            </a:rPr>
            <a:t>mediji@sif.gov.lv</a:t>
          </a:r>
          <a:r>
            <a:rPr lang="lv-LV" altLang="lv-LV" sz="1900" b="1" kern="1200" dirty="0">
              <a:solidFill>
                <a:schemeClr val="tx1"/>
              </a:solidFill>
              <a:latin typeface="Verdana" pitchFamily="34" charset="0"/>
            </a:rPr>
            <a:t> </a:t>
          </a:r>
          <a:endParaRPr lang="lv-LV" sz="1900" b="1" kern="1200" dirty="0">
            <a:solidFill>
              <a:schemeClr val="tx1"/>
            </a:solidFill>
          </a:endParaRPr>
        </a:p>
      </dsp:txBody>
      <dsp:txXfrm>
        <a:off x="1046" y="1218268"/>
        <a:ext cx="8501661" cy="2792349"/>
      </dsp:txXfrm>
    </dsp:sp>
    <dsp:sp modelId="{7ACBE281-BE6B-44B6-91F0-866822665D8C}">
      <dsp:nvSpPr>
        <dsp:cNvPr id="0" name=""/>
        <dsp:cNvSpPr/>
      </dsp:nvSpPr>
      <dsp:spPr>
        <a:xfrm>
          <a:off x="0" y="4013968"/>
          <a:ext cx="8503738" cy="310261"/>
        </a:xfrm>
        <a:prstGeom prst="rect">
          <a:avLst/>
        </a:prstGeom>
        <a:solidFill>
          <a:schemeClr val="accent3">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2240B-DC5B-4673-A2C0-95C237D9D7B9}">
      <dsp:nvSpPr>
        <dsp:cNvPr id="0" name=""/>
        <dsp:cNvSpPr/>
      </dsp:nvSpPr>
      <dsp:spPr>
        <a:xfrm>
          <a:off x="0" y="0"/>
          <a:ext cx="10201274" cy="0"/>
        </a:xfrm>
        <a:prstGeom prst="lin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B0CAF4-25D5-45A1-A393-528BF4E647F3}">
      <dsp:nvSpPr>
        <dsp:cNvPr id="0" name=""/>
        <dsp:cNvSpPr/>
      </dsp:nvSpPr>
      <dsp:spPr>
        <a:xfrm>
          <a:off x="0" y="0"/>
          <a:ext cx="2040255" cy="3988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lv-LV" sz="2500" kern="1200"/>
            <a:t>Jāpievieno:</a:t>
          </a:r>
        </a:p>
      </dsp:txBody>
      <dsp:txXfrm>
        <a:off x="0" y="0"/>
        <a:ext cx="2040255" cy="3988089"/>
      </dsp:txXfrm>
    </dsp:sp>
    <dsp:sp modelId="{1D831E45-E948-4137-9976-19553E8229FA}">
      <dsp:nvSpPr>
        <dsp:cNvPr id="0" name=""/>
        <dsp:cNvSpPr/>
      </dsp:nvSpPr>
      <dsp:spPr>
        <a:xfrm>
          <a:off x="2193274" y="46881"/>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kern="1200"/>
            <a:t>projekta satura veidošanā iesaistītā personāla dzīves gājuma, pieredzes un profesionālās kompetences apraksts (CV)</a:t>
          </a:r>
        </a:p>
      </dsp:txBody>
      <dsp:txXfrm>
        <a:off x="2193274" y="46881"/>
        <a:ext cx="8008000" cy="937629"/>
      </dsp:txXfrm>
    </dsp:sp>
    <dsp:sp modelId="{21E4F476-5DD0-4BF8-9E2B-D9128F9A7307}">
      <dsp:nvSpPr>
        <dsp:cNvPr id="0" name=""/>
        <dsp:cNvSpPr/>
      </dsp:nvSpPr>
      <dsp:spPr>
        <a:xfrm>
          <a:off x="2040255" y="984510"/>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A6408B-C42F-4C65-BCCE-F2D6D28A2777}">
      <dsp:nvSpPr>
        <dsp:cNvPr id="0" name=""/>
        <dsp:cNvSpPr/>
      </dsp:nvSpPr>
      <dsp:spPr>
        <a:xfrm>
          <a:off x="2193194" y="1041443"/>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dirty="0"/>
            <a:t>Ētikas kodeksu vai pieteikumā jānorāda saite uz interneta vietni</a:t>
          </a:r>
          <a:endParaRPr lang="lv-LV" sz="1800" kern="1200" dirty="0"/>
        </a:p>
        <a:p>
          <a:pPr marL="0" lvl="0" indent="0" algn="l" defTabSz="800100">
            <a:lnSpc>
              <a:spcPct val="90000"/>
            </a:lnSpc>
            <a:spcBef>
              <a:spcPct val="0"/>
            </a:spcBef>
            <a:spcAft>
              <a:spcPct val="35000"/>
            </a:spcAft>
            <a:buNone/>
          </a:pPr>
          <a:endParaRPr lang="lv-LV" sz="1800" kern="1200" dirty="0"/>
        </a:p>
      </dsp:txBody>
      <dsp:txXfrm>
        <a:off x="2193194" y="1041443"/>
        <a:ext cx="8008000" cy="937629"/>
      </dsp:txXfrm>
    </dsp:sp>
    <dsp:sp modelId="{CC338C19-D1CB-4FFB-9136-B7C2B25450F3}">
      <dsp:nvSpPr>
        <dsp:cNvPr id="0" name=""/>
        <dsp:cNvSpPr/>
      </dsp:nvSpPr>
      <dsp:spPr>
        <a:xfrm>
          <a:off x="2040255" y="1969021"/>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EC0621-B738-4777-970D-40AD2444F47B}">
      <dsp:nvSpPr>
        <dsp:cNvPr id="0" name=""/>
        <dsp:cNvSpPr/>
      </dsp:nvSpPr>
      <dsp:spPr>
        <a:xfrm>
          <a:off x="2193274" y="2015903"/>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kern="1200"/>
            <a:t>mērķauditorijas raksturojumu pamatojoša  informācija (piemēram, mediju auditoriju pētījumi, abonēšanas un/vai tirdzniecības dati, tirāžu dati vai cita informācija, kas pamato auditoriju)</a:t>
          </a:r>
        </a:p>
      </dsp:txBody>
      <dsp:txXfrm>
        <a:off x="2193274" y="2015903"/>
        <a:ext cx="8008000" cy="937629"/>
      </dsp:txXfrm>
    </dsp:sp>
    <dsp:sp modelId="{F280F1A2-A1A8-44B7-A4F1-EB4D4FA61410}">
      <dsp:nvSpPr>
        <dsp:cNvPr id="0" name=""/>
        <dsp:cNvSpPr/>
      </dsp:nvSpPr>
      <dsp:spPr>
        <a:xfrm>
          <a:off x="2040255" y="2953532"/>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0D8EE6-9E99-45E4-A761-DCBB21F67E0A}">
      <dsp:nvSpPr>
        <dsp:cNvPr id="0" name=""/>
        <dsp:cNvSpPr/>
      </dsp:nvSpPr>
      <dsp:spPr>
        <a:xfrm>
          <a:off x="2193274" y="3000413"/>
          <a:ext cx="8008000" cy="9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b="0" kern="1200"/>
            <a:t>partnerības apliecinājums (projekta pieteikuma F sadaļa) – ja attiecināms</a:t>
          </a:r>
        </a:p>
      </dsp:txBody>
      <dsp:txXfrm>
        <a:off x="2193274" y="3000413"/>
        <a:ext cx="8008000" cy="937629"/>
      </dsp:txXfrm>
    </dsp:sp>
    <dsp:sp modelId="{FB99EF36-1D11-4E54-9913-32EBFD499128}">
      <dsp:nvSpPr>
        <dsp:cNvPr id="0" name=""/>
        <dsp:cNvSpPr/>
      </dsp:nvSpPr>
      <dsp:spPr>
        <a:xfrm>
          <a:off x="2040255" y="3938043"/>
          <a:ext cx="816102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194D3-B79A-4631-A8EC-527A52529F9A}">
      <dsp:nvSpPr>
        <dsp:cNvPr id="0" name=""/>
        <dsp:cNvSpPr/>
      </dsp:nvSpPr>
      <dsp:spPr>
        <a:xfrm rot="5400000">
          <a:off x="6341858" y="-2760065"/>
          <a:ext cx="979893" cy="6749491"/>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lv-LV" sz="1400" kern="1200" dirty="0"/>
            <a:t>Atlīdzība un ar to saistītās nodokļu maksājumu izmaksas</a:t>
          </a:r>
        </a:p>
        <a:p>
          <a:pPr marL="114300" lvl="1" indent="-114300" algn="l" defTabSz="622300">
            <a:lnSpc>
              <a:spcPct val="90000"/>
            </a:lnSpc>
            <a:spcBef>
              <a:spcPct val="0"/>
            </a:spcBef>
            <a:spcAft>
              <a:spcPct val="15000"/>
            </a:spcAft>
            <a:buChar char="•"/>
          </a:pPr>
          <a:r>
            <a:rPr lang="lv-LV" sz="1400" kern="1200" dirty="0"/>
            <a:t>Darba devēja sociālās apdrošināšanas obligātās iemaksas</a:t>
          </a:r>
        </a:p>
      </dsp:txBody>
      <dsp:txXfrm rot="-5400000">
        <a:off x="3457059" y="172568"/>
        <a:ext cx="6701657" cy="884225"/>
      </dsp:txXfrm>
    </dsp:sp>
    <dsp:sp modelId="{96A96172-174E-40F7-8805-B0CD2EE7BEB2}">
      <dsp:nvSpPr>
        <dsp:cNvPr id="0" name=""/>
        <dsp:cNvSpPr/>
      </dsp:nvSpPr>
      <dsp:spPr>
        <a:xfrm>
          <a:off x="322710" y="0"/>
          <a:ext cx="3134349" cy="1224866"/>
        </a:xfrm>
        <a:prstGeom prst="roundRect">
          <a:avLst/>
        </a:prstGeom>
        <a:solidFill>
          <a:schemeClr val="accent2">
            <a:alpha val="9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kern="1200" dirty="0"/>
            <a:t>Personāla atalgojums</a:t>
          </a:r>
        </a:p>
      </dsp:txBody>
      <dsp:txXfrm>
        <a:off x="382503" y="59793"/>
        <a:ext cx="3014763" cy="1105280"/>
      </dsp:txXfrm>
    </dsp:sp>
    <dsp:sp modelId="{1D97247F-8644-4258-8064-DE7DE520E761}">
      <dsp:nvSpPr>
        <dsp:cNvPr id="0" name=""/>
        <dsp:cNvSpPr/>
      </dsp:nvSpPr>
      <dsp:spPr>
        <a:xfrm rot="5400000">
          <a:off x="6324660" y="-1473955"/>
          <a:ext cx="979893" cy="6749491"/>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lv-LV" sz="1400" kern="1200" dirty="0"/>
            <a:t>Ar satura veidošanu saistītās izmaksas</a:t>
          </a:r>
        </a:p>
        <a:p>
          <a:pPr marL="114300" lvl="1" indent="-114300" algn="l" defTabSz="622300">
            <a:lnSpc>
              <a:spcPct val="90000"/>
            </a:lnSpc>
            <a:spcBef>
              <a:spcPct val="0"/>
            </a:spcBef>
            <a:spcAft>
              <a:spcPct val="15000"/>
            </a:spcAft>
            <a:buChar char="•"/>
          </a:pPr>
          <a:r>
            <a:rPr lang="lv-LV" sz="1400" kern="1200" dirty="0"/>
            <a:t>Ar satura atspoguļošanu (apraide, tipogrāfija, piegāde) saistītās izmaksas – līdz 20% no kopējām izmaksām</a:t>
          </a:r>
        </a:p>
      </dsp:txBody>
      <dsp:txXfrm rot="-5400000">
        <a:off x="3439861" y="1458678"/>
        <a:ext cx="6701657" cy="884225"/>
      </dsp:txXfrm>
    </dsp:sp>
    <dsp:sp modelId="{024B9AA8-BC32-4E2D-B2EF-6DB27185E29F}">
      <dsp:nvSpPr>
        <dsp:cNvPr id="0" name=""/>
        <dsp:cNvSpPr/>
      </dsp:nvSpPr>
      <dsp:spPr>
        <a:xfrm>
          <a:off x="322710" y="1288356"/>
          <a:ext cx="3117151" cy="1224866"/>
        </a:xfrm>
        <a:prstGeom prst="roundRect">
          <a:avLst/>
        </a:prstGeom>
        <a:solidFill>
          <a:schemeClr val="accent2">
            <a:alpha val="90000"/>
            <a:hueOff val="0"/>
            <a:satOff val="0"/>
            <a:lumOff val="0"/>
            <a:alphaOff val="-13333"/>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kern="1200"/>
            <a:t>Saturs               </a:t>
          </a:r>
          <a:r>
            <a:rPr lang="lv-LV" sz="1400" kern="1200"/>
            <a:t>(nedrīkst pārsniegt 20%)</a:t>
          </a:r>
          <a:endParaRPr lang="lv-LV" sz="2000" kern="1200" dirty="0"/>
        </a:p>
      </dsp:txBody>
      <dsp:txXfrm>
        <a:off x="382503" y="1348149"/>
        <a:ext cx="2997565" cy="1105280"/>
      </dsp:txXfrm>
    </dsp:sp>
    <dsp:sp modelId="{97F5A232-7608-4707-9BDA-B041A8BA3FC6}">
      <dsp:nvSpPr>
        <dsp:cNvPr id="0" name=""/>
        <dsp:cNvSpPr/>
      </dsp:nvSpPr>
      <dsp:spPr>
        <a:xfrm rot="5400000">
          <a:off x="6307461" y="-310332"/>
          <a:ext cx="979893" cy="6749491"/>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lv-LV" sz="1400" kern="1200" dirty="0"/>
            <a:t>Tieši saistītās pakalpojumu izmaksas (piemēram, komandējumi, tehniskās izmaksas, reklāmas izmaksas, u.c.)</a:t>
          </a:r>
        </a:p>
      </dsp:txBody>
      <dsp:txXfrm rot="-5400000">
        <a:off x="3422662" y="2622301"/>
        <a:ext cx="6701657" cy="884225"/>
      </dsp:txXfrm>
    </dsp:sp>
    <dsp:sp modelId="{89FBC787-808C-4C5D-A889-30093E99177C}">
      <dsp:nvSpPr>
        <dsp:cNvPr id="0" name=""/>
        <dsp:cNvSpPr/>
      </dsp:nvSpPr>
      <dsp:spPr>
        <a:xfrm>
          <a:off x="322710" y="2617103"/>
          <a:ext cx="3099952" cy="894618"/>
        </a:xfrm>
        <a:prstGeom prst="roundRect">
          <a:avLst/>
        </a:prstGeom>
        <a:solidFill>
          <a:schemeClr val="accent2">
            <a:alpha val="90000"/>
            <a:hueOff val="0"/>
            <a:satOff val="0"/>
            <a:lumOff val="0"/>
            <a:alphaOff val="-26667"/>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kern="1200"/>
            <a:t>Citas</a:t>
          </a:r>
        </a:p>
      </dsp:txBody>
      <dsp:txXfrm>
        <a:off x="366382" y="2660775"/>
        <a:ext cx="3012608" cy="807274"/>
      </dsp:txXfrm>
    </dsp:sp>
    <dsp:sp modelId="{5E7A9890-4208-4042-82F0-3906EA6B99A0}">
      <dsp:nvSpPr>
        <dsp:cNvPr id="0" name=""/>
        <dsp:cNvSpPr/>
      </dsp:nvSpPr>
      <dsp:spPr>
        <a:xfrm rot="5400000">
          <a:off x="6358677" y="853290"/>
          <a:ext cx="979893" cy="6749491"/>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lv-LV" sz="1400" kern="1200"/>
            <a:t>Atlīdzība (projekta vadītājs, grāmatvedis, asistents), nodokļi</a:t>
          </a:r>
        </a:p>
        <a:p>
          <a:pPr marL="114300" lvl="1" indent="-114300" algn="l" defTabSz="622300">
            <a:lnSpc>
              <a:spcPct val="90000"/>
            </a:lnSpc>
            <a:spcBef>
              <a:spcPct val="0"/>
            </a:spcBef>
            <a:spcAft>
              <a:spcPct val="15000"/>
            </a:spcAft>
            <a:buChar char="•"/>
          </a:pPr>
          <a:r>
            <a:rPr lang="lv-LV" sz="1400" kern="1200"/>
            <a:t>Sakaru izdevumi, biroja telpu noma, īre, komunālie maksājumi u.c.</a:t>
          </a:r>
        </a:p>
        <a:p>
          <a:pPr marL="114300" lvl="1" indent="-114300" algn="l" defTabSz="622300">
            <a:lnSpc>
              <a:spcPct val="90000"/>
            </a:lnSpc>
            <a:spcBef>
              <a:spcPct val="0"/>
            </a:spcBef>
            <a:spcAft>
              <a:spcPct val="15000"/>
            </a:spcAft>
            <a:buChar char="•"/>
          </a:pPr>
          <a:r>
            <a:rPr lang="lv-LV" sz="1400" kern="1200"/>
            <a:t>Kancelejas un saimniecības preces projekta vajadzībām </a:t>
          </a:r>
        </a:p>
      </dsp:txBody>
      <dsp:txXfrm rot="-5400000">
        <a:off x="3473878" y="3785923"/>
        <a:ext cx="6701657" cy="884225"/>
      </dsp:txXfrm>
    </dsp:sp>
    <dsp:sp modelId="{FFC77558-A973-4272-B838-4CD776D48BC3}">
      <dsp:nvSpPr>
        <dsp:cNvPr id="0" name=""/>
        <dsp:cNvSpPr/>
      </dsp:nvSpPr>
      <dsp:spPr>
        <a:xfrm>
          <a:off x="322710" y="3615602"/>
          <a:ext cx="3151168" cy="1224866"/>
        </a:xfrm>
        <a:prstGeom prst="roundRect">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kern="1200"/>
            <a:t>Administratīvās izmaksas</a:t>
          </a:r>
        </a:p>
        <a:p>
          <a:pPr marL="0" lvl="0" indent="0" algn="ctr" defTabSz="889000">
            <a:lnSpc>
              <a:spcPct val="90000"/>
            </a:lnSpc>
            <a:spcBef>
              <a:spcPct val="0"/>
            </a:spcBef>
            <a:spcAft>
              <a:spcPct val="35000"/>
            </a:spcAft>
            <a:buNone/>
          </a:pPr>
          <a:r>
            <a:rPr lang="lv-LV" sz="1400" kern="1200"/>
            <a:t>(nedrīkst pārsniegt </a:t>
          </a:r>
          <a:r>
            <a:rPr lang="en-US" sz="1400" kern="1200"/>
            <a:t>3</a:t>
          </a:r>
          <a:r>
            <a:rPr lang="lv-LV" sz="1400" kern="1200"/>
            <a:t>0%)</a:t>
          </a:r>
          <a:endParaRPr lang="lv-LV" sz="1600" kern="1200"/>
        </a:p>
      </dsp:txBody>
      <dsp:txXfrm>
        <a:off x="382503" y="3675395"/>
        <a:ext cx="3031582" cy="11052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28D45-88C3-4D4E-AF1C-272E903E9947}">
      <dsp:nvSpPr>
        <dsp:cNvPr id="0" name=""/>
        <dsp:cNvSpPr/>
      </dsp:nvSpPr>
      <dsp:spPr>
        <a:xfrm>
          <a:off x="8965" y="1412201"/>
          <a:ext cx="2679827" cy="1607896"/>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Verdana" panose="020B0604030504040204" pitchFamily="34" charset="0"/>
              <a:ea typeface="Verdana" panose="020B0604030504040204" pitchFamily="34" charset="0"/>
            </a:rPr>
            <a:t>Administratīvā vērtēšana (veic Fonda sekretariāts)</a:t>
          </a:r>
          <a:endParaRPr lang="lv-LV" sz="2300" kern="1200" dirty="0"/>
        </a:p>
      </dsp:txBody>
      <dsp:txXfrm>
        <a:off x="56059" y="1459295"/>
        <a:ext cx="2585639" cy="1513708"/>
      </dsp:txXfrm>
    </dsp:sp>
    <dsp:sp modelId="{8834C4B5-8DE4-4AAA-BB65-E8AD64BF871E}">
      <dsp:nvSpPr>
        <dsp:cNvPr id="0" name=""/>
        <dsp:cNvSpPr/>
      </dsp:nvSpPr>
      <dsp:spPr>
        <a:xfrm>
          <a:off x="2956775" y="1883851"/>
          <a:ext cx="568123" cy="664597"/>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lv-LV" sz="1900" kern="1200"/>
        </a:p>
      </dsp:txBody>
      <dsp:txXfrm>
        <a:off x="2956775" y="2016770"/>
        <a:ext cx="397686" cy="398759"/>
      </dsp:txXfrm>
    </dsp:sp>
    <dsp:sp modelId="{FEC0836F-00BD-4F25-B309-E5ED0B28BB05}">
      <dsp:nvSpPr>
        <dsp:cNvPr id="0" name=""/>
        <dsp:cNvSpPr/>
      </dsp:nvSpPr>
      <dsp:spPr>
        <a:xfrm>
          <a:off x="3760723" y="1412201"/>
          <a:ext cx="2679827" cy="1607896"/>
        </a:xfrm>
        <a:prstGeom prst="roundRect">
          <a:avLst>
            <a:gd name="adj" fmla="val 10000"/>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Verdana" panose="020B0604030504040204" pitchFamily="34" charset="0"/>
              <a:ea typeface="Verdana" panose="020B0604030504040204" pitchFamily="34" charset="0"/>
            </a:rPr>
            <a:t>Atbilstības vērtēšana (veic Vērtēšanas komisija)</a:t>
          </a:r>
          <a:endParaRPr lang="lv-LV" sz="2300" kern="1200" dirty="0"/>
        </a:p>
      </dsp:txBody>
      <dsp:txXfrm>
        <a:off x="3807817" y="1459295"/>
        <a:ext cx="2585639" cy="1513708"/>
      </dsp:txXfrm>
    </dsp:sp>
    <dsp:sp modelId="{77B998D7-6354-4D1B-8D7E-A88E741C8A86}">
      <dsp:nvSpPr>
        <dsp:cNvPr id="0" name=""/>
        <dsp:cNvSpPr/>
      </dsp:nvSpPr>
      <dsp:spPr>
        <a:xfrm>
          <a:off x="6708533" y="1883851"/>
          <a:ext cx="568123" cy="664597"/>
        </a:xfrm>
        <a:prstGeom prst="rightArrow">
          <a:avLst>
            <a:gd name="adj1" fmla="val 60000"/>
            <a:gd name="adj2" fmla="val 50000"/>
          </a:avLst>
        </a:prstGeom>
        <a:solidFill>
          <a:schemeClr val="accent1">
            <a:shade val="90000"/>
            <a:hueOff val="0"/>
            <a:satOff val="0"/>
            <a:lumOff val="6014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lv-LV" sz="1900" kern="1200"/>
        </a:p>
      </dsp:txBody>
      <dsp:txXfrm>
        <a:off x="6708533" y="2016770"/>
        <a:ext cx="397686" cy="398759"/>
      </dsp:txXfrm>
    </dsp:sp>
    <dsp:sp modelId="{1BA1D35B-2B6B-4563-90F0-A50AAC7A8096}">
      <dsp:nvSpPr>
        <dsp:cNvPr id="0" name=""/>
        <dsp:cNvSpPr/>
      </dsp:nvSpPr>
      <dsp:spPr>
        <a:xfrm>
          <a:off x="7512481" y="1412201"/>
          <a:ext cx="2679827" cy="1607896"/>
        </a:xfrm>
        <a:prstGeom prst="roundRect">
          <a:avLst>
            <a:gd name="adj" fmla="val 10000"/>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Verdana" panose="020B0604030504040204" pitchFamily="34" charset="0"/>
              <a:ea typeface="Verdana" panose="020B0604030504040204" pitchFamily="34" charset="0"/>
            </a:rPr>
            <a:t>Kvalitātes vērtēšana (veic Vērtēšanas komisija)</a:t>
          </a:r>
          <a:endParaRPr lang="lv-LV" sz="2300" kern="1200" dirty="0"/>
        </a:p>
      </dsp:txBody>
      <dsp:txXfrm>
        <a:off x="7559575" y="1459295"/>
        <a:ext cx="2585639" cy="151370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8601E-70C4-48A9-A963-2DCB0FEA12DE}">
      <dsp:nvSpPr>
        <dsp:cNvPr id="0" name=""/>
        <dsp:cNvSpPr/>
      </dsp:nvSpPr>
      <dsp:spPr>
        <a:xfrm>
          <a:off x="3411942" y="1471"/>
          <a:ext cx="6779028" cy="2653993"/>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100000"/>
            </a:lnSpc>
            <a:spcBef>
              <a:spcPct val="0"/>
            </a:spcBef>
            <a:spcAft>
              <a:spcPts val="600"/>
            </a:spcAft>
            <a:buFont typeface="Arial" panose="020B0604020202020204" pitchFamily="34" charset="0"/>
            <a:buChar char="•"/>
          </a:pPr>
          <a:r>
            <a:rPr lang="lv-LV" sz="1600" kern="1200"/>
            <a:t>Atbilst projekta pieteikuma noformēšanas un iesniegšanas prasībām</a:t>
          </a:r>
        </a:p>
        <a:p>
          <a:pPr marL="171450" lvl="1" indent="-171450" algn="l" defTabSz="711200">
            <a:lnSpc>
              <a:spcPct val="100000"/>
            </a:lnSpc>
            <a:spcBef>
              <a:spcPct val="0"/>
            </a:spcBef>
            <a:spcAft>
              <a:spcPts val="600"/>
            </a:spcAft>
            <a:buFont typeface="Arial" panose="020B0604020202020204" pitchFamily="34" charset="0"/>
            <a:buChar char="•"/>
          </a:pPr>
          <a:r>
            <a:rPr lang="lv-LV" sz="1600" kern="1200" dirty="0"/>
            <a:t>Pieprasītais programmas finansējums atbilst norādītajam vienam projektam pieejamam programmas finansējumam</a:t>
          </a:r>
        </a:p>
        <a:p>
          <a:pPr marL="171450" lvl="1" indent="-171450" algn="l" defTabSz="711200">
            <a:lnSpc>
              <a:spcPct val="100000"/>
            </a:lnSpc>
            <a:spcBef>
              <a:spcPct val="0"/>
            </a:spcBef>
            <a:spcAft>
              <a:spcPts val="600"/>
            </a:spcAft>
            <a:buFont typeface="Arial" panose="020B0604020202020204" pitchFamily="34" charset="0"/>
            <a:buChar char="•"/>
          </a:pPr>
          <a:r>
            <a:rPr lang="lv-LV" sz="1600" kern="1200"/>
            <a:t>Netiek pārsniegts projekta pieteikumu skaits vienam pieteicējam</a:t>
          </a:r>
        </a:p>
      </dsp:txBody>
      <dsp:txXfrm>
        <a:off x="3411942" y="333220"/>
        <a:ext cx="5783781" cy="1990495"/>
      </dsp:txXfrm>
    </dsp:sp>
    <dsp:sp modelId="{DDE1EAD8-9082-4AEA-B5CD-AA2B06E3684E}">
      <dsp:nvSpPr>
        <dsp:cNvPr id="0" name=""/>
        <dsp:cNvSpPr/>
      </dsp:nvSpPr>
      <dsp:spPr>
        <a:xfrm>
          <a:off x="0" y="695614"/>
          <a:ext cx="3401835" cy="1265708"/>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b="0" kern="1200" dirty="0"/>
            <a:t>Administratīvā vērtēšana</a:t>
          </a:r>
        </a:p>
      </dsp:txBody>
      <dsp:txXfrm>
        <a:off x="61787" y="757401"/>
        <a:ext cx="3278261" cy="1142134"/>
      </dsp:txXfrm>
    </dsp:sp>
    <dsp:sp modelId="{35342DB7-685C-47E4-B552-4B4EFFD2EF16}">
      <dsp:nvSpPr>
        <dsp:cNvPr id="0" name=""/>
        <dsp:cNvSpPr/>
      </dsp:nvSpPr>
      <dsp:spPr>
        <a:xfrm>
          <a:off x="3478357" y="2749379"/>
          <a:ext cx="6706202" cy="1680855"/>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100000"/>
            </a:lnSpc>
            <a:spcBef>
              <a:spcPct val="0"/>
            </a:spcBef>
            <a:spcAft>
              <a:spcPts val="600"/>
            </a:spcAft>
            <a:buFont typeface="Arial" panose="020B0604020202020204" pitchFamily="34" charset="0"/>
            <a:buChar char="•"/>
          </a:pPr>
          <a:r>
            <a:rPr lang="lv-LV" sz="1600" kern="1200" dirty="0"/>
            <a:t>Projekta iesniedzējs </a:t>
          </a:r>
          <a:r>
            <a:rPr lang="en-US" sz="1600" kern="1200" dirty="0"/>
            <a:t>un </a:t>
          </a:r>
          <a:r>
            <a:rPr lang="en-US" sz="1600" kern="1200" dirty="0" err="1"/>
            <a:t>partneri</a:t>
          </a:r>
          <a:r>
            <a:rPr lang="en-US" sz="1600" kern="1200" dirty="0"/>
            <a:t>(s) (ja </a:t>
          </a:r>
          <a:r>
            <a:rPr lang="en-US" sz="1600" kern="1200" dirty="0" err="1"/>
            <a:t>attiecināms</a:t>
          </a:r>
          <a:r>
            <a:rPr lang="en-US" sz="1600" kern="1200" dirty="0"/>
            <a:t>)</a:t>
          </a:r>
          <a:r>
            <a:rPr lang="lv-LV" sz="1600" kern="1200" dirty="0"/>
            <a:t>atbilst nolikuma 3.</a:t>
          </a:r>
          <a:r>
            <a:rPr lang="en-US" sz="1600" kern="1200" dirty="0"/>
            <a:t> </a:t>
          </a:r>
          <a:r>
            <a:rPr lang="lv-LV" sz="1600" kern="1200" dirty="0"/>
            <a:t>punktā noteiktajām prasībām projekta iesniedzējam</a:t>
          </a:r>
          <a:r>
            <a:rPr lang="en-US" sz="1600" kern="1200" dirty="0"/>
            <a:t> un </a:t>
          </a:r>
          <a:r>
            <a:rPr lang="en-US" sz="1600" kern="1200" dirty="0" err="1"/>
            <a:t>sadarbības</a:t>
          </a:r>
          <a:r>
            <a:rPr lang="en-US" sz="1600" kern="1200" dirty="0"/>
            <a:t> </a:t>
          </a:r>
          <a:r>
            <a:rPr lang="en-US" sz="1600" kern="1200" dirty="0" err="1"/>
            <a:t>partneri</a:t>
          </a:r>
          <a:r>
            <a:rPr lang="lv-LV" sz="1600" kern="1200" dirty="0"/>
            <a:t>m</a:t>
          </a:r>
        </a:p>
      </dsp:txBody>
      <dsp:txXfrm>
        <a:off x="3478357" y="2959486"/>
        <a:ext cx="6075881" cy="1260641"/>
      </dsp:txXfrm>
    </dsp:sp>
    <dsp:sp modelId="{9F667465-210F-4D18-A522-5D4EB6A1D56E}">
      <dsp:nvSpPr>
        <dsp:cNvPr id="0" name=""/>
        <dsp:cNvSpPr/>
      </dsp:nvSpPr>
      <dsp:spPr>
        <a:xfrm>
          <a:off x="0" y="2927539"/>
          <a:ext cx="3461840" cy="1245610"/>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b="0" kern="1200" dirty="0"/>
            <a:t>Atbilstības vērtēšana </a:t>
          </a:r>
        </a:p>
      </dsp:txBody>
      <dsp:txXfrm>
        <a:off x="60806" y="2988345"/>
        <a:ext cx="3340228" cy="112399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8601E-70C4-48A9-A963-2DCB0FEA12DE}">
      <dsp:nvSpPr>
        <dsp:cNvPr id="0" name=""/>
        <dsp:cNvSpPr/>
      </dsp:nvSpPr>
      <dsp:spPr>
        <a:xfrm>
          <a:off x="2885111" y="0"/>
          <a:ext cx="8280990" cy="4771911"/>
        </a:xfrm>
        <a:prstGeom prst="rightArrow">
          <a:avLst>
            <a:gd name="adj1" fmla="val 75000"/>
            <a:gd name="adj2" fmla="val 50000"/>
          </a:avLst>
        </a:prstGeom>
        <a:solidFill>
          <a:schemeClr val="accent3">
            <a:alpha val="90000"/>
            <a:tint val="55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14300" lvl="1" indent="-114300" algn="l" defTabSz="622300">
            <a:lnSpc>
              <a:spcPct val="100000"/>
            </a:lnSpc>
            <a:spcBef>
              <a:spcPct val="0"/>
            </a:spcBef>
            <a:spcAft>
              <a:spcPct val="15000"/>
            </a:spcAft>
            <a:buChar char="•"/>
          </a:pPr>
          <a:endParaRPr lang="lv-LV" sz="1400" kern="1200" dirty="0"/>
        </a:p>
        <a:p>
          <a:pPr marL="171450" lvl="1" indent="-171450" algn="l" defTabSz="711200">
            <a:lnSpc>
              <a:spcPct val="100000"/>
            </a:lnSpc>
            <a:spcBef>
              <a:spcPct val="0"/>
            </a:spcBef>
            <a:spcAft>
              <a:spcPct val="15000"/>
            </a:spcAft>
            <a:buFont typeface="+mj-lt"/>
            <a:buAutoNum type="arabicPeriod"/>
          </a:pPr>
          <a:r>
            <a:rPr lang="lv-LV" sz="1600" kern="1200" dirty="0"/>
            <a:t>Projekta atbilstība konkursa mērķim, aktualitāte, kvalitāte un detalizācijas pakāpe, ilgtspēja, mērķauditorija – maksimālais punktu skaits 2</a:t>
          </a:r>
          <a:r>
            <a:rPr lang="en-US" sz="1600" kern="1200" dirty="0"/>
            <a:t>3</a:t>
          </a:r>
          <a:r>
            <a:rPr lang="lv-LV" sz="1600" kern="1200" dirty="0"/>
            <a:t> punkti</a:t>
          </a:r>
        </a:p>
        <a:p>
          <a:pPr marL="171450" lvl="1" indent="-171450" algn="l" defTabSz="711200">
            <a:lnSpc>
              <a:spcPct val="100000"/>
            </a:lnSpc>
            <a:spcBef>
              <a:spcPct val="0"/>
            </a:spcBef>
            <a:spcAft>
              <a:spcPct val="15000"/>
            </a:spcAft>
            <a:buFont typeface="+mj-lt"/>
            <a:buAutoNum type="arabicPeriod"/>
          </a:pPr>
          <a:r>
            <a:rPr lang="lv-LV" sz="1600" kern="1200" dirty="0"/>
            <a:t>Iesniedzēja kompetence un spēja īstenot iesniegto projektu, satura atbilstība augstvērtīgiem žurnālistikas profesionālajiem kvalitātes, atbildīguma un ētikas standartiem</a:t>
          </a:r>
          <a:r>
            <a:rPr lang="fi-FI" sz="1600" kern="1200" dirty="0"/>
            <a:t> – maksimālais punktu skaits </a:t>
          </a:r>
          <a:r>
            <a:rPr lang="lv-LV" sz="1600" kern="1200" dirty="0"/>
            <a:t>10</a:t>
          </a:r>
          <a:r>
            <a:rPr lang="fi-FI" sz="1600" kern="1200" dirty="0"/>
            <a:t> punkti</a:t>
          </a:r>
          <a:endParaRPr lang="lv-LV" sz="1600" kern="1200" dirty="0"/>
        </a:p>
        <a:p>
          <a:pPr marL="171450" lvl="1" indent="-171450" algn="l" defTabSz="711200">
            <a:lnSpc>
              <a:spcPct val="100000"/>
            </a:lnSpc>
            <a:spcBef>
              <a:spcPct val="0"/>
            </a:spcBef>
            <a:spcAft>
              <a:spcPct val="15000"/>
            </a:spcAft>
            <a:buFont typeface="+mj-lt"/>
            <a:buAutoNum type="arabicPeriod"/>
          </a:pPr>
          <a:r>
            <a:rPr lang="lv-LV" sz="1600" kern="1200"/>
            <a:t>Projekta tāmes atbilstība un pamatotība - </a:t>
          </a:r>
          <a:r>
            <a:rPr lang="fi-FI" sz="1600" kern="1200"/>
            <a:t>maksimālais punktu skaits </a:t>
          </a:r>
          <a:r>
            <a:rPr lang="en-US" sz="1600" kern="1200"/>
            <a:t>6</a:t>
          </a:r>
          <a:r>
            <a:rPr lang="fi-FI" sz="1600" kern="1200"/>
            <a:t> punkti</a:t>
          </a:r>
          <a:endParaRPr lang="lv-LV" sz="1600" kern="1200"/>
        </a:p>
        <a:p>
          <a:pPr marL="114300" lvl="1" indent="-114300" algn="l" defTabSz="622300">
            <a:lnSpc>
              <a:spcPct val="90000"/>
            </a:lnSpc>
            <a:spcBef>
              <a:spcPct val="0"/>
            </a:spcBef>
            <a:spcAft>
              <a:spcPct val="15000"/>
            </a:spcAft>
            <a:buChar char="•"/>
          </a:pPr>
          <a:endParaRPr lang="lv-LV" sz="1400" kern="1200"/>
        </a:p>
      </dsp:txBody>
      <dsp:txXfrm>
        <a:off x="2885111" y="596489"/>
        <a:ext cx="6491523" cy="3578933"/>
      </dsp:txXfrm>
    </dsp:sp>
    <dsp:sp modelId="{DDE1EAD8-9082-4AEA-B5CD-AA2B06E3684E}">
      <dsp:nvSpPr>
        <dsp:cNvPr id="0" name=""/>
        <dsp:cNvSpPr/>
      </dsp:nvSpPr>
      <dsp:spPr>
        <a:xfrm>
          <a:off x="113282" y="467895"/>
          <a:ext cx="2776743" cy="3840780"/>
        </a:xfrm>
        <a:prstGeom prst="roundRect">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lv-LV" sz="3200" kern="1200" dirty="0"/>
            <a:t>Kvalitātes vērtēšana </a:t>
          </a:r>
        </a:p>
      </dsp:txBody>
      <dsp:txXfrm>
        <a:off x="248831" y="603444"/>
        <a:ext cx="2505645" cy="356968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DCB4A-9592-4B73-8832-5401591CD3DC}">
      <dsp:nvSpPr>
        <dsp:cNvPr id="0" name=""/>
        <dsp:cNvSpPr/>
      </dsp:nvSpPr>
      <dsp:spPr>
        <a:xfrm rot="16200000">
          <a:off x="222653" y="2390811"/>
          <a:ext cx="4126026" cy="872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9773" bIns="0" numCol="1" spcCol="1270" anchor="t" anchorCtr="0">
          <a:noAutofit/>
        </a:bodyPr>
        <a:lstStyle/>
        <a:p>
          <a:pPr marL="0" lvl="0" indent="0" algn="r" defTabSz="2755900">
            <a:lnSpc>
              <a:spcPct val="90000"/>
            </a:lnSpc>
            <a:spcBef>
              <a:spcPct val="0"/>
            </a:spcBef>
            <a:spcAft>
              <a:spcPct val="35000"/>
            </a:spcAft>
            <a:buNone/>
          </a:pPr>
          <a:endParaRPr lang="lv-LV" sz="6200" kern="1200" dirty="0"/>
        </a:p>
      </dsp:txBody>
      <dsp:txXfrm>
        <a:off x="222653" y="2390811"/>
        <a:ext cx="4126026" cy="872813"/>
      </dsp:txXfrm>
    </dsp:sp>
    <dsp:sp modelId="{DFD5E62A-4CCD-4E8A-931C-79C693F3766A}">
      <dsp:nvSpPr>
        <dsp:cNvPr id="0" name=""/>
        <dsp:cNvSpPr/>
      </dsp:nvSpPr>
      <dsp:spPr>
        <a:xfrm>
          <a:off x="12315" y="2"/>
          <a:ext cx="10188752" cy="5289772"/>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52000" rIns="113792" bIns="113792" numCol="1" spcCol="1270" anchor="t" anchorCtr="0">
          <a:noAutofit/>
        </a:bodyPr>
        <a:lstStyle/>
        <a:p>
          <a:pPr marL="0" lvl="1" indent="0" algn="ctr" defTabSz="711200">
            <a:lnSpc>
              <a:spcPct val="100000"/>
            </a:lnSpc>
            <a:spcBef>
              <a:spcPct val="0"/>
            </a:spcBef>
            <a:spcAft>
              <a:spcPts val="0"/>
            </a:spcAft>
            <a:buNone/>
          </a:pPr>
          <a:r>
            <a:rPr lang="fi-FI" sz="1600" b="1" kern="1200" dirty="0">
              <a:latin typeface="Verdana" panose="020B0604030504040204" pitchFamily="34" charset="0"/>
              <a:ea typeface="Verdana" panose="020B0604030504040204" pitchFamily="34" charset="0"/>
            </a:rPr>
            <a:t>Iespēja iegūt papildu punktus</a:t>
          </a:r>
          <a:r>
            <a:rPr lang="lv-LV" sz="1600" b="1" kern="1200" dirty="0">
              <a:latin typeface="Verdana" panose="020B0604030504040204" pitchFamily="34" charset="0"/>
              <a:ea typeface="Verdana" panose="020B0604030504040204" pitchFamily="34" charset="0"/>
            </a:rPr>
            <a:t>, atzīmējot </a:t>
          </a:r>
          <a:r>
            <a:rPr lang="lv-LV" sz="1600" b="1" u="sng" kern="1200" dirty="0">
              <a:latin typeface="Verdana" panose="020B0604030504040204" pitchFamily="34" charset="0"/>
              <a:ea typeface="Verdana" panose="020B0604030504040204" pitchFamily="34" charset="0"/>
            </a:rPr>
            <a:t>vienu</a:t>
          </a:r>
          <a:r>
            <a:rPr lang="lv-LV" sz="1600" b="1" kern="1200" dirty="0">
              <a:latin typeface="Verdana" panose="020B0604030504040204" pitchFamily="34" charset="0"/>
              <a:ea typeface="Verdana" panose="020B0604030504040204" pitchFamily="34" charset="0"/>
            </a:rPr>
            <a:t> no papildus kritērijiem, kurš visvairāk atbilst projektam:</a:t>
          </a:r>
          <a:endParaRPr lang="lv-LV" sz="1400" b="1" kern="1200" dirty="0">
            <a:latin typeface="Verdana" panose="020B0604030504040204" pitchFamily="34" charset="0"/>
            <a:ea typeface="Verdana" panose="020B0604030504040204" pitchFamily="34" charset="0"/>
          </a:endParaRPr>
        </a:p>
        <a:p>
          <a:pPr marL="0" lvl="1" indent="0" algn="ctr" defTabSz="577850">
            <a:lnSpc>
              <a:spcPct val="100000"/>
            </a:lnSpc>
            <a:spcBef>
              <a:spcPct val="0"/>
            </a:spcBef>
            <a:spcAft>
              <a:spcPts val="0"/>
            </a:spcAft>
            <a:buNone/>
          </a:pPr>
          <a:endParaRPr lang="lv-LV" sz="1300" b="1" kern="1200" dirty="0">
            <a:latin typeface="Verdana" panose="020B0604030504040204" pitchFamily="34" charset="0"/>
            <a:ea typeface="Verdana" panose="020B0604030504040204" pitchFamily="34" charset="0"/>
          </a:endParaRPr>
        </a:p>
        <a:p>
          <a:pPr marL="0" lvl="1" indent="0" algn="l" defTabSz="577850">
            <a:lnSpc>
              <a:spcPct val="150000"/>
            </a:lnSpc>
            <a:spcBef>
              <a:spcPct val="0"/>
            </a:spcBef>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Pētnieciskās un analītiskās žurnālistikas žanrā</a:t>
          </a:r>
        </a:p>
        <a:p>
          <a:pPr marL="0" lvl="1" indent="0" algn="l" defTabSz="577850">
            <a:lnSpc>
              <a:spcPct val="150000"/>
            </a:lnSpc>
            <a:spcBef>
              <a:spcPct val="0"/>
            </a:spcBef>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Melu dekonstrukcijas žanrā</a:t>
          </a:r>
        </a:p>
        <a:p>
          <a:pPr marL="0" lvl="1" indent="0" algn="l" defTabSz="577850">
            <a:lnSpc>
              <a:spcPct val="150000"/>
            </a:lnSpc>
            <a:spcBef>
              <a:spcPct val="0"/>
            </a:spcBef>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Medijpratības veicināšanai</a:t>
          </a:r>
        </a:p>
        <a:p>
          <a:pPr marL="0" lvl="1" indent="0" algn="l" defTabSz="577850">
            <a:lnSpc>
              <a:spcPct val="150000"/>
            </a:lnSpc>
            <a:spcBef>
              <a:spcPct val="0"/>
            </a:spcBef>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Sabiedrības saliedētības veicināšanai</a:t>
          </a:r>
        </a:p>
        <a:p>
          <a:pPr marL="0" lvl="1" indent="0" algn="l" defTabSz="577850">
            <a:lnSpc>
              <a:spcPct val="150000"/>
            </a:lnSpc>
            <a:spcBef>
              <a:spcPct val="0"/>
            </a:spcBef>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Mediju kritikas žanrā</a:t>
          </a:r>
        </a:p>
        <a:p>
          <a:pPr marL="0" lvl="1" indent="0" algn="l" defTabSz="577850">
            <a:lnSpc>
              <a:spcPct val="150000"/>
            </a:lnSpc>
            <a:spcBef>
              <a:spcPct val="0"/>
            </a:spcBef>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Par finanšu un ekonomikas jautājumiem</a:t>
          </a:r>
        </a:p>
        <a:p>
          <a:pPr marL="0" lvl="1" indent="0" algn="l" defTabSz="577850">
            <a:lnSpc>
              <a:spcPct val="150000"/>
            </a:lnSpc>
            <a:spcBef>
              <a:spcPct val="0"/>
            </a:spcBef>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Medicīnas, sabiedrības veselības, tehnoloģiju, vides ilgtspējas un citu zinātnes jomās</a:t>
          </a:r>
        </a:p>
        <a:p>
          <a:pPr marL="0" lvl="1" indent="0" algn="l" defTabSz="577850">
            <a:lnSpc>
              <a:spcPct val="150000"/>
            </a:lnSpc>
            <a:spcBef>
              <a:spcPct val="0"/>
            </a:spcBef>
            <a:spcAft>
              <a:spcPts val="0"/>
            </a:spcAft>
            <a:buFont typeface="Arial" panose="020B0604020202020204" pitchFamily="34" charset="0"/>
            <a:buChar char="•"/>
          </a:pPr>
          <a:r>
            <a:rPr lang="lv-LV" sz="1300" b="1" kern="1200" dirty="0">
              <a:latin typeface="Verdana" panose="020B0604030504040204" pitchFamily="34" charset="0"/>
              <a:ea typeface="Verdana" panose="020B0604030504040204" pitchFamily="34" charset="0"/>
            </a:rPr>
            <a:t> Par ārpolitikas aktualitātēm, nodrošinās ārpolitikas procesu analīzi</a:t>
          </a:r>
        </a:p>
        <a:p>
          <a:pPr marL="0" lvl="1" indent="0" algn="l" defTabSz="577850">
            <a:lnSpc>
              <a:spcPct val="150000"/>
            </a:lnSpc>
            <a:spcBef>
              <a:spcPct val="0"/>
            </a:spcBef>
            <a:spcAft>
              <a:spcPts val="0"/>
            </a:spcAft>
            <a:buFont typeface="Arial" panose="020B0604020202020204" pitchFamily="34" charset="0"/>
            <a:buChar char="•"/>
          </a:pPr>
          <a:r>
            <a:rPr lang="lv-LV" sz="1300" b="1" kern="1200" dirty="0"/>
            <a:t> Satura pieejamības veicināšanu personām ar invaliditāti (piemēram, subtitrēšana)</a:t>
          </a:r>
          <a:endParaRPr lang="lv-LV" sz="1300" b="1" kern="1200" dirty="0">
            <a:latin typeface="Verdana" panose="020B0604030504040204" pitchFamily="34" charset="0"/>
            <a:ea typeface="Verdana" panose="020B0604030504040204" pitchFamily="34" charset="0"/>
          </a:endParaRPr>
        </a:p>
        <a:p>
          <a:pPr marL="0" lvl="1" indent="0" algn="l" defTabSz="577850">
            <a:lnSpc>
              <a:spcPct val="150000"/>
            </a:lnSpc>
            <a:spcBef>
              <a:spcPct val="0"/>
            </a:spcBef>
            <a:spcAft>
              <a:spcPts val="0"/>
            </a:spcAft>
            <a:buFont typeface="Arial" panose="020B0604020202020204" pitchFamily="34" charset="0"/>
            <a:buChar char="•"/>
          </a:pPr>
          <a:r>
            <a:rPr lang="lv-LV" sz="1300" kern="1200" dirty="0"/>
            <a:t> </a:t>
          </a:r>
          <a:r>
            <a:rPr lang="lv-LV" sz="1300" b="1" kern="1200" dirty="0"/>
            <a:t>Oriģinālu ziņu satura veidošana</a:t>
          </a:r>
          <a:endParaRPr lang="lv-LV" sz="1300" b="1" kern="1200" dirty="0">
            <a:latin typeface="Verdana" panose="020B0604030504040204" pitchFamily="34" charset="0"/>
            <a:ea typeface="Verdana" panose="020B0604030504040204" pitchFamily="34" charset="0"/>
          </a:endParaRPr>
        </a:p>
        <a:p>
          <a:pPr marL="0" lvl="1" indent="0" algn="l" defTabSz="577850">
            <a:lnSpc>
              <a:spcPct val="150000"/>
            </a:lnSpc>
            <a:spcBef>
              <a:spcPct val="0"/>
            </a:spcBef>
            <a:spcAft>
              <a:spcPts val="0"/>
            </a:spcAft>
            <a:buFont typeface="Arial" panose="020B0604020202020204" pitchFamily="34" charset="0"/>
            <a:buChar char="•"/>
          </a:pPr>
          <a:r>
            <a:rPr lang="lv-LV" sz="1300" kern="1200" dirty="0"/>
            <a:t> </a:t>
          </a:r>
          <a:r>
            <a:rPr lang="lv-LV" sz="1300" b="1" kern="1200" dirty="0"/>
            <a:t>Saturs nacionālās </a:t>
          </a:r>
          <a:r>
            <a:rPr lang="lv-LV" sz="1300" b="1" kern="1200" dirty="0" err="1"/>
            <a:t>kultūrtelpas</a:t>
          </a:r>
          <a:r>
            <a:rPr lang="lv-LV" sz="1300" b="1" kern="1200" dirty="0"/>
            <a:t> stiprināšanai, t.sk. Dziesmu un deju svētku tradīcijas saglabāšanai</a:t>
          </a:r>
          <a:endParaRPr lang="lv-LV" sz="1300" b="1" kern="1200" dirty="0">
            <a:latin typeface="Verdana" panose="020B0604030504040204" pitchFamily="34" charset="0"/>
            <a:ea typeface="Verdana" panose="020B0604030504040204" pitchFamily="34" charset="0"/>
          </a:endParaRPr>
        </a:p>
        <a:p>
          <a:pPr marL="0" lvl="1" indent="0" algn="l" defTabSz="622300">
            <a:lnSpc>
              <a:spcPct val="150000"/>
            </a:lnSpc>
            <a:spcBef>
              <a:spcPct val="0"/>
            </a:spcBef>
            <a:spcAft>
              <a:spcPts val="0"/>
            </a:spcAft>
            <a:buFont typeface="Arial" panose="020B0604020202020204" pitchFamily="34" charset="0"/>
            <a:buNone/>
          </a:pPr>
          <a:r>
            <a:rPr lang="lv-LV" sz="1400" b="1" u="sng" kern="1200" dirty="0">
              <a:latin typeface="Verdana" panose="020B0604030504040204" pitchFamily="34" charset="0"/>
              <a:ea typeface="Verdana" panose="020B0604030504040204" pitchFamily="34" charset="0"/>
            </a:rPr>
            <a:t>Papildu 5 punktus var saņemt, ja:</a:t>
          </a:r>
        </a:p>
        <a:p>
          <a:pPr marL="0" lvl="1" indent="0" algn="l" defTabSz="622300">
            <a:lnSpc>
              <a:spcPct val="150000"/>
            </a:lnSpc>
            <a:spcBef>
              <a:spcPct val="0"/>
            </a:spcBef>
            <a:spcAft>
              <a:spcPts val="0"/>
            </a:spcAft>
            <a:buFont typeface="Arial" panose="020B0604020202020204" pitchFamily="34" charset="0"/>
            <a:buChar char="•"/>
          </a:pPr>
          <a:r>
            <a:rPr lang="lv-LV" sz="1400" b="1" kern="1200" dirty="0">
              <a:latin typeface="Verdana" panose="020B0604030504040204" pitchFamily="34" charset="0"/>
              <a:ea typeface="Verdana" panose="020B0604030504040204" pitchFamily="34" charset="0"/>
            </a:rPr>
            <a:t> </a:t>
          </a:r>
          <a:r>
            <a:rPr lang="lv-LV" sz="1400" b="1" kern="1200" dirty="0"/>
            <a:t>Projekta iesniedzējam ir ziņu dienests vai ziņu redakcija, kas veido ziņu, pētniecisko vai analītisko saturu</a:t>
          </a:r>
          <a:endParaRPr lang="lv-LV" sz="1400" b="1" kern="1200" dirty="0">
            <a:latin typeface="Verdana" panose="020B0604030504040204" pitchFamily="34" charset="0"/>
            <a:ea typeface="Verdana" panose="020B0604030504040204" pitchFamily="34" charset="0"/>
          </a:endParaRPr>
        </a:p>
      </dsp:txBody>
      <dsp:txXfrm>
        <a:off x="12315" y="2"/>
        <a:ext cx="10188752" cy="5289772"/>
      </dsp:txXfrm>
    </dsp:sp>
    <dsp:sp modelId="{BA12B13F-9C00-44F3-B575-155A43D709F7}">
      <dsp:nvSpPr>
        <dsp:cNvPr id="0" name=""/>
        <dsp:cNvSpPr/>
      </dsp:nvSpPr>
      <dsp:spPr>
        <a:xfrm>
          <a:off x="9795757" y="851206"/>
          <a:ext cx="1177041" cy="1334461"/>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642D5E-ABBC-4781-8F91-402ADDFC7BB1}">
      <dsp:nvSpPr>
        <dsp:cNvPr id="0" name=""/>
        <dsp:cNvSpPr/>
      </dsp:nvSpPr>
      <dsp:spPr>
        <a:xfrm>
          <a:off x="837655" y="0"/>
          <a:ext cx="9493431" cy="484280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6C2EA6-D5F6-4042-9164-1D0FB387693E}">
      <dsp:nvSpPr>
        <dsp:cNvPr id="0" name=""/>
        <dsp:cNvSpPr/>
      </dsp:nvSpPr>
      <dsp:spPr>
        <a:xfrm>
          <a:off x="3727" y="1357022"/>
          <a:ext cx="3285999" cy="212876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itchFamily="2" charset="2"/>
            <a:buNone/>
          </a:pPr>
          <a:r>
            <a:rPr lang="lv-LV" sz="1400" kern="1200" dirty="0"/>
            <a:t>Projektu pieteikumus, kuri ieguvuši vismaz minimālo kopējo punktu skaitu (</a:t>
          </a:r>
          <a:r>
            <a:rPr lang="lv-LV" sz="1400" kern="1200" dirty="0">
              <a:solidFill>
                <a:srgbClr val="800024"/>
              </a:solidFill>
            </a:rPr>
            <a:t>vismaz 25 punkti</a:t>
          </a:r>
          <a:r>
            <a:rPr lang="lv-LV" sz="1400" kern="1200" dirty="0"/>
            <a:t>), Komisija sakārto dilstošā secībā pēc iegūto punktu skaita katrā no finansējuma daļām</a:t>
          </a:r>
          <a:endParaRPr lang="lv-LV" altLang="lv-LV" sz="1400" kern="1200" dirty="0"/>
        </a:p>
      </dsp:txBody>
      <dsp:txXfrm>
        <a:off x="107645" y="1460940"/>
        <a:ext cx="3078163" cy="1920926"/>
      </dsp:txXfrm>
    </dsp:sp>
    <dsp:sp modelId="{D431E0BE-D5B2-4BBB-86AA-4B017557A7D1}">
      <dsp:nvSpPr>
        <dsp:cNvPr id="0" name=""/>
        <dsp:cNvSpPr/>
      </dsp:nvSpPr>
      <dsp:spPr>
        <a:xfrm>
          <a:off x="3800172" y="1228997"/>
          <a:ext cx="3568397" cy="2384811"/>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itchFamily="2" charset="2"/>
            <a:buNone/>
          </a:pPr>
          <a:r>
            <a:rPr lang="lv-LV" altLang="lv-LV" sz="1400" kern="1200" dirty="0"/>
            <a:t>Ja vairāki projektu pieteikumi iegūst vienādu punktu skaitu, priekšroka tiek dota tiem, kuri saņēmuši augstāku vidējo punktu skaitu 5.7.1. (atbilstība Programmas mērķim), 5.7.2. (aktualitāte valsts notikumu kontekstā) un 5.7.7.(satura atbilstība augstvērtīgiem žurnālistikas standartiem) kritērijā</a:t>
          </a:r>
          <a:endParaRPr lang="lv-LV" sz="1400" kern="1200" dirty="0"/>
        </a:p>
      </dsp:txBody>
      <dsp:txXfrm>
        <a:off x="3916589" y="1345414"/>
        <a:ext cx="3335563" cy="2151977"/>
      </dsp:txXfrm>
    </dsp:sp>
    <dsp:sp modelId="{AD15F539-5B81-4804-A644-585354721E5C}">
      <dsp:nvSpPr>
        <dsp:cNvPr id="0" name=""/>
        <dsp:cNvSpPr/>
      </dsp:nvSpPr>
      <dsp:spPr>
        <a:xfrm>
          <a:off x="7879016" y="1558667"/>
          <a:ext cx="3285999" cy="172547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altLang="lv-LV" sz="1400" kern="1200" dirty="0">
              <a:solidFill>
                <a:srgbClr val="A80000"/>
              </a:solidFill>
            </a:rPr>
            <a:t>Projektus, kas atbilst visiem vērtēšanas kritērijiem, taču, sarindojot secībā pēc iegūto punktu skaita, atrodas zem pieejamā finansējuma svītras, noraida nepietiekama finansējuma dēļ</a:t>
          </a:r>
          <a:endParaRPr lang="lv-LV" sz="1400" kern="1200" dirty="0">
            <a:solidFill>
              <a:srgbClr val="A80000"/>
            </a:solidFill>
          </a:endParaRPr>
        </a:p>
      </dsp:txBody>
      <dsp:txXfrm>
        <a:off x="7963247" y="1642898"/>
        <a:ext cx="3117537" cy="155701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A3A0B-683E-4614-8130-4DBF5CC2AD25}">
      <dsp:nvSpPr>
        <dsp:cNvPr id="0" name=""/>
        <dsp:cNvSpPr/>
      </dsp:nvSpPr>
      <dsp:spPr>
        <a:xfrm>
          <a:off x="7680216" y="1149527"/>
          <a:ext cx="3008011" cy="3008568"/>
        </a:xfrm>
        <a:prstGeom prst="ellips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5FBB24-B53F-42A8-9867-E58C3AF93928}">
      <dsp:nvSpPr>
        <dsp:cNvPr id="0" name=""/>
        <dsp:cNvSpPr/>
      </dsp:nvSpPr>
      <dsp:spPr>
        <a:xfrm>
          <a:off x="7780092" y="1249830"/>
          <a:ext cx="2808261" cy="2807962"/>
        </a:xfrm>
        <a:prstGeom prst="ellipse">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dirty="0"/>
            <a:t>Noslēguma pārskats </a:t>
          </a:r>
        </a:p>
      </dsp:txBody>
      <dsp:txXfrm>
        <a:off x="8181552" y="1651043"/>
        <a:ext cx="2005341" cy="2005536"/>
      </dsp:txXfrm>
    </dsp:sp>
    <dsp:sp modelId="{594CD4EE-1F4A-4227-87AC-67DEE8F39FB7}">
      <dsp:nvSpPr>
        <dsp:cNvPr id="0" name=""/>
        <dsp:cNvSpPr/>
      </dsp:nvSpPr>
      <dsp:spPr>
        <a:xfrm rot="2700000">
          <a:off x="4513591" y="1091783"/>
          <a:ext cx="3123529" cy="3123529"/>
        </a:xfrm>
        <a:prstGeom prst="teardrop">
          <a:avLst>
            <a:gd name="adj" fmla="val 10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EFEDF8-DA96-4EF4-853D-AA41557D0127}">
      <dsp:nvSpPr>
        <dsp:cNvPr id="0" name=""/>
        <dsp:cNvSpPr/>
      </dsp:nvSpPr>
      <dsp:spPr>
        <a:xfrm>
          <a:off x="4417962" y="891703"/>
          <a:ext cx="3586065" cy="3586834"/>
        </a:xfrm>
        <a:prstGeom prst="ellipse">
          <a:avLst/>
        </a:prstGeom>
        <a:solidFill>
          <a:schemeClr val="lt1">
            <a:alpha val="90000"/>
            <a:hueOff val="0"/>
            <a:satOff val="0"/>
            <a:lumOff val="0"/>
            <a:alphaOff val="0"/>
          </a:schemeClr>
        </a:solidFill>
        <a:ln w="12700" cap="flat" cmpd="sng" algn="ctr">
          <a:solidFill>
            <a:schemeClr val="accent2">
              <a:shade val="80000"/>
              <a:hueOff val="327512"/>
              <a:satOff val="-41712"/>
              <a:lumOff val="208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lv-LV" sz="1600" b="1" kern="1200" dirty="0"/>
            <a:t>Starpposma pārskats, ja īstenošana ir ilgāka par 5 mēnešiem </a:t>
          </a:r>
        </a:p>
        <a:p>
          <a:pPr marL="0" lvl="0" indent="0" algn="ctr" defTabSz="711200">
            <a:lnSpc>
              <a:spcPct val="100000"/>
            </a:lnSpc>
            <a:spcBef>
              <a:spcPct val="0"/>
            </a:spcBef>
            <a:spcAft>
              <a:spcPct val="35000"/>
            </a:spcAft>
            <a:buNone/>
          </a:pPr>
          <a:endParaRPr lang="lv-LV" sz="1600" b="1" kern="1200" dirty="0"/>
        </a:p>
        <a:p>
          <a:pPr marL="0" lvl="0" indent="0" algn="ctr" defTabSz="711200">
            <a:lnSpc>
              <a:spcPct val="100000"/>
            </a:lnSpc>
            <a:spcBef>
              <a:spcPct val="0"/>
            </a:spcBef>
            <a:spcAft>
              <a:spcPct val="35000"/>
            </a:spcAft>
            <a:buNone/>
          </a:pPr>
          <a:r>
            <a:rPr lang="lv-LV" sz="1600" b="1" kern="1200" dirty="0"/>
            <a:t>2. avansa maksājums </a:t>
          </a:r>
        </a:p>
        <a:p>
          <a:pPr marL="0" lvl="0" indent="0" algn="ctr" defTabSz="711200">
            <a:lnSpc>
              <a:spcPct val="100000"/>
            </a:lnSpc>
            <a:spcBef>
              <a:spcPct val="0"/>
            </a:spcBef>
            <a:spcAft>
              <a:spcPct val="35000"/>
            </a:spcAft>
            <a:buNone/>
          </a:pPr>
          <a:r>
            <a:rPr lang="lv-LV" sz="1600" b="1" kern="1200" dirty="0"/>
            <a:t>50% apmērā</a:t>
          </a:r>
        </a:p>
      </dsp:txBody>
      <dsp:txXfrm>
        <a:off x="4930615" y="1404204"/>
        <a:ext cx="2560760" cy="2561832"/>
      </dsp:txXfrm>
    </dsp:sp>
    <dsp:sp modelId="{4ABEF38F-49F5-4B82-BD60-05827A44B4C6}">
      <dsp:nvSpPr>
        <dsp:cNvPr id="0" name=""/>
        <dsp:cNvSpPr/>
      </dsp:nvSpPr>
      <dsp:spPr>
        <a:xfrm rot="2700000">
          <a:off x="1488909" y="1175967"/>
          <a:ext cx="2955161" cy="2955161"/>
        </a:xfrm>
        <a:prstGeom prst="teardrop">
          <a:avLst>
            <a:gd name="adj" fmla="val 10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117647-10C4-484E-B7F0-74AF11539F24}">
      <dsp:nvSpPr>
        <dsp:cNvPr id="0" name=""/>
        <dsp:cNvSpPr/>
      </dsp:nvSpPr>
      <dsp:spPr>
        <a:xfrm>
          <a:off x="1044024" y="807604"/>
          <a:ext cx="3782306" cy="3671522"/>
        </a:xfrm>
        <a:prstGeom prst="ellipse">
          <a:avLst/>
        </a:prstGeom>
        <a:solidFill>
          <a:schemeClr val="lt1">
            <a:alpha val="90000"/>
            <a:hueOff val="0"/>
            <a:satOff val="0"/>
            <a:lumOff val="0"/>
            <a:alphaOff val="0"/>
          </a:schemeClr>
        </a:solidFill>
        <a:ln w="12700" cap="flat" cmpd="sng" algn="ctr">
          <a:solidFill>
            <a:schemeClr val="accent2">
              <a:shade val="80000"/>
              <a:hueOff val="655023"/>
              <a:satOff val="-83424"/>
              <a:lumOff val="416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lv-LV" sz="1600" b="1" kern="1200" dirty="0"/>
            <a:t>Nosacījumu izpilde (ja attiecināms)</a:t>
          </a:r>
        </a:p>
        <a:p>
          <a:pPr marL="0" lvl="0" indent="0" algn="ctr" defTabSz="711200">
            <a:lnSpc>
              <a:spcPct val="150000"/>
            </a:lnSpc>
            <a:spcBef>
              <a:spcPct val="0"/>
            </a:spcBef>
            <a:spcAft>
              <a:spcPct val="35000"/>
            </a:spcAft>
            <a:buNone/>
          </a:pPr>
          <a:r>
            <a:rPr lang="lv-LV" sz="1600" b="1" kern="1200" dirty="0"/>
            <a:t>Valsts kases konts</a:t>
          </a:r>
        </a:p>
        <a:p>
          <a:pPr marL="0" lvl="0" indent="0" algn="ctr" defTabSz="711200">
            <a:lnSpc>
              <a:spcPct val="150000"/>
            </a:lnSpc>
            <a:spcBef>
              <a:spcPct val="0"/>
            </a:spcBef>
            <a:spcAft>
              <a:spcPct val="35000"/>
            </a:spcAft>
            <a:buFont typeface="Arial" panose="020B0604020202020204" pitchFamily="34" charset="0"/>
            <a:buNone/>
          </a:pPr>
          <a:r>
            <a:rPr lang="lv-LV" sz="1600" b="1" kern="1200" dirty="0"/>
            <a:t>Līguma slēgšana</a:t>
          </a:r>
        </a:p>
        <a:p>
          <a:pPr marL="0" lvl="0" indent="0" algn="ctr" defTabSz="711200">
            <a:lnSpc>
              <a:spcPct val="100000"/>
            </a:lnSpc>
            <a:spcBef>
              <a:spcPct val="0"/>
            </a:spcBef>
            <a:spcAft>
              <a:spcPct val="35000"/>
            </a:spcAft>
            <a:buFont typeface="Arial" panose="020B0604020202020204" pitchFamily="34" charset="0"/>
            <a:buNone/>
          </a:pPr>
          <a:r>
            <a:rPr lang="lv-LV" sz="1600" b="1" kern="1200" dirty="0"/>
            <a:t>Avansa maksājums 100% vai 50% apmērā</a:t>
          </a:r>
        </a:p>
      </dsp:txBody>
      <dsp:txXfrm>
        <a:off x="1584730" y="1332206"/>
        <a:ext cx="2700893" cy="262231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FF19A-7F8A-4551-834D-FB20E7745BF5}">
      <dsp:nvSpPr>
        <dsp:cNvPr id="0" name=""/>
        <dsp:cNvSpPr/>
      </dsp:nvSpPr>
      <dsp:spPr>
        <a:xfrm>
          <a:off x="0" y="0"/>
          <a:ext cx="8774601" cy="891338"/>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b="0" i="0" kern="1200" dirty="0"/>
            <a:t>1. Projekta iesniedzēja prasme identificēt sevi programmas kontekstā</a:t>
          </a:r>
          <a:endParaRPr lang="lv-LV" sz="2200" kern="1200" dirty="0">
            <a:latin typeface="Verdana" panose="020B0604030504040204" pitchFamily="34" charset="0"/>
            <a:ea typeface="Verdana" panose="020B0604030504040204" pitchFamily="34" charset="0"/>
          </a:endParaRPr>
        </a:p>
      </dsp:txBody>
      <dsp:txXfrm>
        <a:off x="26106" y="26106"/>
        <a:ext cx="7708492" cy="839126"/>
      </dsp:txXfrm>
    </dsp:sp>
    <dsp:sp modelId="{138EFA66-CEB4-418C-BF44-E2343799FB8F}">
      <dsp:nvSpPr>
        <dsp:cNvPr id="0" name=""/>
        <dsp:cNvSpPr/>
      </dsp:nvSpPr>
      <dsp:spPr>
        <a:xfrm>
          <a:off x="655246" y="1015134"/>
          <a:ext cx="8774601" cy="89133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b="0" i="0" kern="1200" dirty="0"/>
            <a:t>2. Projekta iesniedzēja prasme definēt mērķi  un pamatot projekta nepieciešamību</a:t>
          </a:r>
          <a:endParaRPr lang="lv-LV" sz="2200" kern="1200" dirty="0">
            <a:latin typeface="Verdana" panose="020B0604030504040204" pitchFamily="34" charset="0"/>
            <a:ea typeface="Verdana" panose="020B0604030504040204" pitchFamily="34" charset="0"/>
          </a:endParaRPr>
        </a:p>
      </dsp:txBody>
      <dsp:txXfrm>
        <a:off x="681352" y="1041240"/>
        <a:ext cx="7487774" cy="839126"/>
      </dsp:txXfrm>
    </dsp:sp>
    <dsp:sp modelId="{278253E9-77B2-4742-816A-30286E652494}">
      <dsp:nvSpPr>
        <dsp:cNvPr id="0" name=""/>
        <dsp:cNvSpPr/>
      </dsp:nvSpPr>
      <dsp:spPr>
        <a:xfrm>
          <a:off x="1310492" y="2030269"/>
          <a:ext cx="8774601" cy="89133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b="0" i="0" kern="1200" dirty="0"/>
            <a:t>3. Projekta iesniedzēja prasme caur aktivitātēm veicināt kvalitatīvu mediju satura ražošanu Latvijā</a:t>
          </a:r>
          <a:endParaRPr lang="lv-LV" sz="2200" kern="1200" dirty="0">
            <a:latin typeface="Verdana" panose="020B0604030504040204" pitchFamily="34" charset="0"/>
            <a:ea typeface="Verdana" panose="020B0604030504040204" pitchFamily="34" charset="0"/>
          </a:endParaRPr>
        </a:p>
      </dsp:txBody>
      <dsp:txXfrm>
        <a:off x="1336598" y="2056375"/>
        <a:ext cx="7487774" cy="839126"/>
      </dsp:txXfrm>
    </dsp:sp>
    <dsp:sp modelId="{8FE45E0C-A3EC-4E25-93A1-C3F5A5A0A33D}">
      <dsp:nvSpPr>
        <dsp:cNvPr id="0" name=""/>
        <dsp:cNvSpPr/>
      </dsp:nvSpPr>
      <dsp:spPr>
        <a:xfrm>
          <a:off x="1965738" y="3045404"/>
          <a:ext cx="8774601" cy="89133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dirty="0">
              <a:latin typeface="Verdana" panose="020B0604030504040204" pitchFamily="34" charset="0"/>
              <a:ea typeface="Verdana" panose="020B0604030504040204" pitchFamily="34" charset="0"/>
            </a:rPr>
            <a:t>4. Projekta aktivitātes vērstas uz projekta un vienlaikus arī programmas mērķa sasniegšanu</a:t>
          </a:r>
        </a:p>
      </dsp:txBody>
      <dsp:txXfrm>
        <a:off x="1991844" y="3071510"/>
        <a:ext cx="7487774" cy="839126"/>
      </dsp:txXfrm>
    </dsp:sp>
    <dsp:sp modelId="{9E918A35-CAAD-4464-8CB4-7D815BFA7DB7}">
      <dsp:nvSpPr>
        <dsp:cNvPr id="0" name=""/>
        <dsp:cNvSpPr/>
      </dsp:nvSpPr>
      <dsp:spPr>
        <a:xfrm>
          <a:off x="2620985" y="4060539"/>
          <a:ext cx="8774601" cy="89133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b="0" i="0" kern="1200" dirty="0"/>
            <a:t>5. Caurskatāms un izprotams projekta budžets</a:t>
          </a:r>
          <a:endParaRPr lang="lv-LV" sz="2200" kern="1200" dirty="0">
            <a:latin typeface="Verdana" panose="020B0604030504040204" pitchFamily="34" charset="0"/>
            <a:ea typeface="Verdana" panose="020B0604030504040204" pitchFamily="34" charset="0"/>
          </a:endParaRPr>
        </a:p>
      </dsp:txBody>
      <dsp:txXfrm>
        <a:off x="2647091" y="4086645"/>
        <a:ext cx="7487774" cy="839126"/>
      </dsp:txXfrm>
    </dsp:sp>
    <dsp:sp modelId="{4EEF5F18-D381-4FF4-B68E-76C415C5C2B9}">
      <dsp:nvSpPr>
        <dsp:cNvPr id="0" name=""/>
        <dsp:cNvSpPr/>
      </dsp:nvSpPr>
      <dsp:spPr>
        <a:xfrm>
          <a:off x="8195232" y="651171"/>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325590" y="651171"/>
        <a:ext cx="318653" cy="435975"/>
      </dsp:txXfrm>
    </dsp:sp>
    <dsp:sp modelId="{674C6F4E-1D93-453F-A6D6-1E4403F52D26}">
      <dsp:nvSpPr>
        <dsp:cNvPr id="0" name=""/>
        <dsp:cNvSpPr/>
      </dsp:nvSpPr>
      <dsp:spPr>
        <a:xfrm>
          <a:off x="8850478" y="166630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980836" y="1666306"/>
        <a:ext cx="318653" cy="435975"/>
      </dsp:txXfrm>
    </dsp:sp>
    <dsp:sp modelId="{5AC8F640-BD20-4D8E-96A8-B7E84610AE87}">
      <dsp:nvSpPr>
        <dsp:cNvPr id="0" name=""/>
        <dsp:cNvSpPr/>
      </dsp:nvSpPr>
      <dsp:spPr>
        <a:xfrm>
          <a:off x="9505724" y="266658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636082" y="2666586"/>
        <a:ext cx="318653" cy="435975"/>
      </dsp:txXfrm>
    </dsp:sp>
    <dsp:sp modelId="{77F9B3F4-2673-4A76-85C7-2B6A4DCB799A}">
      <dsp:nvSpPr>
        <dsp:cNvPr id="0" name=""/>
        <dsp:cNvSpPr/>
      </dsp:nvSpPr>
      <dsp:spPr>
        <a:xfrm>
          <a:off x="10160971" y="3691625"/>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10291329" y="3691625"/>
        <a:ext cx="318653" cy="43597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396146" y="466"/>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Pirms pieteikuma un budžeta veidlapu aizpildīšanas pārliecināties, ka </a:t>
          </a:r>
          <a:r>
            <a:rPr lang="lv-LV" sz="1600" b="1" kern="1200" dirty="0">
              <a:solidFill>
                <a:srgbClr val="800024"/>
              </a:solidFill>
            </a:rPr>
            <a:t>aktuālā</a:t>
          </a:r>
          <a:r>
            <a:rPr lang="lv-LV" sz="1600" kern="1200" dirty="0">
              <a:solidFill>
                <a:srgbClr val="800024"/>
              </a:solidFill>
            </a:rPr>
            <a:t> </a:t>
          </a:r>
          <a:r>
            <a:rPr lang="lv-LV" sz="1600" b="1" kern="1200" dirty="0">
              <a:solidFill>
                <a:srgbClr val="800024"/>
              </a:solidFill>
            </a:rPr>
            <a:t>veidlapa</a:t>
          </a:r>
          <a:r>
            <a:rPr lang="lv-LV" sz="1600" kern="1200" dirty="0">
              <a:solidFill>
                <a:srgbClr val="800024"/>
              </a:solidFill>
            </a:rPr>
            <a:t> ir lejupielādēta no Fonda mājas lapas</a:t>
          </a:r>
        </a:p>
      </dsp:txBody>
      <dsp:txXfrm>
        <a:off x="396146" y="466"/>
        <a:ext cx="2838815" cy="2171664"/>
      </dsp:txXfrm>
    </dsp:sp>
    <dsp:sp modelId="{C56ACEF4-AC43-4AD6-BAAE-87B5F4F0D30B}">
      <dsp:nvSpPr>
        <dsp:cNvPr id="0" name=""/>
        <dsp:cNvSpPr/>
      </dsp:nvSpPr>
      <dsp:spPr>
        <a:xfrm>
          <a:off x="3575067" y="0"/>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Projekta pieteikuma veidlapa elektroniski jāiesniedz </a:t>
          </a:r>
          <a:r>
            <a:rPr lang="lv-LV" sz="1600" b="1" kern="1200" dirty="0">
              <a:solidFill>
                <a:srgbClr val="800024"/>
              </a:solidFill>
            </a:rPr>
            <a:t>Word formāta </a:t>
          </a:r>
          <a:r>
            <a:rPr lang="lv-LV" sz="1600" kern="1200" dirty="0">
              <a:solidFill>
                <a:srgbClr val="800024"/>
              </a:solidFill>
            </a:rPr>
            <a:t>un budžeta veidlapa </a:t>
          </a:r>
          <a:r>
            <a:rPr lang="lv-LV" sz="1600" b="1" kern="1200" dirty="0">
              <a:solidFill>
                <a:srgbClr val="800024"/>
              </a:solidFill>
            </a:rPr>
            <a:t>Excel formātā</a:t>
          </a:r>
          <a:r>
            <a:rPr lang="lv-LV" sz="1600" kern="1200" dirty="0">
              <a:solidFill>
                <a:srgbClr val="800024"/>
              </a:solidFill>
            </a:rPr>
            <a:t> (elektroniski parakstot,   ir iespējams parakstīt šādā formātā)</a:t>
          </a:r>
        </a:p>
      </dsp:txBody>
      <dsp:txXfrm>
        <a:off x="3575067" y="0"/>
        <a:ext cx="2838815" cy="2171664"/>
      </dsp:txXfrm>
    </dsp:sp>
    <dsp:sp modelId="{89676F81-6EA4-46C1-9C56-7D1C4D0FF035}">
      <dsp:nvSpPr>
        <dsp:cNvPr id="0" name=""/>
        <dsp:cNvSpPr/>
      </dsp:nvSpPr>
      <dsp:spPr>
        <a:xfrm>
          <a:off x="6693621" y="466"/>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Pārbaudīt </a:t>
          </a:r>
          <a:r>
            <a:rPr lang="lv-LV" sz="1600" b="1" kern="1200" dirty="0">
              <a:solidFill>
                <a:srgbClr val="800024"/>
              </a:solidFill>
            </a:rPr>
            <a:t>formulas un summas</a:t>
          </a:r>
          <a:r>
            <a:rPr lang="lv-LV" sz="1600" kern="1200" dirty="0">
              <a:solidFill>
                <a:srgbClr val="800024"/>
              </a:solidFill>
            </a:rPr>
            <a:t> budžeta Excel tabulā</a:t>
          </a:r>
        </a:p>
      </dsp:txBody>
      <dsp:txXfrm>
        <a:off x="6693621" y="466"/>
        <a:ext cx="2838815" cy="2171664"/>
      </dsp:txXfrm>
    </dsp:sp>
    <dsp:sp modelId="{2279846A-CE95-4A96-90C3-A2CF9CE7BC1A}">
      <dsp:nvSpPr>
        <dsp:cNvPr id="0" name=""/>
        <dsp:cNvSpPr/>
      </dsp:nvSpPr>
      <dsp:spPr>
        <a:xfrm>
          <a:off x="357317" y="2501468"/>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Pirms pieteikuma iesniegšanas un līdz Konkursa rezultātu saņemšanai nodrošināt, ka projekta iesniedzējam </a:t>
          </a:r>
          <a:r>
            <a:rPr lang="lv-LV" sz="1600" b="1" kern="1200" dirty="0">
              <a:solidFill>
                <a:srgbClr val="800024"/>
              </a:solidFill>
            </a:rPr>
            <a:t>nav VID administrēto nodokļu parāda</a:t>
          </a:r>
          <a:r>
            <a:rPr lang="lv-LV" sz="1600" kern="1200" dirty="0">
              <a:solidFill>
                <a:srgbClr val="800024"/>
              </a:solidFill>
            </a:rPr>
            <a:t>,        kas pārsniedz 150 EUR</a:t>
          </a:r>
        </a:p>
      </dsp:txBody>
      <dsp:txXfrm>
        <a:off x="357317" y="2501468"/>
        <a:ext cx="2838815" cy="2171664"/>
      </dsp:txXfrm>
    </dsp:sp>
    <dsp:sp modelId="{9F474041-DDBF-4187-8414-7C9F5A6F514B}">
      <dsp:nvSpPr>
        <dsp:cNvPr id="0" name=""/>
        <dsp:cNvSpPr/>
      </dsp:nvSpPr>
      <dsp:spPr>
        <a:xfrm>
          <a:off x="3525469" y="2501468"/>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Iesniegt projekta atbildīgās amatpersonas parakstītu projekta pieteikumu ar pielikumiem                </a:t>
          </a:r>
          <a:r>
            <a:rPr lang="lv-LV" sz="1600" b="1" u="sng" kern="1200" dirty="0">
              <a:solidFill>
                <a:srgbClr val="800024"/>
              </a:solidFill>
            </a:rPr>
            <a:t>līdz 27.02.2023.     plkst. 12:00. </a:t>
          </a:r>
        </a:p>
      </dsp:txBody>
      <dsp:txXfrm>
        <a:off x="3525469" y="2501468"/>
        <a:ext cx="2838815" cy="2171664"/>
      </dsp:txXfrm>
    </dsp:sp>
    <dsp:sp modelId="{9F37E8DD-5A77-4EDA-AD70-0BBA3B2030C7}">
      <dsp:nvSpPr>
        <dsp:cNvPr id="0" name=""/>
        <dsp:cNvSpPr/>
      </dsp:nvSpPr>
      <dsp:spPr>
        <a:xfrm>
          <a:off x="6693621" y="2501468"/>
          <a:ext cx="2838815" cy="2171664"/>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Iepazīties ar Fonda mājas lapā pieejamajiem </a:t>
          </a:r>
          <a:r>
            <a:rPr lang="lv-LV" sz="1600" b="1" kern="1200" dirty="0">
              <a:solidFill>
                <a:srgbClr val="800024"/>
              </a:solidFill>
            </a:rPr>
            <a:t>metodiskajiem norādījumiem</a:t>
          </a:r>
          <a:r>
            <a:rPr lang="lv-LV" sz="1600" kern="1200" dirty="0">
              <a:solidFill>
                <a:srgbClr val="800024"/>
              </a:solidFill>
            </a:rPr>
            <a:t> veidlapas aizpildīšanai</a:t>
          </a:r>
        </a:p>
      </dsp:txBody>
      <dsp:txXfrm>
        <a:off x="6693621" y="2501468"/>
        <a:ext cx="2838815" cy="217166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13525" y="2276889"/>
          <a:ext cx="938781" cy="1562112"/>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56819" y="2743623"/>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Pieteikumu iesniegšana</a:t>
          </a:r>
        </a:p>
      </dsp:txBody>
      <dsp:txXfrm>
        <a:off x="156819" y="2743623"/>
        <a:ext cx="1410283" cy="1236196"/>
      </dsp:txXfrm>
    </dsp:sp>
    <dsp:sp modelId="{ECD86682-2DE2-4244-A93A-9603E8B3637B}">
      <dsp:nvSpPr>
        <dsp:cNvPr id="0" name=""/>
        <dsp:cNvSpPr/>
      </dsp:nvSpPr>
      <dsp:spPr>
        <a:xfrm>
          <a:off x="1301011" y="2161884"/>
          <a:ext cx="266091" cy="266091"/>
        </a:xfrm>
        <a:prstGeom prst="triangle">
          <a:avLst>
            <a:gd name="adj" fmla="val 100000"/>
          </a:avLst>
        </a:prstGeom>
        <a:solidFill>
          <a:schemeClr val="accent2">
            <a:alpha val="90000"/>
            <a:hueOff val="0"/>
            <a:satOff val="0"/>
            <a:lumOff val="0"/>
            <a:alphaOff val="-4000"/>
          </a:schemeClr>
        </a:solidFill>
        <a:ln w="12700" cap="flat" cmpd="sng" algn="ctr">
          <a:solidFill>
            <a:schemeClr val="accent2">
              <a:alpha val="90000"/>
              <a:hueOff val="0"/>
              <a:satOff val="0"/>
              <a:lumOff val="0"/>
              <a:alphaOff val="-4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039987" y="1849674"/>
          <a:ext cx="938781" cy="1562112"/>
        </a:xfrm>
        <a:prstGeom prst="corner">
          <a:avLst>
            <a:gd name="adj1" fmla="val 16120"/>
            <a:gd name="adj2" fmla="val 16110"/>
          </a:avLst>
        </a:prstGeom>
        <a:solidFill>
          <a:schemeClr val="accent2">
            <a:alpha val="90000"/>
            <a:hueOff val="0"/>
            <a:satOff val="0"/>
            <a:lumOff val="0"/>
            <a:alphaOff val="-8000"/>
          </a:schemeClr>
        </a:solidFill>
        <a:ln w="12700" cap="flat" cmpd="sng" algn="ctr">
          <a:solidFill>
            <a:schemeClr val="accent2">
              <a:alpha val="90000"/>
              <a:hueOff val="0"/>
              <a:satOff val="0"/>
              <a:lumOff val="0"/>
              <a:alphaOff val="-8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1883281" y="231640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Vērtēšana</a:t>
          </a:r>
        </a:p>
      </dsp:txBody>
      <dsp:txXfrm>
        <a:off x="1883281" y="2316409"/>
        <a:ext cx="1410283" cy="1236196"/>
      </dsp:txXfrm>
    </dsp:sp>
    <dsp:sp modelId="{6F74EBC2-4524-425D-A99A-53F7ED511C7A}">
      <dsp:nvSpPr>
        <dsp:cNvPr id="0" name=""/>
        <dsp:cNvSpPr/>
      </dsp:nvSpPr>
      <dsp:spPr>
        <a:xfrm>
          <a:off x="3027473" y="1734669"/>
          <a:ext cx="266091" cy="266091"/>
        </a:xfrm>
        <a:prstGeom prst="triangle">
          <a:avLst>
            <a:gd name="adj" fmla="val 100000"/>
          </a:avLst>
        </a:prstGeom>
        <a:solidFill>
          <a:schemeClr val="accent2">
            <a:alpha val="90000"/>
            <a:hueOff val="0"/>
            <a:satOff val="0"/>
            <a:lumOff val="0"/>
            <a:alphaOff val="-12000"/>
          </a:schemeClr>
        </a:solidFill>
        <a:ln w="12700" cap="flat" cmpd="sng" algn="ctr">
          <a:solidFill>
            <a:schemeClr val="accent2">
              <a:alpha val="90000"/>
              <a:hueOff val="0"/>
              <a:satOff val="0"/>
              <a:lumOff val="0"/>
              <a:alphaOff val="-12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3766450" y="1422459"/>
          <a:ext cx="938781" cy="1562112"/>
        </a:xfrm>
        <a:prstGeom prst="corner">
          <a:avLst>
            <a:gd name="adj1" fmla="val 16120"/>
            <a:gd name="adj2" fmla="val 16110"/>
          </a:avLst>
        </a:prstGeom>
        <a:solidFill>
          <a:schemeClr val="accent2">
            <a:alpha val="90000"/>
            <a:hueOff val="0"/>
            <a:satOff val="0"/>
            <a:lumOff val="0"/>
            <a:alphaOff val="-16000"/>
          </a:schemeClr>
        </a:solidFill>
        <a:ln w="12700" cap="flat" cmpd="sng" algn="ctr">
          <a:solidFill>
            <a:schemeClr val="accent2">
              <a:alpha val="90000"/>
              <a:hueOff val="0"/>
              <a:satOff val="0"/>
              <a:lumOff val="0"/>
              <a:alphaOff val="-16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3609744" y="188919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Rezultātu izziņošana</a:t>
          </a:r>
        </a:p>
      </dsp:txBody>
      <dsp:txXfrm>
        <a:off x="3609744" y="1889194"/>
        <a:ext cx="1410283" cy="1236196"/>
      </dsp:txXfrm>
    </dsp:sp>
    <dsp:sp modelId="{5963A91D-4188-4571-8037-6D01941D8980}">
      <dsp:nvSpPr>
        <dsp:cNvPr id="0" name=""/>
        <dsp:cNvSpPr/>
      </dsp:nvSpPr>
      <dsp:spPr>
        <a:xfrm>
          <a:off x="4753936" y="1307454"/>
          <a:ext cx="266091" cy="266091"/>
        </a:xfrm>
        <a:prstGeom prst="triangle">
          <a:avLst>
            <a:gd name="adj" fmla="val 10000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5492912" y="995244"/>
          <a:ext cx="938781" cy="1562112"/>
        </a:xfrm>
        <a:prstGeom prst="corner">
          <a:avLst>
            <a:gd name="adj1" fmla="val 16120"/>
            <a:gd name="adj2" fmla="val 16110"/>
          </a:avLst>
        </a:prstGeom>
        <a:solidFill>
          <a:schemeClr val="accent2">
            <a:alpha val="90000"/>
            <a:hueOff val="0"/>
            <a:satOff val="0"/>
            <a:lumOff val="0"/>
            <a:alphaOff val="-24000"/>
          </a:schemeClr>
        </a:solidFill>
        <a:ln w="12700" cap="flat" cmpd="sng" algn="ctr">
          <a:solidFill>
            <a:schemeClr val="accent2">
              <a:alpha val="90000"/>
              <a:hueOff val="0"/>
              <a:satOff val="0"/>
              <a:lumOff val="0"/>
              <a:alphaOff val="-24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5336206" y="146197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Nosacījumu izpilde / līgumu slēgšana</a:t>
          </a:r>
        </a:p>
      </dsp:txBody>
      <dsp:txXfrm>
        <a:off x="5336206" y="1461979"/>
        <a:ext cx="1410283" cy="1236196"/>
      </dsp:txXfrm>
    </dsp:sp>
    <dsp:sp modelId="{405CC3FF-619E-476A-BF66-F204A0298ECF}">
      <dsp:nvSpPr>
        <dsp:cNvPr id="0" name=""/>
        <dsp:cNvSpPr/>
      </dsp:nvSpPr>
      <dsp:spPr>
        <a:xfrm>
          <a:off x="6480398" y="880240"/>
          <a:ext cx="266091" cy="266091"/>
        </a:xfrm>
        <a:prstGeom prst="triangle">
          <a:avLst>
            <a:gd name="adj" fmla="val 100000"/>
          </a:avLst>
        </a:prstGeom>
        <a:solidFill>
          <a:schemeClr val="accent2">
            <a:alpha val="90000"/>
            <a:hueOff val="0"/>
            <a:satOff val="0"/>
            <a:lumOff val="0"/>
            <a:alphaOff val="-28000"/>
          </a:schemeClr>
        </a:solidFill>
        <a:ln w="12700" cap="flat" cmpd="sng" algn="ctr">
          <a:solidFill>
            <a:schemeClr val="accent2">
              <a:alpha val="90000"/>
              <a:hueOff val="0"/>
              <a:satOff val="0"/>
              <a:lumOff val="0"/>
              <a:alphaOff val="-28000"/>
            </a:schemeClr>
          </a:solidFill>
          <a:prstDash val="solid"/>
        </a:ln>
        <a:effectLst/>
      </dsp:spPr>
      <dsp:style>
        <a:lnRef idx="2">
          <a:scrgbClr r="0" g="0" b="0"/>
        </a:lnRef>
        <a:fillRef idx="1">
          <a:scrgbClr r="0" g="0" b="0"/>
        </a:fillRef>
        <a:effectRef idx="0">
          <a:scrgbClr r="0" g="0" b="0"/>
        </a:effectRef>
        <a:fontRef idx="minor">
          <a:schemeClr val="lt1"/>
        </a:fontRef>
      </dsp:style>
    </dsp:sp>
    <dsp:sp modelId="{905CE70E-784D-411D-84FE-39C105C7150C}">
      <dsp:nvSpPr>
        <dsp:cNvPr id="0" name=""/>
        <dsp:cNvSpPr/>
      </dsp:nvSpPr>
      <dsp:spPr>
        <a:xfrm rot="5400000">
          <a:off x="7219375" y="568029"/>
          <a:ext cx="938781" cy="1562112"/>
        </a:xfrm>
        <a:prstGeom prst="corner">
          <a:avLst>
            <a:gd name="adj1" fmla="val 16120"/>
            <a:gd name="adj2" fmla="val 16110"/>
          </a:avLst>
        </a:prstGeom>
        <a:solidFill>
          <a:schemeClr val="accent2">
            <a:alpha val="90000"/>
            <a:hueOff val="0"/>
            <a:satOff val="0"/>
            <a:lumOff val="0"/>
            <a:alphaOff val="-32000"/>
          </a:schemeClr>
        </a:solidFill>
        <a:ln w="12700" cap="flat" cmpd="sng" algn="ctr">
          <a:solidFill>
            <a:schemeClr val="accent2">
              <a:alpha val="90000"/>
              <a:hueOff val="0"/>
              <a:satOff val="0"/>
              <a:lumOff val="0"/>
              <a:alphaOff val="-32000"/>
            </a:schemeClr>
          </a:solidFill>
          <a:prstDash val="solid"/>
        </a:ln>
        <a:effectLst/>
      </dsp:spPr>
      <dsp:style>
        <a:lnRef idx="2">
          <a:scrgbClr r="0" g="0" b="0"/>
        </a:lnRef>
        <a:fillRef idx="1">
          <a:scrgbClr r="0" g="0" b="0"/>
        </a:fillRef>
        <a:effectRef idx="0">
          <a:scrgbClr r="0" g="0" b="0"/>
        </a:effectRef>
        <a:fontRef idx="minor">
          <a:schemeClr val="lt1"/>
        </a:fontRef>
      </dsp:style>
    </dsp:sp>
    <dsp:sp modelId="{9A58547B-3C68-4118-8E7D-50B325CB1EFE}">
      <dsp:nvSpPr>
        <dsp:cNvPr id="0" name=""/>
        <dsp:cNvSpPr/>
      </dsp:nvSpPr>
      <dsp:spPr>
        <a:xfrm>
          <a:off x="7062668" y="103476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Projekta īstenošana</a:t>
          </a:r>
        </a:p>
      </dsp:txBody>
      <dsp:txXfrm>
        <a:off x="7062668" y="1034764"/>
        <a:ext cx="1410283" cy="1236196"/>
      </dsp:txXfrm>
    </dsp:sp>
    <dsp:sp modelId="{89903DAA-6918-429A-8D9D-FE8711D03F0E}">
      <dsp:nvSpPr>
        <dsp:cNvPr id="0" name=""/>
        <dsp:cNvSpPr/>
      </dsp:nvSpPr>
      <dsp:spPr>
        <a:xfrm>
          <a:off x="8206861" y="453025"/>
          <a:ext cx="266091" cy="266091"/>
        </a:xfrm>
        <a:prstGeom prst="triangle">
          <a:avLst>
            <a:gd name="adj" fmla="val 100000"/>
          </a:avLst>
        </a:prstGeom>
        <a:solidFill>
          <a:schemeClr val="accent2">
            <a:alpha val="90000"/>
            <a:hueOff val="0"/>
            <a:satOff val="0"/>
            <a:lumOff val="0"/>
            <a:alphaOff val="-36000"/>
          </a:schemeClr>
        </a:solidFill>
        <a:ln w="12700" cap="flat" cmpd="sng" algn="ctr">
          <a:solidFill>
            <a:schemeClr val="accent2">
              <a:alpha val="90000"/>
              <a:hueOff val="0"/>
              <a:satOff val="0"/>
              <a:lumOff val="0"/>
              <a:alphaOff val="-36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945837" y="140814"/>
          <a:ext cx="938781" cy="1562112"/>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789131" y="60754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Noslēguma pārskats</a:t>
          </a:r>
        </a:p>
      </dsp:txBody>
      <dsp:txXfrm>
        <a:off x="8789131" y="607549"/>
        <a:ext cx="1410283" cy="12361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83BE8-FA7A-4DB3-A455-89198F41471B}">
      <dsp:nvSpPr>
        <dsp:cNvPr id="0" name=""/>
        <dsp:cNvSpPr/>
      </dsp:nvSpPr>
      <dsp:spPr>
        <a:xfrm>
          <a:off x="0" y="103914"/>
          <a:ext cx="9245346" cy="671070"/>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Pamatnosacījumi un finansējums</a:t>
          </a:r>
        </a:p>
      </dsp:txBody>
      <dsp:txXfrm>
        <a:off x="19655" y="123569"/>
        <a:ext cx="8135068" cy="631760"/>
      </dsp:txXfrm>
    </dsp:sp>
    <dsp:sp modelId="{6D790E74-773E-41A4-AB0E-80F09F363EE1}">
      <dsp:nvSpPr>
        <dsp:cNvPr id="0" name=""/>
        <dsp:cNvSpPr/>
      </dsp:nvSpPr>
      <dsp:spPr>
        <a:xfrm>
          <a:off x="625127" y="964476"/>
          <a:ext cx="9245346" cy="741241"/>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Prasības un iesniedzēja atbilstība</a:t>
          </a:r>
        </a:p>
      </dsp:txBody>
      <dsp:txXfrm>
        <a:off x="646837" y="986186"/>
        <a:ext cx="7899545" cy="697821"/>
      </dsp:txXfrm>
    </dsp:sp>
    <dsp:sp modelId="{838C2840-3311-4796-B595-1FAC22444084}">
      <dsp:nvSpPr>
        <dsp:cNvPr id="0" name=""/>
        <dsp:cNvSpPr/>
      </dsp:nvSpPr>
      <dsp:spPr>
        <a:xfrm>
          <a:off x="1288344" y="1896518"/>
          <a:ext cx="9245346" cy="769627"/>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Projekta iesniegšana un noformēšana</a:t>
          </a:r>
        </a:p>
      </dsp:txBody>
      <dsp:txXfrm>
        <a:off x="1310886" y="1919060"/>
        <a:ext cx="7897881" cy="724543"/>
      </dsp:txXfrm>
    </dsp:sp>
    <dsp:sp modelId="{1C68CBC9-7E76-4E69-93D6-B274A2FB78AF}">
      <dsp:nvSpPr>
        <dsp:cNvPr id="0" name=""/>
        <dsp:cNvSpPr/>
      </dsp:nvSpPr>
      <dsp:spPr>
        <a:xfrm>
          <a:off x="1875011" y="2926754"/>
          <a:ext cx="9245346" cy="70972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Projektu vērtēšana un apstiprināšana</a:t>
          </a:r>
        </a:p>
      </dsp:txBody>
      <dsp:txXfrm>
        <a:off x="1895798" y="2947541"/>
        <a:ext cx="7901391" cy="668154"/>
      </dsp:txXfrm>
    </dsp:sp>
    <dsp:sp modelId="{5CB24C3A-0E15-4547-B60A-7A2D722A967A}">
      <dsp:nvSpPr>
        <dsp:cNvPr id="0" name=""/>
        <dsp:cNvSpPr/>
      </dsp:nvSpPr>
      <dsp:spPr>
        <a:xfrm>
          <a:off x="2532959" y="3831516"/>
          <a:ext cx="9245346" cy="735695"/>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lv-LV" sz="2900" kern="1200" dirty="0">
              <a:latin typeface="Verdana" panose="020B0604030504040204" pitchFamily="34" charset="0"/>
              <a:ea typeface="Verdana" panose="020B0604030504040204" pitchFamily="34" charset="0"/>
            </a:rPr>
            <a:t>Ieteikumi pieteikuma sagatavošanai</a:t>
          </a:r>
        </a:p>
      </dsp:txBody>
      <dsp:txXfrm>
        <a:off x="2554507" y="3853064"/>
        <a:ext cx="7899869" cy="692599"/>
      </dsp:txXfrm>
    </dsp:sp>
    <dsp:sp modelId="{D2CAC751-1E51-4345-9E9E-0AE98EEA5768}">
      <dsp:nvSpPr>
        <dsp:cNvPr id="0" name=""/>
        <dsp:cNvSpPr/>
      </dsp:nvSpPr>
      <dsp:spPr>
        <a:xfrm>
          <a:off x="8453075" y="549205"/>
          <a:ext cx="611981" cy="61198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lv-LV" sz="2800" kern="1200"/>
        </a:p>
      </dsp:txBody>
      <dsp:txXfrm>
        <a:off x="8590771" y="549205"/>
        <a:ext cx="336589" cy="460516"/>
      </dsp:txXfrm>
    </dsp:sp>
    <dsp:sp modelId="{9C83C910-A11E-4164-8AEF-F447028EE998}">
      <dsp:nvSpPr>
        <dsp:cNvPr id="0" name=""/>
        <dsp:cNvSpPr/>
      </dsp:nvSpPr>
      <dsp:spPr>
        <a:xfrm>
          <a:off x="9096033" y="1499689"/>
          <a:ext cx="611981" cy="61198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lv-LV" sz="2800" kern="1200"/>
        </a:p>
      </dsp:txBody>
      <dsp:txXfrm>
        <a:off x="9233729" y="1499689"/>
        <a:ext cx="336589" cy="460516"/>
      </dsp:txXfrm>
    </dsp:sp>
    <dsp:sp modelId="{C0D6AEF0-BDD4-4DC1-84A2-BC489C503C8F}">
      <dsp:nvSpPr>
        <dsp:cNvPr id="0" name=""/>
        <dsp:cNvSpPr/>
      </dsp:nvSpPr>
      <dsp:spPr>
        <a:xfrm>
          <a:off x="9736923" y="2480032"/>
          <a:ext cx="611981" cy="61198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lv-LV" sz="2800" kern="1200"/>
        </a:p>
      </dsp:txBody>
      <dsp:txXfrm>
        <a:off x="9874619" y="2480032"/>
        <a:ext cx="336589" cy="460516"/>
      </dsp:txXfrm>
    </dsp:sp>
    <dsp:sp modelId="{D6D27BCF-9208-47E9-8054-5969FEBF4789}">
      <dsp:nvSpPr>
        <dsp:cNvPr id="0" name=""/>
        <dsp:cNvSpPr/>
      </dsp:nvSpPr>
      <dsp:spPr>
        <a:xfrm>
          <a:off x="10499401" y="3453859"/>
          <a:ext cx="611981" cy="61198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lv-LV" sz="2800" kern="1200"/>
        </a:p>
      </dsp:txBody>
      <dsp:txXfrm>
        <a:off x="10637097" y="3453859"/>
        <a:ext cx="336589" cy="4605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124201"/>
          <a:ext cx="11316576" cy="2409399"/>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975729" y="0"/>
          <a:ext cx="3331778" cy="1684671"/>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982156" y="1734632"/>
          <a:ext cx="3395727" cy="2483106"/>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ts val="0"/>
            </a:spcAft>
            <a:buNone/>
          </a:pPr>
          <a:endParaRPr lang="lv-LV" sz="1800" kern="1200" dirty="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r>
            <a:rPr lang="lv-LV" sz="2000" b="1" kern="1200" dirty="0"/>
            <a:t>Finansējums veido 100% no projekta kopējām attiecināmajām izmaksām</a:t>
          </a:r>
          <a:endParaRPr lang="lv-LV" sz="2000" b="1" kern="1200" dirty="0">
            <a:latin typeface="Verdana" panose="020B0604030504040204" pitchFamily="34" charset="0"/>
            <a:ea typeface="Verdana" panose="020B0604030504040204" pitchFamily="34" charset="0"/>
          </a:endParaRPr>
        </a:p>
      </dsp:txBody>
      <dsp:txXfrm rot="10800000">
        <a:off x="4058520" y="1734632"/>
        <a:ext cx="3242999" cy="2406742"/>
      </dsp:txXfrm>
    </dsp:sp>
    <dsp:sp modelId="{1576FBAE-E528-459B-8CB2-A84D0DE4747C}">
      <dsp:nvSpPr>
        <dsp:cNvPr id="0" name=""/>
        <dsp:cNvSpPr/>
      </dsp:nvSpPr>
      <dsp:spPr>
        <a:xfrm>
          <a:off x="115801" y="0"/>
          <a:ext cx="3287885" cy="1662762"/>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115801" y="1789511"/>
          <a:ext cx="3287885" cy="2392801"/>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Projekta īstenošanas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01.06.2023.</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31.05.2024.</a:t>
          </a:r>
        </a:p>
      </dsp:txBody>
      <dsp:txXfrm rot="10800000">
        <a:off x="189388" y="1789511"/>
        <a:ext cx="3140711" cy="2319214"/>
      </dsp:txXfrm>
    </dsp:sp>
    <dsp:sp modelId="{A4BF516A-B622-4B4F-B0E3-BA2E77AB5994}">
      <dsp:nvSpPr>
        <dsp:cNvPr id="0" name=""/>
        <dsp:cNvSpPr/>
      </dsp:nvSpPr>
      <dsp:spPr>
        <a:xfrm>
          <a:off x="8020732" y="0"/>
          <a:ext cx="3287885" cy="1696630"/>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t="-6000" b="-6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8009947" y="1851587"/>
          <a:ext cx="3287885" cy="2392825"/>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24000" rIns="142240" bIns="142240" numCol="1" spcCol="1270" anchor="t" anchorCtr="0">
          <a:noAutofit/>
        </a:bodyPr>
        <a:lstStyle/>
        <a:p>
          <a:pPr marL="0" lvl="0" indent="0" algn="ctr" defTabSz="889000">
            <a:lnSpc>
              <a:spcPct val="90000"/>
            </a:lnSpc>
            <a:spcBef>
              <a:spcPct val="0"/>
            </a:spcBef>
            <a:spcAft>
              <a:spcPct val="35000"/>
            </a:spcAft>
            <a:buNone/>
          </a:pPr>
          <a:r>
            <a:rPr lang="lv-LV" altLang="lv-LV" sz="2000" b="1" kern="1200" dirty="0">
              <a:solidFill>
                <a:prstClr val="white"/>
              </a:solidFill>
              <a:latin typeface="Verdana" panose="020B0604030504040204" pitchFamily="34" charset="0"/>
              <a:ea typeface="Verdana" panose="020B0604030504040204" pitchFamily="34" charset="0"/>
              <a:cs typeface="+mn-cs"/>
            </a:rPr>
            <a:t>Konkursā pieejamais finansējums </a:t>
          </a:r>
        </a:p>
        <a:p>
          <a:pPr marL="0" lvl="0" indent="0" algn="ctr" defTabSz="889000">
            <a:lnSpc>
              <a:spcPct val="90000"/>
            </a:lnSpc>
            <a:spcBef>
              <a:spcPct val="0"/>
            </a:spcBef>
            <a:spcAft>
              <a:spcPct val="35000"/>
            </a:spcAft>
            <a:buNone/>
          </a:pPr>
          <a:r>
            <a:rPr lang="lv-LV" sz="2000" b="1" kern="1200" dirty="0"/>
            <a:t>2 615 977,20 </a:t>
          </a:r>
          <a:r>
            <a:rPr lang="lv-LV" altLang="lv-LV" sz="2000" b="1" kern="1200" dirty="0">
              <a:solidFill>
                <a:prstClr val="white"/>
              </a:solidFill>
              <a:latin typeface="Verdana" panose="020B0604030504040204" pitchFamily="34" charset="0"/>
              <a:ea typeface="Verdana" panose="020B0604030504040204" pitchFamily="34" charset="0"/>
              <a:cs typeface="+mn-cs"/>
            </a:rPr>
            <a:t>EUR</a:t>
          </a:r>
          <a:endParaRPr lang="lv-LV" sz="1800" b="1" kern="1200" dirty="0">
            <a:solidFill>
              <a:prstClr val="white"/>
            </a:solidFill>
            <a:latin typeface="Verdana" panose="020B0604030504040204" pitchFamily="34" charset="0"/>
            <a:ea typeface="Verdana" panose="020B0604030504040204" pitchFamily="34" charset="0"/>
            <a:cs typeface="+mn-cs"/>
          </a:endParaRPr>
        </a:p>
      </dsp:txBody>
      <dsp:txXfrm rot="10800000">
        <a:off x="8083535" y="1851587"/>
        <a:ext cx="3140709" cy="23192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C9004-AF54-48EB-9E65-CC21A0D69C50}">
      <dsp:nvSpPr>
        <dsp:cNvPr id="0" name=""/>
        <dsp:cNvSpPr/>
      </dsp:nvSpPr>
      <dsp:spPr>
        <a:xfrm>
          <a:off x="742269" y="2025"/>
          <a:ext cx="1758943" cy="1758943"/>
        </a:xfrm>
        <a:prstGeom prst="ellipse">
          <a:avLst/>
        </a:prstGeom>
        <a:solidFill>
          <a:schemeClr val="accent2">
            <a:shade val="80000"/>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D04BB75-10EA-4EC2-8643-25A76B5EBB41}">
      <dsp:nvSpPr>
        <dsp:cNvPr id="0" name=""/>
        <dsp:cNvSpPr/>
      </dsp:nvSpPr>
      <dsp:spPr>
        <a:xfrm>
          <a:off x="1621741" y="135142"/>
          <a:ext cx="9384606" cy="1492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4000" rIns="0" bIns="25400" numCol="1" spcCol="1270" anchor="ctr" anchorCtr="0">
          <a:noAutofit/>
        </a:bodyPr>
        <a:lstStyle/>
        <a:p>
          <a:pPr marL="0" marR="0" lvl="0" indent="0" algn="l" defTabSz="800100" eaLnBrk="1" fontAlgn="auto" latinLnBrk="0" hangingPunct="1">
            <a:lnSpc>
              <a:spcPct val="90000"/>
            </a:lnSpc>
            <a:spcBef>
              <a:spcPct val="0"/>
            </a:spcBef>
            <a:spcAft>
              <a:spcPts val="1200"/>
            </a:spcAft>
            <a:buClrTx/>
            <a:buSzTx/>
            <a:buFontTx/>
            <a:buNone/>
            <a:tabLst/>
            <a:defRPr/>
          </a:pPr>
          <a:r>
            <a:rPr lang="lv-LV" sz="2000" b="1" kern="1200" dirty="0"/>
            <a:t>Projekta iesniedzējs </a:t>
          </a:r>
          <a:r>
            <a:rPr lang="lv-LV" sz="2000" kern="1200" dirty="0"/>
            <a:t>var iesniegt ne vairāk kā </a:t>
          </a:r>
          <a:r>
            <a:rPr lang="lv-LV" sz="2000" b="1" kern="1200" dirty="0"/>
            <a:t>trīs </a:t>
          </a:r>
          <a:r>
            <a:rPr lang="lv-LV" sz="2000" kern="1200" dirty="0"/>
            <a:t>projekta pieteikumus (projekta iesniedzējs, kurš ir īpašnieks bez maksas zemes apraidē </a:t>
          </a:r>
          <a:r>
            <a:rPr lang="lv-LV" sz="2000" kern="1200" dirty="0" err="1"/>
            <a:t>ciparformātā</a:t>
          </a:r>
          <a:r>
            <a:rPr lang="lv-LV" sz="2000" kern="1200" dirty="0"/>
            <a:t> izplatāmo televīzijas programmu sarakstā iekļautai programmai – četrus projekta pieteikumus)</a:t>
          </a:r>
        </a:p>
        <a:p>
          <a:pPr marL="0" marR="0" lvl="0" indent="0" algn="l" defTabSz="800100" eaLnBrk="1" fontAlgn="auto" latinLnBrk="0" hangingPunct="1">
            <a:lnSpc>
              <a:spcPct val="90000"/>
            </a:lnSpc>
            <a:spcBef>
              <a:spcPct val="0"/>
            </a:spcBef>
            <a:spcAft>
              <a:spcPts val="1200"/>
            </a:spcAft>
            <a:buClrTx/>
            <a:buSzTx/>
            <a:buFontTx/>
            <a:buNone/>
            <a:tabLst/>
            <a:defRPr/>
          </a:pPr>
          <a:endParaRPr lang="lv-LV" sz="2000" kern="1200" dirty="0"/>
        </a:p>
      </dsp:txBody>
      <dsp:txXfrm>
        <a:off x="1621741" y="135142"/>
        <a:ext cx="9384606" cy="1492709"/>
      </dsp:txXfrm>
    </dsp:sp>
    <dsp:sp modelId="{8C905C84-A283-4BF6-B41A-93D9907380CE}">
      <dsp:nvSpPr>
        <dsp:cNvPr id="0" name=""/>
        <dsp:cNvSpPr/>
      </dsp:nvSpPr>
      <dsp:spPr>
        <a:xfrm>
          <a:off x="742269" y="1760968"/>
          <a:ext cx="1758943" cy="1758943"/>
        </a:xfrm>
        <a:prstGeom prst="ellipse">
          <a:avLst/>
        </a:prstGeom>
        <a:solidFill>
          <a:schemeClr val="accent2">
            <a:shade val="80000"/>
            <a:alpha val="5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7A93598-AD7F-401C-8557-1C0174BF1DA8}">
      <dsp:nvSpPr>
        <dsp:cNvPr id="0" name=""/>
        <dsp:cNvSpPr/>
      </dsp:nvSpPr>
      <dsp:spPr>
        <a:xfrm>
          <a:off x="1579980" y="1945754"/>
          <a:ext cx="9384606" cy="1172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4000" rIns="0" bIns="25400" numCol="1" spcCol="1270" anchor="ctr" anchorCtr="0">
          <a:noAutofit/>
        </a:bodyPr>
        <a:lstStyle/>
        <a:p>
          <a:pPr marL="0" lvl="0" indent="0" algn="l" defTabSz="889000">
            <a:lnSpc>
              <a:spcPct val="90000"/>
            </a:lnSpc>
            <a:spcBef>
              <a:spcPct val="0"/>
            </a:spcBef>
            <a:spcAft>
              <a:spcPct val="35000"/>
            </a:spcAft>
            <a:buNone/>
          </a:pPr>
          <a:r>
            <a:rPr lang="lv-LV" sz="2000" b="1" kern="1200" dirty="0"/>
            <a:t>Sadarbības partneris </a:t>
          </a:r>
          <a:r>
            <a:rPr lang="lv-LV" sz="2000" kern="1200" dirty="0"/>
            <a:t>var piedalīties ne vairāk kā </a:t>
          </a:r>
          <a:r>
            <a:rPr lang="lv-LV" sz="2000" b="1" kern="1200" dirty="0"/>
            <a:t>trijos </a:t>
          </a:r>
          <a:r>
            <a:rPr lang="lv-LV" sz="2000" kern="1200" dirty="0"/>
            <a:t>projektu pieteikumos </a:t>
          </a:r>
          <a:endParaRPr lang="lv-LV" sz="2000" b="0" u="sng" kern="1200" dirty="0"/>
        </a:p>
      </dsp:txBody>
      <dsp:txXfrm>
        <a:off x="1579980" y="1945754"/>
        <a:ext cx="9384606" cy="1172423"/>
      </dsp:txXfrm>
    </dsp:sp>
    <dsp:sp modelId="{1C9F509A-FBDE-4BE5-8E2A-5B169115276F}">
      <dsp:nvSpPr>
        <dsp:cNvPr id="0" name=""/>
        <dsp:cNvSpPr/>
      </dsp:nvSpPr>
      <dsp:spPr>
        <a:xfrm>
          <a:off x="742269" y="3519912"/>
          <a:ext cx="1758943" cy="1758943"/>
        </a:xfrm>
        <a:prstGeom prst="ellipse">
          <a:avLst/>
        </a:prstGeom>
        <a:solidFill>
          <a:schemeClr val="accent2">
            <a:shade val="80000"/>
            <a:alpha val="5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3864510-0CA6-4E94-845E-6545B5E25B58}">
      <dsp:nvSpPr>
        <dsp:cNvPr id="0" name=""/>
        <dsp:cNvSpPr/>
      </dsp:nvSpPr>
      <dsp:spPr>
        <a:xfrm>
          <a:off x="1621741" y="3375362"/>
          <a:ext cx="9384606" cy="1758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24000" rIns="0" bIns="25400" numCol="1" spcCol="1270" anchor="ctr" anchorCtr="0">
          <a:noAutofit/>
        </a:bodyPr>
        <a:lstStyle/>
        <a:p>
          <a:pPr marL="0" lvl="0" indent="0" algn="l" defTabSz="800100">
            <a:lnSpc>
              <a:spcPct val="90000"/>
            </a:lnSpc>
            <a:spcBef>
              <a:spcPct val="0"/>
            </a:spcBef>
            <a:spcAft>
              <a:spcPct val="35000"/>
            </a:spcAft>
            <a:buNone/>
          </a:pPr>
          <a:r>
            <a:rPr lang="lv-LV" sz="2000" kern="1200" dirty="0"/>
            <a:t>Projekta iesniedzējam programmā pieejamais finansējums nedrīkst pārsniegt 25% no 2021.gada neto apgrozījuma, bet jebkurā gadījumā ne vairāk kā 300 000 EUR</a:t>
          </a:r>
          <a:endParaRPr lang="lv-LV" sz="2000" b="0" kern="1200" dirty="0"/>
        </a:p>
      </dsp:txBody>
      <dsp:txXfrm>
        <a:off x="1621741" y="3375362"/>
        <a:ext cx="9384606" cy="17589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76BC6-7E80-419A-9E92-4DF14DE6A1BD}">
      <dsp:nvSpPr>
        <dsp:cNvPr id="0" name=""/>
        <dsp:cNvSpPr/>
      </dsp:nvSpPr>
      <dsp:spPr>
        <a:xfrm>
          <a:off x="3313709" y="2049409"/>
          <a:ext cx="539784" cy="1458154"/>
        </a:xfrm>
        <a:custGeom>
          <a:avLst/>
          <a:gdLst/>
          <a:ahLst/>
          <a:cxnLst/>
          <a:rect l="0" t="0" r="0" b="0"/>
          <a:pathLst>
            <a:path>
              <a:moveTo>
                <a:pt x="0" y="0"/>
              </a:moveTo>
              <a:lnTo>
                <a:pt x="269892" y="0"/>
              </a:lnTo>
              <a:lnTo>
                <a:pt x="269892" y="1458154"/>
              </a:lnTo>
              <a:lnTo>
                <a:pt x="539784" y="145815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544730" y="2739615"/>
        <a:ext cx="77742" cy="77742"/>
      </dsp:txXfrm>
    </dsp:sp>
    <dsp:sp modelId="{70018D59-1BA1-4167-8945-CF578731897E}">
      <dsp:nvSpPr>
        <dsp:cNvPr id="0" name=""/>
        <dsp:cNvSpPr/>
      </dsp:nvSpPr>
      <dsp:spPr>
        <a:xfrm>
          <a:off x="3313709" y="2049409"/>
          <a:ext cx="554302" cy="541908"/>
        </a:xfrm>
        <a:custGeom>
          <a:avLst/>
          <a:gdLst/>
          <a:ahLst/>
          <a:cxnLst/>
          <a:rect l="0" t="0" r="0" b="0"/>
          <a:pathLst>
            <a:path>
              <a:moveTo>
                <a:pt x="0" y="0"/>
              </a:moveTo>
              <a:lnTo>
                <a:pt x="277151" y="0"/>
              </a:lnTo>
              <a:lnTo>
                <a:pt x="277151" y="541908"/>
              </a:lnTo>
              <a:lnTo>
                <a:pt x="554302" y="541908"/>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571481" y="2300984"/>
        <a:ext cx="38759" cy="38759"/>
      </dsp:txXfrm>
    </dsp:sp>
    <dsp:sp modelId="{85687564-C299-4ECF-8238-CBBB98D41224}">
      <dsp:nvSpPr>
        <dsp:cNvPr id="0" name=""/>
        <dsp:cNvSpPr/>
      </dsp:nvSpPr>
      <dsp:spPr>
        <a:xfrm>
          <a:off x="3313709" y="1607557"/>
          <a:ext cx="575800" cy="441852"/>
        </a:xfrm>
        <a:custGeom>
          <a:avLst/>
          <a:gdLst/>
          <a:ahLst/>
          <a:cxnLst/>
          <a:rect l="0" t="0" r="0" b="0"/>
          <a:pathLst>
            <a:path>
              <a:moveTo>
                <a:pt x="0" y="441852"/>
              </a:moveTo>
              <a:lnTo>
                <a:pt x="287900" y="441852"/>
              </a:lnTo>
              <a:lnTo>
                <a:pt x="287900" y="0"/>
              </a:lnTo>
              <a:lnTo>
                <a:pt x="575800"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583465" y="1810338"/>
        <a:ext cx="36289" cy="36289"/>
      </dsp:txXfrm>
    </dsp:sp>
    <dsp:sp modelId="{7FEDC4E4-1DB5-42EA-ACC1-739C8A6098CC}">
      <dsp:nvSpPr>
        <dsp:cNvPr id="0" name=""/>
        <dsp:cNvSpPr/>
      </dsp:nvSpPr>
      <dsp:spPr>
        <a:xfrm>
          <a:off x="3313709" y="680673"/>
          <a:ext cx="551069" cy="1368735"/>
        </a:xfrm>
        <a:custGeom>
          <a:avLst/>
          <a:gdLst/>
          <a:ahLst/>
          <a:cxnLst/>
          <a:rect l="0" t="0" r="0" b="0"/>
          <a:pathLst>
            <a:path>
              <a:moveTo>
                <a:pt x="0" y="1368735"/>
              </a:moveTo>
              <a:lnTo>
                <a:pt x="275534" y="1368735"/>
              </a:lnTo>
              <a:lnTo>
                <a:pt x="275534" y="0"/>
              </a:lnTo>
              <a:lnTo>
                <a:pt x="551069"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552356" y="1328154"/>
        <a:ext cx="73775" cy="73775"/>
      </dsp:txXfrm>
    </dsp:sp>
    <dsp:sp modelId="{5E989E1D-81FC-49B5-ADA4-7DC4458D7525}">
      <dsp:nvSpPr>
        <dsp:cNvPr id="0" name=""/>
        <dsp:cNvSpPr/>
      </dsp:nvSpPr>
      <dsp:spPr>
        <a:xfrm>
          <a:off x="0" y="360582"/>
          <a:ext cx="3249764" cy="3377654"/>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1" kern="1200" dirty="0"/>
            <a:t>Latvijā reģistrēta juridiskā persona</a:t>
          </a:r>
        </a:p>
        <a:p>
          <a:pPr marL="0" lvl="0" indent="0" algn="ctr" defTabSz="1066800">
            <a:lnSpc>
              <a:spcPct val="90000"/>
            </a:lnSpc>
            <a:spcBef>
              <a:spcPct val="0"/>
            </a:spcBef>
            <a:spcAft>
              <a:spcPct val="35000"/>
            </a:spcAft>
            <a:buNone/>
          </a:pPr>
          <a:r>
            <a:rPr lang="lv-LV" sz="2400" b="1" kern="1200" dirty="0"/>
            <a:t>un</a:t>
          </a:r>
        </a:p>
        <a:p>
          <a:pPr marL="0" lvl="0" indent="0" algn="ctr" defTabSz="1066800">
            <a:lnSpc>
              <a:spcPct val="90000"/>
            </a:lnSpc>
            <a:spcBef>
              <a:spcPct val="0"/>
            </a:spcBef>
            <a:spcAft>
              <a:spcPct val="35000"/>
            </a:spcAft>
            <a:buNone/>
          </a:pPr>
          <a:r>
            <a:rPr lang="lv-LV" sz="2400" b="1" i="0" kern="1200" dirty="0"/>
            <a:t>biedrības un nodibinājumi, kas ir īpašnieki medijam</a:t>
          </a:r>
        </a:p>
      </dsp:txBody>
      <dsp:txXfrm>
        <a:off x="0" y="360582"/>
        <a:ext cx="3249764" cy="3377654"/>
      </dsp:txXfrm>
    </dsp:sp>
    <dsp:sp modelId="{C2153365-1606-4142-B864-788A9BAD580B}">
      <dsp:nvSpPr>
        <dsp:cNvPr id="0" name=""/>
        <dsp:cNvSpPr/>
      </dsp:nvSpPr>
      <dsp:spPr>
        <a:xfrm>
          <a:off x="3864779" y="328667"/>
          <a:ext cx="6361565" cy="7040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b="0" kern="1200" dirty="0">
              <a:latin typeface="Verdana" panose="020B0604030504040204" pitchFamily="34" charset="0"/>
              <a:ea typeface="Verdana" panose="020B0604030504040204" pitchFamily="34" charset="0"/>
            </a:rPr>
            <a:t>Īpašnieks nacionāla mēroga masu informācijas līdzeklim, kas veido redakcionāli neatkarīgu žurnālistikas saturu</a:t>
          </a:r>
          <a:endParaRPr lang="lv-LV" sz="1600" b="0" kern="1200" dirty="0"/>
        </a:p>
      </dsp:txBody>
      <dsp:txXfrm>
        <a:off x="3864779" y="328667"/>
        <a:ext cx="6361565" cy="704013"/>
      </dsp:txXfrm>
    </dsp:sp>
    <dsp:sp modelId="{18BE4F0F-48CB-4E0E-97A2-11077B25BD29}">
      <dsp:nvSpPr>
        <dsp:cNvPr id="0" name=""/>
        <dsp:cNvSpPr/>
      </dsp:nvSpPr>
      <dsp:spPr>
        <a:xfrm>
          <a:off x="3889510" y="1255550"/>
          <a:ext cx="6295754" cy="7040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dirty="0"/>
            <a:t>Reģistrēts Uzņēmumu reģistrā vismaz 2 gadus</a:t>
          </a:r>
        </a:p>
      </dsp:txBody>
      <dsp:txXfrm>
        <a:off x="3889510" y="1255550"/>
        <a:ext cx="6295754" cy="704013"/>
      </dsp:txXfrm>
    </dsp:sp>
    <dsp:sp modelId="{758FC2B2-14B5-4943-A29B-AEE8FD1F15D1}">
      <dsp:nvSpPr>
        <dsp:cNvPr id="0" name=""/>
        <dsp:cNvSpPr/>
      </dsp:nvSpPr>
      <dsp:spPr>
        <a:xfrm>
          <a:off x="3868012" y="2239311"/>
          <a:ext cx="6327644" cy="7040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dirty="0"/>
            <a:t>Pastāvīgi ar darba līgumu pilnā slodzē nodarbina vismaz vienu cilvēku satura veidošanā</a:t>
          </a:r>
        </a:p>
      </dsp:txBody>
      <dsp:txXfrm>
        <a:off x="3868012" y="2239311"/>
        <a:ext cx="6327644" cy="704013"/>
      </dsp:txXfrm>
    </dsp:sp>
    <dsp:sp modelId="{07493160-E686-4022-A716-B742B7F6BEFB}">
      <dsp:nvSpPr>
        <dsp:cNvPr id="0" name=""/>
        <dsp:cNvSpPr/>
      </dsp:nvSpPr>
      <dsp:spPr>
        <a:xfrm>
          <a:off x="3853493" y="3155557"/>
          <a:ext cx="6373227" cy="7040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dirty="0"/>
            <a:t>Saistošs ētikas kodekss</a:t>
          </a:r>
        </a:p>
      </dsp:txBody>
      <dsp:txXfrm>
        <a:off x="3853493" y="3155557"/>
        <a:ext cx="6373227" cy="70401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76BC6-7E80-419A-9E92-4DF14DE6A1BD}">
      <dsp:nvSpPr>
        <dsp:cNvPr id="0" name=""/>
        <dsp:cNvSpPr/>
      </dsp:nvSpPr>
      <dsp:spPr>
        <a:xfrm>
          <a:off x="3313709" y="2196919"/>
          <a:ext cx="539784" cy="1310644"/>
        </a:xfrm>
        <a:custGeom>
          <a:avLst/>
          <a:gdLst/>
          <a:ahLst/>
          <a:cxnLst/>
          <a:rect l="0" t="0" r="0" b="0"/>
          <a:pathLst>
            <a:path>
              <a:moveTo>
                <a:pt x="0" y="0"/>
              </a:moveTo>
              <a:lnTo>
                <a:pt x="269892" y="0"/>
              </a:lnTo>
              <a:lnTo>
                <a:pt x="269892" y="1310644"/>
              </a:lnTo>
              <a:lnTo>
                <a:pt x="539784" y="1310644"/>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548165" y="2816805"/>
        <a:ext cx="70872" cy="70872"/>
      </dsp:txXfrm>
    </dsp:sp>
    <dsp:sp modelId="{70018D59-1BA1-4167-8945-CF578731897E}">
      <dsp:nvSpPr>
        <dsp:cNvPr id="0" name=""/>
        <dsp:cNvSpPr/>
      </dsp:nvSpPr>
      <dsp:spPr>
        <a:xfrm>
          <a:off x="3313709" y="2196919"/>
          <a:ext cx="532781" cy="458942"/>
        </a:xfrm>
        <a:custGeom>
          <a:avLst/>
          <a:gdLst/>
          <a:ahLst/>
          <a:cxnLst/>
          <a:rect l="0" t="0" r="0" b="0"/>
          <a:pathLst>
            <a:path>
              <a:moveTo>
                <a:pt x="0" y="0"/>
              </a:moveTo>
              <a:lnTo>
                <a:pt x="266390" y="0"/>
              </a:lnTo>
              <a:lnTo>
                <a:pt x="266390" y="458942"/>
              </a:lnTo>
              <a:lnTo>
                <a:pt x="532781" y="458942"/>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562520" y="2408810"/>
        <a:ext cx="35159" cy="35159"/>
      </dsp:txXfrm>
    </dsp:sp>
    <dsp:sp modelId="{85687564-C299-4ECF-8238-CBBB98D41224}">
      <dsp:nvSpPr>
        <dsp:cNvPr id="0" name=""/>
        <dsp:cNvSpPr/>
      </dsp:nvSpPr>
      <dsp:spPr>
        <a:xfrm>
          <a:off x="3313709" y="1775844"/>
          <a:ext cx="532781" cy="421074"/>
        </a:xfrm>
        <a:custGeom>
          <a:avLst/>
          <a:gdLst/>
          <a:ahLst/>
          <a:cxnLst/>
          <a:rect l="0" t="0" r="0" b="0"/>
          <a:pathLst>
            <a:path>
              <a:moveTo>
                <a:pt x="0" y="421074"/>
              </a:moveTo>
              <a:lnTo>
                <a:pt x="266390" y="421074"/>
              </a:lnTo>
              <a:lnTo>
                <a:pt x="266390" y="0"/>
              </a:lnTo>
              <a:lnTo>
                <a:pt x="532781"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563122" y="1969404"/>
        <a:ext cx="33954" cy="33954"/>
      </dsp:txXfrm>
    </dsp:sp>
    <dsp:sp modelId="{7FEDC4E4-1DB5-42EA-ACC1-739C8A6098CC}">
      <dsp:nvSpPr>
        <dsp:cNvPr id="0" name=""/>
        <dsp:cNvSpPr/>
      </dsp:nvSpPr>
      <dsp:spPr>
        <a:xfrm>
          <a:off x="3313709" y="895827"/>
          <a:ext cx="532781" cy="1301091"/>
        </a:xfrm>
        <a:custGeom>
          <a:avLst/>
          <a:gdLst/>
          <a:ahLst/>
          <a:cxnLst/>
          <a:rect l="0" t="0" r="0" b="0"/>
          <a:pathLst>
            <a:path>
              <a:moveTo>
                <a:pt x="0" y="1301091"/>
              </a:moveTo>
              <a:lnTo>
                <a:pt x="266390" y="1301091"/>
              </a:lnTo>
              <a:lnTo>
                <a:pt x="266390" y="0"/>
              </a:lnTo>
              <a:lnTo>
                <a:pt x="532781" y="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544951" y="1511224"/>
        <a:ext cx="70297" cy="70297"/>
      </dsp:txXfrm>
    </dsp:sp>
    <dsp:sp modelId="{5E989E1D-81FC-49B5-ADA4-7DC4458D7525}">
      <dsp:nvSpPr>
        <dsp:cNvPr id="0" name=""/>
        <dsp:cNvSpPr/>
      </dsp:nvSpPr>
      <dsp:spPr>
        <a:xfrm>
          <a:off x="0" y="508092"/>
          <a:ext cx="3249764" cy="3377654"/>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1" kern="1200" dirty="0"/>
            <a:t>Neatkarīgie producenti (juridiskas personas) </a:t>
          </a:r>
        </a:p>
        <a:p>
          <a:pPr marL="0" lvl="0" indent="0" algn="ctr" defTabSz="1066800">
            <a:lnSpc>
              <a:spcPct val="90000"/>
            </a:lnSpc>
            <a:spcBef>
              <a:spcPct val="0"/>
            </a:spcBef>
            <a:spcAft>
              <a:spcPct val="35000"/>
            </a:spcAft>
            <a:buNone/>
          </a:pPr>
          <a:r>
            <a:rPr lang="lv-LV" sz="2400" b="1" kern="1200" dirty="0"/>
            <a:t>un </a:t>
          </a:r>
        </a:p>
        <a:p>
          <a:pPr marL="0" lvl="0" indent="0" algn="ctr" defTabSz="1066800">
            <a:lnSpc>
              <a:spcPct val="90000"/>
            </a:lnSpc>
            <a:spcBef>
              <a:spcPct val="0"/>
            </a:spcBef>
            <a:spcAft>
              <a:spcPct val="35000"/>
            </a:spcAft>
            <a:buNone/>
          </a:pPr>
          <a:r>
            <a:rPr lang="lv-LV" sz="2400" b="1" kern="1200" dirty="0"/>
            <a:t>nodibinājumi un biedrības, kas nav īpašnieki medijiem</a:t>
          </a:r>
          <a:endParaRPr lang="lv-LV" sz="2400" kern="1200" dirty="0"/>
        </a:p>
      </dsp:txBody>
      <dsp:txXfrm>
        <a:off x="0" y="508092"/>
        <a:ext cx="3249764" cy="3377654"/>
      </dsp:txXfrm>
    </dsp:sp>
    <dsp:sp modelId="{C2153365-1606-4142-B864-788A9BAD580B}">
      <dsp:nvSpPr>
        <dsp:cNvPr id="0" name=""/>
        <dsp:cNvSpPr/>
      </dsp:nvSpPr>
      <dsp:spPr>
        <a:xfrm>
          <a:off x="3846490" y="543820"/>
          <a:ext cx="6361565" cy="7040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b="0" kern="1200" dirty="0"/>
            <a:t>Darbība ir vērsta uz žurnālistikas materiālu veidošanu</a:t>
          </a:r>
        </a:p>
      </dsp:txBody>
      <dsp:txXfrm>
        <a:off x="3846490" y="543820"/>
        <a:ext cx="6361565" cy="704013"/>
      </dsp:txXfrm>
    </dsp:sp>
    <dsp:sp modelId="{18BE4F0F-48CB-4E0E-97A2-11077B25BD29}">
      <dsp:nvSpPr>
        <dsp:cNvPr id="0" name=""/>
        <dsp:cNvSpPr/>
      </dsp:nvSpPr>
      <dsp:spPr>
        <a:xfrm>
          <a:off x="3846490" y="1423837"/>
          <a:ext cx="6295754" cy="7040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b="0" kern="1200" dirty="0"/>
            <a:t>Saistošs ētikas kodekss</a:t>
          </a:r>
          <a:endParaRPr lang="lv-LV" sz="2000" kern="1200" dirty="0"/>
        </a:p>
      </dsp:txBody>
      <dsp:txXfrm>
        <a:off x="3846490" y="1423837"/>
        <a:ext cx="6295754" cy="704013"/>
      </dsp:txXfrm>
    </dsp:sp>
    <dsp:sp modelId="{758FC2B2-14B5-4943-A29B-AEE8FD1F15D1}">
      <dsp:nvSpPr>
        <dsp:cNvPr id="0" name=""/>
        <dsp:cNvSpPr/>
      </dsp:nvSpPr>
      <dsp:spPr>
        <a:xfrm>
          <a:off x="3846490" y="2303855"/>
          <a:ext cx="6327644" cy="7040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dirty="0"/>
            <a:t>Reģistrēts Uzņēmumu reģistrā 2 gadus</a:t>
          </a:r>
        </a:p>
      </dsp:txBody>
      <dsp:txXfrm>
        <a:off x="3846490" y="2303855"/>
        <a:ext cx="6327644" cy="704013"/>
      </dsp:txXfrm>
    </dsp:sp>
    <dsp:sp modelId="{07493160-E686-4022-A716-B742B7F6BEFB}">
      <dsp:nvSpPr>
        <dsp:cNvPr id="0" name=""/>
        <dsp:cNvSpPr/>
      </dsp:nvSpPr>
      <dsp:spPr>
        <a:xfrm>
          <a:off x="3853493" y="3155557"/>
          <a:ext cx="6373227" cy="704013"/>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b="0" kern="1200" dirty="0"/>
            <a:t>Vismaz viens sadarbības partneris</a:t>
          </a:r>
          <a:endParaRPr lang="lv-LV" sz="2000" kern="1200" dirty="0"/>
        </a:p>
      </dsp:txBody>
      <dsp:txXfrm>
        <a:off x="3853493" y="3155557"/>
        <a:ext cx="6373227" cy="70401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02/21/2023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261851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PIELIKUMUS NEPIECIEŠAMS SAZIPOT – NELIKT ĀRĒJĀS SAITES!</a:t>
            </a:r>
            <a:br>
              <a:rPr lang="lv-LV" dirty="0"/>
            </a:br>
            <a:br>
              <a:rPr lang="lv-LV" dirty="0"/>
            </a:br>
            <a:r>
              <a:rPr lang="lv-LV" dirty="0"/>
              <a:t>PIETEIKUMUS, KURUS SAŅEMSIM PĒC LAIKA – NEIZSKATĪSIM </a:t>
            </a:r>
          </a:p>
        </p:txBody>
      </p:sp>
      <p:sp>
        <p:nvSpPr>
          <p:cNvPr id="4" name="Slide Number Placeholder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3332929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VEIDLAPU IESNIEDZ WORD DOC, BUDŽETU EXCEL</a:t>
            </a:r>
          </a:p>
        </p:txBody>
      </p:sp>
      <p:sp>
        <p:nvSpPr>
          <p:cNvPr id="4" name="Slide Number Placeholder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2131072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NAV NEPIECIEŠAMS SADARBĪBAS LĪGUMS</a:t>
            </a: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1204582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200" dirty="0">
                <a:latin typeface="Verdana" panose="020B0604030504040204" pitchFamily="34" charset="0"/>
                <a:ea typeface="Verdana" panose="020B0604030504040204" pitchFamily="34" charset="0"/>
              </a:rPr>
              <a:t>IR NEPIECIEŠAMAS PROJEKTA AKTIVITĀŠU ĪSTENOŠANI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200" dirty="0">
                <a:latin typeface="Verdana" panose="020B0604030504040204" pitchFamily="34" charset="0"/>
                <a:ea typeface="Verdana" panose="020B0604030504040204" pitchFamily="34" charset="0"/>
              </a:rPr>
              <a:t>IR PAREDZĒTAS APSTIPRINĀTAJĀ PROJEKTA PIETEIKUMĀ</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lv-LV" sz="1200" dirty="0">
              <a:latin typeface="Verdana" panose="020B0604030504040204" pitchFamily="34" charset="0"/>
              <a:ea typeface="Verdana" panose="020B0604030504040204" pitchFamily="34"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2020513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None/>
            </a:pP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15</a:t>
            </a:fld>
            <a:endParaRPr lang="en-LV"/>
          </a:p>
        </p:txBody>
      </p:sp>
    </p:spTree>
    <p:extLst>
      <p:ext uri="{BB962C8B-B14F-4D97-AF65-F5344CB8AC3E}">
        <p14:creationId xmlns:p14="http://schemas.microsoft.com/office/powerpoint/2010/main" val="225136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Atbilstība  - mērķauditorija jābūt nacionāla mēroga</a:t>
            </a:r>
          </a:p>
        </p:txBody>
      </p:sp>
      <p:sp>
        <p:nvSpPr>
          <p:cNvPr id="4" name="Slide Number Placeholder 3"/>
          <p:cNvSpPr>
            <a:spLocks noGrp="1"/>
          </p:cNvSpPr>
          <p:nvPr>
            <p:ph type="sldNum" sz="quarter" idx="5"/>
          </p:nvPr>
        </p:nvSpPr>
        <p:spPr/>
        <p:txBody>
          <a:bodyPr/>
          <a:lstStyle/>
          <a:p>
            <a:fld id="{61D30602-8DDB-E748-B349-EB91B332399B}" type="slidenum">
              <a:rPr lang="en-LV" smtClean="0"/>
              <a:t>16</a:t>
            </a:fld>
            <a:endParaRPr lang="en-LV"/>
          </a:p>
        </p:txBody>
      </p:sp>
    </p:spTree>
    <p:extLst>
      <p:ext uri="{BB962C8B-B14F-4D97-AF65-F5344CB8AC3E}">
        <p14:creationId xmlns:p14="http://schemas.microsoft.com/office/powerpoint/2010/main" val="1380364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PĪ jāiepazīstas ar tabulu KN 5.punktā – minimālais punktu skaits ir arī atšķirīgos kritērijos, ne tikai kopsummā</a:t>
            </a:r>
          </a:p>
        </p:txBody>
      </p:sp>
      <p:sp>
        <p:nvSpPr>
          <p:cNvPr id="4" name="Slide Number Placeholder 3"/>
          <p:cNvSpPr>
            <a:spLocks noGrp="1"/>
          </p:cNvSpPr>
          <p:nvPr>
            <p:ph type="sldNum" sz="quarter" idx="5"/>
          </p:nvPr>
        </p:nvSpPr>
        <p:spPr/>
        <p:txBody>
          <a:bodyPr/>
          <a:lstStyle/>
          <a:p>
            <a:fld id="{61D30602-8DDB-E748-B349-EB91B332399B}" type="slidenum">
              <a:rPr lang="en-LV" smtClean="0"/>
              <a:t>17</a:t>
            </a:fld>
            <a:endParaRPr lang="en-LV"/>
          </a:p>
        </p:txBody>
      </p:sp>
    </p:spTree>
    <p:extLst>
      <p:ext uri="{BB962C8B-B14F-4D97-AF65-F5344CB8AC3E}">
        <p14:creationId xmlns:p14="http://schemas.microsoft.com/office/powerpoint/2010/main" val="1924402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spcAft>
                <a:spcPts val="1200"/>
              </a:spcAft>
            </a:pPr>
            <a:endParaRPr lang="lv-LV" b="0"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18</a:t>
            </a:fld>
            <a:endParaRPr lang="en-LV"/>
          </a:p>
        </p:txBody>
      </p:sp>
    </p:spTree>
    <p:extLst>
      <p:ext uri="{BB962C8B-B14F-4D97-AF65-F5344CB8AC3E}">
        <p14:creationId xmlns:p14="http://schemas.microsoft.com/office/powerpoint/2010/main" val="2931506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19</a:t>
            </a:fld>
            <a:endParaRPr lang="en-LV"/>
          </a:p>
        </p:txBody>
      </p:sp>
    </p:spTree>
    <p:extLst>
      <p:ext uri="{BB962C8B-B14F-4D97-AF65-F5344CB8AC3E}">
        <p14:creationId xmlns:p14="http://schemas.microsoft.com/office/powerpoint/2010/main" val="1299940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charset="0"/>
              </a:rPr>
              <a:t>* Projektiem, kuru projekta īstenošanas periods nepārsniedz 5 mēnešus, Fonds izmaksās avansa maksājumu 100% apmērā no Projektam piešķirtā programmas finansējuma. Šādā gadījumā Projekta īstenotājam starpposma pārskats nav jāiesniedz.</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Noslēguma maksājuma galīgais apmērs ir atkarīgs no projekta kopējā faktiski attiecināmo izmaksu apmērā un tāpēc var arī nesasniegt sākotnēji plānotos 20% no projekta plānotajām attiecināmajām izmaksām apmēru.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(Jāņem vērā, ka projekta noslēgumā attiecībā pret projekta faktiskajām attiecināmajām izmaksām tiek pārrēķinātas arī attiecināmās inventāra iegādes izmaksas).</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6623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0" dirty="0"/>
          </a:p>
        </p:txBody>
      </p:sp>
      <p:sp>
        <p:nvSpPr>
          <p:cNvPr id="4" name="Slide Number Placeholder 3"/>
          <p:cNvSpPr>
            <a:spLocks noGrp="1"/>
          </p:cNvSpPr>
          <p:nvPr>
            <p:ph type="sldNum" sz="quarter" idx="5"/>
          </p:nvPr>
        </p:nvSpPr>
        <p:spPr/>
        <p:txBody>
          <a:bodyPr/>
          <a:lstStyle/>
          <a:p>
            <a:fld id="{61D30602-8DDB-E748-B349-EB91B332399B}" type="slidenum">
              <a:rPr lang="en-LV" smtClean="0"/>
              <a:t>22</a:t>
            </a:fld>
            <a:endParaRPr lang="en-LV"/>
          </a:p>
        </p:txBody>
      </p:sp>
    </p:spTree>
    <p:extLst>
      <p:ext uri="{BB962C8B-B14F-4D97-AF65-F5344CB8AC3E}">
        <p14:creationId xmlns:p14="http://schemas.microsoft.com/office/powerpoint/2010/main" val="774133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23</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137120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3166679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lv-LV" dirty="0">
                <a:cs typeface="Calibri"/>
              </a:rPr>
              <a:t>Ja iesniedz vairākus projekta pieteikumus, tad to finansējumu summē kopā un aprēķina 25% no 2021.gada neto apgrozījuma</a:t>
            </a: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800" dirty="0">
                <a:solidFill>
                  <a:srgbClr val="000000"/>
                </a:solidFill>
                <a:effectLst/>
                <a:latin typeface="Times New Roman" panose="02020603050405020304" pitchFamily="18" charset="0"/>
                <a:ea typeface="Times New Roman" panose="02020603050405020304" pitchFamily="18" charset="0"/>
              </a:rPr>
              <a:t>ir reģistrēts Uzņēmumu reģistrā vismaz 2 (divus) gadus uz projekta pieteikuma iesniegšanas termiņa pēdējo dienu</a:t>
            </a: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1581510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1683963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Būtiski nozares vai ētikas pārkāpumi – ja esat saņēmuši </a:t>
            </a:r>
            <a:r>
              <a:rPr lang="en-GB" sz="1200" dirty="0" err="1">
                <a:solidFill>
                  <a:srgbClr val="000000"/>
                </a:solidFill>
                <a:effectLst/>
                <a:latin typeface="Times New Roman" panose="02020603050405020304" pitchFamily="18" charset="0"/>
                <a:ea typeface="Times New Roman" panose="02020603050405020304" pitchFamily="18" charset="0"/>
              </a:rPr>
              <a:t>kompetentas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institūcijas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lēmumu</a:t>
            </a:r>
            <a:r>
              <a:rPr lang="en-GB" sz="1200" dirty="0">
                <a:solidFill>
                  <a:srgbClr val="000000"/>
                </a:solidFill>
                <a:effectLst/>
                <a:latin typeface="Times New Roman" panose="02020603050405020304" pitchFamily="18" charset="0"/>
                <a:ea typeface="Times New Roman" panose="02020603050405020304" pitchFamily="18" charset="0"/>
              </a:rPr>
              <a:t>, kas </a:t>
            </a:r>
            <a:r>
              <a:rPr lang="en-GB" sz="1200" dirty="0" err="1">
                <a:solidFill>
                  <a:srgbClr val="000000"/>
                </a:solidFill>
                <a:effectLst/>
                <a:latin typeface="Times New Roman" panose="02020603050405020304" pitchFamily="18" charset="0"/>
                <a:ea typeface="Times New Roman" panose="02020603050405020304" pitchFamily="18" charset="0"/>
              </a:rPr>
              <a:t>ir</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stājies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spēkā</a:t>
            </a:r>
            <a:r>
              <a:rPr lang="en-GB" sz="1200" dirty="0">
                <a:solidFill>
                  <a:srgbClr val="000000"/>
                </a:solidFill>
                <a:effectLst/>
                <a:latin typeface="Times New Roman" panose="02020603050405020304" pitchFamily="18" charset="0"/>
                <a:ea typeface="Times New Roman" panose="02020603050405020304" pitchFamily="18" charset="0"/>
              </a:rPr>
              <a:t> 12 </a:t>
            </a:r>
            <a:r>
              <a:rPr lang="en-GB" sz="1200" dirty="0" err="1">
                <a:solidFill>
                  <a:srgbClr val="000000"/>
                </a:solidFill>
                <a:effectLst/>
                <a:latin typeface="Times New Roman" panose="02020603050405020304" pitchFamily="18" charset="0"/>
                <a:ea typeface="Times New Roman" panose="02020603050405020304" pitchFamily="18" charset="0"/>
              </a:rPr>
              <a:t>mēnešu</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periodā</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pirms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konkursa</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izsludināšanas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dienas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ir</a:t>
            </a:r>
            <a:r>
              <a:rPr lang="en-GB" sz="1200" dirty="0">
                <a:solidFill>
                  <a:srgbClr val="000000"/>
                </a:solidFill>
                <a:effectLst/>
                <a:latin typeface="Times New Roman" panose="02020603050405020304" pitchFamily="18" charset="0"/>
                <a:ea typeface="Times New Roman" panose="02020603050405020304" pitchFamily="18" charset="0"/>
              </a:rPr>
              <a:t> divas </a:t>
            </a:r>
            <a:r>
              <a:rPr lang="en-GB" sz="1200" dirty="0" err="1">
                <a:solidFill>
                  <a:srgbClr val="000000"/>
                </a:solidFill>
                <a:effectLst/>
                <a:latin typeface="Times New Roman" panose="02020603050405020304" pitchFamily="18" charset="0"/>
                <a:ea typeface="Times New Roman" panose="02020603050405020304" pitchFamily="18" charset="0"/>
              </a:rPr>
              <a:t>reizes</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atzīts</a:t>
            </a:r>
            <a:r>
              <a:rPr lang="en-GB" sz="1200" dirty="0">
                <a:solidFill>
                  <a:srgbClr val="000000"/>
                </a:solidFill>
                <a:effectLst/>
                <a:latin typeface="Times New Roman" panose="02020603050405020304" pitchFamily="18" charset="0"/>
                <a:ea typeface="Times New Roman" panose="02020603050405020304" pitchFamily="18" charset="0"/>
              </a:rPr>
              <a:t> par </a:t>
            </a:r>
            <a:r>
              <a:rPr lang="en-GB" sz="1200" dirty="0" err="1">
                <a:solidFill>
                  <a:srgbClr val="000000"/>
                </a:solidFill>
                <a:effectLst/>
                <a:latin typeface="Times New Roman" panose="02020603050405020304" pitchFamily="18" charset="0"/>
                <a:ea typeface="Times New Roman" panose="02020603050405020304" pitchFamily="18" charset="0"/>
              </a:rPr>
              <a:t>vainīgu</a:t>
            </a:r>
            <a:r>
              <a:rPr lang="en-GB" sz="1200" dirty="0">
                <a:solidFill>
                  <a:srgbClr val="000000"/>
                </a:solidFill>
                <a:effectLst/>
                <a:latin typeface="Times New Roman" panose="02020603050405020304" pitchFamily="18" charset="0"/>
                <a:ea typeface="Times New Roman" panose="02020603050405020304" pitchFamily="18" charset="0"/>
              </a:rPr>
              <a:t> par </a:t>
            </a:r>
            <a:r>
              <a:rPr lang="en-GB" sz="1200" dirty="0" err="1">
                <a:solidFill>
                  <a:srgbClr val="000000"/>
                </a:solidFill>
                <a:effectLst/>
                <a:latin typeface="Times New Roman" panose="02020603050405020304" pitchFamily="18" charset="0"/>
                <a:ea typeface="Times New Roman" panose="02020603050405020304" pitchFamily="18" charset="0"/>
              </a:rPr>
              <a:t>būtiskiem</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nozari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regulējošiem</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normatīvo</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aktu</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pārkāpumiem</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vai</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būtiskiem</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mediju</a:t>
            </a:r>
            <a:r>
              <a:rPr lang="en-GB" sz="1200" dirty="0">
                <a:solidFill>
                  <a:srgbClr val="000000"/>
                </a:solidFill>
                <a:effectLst/>
                <a:latin typeface="Times New Roman" panose="02020603050405020304" pitchFamily="18" charset="0"/>
                <a:ea typeface="Times New Roman" panose="02020603050405020304" pitchFamily="18" charset="0"/>
              </a:rPr>
              <a:t> </a:t>
            </a:r>
            <a:r>
              <a:rPr lang="en-GB" sz="1200" dirty="0" err="1">
                <a:solidFill>
                  <a:srgbClr val="000000"/>
                </a:solidFill>
                <a:effectLst/>
                <a:latin typeface="Times New Roman" panose="02020603050405020304" pitchFamily="18" charset="0"/>
                <a:ea typeface="Times New Roman" panose="02020603050405020304" pitchFamily="18" charset="0"/>
              </a:rPr>
              <a:t>profesionālās</a:t>
            </a:r>
            <a:r>
              <a:rPr lang="en-GB" sz="1200" dirty="0">
                <a:solidFill>
                  <a:srgbClr val="000000"/>
                </a:solidFill>
                <a:effectLst/>
                <a:latin typeface="Times New Roman" panose="02020603050405020304" pitchFamily="18" charset="0"/>
                <a:ea typeface="Times New Roman" panose="02020603050405020304" pitchFamily="18" charset="0"/>
              </a:rPr>
              <a:t> ētikas </a:t>
            </a:r>
            <a:r>
              <a:rPr lang="en-GB" sz="1200" dirty="0" err="1">
                <a:solidFill>
                  <a:srgbClr val="000000"/>
                </a:solidFill>
                <a:effectLst/>
                <a:latin typeface="Times New Roman" panose="02020603050405020304" pitchFamily="18" charset="0"/>
                <a:ea typeface="Times New Roman" panose="02020603050405020304" pitchFamily="18" charset="0"/>
              </a:rPr>
              <a:t>pārkāpumiem</a:t>
            </a:r>
            <a:r>
              <a:rPr lang="lv-LV" sz="1200" dirty="0">
                <a:solidFill>
                  <a:srgbClr val="000000"/>
                </a:solidFill>
                <a:effectLst/>
                <a:latin typeface="Times New Roman" panose="02020603050405020304" pitchFamily="18" charset="0"/>
                <a:ea typeface="Times New Roman" panose="02020603050405020304" pitchFamily="18" charset="0"/>
              </a:rPr>
              <a:t>.</a:t>
            </a:r>
            <a:endParaRPr lang="lv-LV" dirty="0"/>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6222620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5.xml.rels><?xml version="1.0" encoding="UTF-8" standalone="yes"?>
<Relationships xmlns="http://schemas.openxmlformats.org/package/2006/relationships"><Relationship Id="rId2" Type="http://schemas.openxmlformats.org/officeDocument/2006/relationships/hyperlink" Target="mailto:mediji@sif.gov.lv"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hyperlink" Target="https://www.pexels.com/photo/bank-notes-bill-bills-blur-259100/"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5443369"/>
            <a:ext cx="8207652" cy="971765"/>
          </a:xfrm>
        </p:spPr>
        <p:txBody>
          <a:bodyPr>
            <a:normAutofit fontScale="85000" lnSpcReduction="20000"/>
          </a:bodyPr>
          <a:lstStyle/>
          <a:p>
            <a:endParaRPr lang="lv-LV" dirty="0"/>
          </a:p>
          <a:p>
            <a:r>
              <a:rPr lang="lv-LV" sz="1600" dirty="0"/>
              <a:t>Elīza Laķe</a:t>
            </a:r>
            <a:r>
              <a:rPr lang="en-GB" sz="1600" dirty="0"/>
              <a:t>, </a:t>
            </a:r>
            <a:br>
              <a:rPr lang="en-GB" sz="1600" dirty="0"/>
            </a:br>
            <a:r>
              <a:rPr lang="lv-LV" sz="1600" dirty="0"/>
              <a:t>Sabiedrības</a:t>
            </a:r>
            <a:r>
              <a:rPr lang="en-GB" sz="1600" dirty="0"/>
              <a:t> </a:t>
            </a:r>
            <a:r>
              <a:rPr lang="lv-LV" sz="1600" dirty="0"/>
              <a:t>integrācijas</a:t>
            </a:r>
            <a:r>
              <a:rPr lang="en-GB" sz="1600" dirty="0"/>
              <a:t> </a:t>
            </a:r>
            <a:r>
              <a:rPr lang="en-GB" sz="1600" dirty="0" err="1"/>
              <a:t>fonda</a:t>
            </a:r>
            <a:r>
              <a:rPr lang="en-GB" sz="1600" dirty="0"/>
              <a:t> </a:t>
            </a:r>
            <a:r>
              <a:rPr lang="lv-LV" sz="1600" dirty="0"/>
              <a:t>                                                                           Projektu konkursu un uzraudzības programmas vadītāja</a:t>
            </a:r>
            <a:endParaRPr lang="en-LV" sz="1600"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86062" y="1495313"/>
            <a:ext cx="10047642" cy="699247"/>
          </a:xfrm>
        </p:spPr>
        <p:txBody>
          <a:bodyPr/>
          <a:lstStyle/>
          <a:p>
            <a:pPr algn="ctr">
              <a:lnSpc>
                <a:spcPct val="100000"/>
              </a:lnSpc>
              <a:spcBef>
                <a:spcPts val="600"/>
              </a:spcBef>
            </a:pPr>
            <a:br>
              <a:rPr lang="lv-LV" sz="4000" spc="0" dirty="0"/>
            </a:br>
            <a:br>
              <a:rPr lang="lv-LV" sz="4000" spc="0" dirty="0"/>
            </a:br>
            <a:r>
              <a:rPr lang="lv-LV" sz="2400" dirty="0">
                <a:effectLst/>
                <a:latin typeface="+mn-lt"/>
                <a:ea typeface="Times New Roman" panose="02020603050405020304" pitchFamily="18" charset="0"/>
              </a:rPr>
              <a:t>Programmas</a:t>
            </a:r>
            <a:br>
              <a:rPr lang="lv-LV" sz="2400" b="1" dirty="0">
                <a:latin typeface="+mn-lt"/>
                <a:ea typeface="Times New Roman" panose="02020603050405020304" pitchFamily="18" charset="0"/>
              </a:rPr>
            </a:br>
            <a:r>
              <a:rPr lang="lv-LV" sz="2200" b="1" dirty="0">
                <a:effectLst/>
                <a:latin typeface="+mj-lt"/>
                <a:ea typeface="Times New Roman" panose="02020603050405020304" pitchFamily="18" charset="0"/>
              </a:rPr>
              <a:t>«</a:t>
            </a:r>
            <a:r>
              <a:rPr lang="lv-LV" sz="2200" b="1" dirty="0">
                <a:latin typeface="+mj-lt"/>
                <a:ea typeface="Times New Roman" panose="02020603050405020304" pitchFamily="18" charset="0"/>
              </a:rPr>
              <a:t>Atbalsts nacionāla mēroga medijiem sabiedriski nozīmīga satura veidošanai un nacionālās </a:t>
            </a:r>
            <a:r>
              <a:rPr lang="lv-LV" sz="2200" b="1" dirty="0" err="1">
                <a:latin typeface="+mj-lt"/>
                <a:ea typeface="Times New Roman" panose="02020603050405020304" pitchFamily="18" charset="0"/>
              </a:rPr>
              <a:t>kultūrtelpas</a:t>
            </a:r>
            <a:r>
              <a:rPr lang="lv-LV" sz="2200" b="1" dirty="0">
                <a:latin typeface="+mj-lt"/>
                <a:ea typeface="Times New Roman" panose="02020603050405020304" pitchFamily="18" charset="0"/>
              </a:rPr>
              <a:t> stiprināšanai latviešu valodā</a:t>
            </a:r>
            <a:r>
              <a:rPr lang="lv-LV" sz="2200" b="1" dirty="0">
                <a:effectLst/>
                <a:latin typeface="+mj-lt"/>
                <a:ea typeface="Times New Roman" panose="02020603050405020304" pitchFamily="18" charset="0"/>
              </a:rPr>
              <a:t>»</a:t>
            </a:r>
            <a:br>
              <a:rPr lang="lv-LV" sz="2400" b="1" dirty="0">
                <a:latin typeface="+mj-lt"/>
                <a:ea typeface="Times New Roman" panose="02020603050405020304" pitchFamily="18" charset="0"/>
              </a:rPr>
            </a:br>
            <a:br>
              <a:rPr lang="lv-LV" sz="4000" spc="0" dirty="0"/>
            </a:br>
            <a:r>
              <a:rPr lang="lv-LV" sz="2000" dirty="0">
                <a:effectLst/>
                <a:latin typeface="+mn-lt"/>
                <a:ea typeface="Times New Roman" panose="02020603050405020304" pitchFamily="18" charset="0"/>
              </a:rPr>
              <a:t>ATKLĀTA PROJEKTU PIETEIKUMU KONKURSA</a:t>
            </a:r>
            <a:br>
              <a:rPr lang="lv-LV" sz="2000" dirty="0">
                <a:effectLst/>
                <a:latin typeface="+mn-lt"/>
                <a:ea typeface="Times New Roman" panose="02020603050405020304" pitchFamily="18" charset="0"/>
              </a:rPr>
            </a:br>
            <a:br>
              <a:rPr lang="lv-LV" sz="4000" spc="0" dirty="0"/>
            </a:br>
            <a:r>
              <a:rPr lang="lv-LV" sz="3600" spc="0" dirty="0">
                <a:latin typeface="Verdana"/>
                <a:ea typeface="Verdana"/>
              </a:rPr>
              <a:t>SEMINĀRS</a:t>
            </a:r>
            <a:br>
              <a:rPr lang="lv-LV" sz="3600" spc="0" dirty="0"/>
            </a:br>
            <a:r>
              <a:rPr lang="lv-LV" sz="3600" spc="0" dirty="0">
                <a:latin typeface="Verdana"/>
                <a:ea typeface="Verdana"/>
              </a:rPr>
              <a:t> PROJEKTU PIETEIKUMU IESNIEDZĒJIEM</a:t>
            </a:r>
            <a:br>
              <a:rPr lang="lv-LV" sz="4000" spc="0" dirty="0"/>
            </a:br>
            <a:r>
              <a:rPr lang="lv-LV" sz="2000" spc="0" dirty="0">
                <a:latin typeface="Verdana"/>
                <a:ea typeface="Verdana"/>
              </a:rPr>
              <a:t>2023.gada 21.februāris</a:t>
            </a:r>
            <a:endParaRPr lang="en-LV" sz="2000" spc="0" dirty="0">
              <a:latin typeface="Verdana"/>
              <a:ea typeface="Verdana"/>
            </a:endParaRPr>
          </a:p>
        </p:txBody>
      </p:sp>
      <p:sp>
        <p:nvSpPr>
          <p:cNvPr id="4" name="Date Placeholder 3">
            <a:extLst>
              <a:ext uri="{FF2B5EF4-FFF2-40B4-BE49-F238E27FC236}">
                <a16:creationId xmlns:a16="http://schemas.microsoft.com/office/drawing/2014/main" id="{F2A0233E-3DDC-1642-9FF5-F985DE3CC09A}"/>
              </a:ext>
            </a:extLst>
          </p:cNvPr>
          <p:cNvSpPr>
            <a:spLocks noGrp="1"/>
          </p:cNvSpPr>
          <p:nvPr>
            <p:ph type="dt" sz="half" idx="10"/>
          </p:nvPr>
        </p:nvSpPr>
        <p:spPr/>
        <p:txBody>
          <a:bodyPr/>
          <a:lstStyle/>
          <a:p>
            <a:r>
              <a:rPr lang="lv-LV" dirty="0"/>
              <a:t>21/02</a:t>
            </a:r>
            <a:r>
              <a:rPr lang="en-US" dirty="0"/>
              <a:t>/202</a:t>
            </a:r>
            <a:r>
              <a:rPr lang="lv-LV" dirty="0"/>
              <a:t>3</a:t>
            </a:r>
            <a:endParaRPr lang="en-LV" dirty="0"/>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56F9A-6CD1-4BB9-A29E-8A0D7B8A0DF3}"/>
              </a:ext>
            </a:extLst>
          </p:cNvPr>
          <p:cNvSpPr>
            <a:spLocks noGrp="1"/>
          </p:cNvSpPr>
          <p:nvPr>
            <p:ph type="title"/>
          </p:nvPr>
        </p:nvSpPr>
        <p:spPr>
          <a:xfrm>
            <a:off x="712088" y="189214"/>
            <a:ext cx="6184562" cy="1365148"/>
          </a:xfrm>
        </p:spPr>
        <p:txBody>
          <a:bodyPr>
            <a:normAutofit/>
          </a:bodyPr>
          <a:lstStyle/>
          <a:p>
            <a:r>
              <a:rPr lang="lv-LV" dirty="0"/>
              <a:t>Nedrīkst iesniegt</a:t>
            </a:r>
          </a:p>
        </p:txBody>
      </p:sp>
      <p:graphicFrame>
        <p:nvGraphicFramePr>
          <p:cNvPr id="7" name="Content Placeholder 6">
            <a:extLst>
              <a:ext uri="{FF2B5EF4-FFF2-40B4-BE49-F238E27FC236}">
                <a16:creationId xmlns:a16="http://schemas.microsoft.com/office/drawing/2014/main" id="{2BD3FA93-A544-4740-810A-A3B29B5CE1E8}"/>
              </a:ext>
            </a:extLst>
          </p:cNvPr>
          <p:cNvGraphicFramePr>
            <a:graphicFrameLocks noGrp="1"/>
          </p:cNvGraphicFramePr>
          <p:nvPr>
            <p:ph idx="1"/>
            <p:extLst>
              <p:ext uri="{D42A27DB-BD31-4B8C-83A1-F6EECF244321}">
                <p14:modId xmlns:p14="http://schemas.microsoft.com/office/powerpoint/2010/main" val="1744267498"/>
              </p:ext>
            </p:extLst>
          </p:nvPr>
        </p:nvGraphicFramePr>
        <p:xfrm>
          <a:off x="424543" y="2231571"/>
          <a:ext cx="11168743" cy="4000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49A44542-C4A1-4075-8AB6-0C8E82662F39}"/>
              </a:ext>
            </a:extLst>
          </p:cNvPr>
          <p:cNvSpPr>
            <a:spLocks noGrp="1"/>
          </p:cNvSpPr>
          <p:nvPr>
            <p:ph type="dt" sz="half" idx="10"/>
          </p:nvPr>
        </p:nvSpPr>
        <p:spPr/>
        <p:txBody>
          <a:bodyPr/>
          <a:lstStyle/>
          <a:p>
            <a:r>
              <a:rPr lang="lv-LV" dirty="0"/>
              <a:t>21</a:t>
            </a:r>
            <a:r>
              <a:rPr lang="en-US" dirty="0"/>
              <a:t>/0</a:t>
            </a:r>
            <a:r>
              <a:rPr lang="lv-LV" dirty="0"/>
              <a:t>2</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4289D64C-1620-4EC5-9055-69539BFA464B}"/>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574FCC43-619F-4271-990D-605C95C53D43}"/>
              </a:ext>
            </a:extLst>
          </p:cNvPr>
          <p:cNvSpPr>
            <a:spLocks noGrp="1"/>
          </p:cNvSpPr>
          <p:nvPr>
            <p:ph type="sldNum" sz="quarter" idx="12"/>
          </p:nvPr>
        </p:nvSpPr>
        <p:spPr/>
        <p:txBody>
          <a:bodyPr/>
          <a:lstStyle/>
          <a:p>
            <a:fld id="{C19BB808-219E-9441-9CD5-6E582F9AE2E3}" type="slidenum">
              <a:rPr lang="en-LV" smtClean="0"/>
              <a:t>10</a:t>
            </a:fld>
            <a:endParaRPr lang="en-LV"/>
          </a:p>
        </p:txBody>
      </p:sp>
    </p:spTree>
    <p:extLst>
      <p:ext uri="{BB962C8B-B14F-4D97-AF65-F5344CB8AC3E}">
        <p14:creationId xmlns:p14="http://schemas.microsoft.com/office/powerpoint/2010/main" val="3519218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CDC36-0B53-4E81-B052-F1F21545100F}"/>
              </a:ext>
            </a:extLst>
          </p:cNvPr>
          <p:cNvSpPr>
            <a:spLocks noGrp="1"/>
          </p:cNvSpPr>
          <p:nvPr>
            <p:ph type="title"/>
          </p:nvPr>
        </p:nvSpPr>
        <p:spPr/>
        <p:txBody>
          <a:bodyPr/>
          <a:lstStyle/>
          <a:p>
            <a:r>
              <a:rPr lang="lv-LV" dirty="0"/>
              <a:t>Projektu iesniegšana</a:t>
            </a:r>
          </a:p>
        </p:txBody>
      </p:sp>
      <p:graphicFrame>
        <p:nvGraphicFramePr>
          <p:cNvPr id="7" name="Content Placeholder 6">
            <a:extLst>
              <a:ext uri="{FF2B5EF4-FFF2-40B4-BE49-F238E27FC236}">
                <a16:creationId xmlns:a16="http://schemas.microsoft.com/office/drawing/2014/main" id="{89FF6523-0261-4EFC-B95B-2A69BAA5DA4A}"/>
              </a:ext>
            </a:extLst>
          </p:cNvPr>
          <p:cNvGraphicFramePr>
            <a:graphicFrameLocks noGrp="1"/>
          </p:cNvGraphicFramePr>
          <p:nvPr>
            <p:ph idx="1"/>
            <p:extLst>
              <p:ext uri="{D42A27DB-BD31-4B8C-83A1-F6EECF244321}">
                <p14:modId xmlns:p14="http://schemas.microsoft.com/office/powerpoint/2010/main" val="3330886859"/>
              </p:ext>
            </p:extLst>
          </p:nvPr>
        </p:nvGraphicFramePr>
        <p:xfrm>
          <a:off x="1511632" y="1820850"/>
          <a:ext cx="8503738"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644091B4-2D5C-496B-8FA2-F901FDDF58A0}"/>
              </a:ext>
            </a:extLst>
          </p:cNvPr>
          <p:cNvSpPr>
            <a:spLocks noGrp="1"/>
          </p:cNvSpPr>
          <p:nvPr>
            <p:ph type="dt" sz="half" idx="10"/>
          </p:nvPr>
        </p:nvSpPr>
        <p:spPr/>
        <p:txBody>
          <a:bodyPr/>
          <a:lstStyle/>
          <a:p>
            <a:r>
              <a:rPr lang="lv-LV" dirty="0"/>
              <a:t>21</a:t>
            </a:r>
            <a:r>
              <a:rPr lang="en-US" dirty="0"/>
              <a:t>/0</a:t>
            </a:r>
            <a:r>
              <a:rPr lang="lv-LV" dirty="0"/>
              <a:t>2</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BE15A6FE-40A3-415F-83B1-4F6E62175182}"/>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D9CD37E-9A1E-4C74-9534-C7587B535382}"/>
              </a:ext>
            </a:extLst>
          </p:cNvPr>
          <p:cNvSpPr>
            <a:spLocks noGrp="1"/>
          </p:cNvSpPr>
          <p:nvPr>
            <p:ph type="sldNum" sz="quarter" idx="12"/>
          </p:nvPr>
        </p:nvSpPr>
        <p:spPr/>
        <p:txBody>
          <a:bodyPr/>
          <a:lstStyle/>
          <a:p>
            <a:fld id="{C19BB808-219E-9441-9CD5-6E582F9AE2E3}" type="slidenum">
              <a:rPr lang="en-LV" smtClean="0"/>
              <a:t>11</a:t>
            </a:fld>
            <a:endParaRPr lang="en-LV"/>
          </a:p>
        </p:txBody>
      </p:sp>
    </p:spTree>
    <p:extLst>
      <p:ext uri="{BB962C8B-B14F-4D97-AF65-F5344CB8AC3E}">
        <p14:creationId xmlns:p14="http://schemas.microsoft.com/office/powerpoint/2010/main" val="4022180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A7E140-9DBB-4E36-8106-B4748054417B}"/>
              </a:ext>
            </a:extLst>
          </p:cNvPr>
          <p:cNvSpPr>
            <a:spLocks noGrp="1"/>
          </p:cNvSpPr>
          <p:nvPr>
            <p:ph type="body" idx="1"/>
          </p:nvPr>
        </p:nvSpPr>
        <p:spPr>
          <a:xfrm>
            <a:off x="655492" y="1305805"/>
            <a:ext cx="4982308" cy="704087"/>
          </a:xfrm>
        </p:spPr>
        <p:txBody>
          <a:bodyPr/>
          <a:lstStyle/>
          <a:p>
            <a:r>
              <a:rPr lang="lv-LV" b="1" dirty="0"/>
              <a:t>Projekta pieteikuma veidlapa</a:t>
            </a:r>
          </a:p>
        </p:txBody>
      </p:sp>
      <p:sp>
        <p:nvSpPr>
          <p:cNvPr id="5" name="Text Placeholder 4">
            <a:extLst>
              <a:ext uri="{FF2B5EF4-FFF2-40B4-BE49-F238E27FC236}">
                <a16:creationId xmlns:a16="http://schemas.microsoft.com/office/drawing/2014/main" id="{6E831575-FF05-4385-B48C-58A5B85A5BF2}"/>
              </a:ext>
            </a:extLst>
          </p:cNvPr>
          <p:cNvSpPr>
            <a:spLocks noGrp="1"/>
          </p:cNvSpPr>
          <p:nvPr>
            <p:ph type="body" sz="quarter" idx="13"/>
          </p:nvPr>
        </p:nvSpPr>
        <p:spPr>
          <a:xfrm>
            <a:off x="6479725" y="1080195"/>
            <a:ext cx="4877369" cy="704087"/>
          </a:xfrm>
        </p:spPr>
        <p:txBody>
          <a:bodyPr/>
          <a:lstStyle/>
          <a:p>
            <a:r>
              <a:rPr lang="lv-LV" b="1" dirty="0"/>
              <a:t>Projekta budžeta veidlapa</a:t>
            </a:r>
          </a:p>
        </p:txBody>
      </p:sp>
      <p:sp>
        <p:nvSpPr>
          <p:cNvPr id="6" name="Date Placeholder 5">
            <a:extLst>
              <a:ext uri="{FF2B5EF4-FFF2-40B4-BE49-F238E27FC236}">
                <a16:creationId xmlns:a16="http://schemas.microsoft.com/office/drawing/2014/main" id="{DADECE5C-D1DF-427A-91D7-310E639321EC}"/>
              </a:ext>
            </a:extLst>
          </p:cNvPr>
          <p:cNvSpPr>
            <a:spLocks noGrp="1"/>
          </p:cNvSpPr>
          <p:nvPr>
            <p:ph type="dt" sz="half" idx="10"/>
          </p:nvPr>
        </p:nvSpPr>
        <p:spPr/>
        <p:txBody>
          <a:bodyPr/>
          <a:lstStyle/>
          <a:p>
            <a:r>
              <a:rPr lang="lv-LV" dirty="0"/>
              <a:t>21</a:t>
            </a:r>
            <a:r>
              <a:rPr lang="en-US" dirty="0"/>
              <a:t>/0</a:t>
            </a:r>
            <a:r>
              <a:rPr lang="lv-LV" dirty="0"/>
              <a:t>2</a:t>
            </a:r>
            <a:r>
              <a:rPr lang="en-US" dirty="0"/>
              <a:t>/202</a:t>
            </a:r>
            <a:r>
              <a:rPr lang="lv-LV" dirty="0"/>
              <a:t>3</a:t>
            </a:r>
            <a:endParaRPr lang="en-LV" dirty="0"/>
          </a:p>
        </p:txBody>
      </p:sp>
      <p:sp>
        <p:nvSpPr>
          <p:cNvPr id="7" name="Footer Placeholder 6">
            <a:extLst>
              <a:ext uri="{FF2B5EF4-FFF2-40B4-BE49-F238E27FC236}">
                <a16:creationId xmlns:a16="http://schemas.microsoft.com/office/drawing/2014/main" id="{ED8A0AF6-8FF3-414D-8C35-2B0794C0B6C5}"/>
              </a:ext>
            </a:extLst>
          </p:cNvPr>
          <p:cNvSpPr>
            <a:spLocks noGrp="1"/>
          </p:cNvSpPr>
          <p:nvPr>
            <p:ph type="ftr" sz="quarter" idx="11"/>
          </p:nvPr>
        </p:nvSpPr>
        <p:spPr/>
        <p:txBody>
          <a:bodyPr/>
          <a:lstStyle/>
          <a:p>
            <a:r>
              <a:rPr lang="en-GB"/>
              <a:t>Sabiedrības integrācijas fonds</a:t>
            </a:r>
            <a:endParaRPr lang="en-LV"/>
          </a:p>
        </p:txBody>
      </p:sp>
      <p:sp>
        <p:nvSpPr>
          <p:cNvPr id="8" name="Slide Number Placeholder 7">
            <a:extLst>
              <a:ext uri="{FF2B5EF4-FFF2-40B4-BE49-F238E27FC236}">
                <a16:creationId xmlns:a16="http://schemas.microsoft.com/office/drawing/2014/main" id="{78EA7A72-E7E6-4A6E-B7F1-50FBF118B67C}"/>
              </a:ext>
            </a:extLst>
          </p:cNvPr>
          <p:cNvSpPr>
            <a:spLocks noGrp="1"/>
          </p:cNvSpPr>
          <p:nvPr>
            <p:ph type="sldNum" sz="quarter" idx="12"/>
          </p:nvPr>
        </p:nvSpPr>
        <p:spPr/>
        <p:txBody>
          <a:bodyPr/>
          <a:lstStyle/>
          <a:p>
            <a:fld id="{C19BB808-219E-9441-9CD5-6E582F9AE2E3}" type="slidenum">
              <a:rPr lang="en-LV" smtClean="0"/>
              <a:t>12</a:t>
            </a:fld>
            <a:endParaRPr lang="en-LV"/>
          </a:p>
        </p:txBody>
      </p:sp>
      <p:sp>
        <p:nvSpPr>
          <p:cNvPr id="9" name="Title 8">
            <a:extLst>
              <a:ext uri="{FF2B5EF4-FFF2-40B4-BE49-F238E27FC236}">
                <a16:creationId xmlns:a16="http://schemas.microsoft.com/office/drawing/2014/main" id="{CCDF377E-68CB-421F-B39B-6DCB08569C4A}"/>
              </a:ext>
            </a:extLst>
          </p:cNvPr>
          <p:cNvSpPr>
            <a:spLocks noGrp="1"/>
          </p:cNvSpPr>
          <p:nvPr>
            <p:ph type="title"/>
          </p:nvPr>
        </p:nvSpPr>
        <p:spPr>
          <a:xfrm>
            <a:off x="655492" y="435095"/>
            <a:ext cx="9835318" cy="1123578"/>
          </a:xfrm>
        </p:spPr>
        <p:txBody>
          <a:bodyPr>
            <a:normAutofit fontScale="90000"/>
          </a:bodyPr>
          <a:lstStyle/>
          <a:p>
            <a:r>
              <a:rPr lang="lv-LV" sz="4000" b="1" dirty="0">
                <a:solidFill>
                  <a:schemeClr val="accent5">
                    <a:lumMod val="50000"/>
                  </a:schemeClr>
                </a:solidFill>
              </a:rPr>
              <a:t>Projekta pieteikuma sagatavošana </a:t>
            </a:r>
            <a:br>
              <a:rPr lang="lv-LV" sz="4000" b="1" dirty="0">
                <a:solidFill>
                  <a:schemeClr val="accent5">
                    <a:lumMod val="50000"/>
                  </a:schemeClr>
                </a:solidFill>
              </a:rPr>
            </a:br>
            <a:endParaRPr lang="lv-LV" b="1" dirty="0"/>
          </a:p>
        </p:txBody>
      </p:sp>
      <p:pic>
        <p:nvPicPr>
          <p:cNvPr id="16" name="Content Placeholder 15" descr="Table&#10;&#10;Description automatically generated">
            <a:extLst>
              <a:ext uri="{FF2B5EF4-FFF2-40B4-BE49-F238E27FC236}">
                <a16:creationId xmlns:a16="http://schemas.microsoft.com/office/drawing/2014/main" id="{29599CF3-A0FD-C34E-2208-6372712D63CE}"/>
              </a:ext>
            </a:extLst>
          </p:cNvPr>
          <p:cNvPicPr>
            <a:picLocks noGrp="1" noChangeAspect="1"/>
          </p:cNvPicPr>
          <p:nvPr>
            <p:ph sz="half" idx="2"/>
          </p:nvPr>
        </p:nvPicPr>
        <p:blipFill>
          <a:blip r:embed="rId3"/>
          <a:stretch>
            <a:fillRect/>
          </a:stretch>
        </p:blipFill>
        <p:spPr>
          <a:xfrm>
            <a:off x="1532777" y="2198592"/>
            <a:ext cx="2927163" cy="4033662"/>
          </a:xfrm>
        </p:spPr>
      </p:pic>
      <p:pic>
        <p:nvPicPr>
          <p:cNvPr id="23" name="Content Placeholder 22" descr="Graphical user interface, application, table">
            <a:extLst>
              <a:ext uri="{FF2B5EF4-FFF2-40B4-BE49-F238E27FC236}">
                <a16:creationId xmlns:a16="http://schemas.microsoft.com/office/drawing/2014/main" id="{B54A061F-A53C-9269-5390-0A4792E8E74D}"/>
              </a:ext>
            </a:extLst>
          </p:cNvPr>
          <p:cNvPicPr>
            <a:picLocks noGrp="1" noChangeAspect="1"/>
          </p:cNvPicPr>
          <p:nvPr>
            <p:ph sz="quarter" idx="4"/>
          </p:nvPr>
        </p:nvPicPr>
        <p:blipFill>
          <a:blip r:embed="rId4"/>
          <a:stretch>
            <a:fillRect/>
          </a:stretch>
        </p:blipFill>
        <p:spPr>
          <a:xfrm>
            <a:off x="6260950" y="1904104"/>
            <a:ext cx="5411097" cy="4231559"/>
          </a:xfrm>
        </p:spPr>
      </p:pic>
    </p:spTree>
    <p:extLst>
      <p:ext uri="{BB962C8B-B14F-4D97-AF65-F5344CB8AC3E}">
        <p14:creationId xmlns:p14="http://schemas.microsoft.com/office/powerpoint/2010/main" val="1717547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718C8-717B-4E14-BB79-11D34B5977A4}"/>
              </a:ext>
            </a:extLst>
          </p:cNvPr>
          <p:cNvSpPr>
            <a:spLocks noGrp="1"/>
          </p:cNvSpPr>
          <p:nvPr>
            <p:ph type="title"/>
          </p:nvPr>
        </p:nvSpPr>
        <p:spPr/>
        <p:txBody>
          <a:bodyPr>
            <a:normAutofit fontScale="90000"/>
          </a:bodyPr>
          <a:lstStyle/>
          <a:p>
            <a:r>
              <a:rPr lang="lv-LV"/>
              <a:t>Projekta pieteikuma sagatavošana</a:t>
            </a:r>
          </a:p>
        </p:txBody>
      </p:sp>
      <p:graphicFrame>
        <p:nvGraphicFramePr>
          <p:cNvPr id="7" name="Content Placeholder 6">
            <a:extLst>
              <a:ext uri="{FF2B5EF4-FFF2-40B4-BE49-F238E27FC236}">
                <a16:creationId xmlns:a16="http://schemas.microsoft.com/office/drawing/2014/main" id="{5B205CB9-5F51-4BA8-BFC4-FECB87009F4E}"/>
              </a:ext>
            </a:extLst>
          </p:cNvPr>
          <p:cNvGraphicFramePr>
            <a:graphicFrameLocks noGrp="1"/>
          </p:cNvGraphicFramePr>
          <p:nvPr>
            <p:ph idx="1"/>
          </p:nvPr>
        </p:nvGraphicFramePr>
        <p:xfrm>
          <a:off x="995363" y="2244435"/>
          <a:ext cx="10201275" cy="39880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561F7EDE-33ED-4520-9B57-BF385B87883F}"/>
              </a:ext>
            </a:extLst>
          </p:cNvPr>
          <p:cNvSpPr>
            <a:spLocks noGrp="1"/>
          </p:cNvSpPr>
          <p:nvPr>
            <p:ph type="dt" sz="half" idx="10"/>
          </p:nvPr>
        </p:nvSpPr>
        <p:spPr/>
        <p:txBody>
          <a:bodyPr/>
          <a:lstStyle/>
          <a:p>
            <a:r>
              <a:rPr lang="lv-LV" dirty="0"/>
              <a:t>21</a:t>
            </a:r>
            <a:r>
              <a:rPr lang="en-US" dirty="0"/>
              <a:t>/0</a:t>
            </a:r>
            <a:r>
              <a:rPr lang="lv-LV" dirty="0"/>
              <a:t>2</a:t>
            </a:r>
            <a:r>
              <a:rPr lang="en-US" dirty="0"/>
              <a:t>/2023</a:t>
            </a:r>
            <a:endParaRPr lang="en-LV" dirty="0"/>
          </a:p>
        </p:txBody>
      </p:sp>
      <p:sp>
        <p:nvSpPr>
          <p:cNvPr id="6" name="Slide Number Placeholder 5">
            <a:extLst>
              <a:ext uri="{FF2B5EF4-FFF2-40B4-BE49-F238E27FC236}">
                <a16:creationId xmlns:a16="http://schemas.microsoft.com/office/drawing/2014/main" id="{6006EDDD-07D3-4384-B2C7-87B257DF737F}"/>
              </a:ext>
            </a:extLst>
          </p:cNvPr>
          <p:cNvSpPr>
            <a:spLocks noGrp="1"/>
          </p:cNvSpPr>
          <p:nvPr>
            <p:ph type="sldNum" sz="quarter" idx="12"/>
          </p:nvPr>
        </p:nvSpPr>
        <p:spPr/>
        <p:txBody>
          <a:bodyPr/>
          <a:lstStyle/>
          <a:p>
            <a:fld id="{C19BB808-219E-9441-9CD5-6E582F9AE2E3}" type="slidenum">
              <a:rPr lang="en-LV" smtClean="0"/>
              <a:t>13</a:t>
            </a:fld>
            <a:endParaRPr lang="en-LV"/>
          </a:p>
        </p:txBody>
      </p:sp>
    </p:spTree>
    <p:extLst>
      <p:ext uri="{BB962C8B-B14F-4D97-AF65-F5344CB8AC3E}">
        <p14:creationId xmlns:p14="http://schemas.microsoft.com/office/powerpoint/2010/main" val="929960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Attiecināmo izmaksu ierobežojumi</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21</a:t>
            </a:r>
            <a:r>
              <a:rPr kumimoji="0" lang="lv-LV" sz="1050" b="0" i="0" u="none" strike="noStrike" kern="1200" cap="none" spc="0" normalizeH="0" baseline="0" noProof="0" dirty="0">
                <a:ln>
                  <a:noFill/>
                </a:ln>
                <a:solidFill>
                  <a:srgbClr val="7C9396"/>
                </a:solidFill>
                <a:effectLst/>
                <a:uLnTx/>
                <a:uFillTx/>
                <a:latin typeface="Verdana"/>
                <a:ea typeface="+mn-ea"/>
                <a:cs typeface="+mn-cs"/>
              </a:rPr>
              <a:t>/02</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en-US"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ontent Placeholder 6">
            <a:extLst>
              <a:ext uri="{FF2B5EF4-FFF2-40B4-BE49-F238E27FC236}">
                <a16:creationId xmlns:a16="http://schemas.microsoft.com/office/drawing/2014/main" id="{DDE57315-8E4D-43A4-A55A-E2FB61EF3B4E}"/>
              </a:ext>
            </a:extLst>
          </p:cNvPr>
          <p:cNvGraphicFramePr>
            <a:graphicFrameLocks/>
          </p:cNvGraphicFramePr>
          <p:nvPr>
            <p:extLst>
              <p:ext uri="{D42A27DB-BD31-4B8C-83A1-F6EECF244321}">
                <p14:modId xmlns:p14="http://schemas.microsoft.com/office/powerpoint/2010/main" val="1290803971"/>
              </p:ext>
            </p:extLst>
          </p:nvPr>
        </p:nvGraphicFramePr>
        <p:xfrm>
          <a:off x="650459" y="1410434"/>
          <a:ext cx="10546080"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7167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C0B53-23C9-4001-8A03-C9893522AA06}"/>
              </a:ext>
            </a:extLst>
          </p:cNvPr>
          <p:cNvSpPr>
            <a:spLocks noGrp="1"/>
          </p:cNvSpPr>
          <p:nvPr>
            <p:ph type="title"/>
          </p:nvPr>
        </p:nvSpPr>
        <p:spPr/>
        <p:txBody>
          <a:bodyPr>
            <a:normAutofit fontScale="90000"/>
          </a:bodyPr>
          <a:lstStyle/>
          <a:p>
            <a:r>
              <a:rPr lang="lv-LV" dirty="0"/>
              <a:t>Projektu pieteikumu vērtēšana </a:t>
            </a:r>
          </a:p>
        </p:txBody>
      </p:sp>
      <p:graphicFrame>
        <p:nvGraphicFramePr>
          <p:cNvPr id="7" name="Content Placeholder 6">
            <a:extLst>
              <a:ext uri="{FF2B5EF4-FFF2-40B4-BE49-F238E27FC236}">
                <a16:creationId xmlns:a16="http://schemas.microsoft.com/office/drawing/2014/main" id="{EBA97B72-90DA-4187-84E5-749A9F171A97}"/>
              </a:ext>
            </a:extLst>
          </p:cNvPr>
          <p:cNvGraphicFramePr>
            <a:graphicFrameLocks noGrp="1"/>
          </p:cNvGraphicFramePr>
          <p:nvPr>
            <p:ph idx="1"/>
            <p:extLst>
              <p:ext uri="{D42A27DB-BD31-4B8C-83A1-F6EECF244321}">
                <p14:modId xmlns:p14="http://schemas.microsoft.com/office/powerpoint/2010/main" val="2753797931"/>
              </p:ext>
            </p:extLst>
          </p:nvPr>
        </p:nvGraphicFramePr>
        <p:xfrm>
          <a:off x="995363" y="1800225"/>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242ECE3A-F60A-4E63-899A-804E576A11AF}"/>
              </a:ext>
            </a:extLst>
          </p:cNvPr>
          <p:cNvSpPr>
            <a:spLocks noGrp="1"/>
          </p:cNvSpPr>
          <p:nvPr>
            <p:ph type="dt" sz="half" idx="10"/>
          </p:nvPr>
        </p:nvSpPr>
        <p:spPr/>
        <p:txBody>
          <a:bodyPr/>
          <a:lstStyle/>
          <a:p>
            <a:r>
              <a:rPr lang="lv-LV" dirty="0"/>
              <a:t>21</a:t>
            </a:r>
            <a:r>
              <a:rPr lang="en-US" dirty="0"/>
              <a:t>/0</a:t>
            </a:r>
            <a:r>
              <a:rPr lang="lv-LV" dirty="0"/>
              <a:t>2</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728B7BE3-8DD0-495C-8422-5D32D882CD5F}"/>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3436BB7B-6E43-46BD-91BF-E19146FF2C1C}"/>
              </a:ext>
            </a:extLst>
          </p:cNvPr>
          <p:cNvSpPr>
            <a:spLocks noGrp="1"/>
          </p:cNvSpPr>
          <p:nvPr>
            <p:ph type="sldNum" sz="quarter" idx="12"/>
          </p:nvPr>
        </p:nvSpPr>
        <p:spPr/>
        <p:txBody>
          <a:bodyPr/>
          <a:lstStyle/>
          <a:p>
            <a:fld id="{C19BB808-219E-9441-9CD5-6E582F9AE2E3}" type="slidenum">
              <a:rPr lang="en-LV" smtClean="0"/>
              <a:t>15</a:t>
            </a:fld>
            <a:endParaRPr lang="en-LV"/>
          </a:p>
        </p:txBody>
      </p:sp>
    </p:spTree>
    <p:extLst>
      <p:ext uri="{BB962C8B-B14F-4D97-AF65-F5344CB8AC3E}">
        <p14:creationId xmlns:p14="http://schemas.microsoft.com/office/powerpoint/2010/main" val="373203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CA9F2-5832-4045-A33A-0D0DD0D749C7}"/>
              </a:ext>
            </a:extLst>
          </p:cNvPr>
          <p:cNvSpPr>
            <a:spLocks noGrp="1"/>
          </p:cNvSpPr>
          <p:nvPr>
            <p:ph type="title"/>
          </p:nvPr>
        </p:nvSpPr>
        <p:spPr>
          <a:xfrm>
            <a:off x="830834" y="435399"/>
            <a:ext cx="6535166" cy="1365148"/>
          </a:xfrm>
        </p:spPr>
        <p:txBody>
          <a:bodyPr>
            <a:normAutofit/>
          </a:bodyPr>
          <a:lstStyle/>
          <a:p>
            <a:r>
              <a:rPr lang="lv-LV" sz="3000" dirty="0"/>
              <a:t>Projektu piete</a:t>
            </a:r>
            <a:r>
              <a:rPr lang="en-US" sz="3000" dirty="0" err="1"/>
              <a:t>i</a:t>
            </a:r>
            <a:r>
              <a:rPr lang="lv-LV" sz="3000" dirty="0"/>
              <a:t>kumu vērtēšana</a:t>
            </a:r>
          </a:p>
        </p:txBody>
      </p:sp>
      <p:graphicFrame>
        <p:nvGraphicFramePr>
          <p:cNvPr id="7" name="Content Placeholder 6">
            <a:extLst>
              <a:ext uri="{FF2B5EF4-FFF2-40B4-BE49-F238E27FC236}">
                <a16:creationId xmlns:a16="http://schemas.microsoft.com/office/drawing/2014/main" id="{EC311DC9-C6B0-41D4-B785-A19826E7C185}"/>
              </a:ext>
            </a:extLst>
          </p:cNvPr>
          <p:cNvGraphicFramePr>
            <a:graphicFrameLocks noGrp="1"/>
          </p:cNvGraphicFramePr>
          <p:nvPr>
            <p:ph idx="1"/>
            <p:extLst>
              <p:ext uri="{D42A27DB-BD31-4B8C-83A1-F6EECF244321}">
                <p14:modId xmlns:p14="http://schemas.microsoft.com/office/powerpoint/2010/main" val="3622811175"/>
              </p:ext>
            </p:extLst>
          </p:nvPr>
        </p:nvGraphicFramePr>
        <p:xfrm>
          <a:off x="995461" y="1821443"/>
          <a:ext cx="10201078" cy="4431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DCF51C6F-7516-49A6-ADFD-1ED34CB71703}"/>
              </a:ext>
            </a:extLst>
          </p:cNvPr>
          <p:cNvSpPr>
            <a:spLocks noGrp="1"/>
          </p:cNvSpPr>
          <p:nvPr>
            <p:ph type="dt" sz="half" idx="10"/>
          </p:nvPr>
        </p:nvSpPr>
        <p:spPr/>
        <p:txBody>
          <a:bodyPr/>
          <a:lstStyle/>
          <a:p>
            <a:r>
              <a:rPr lang="lv-LV" dirty="0"/>
              <a:t>21</a:t>
            </a:r>
            <a:r>
              <a:rPr lang="en-US" dirty="0"/>
              <a:t>/0</a:t>
            </a:r>
            <a:r>
              <a:rPr lang="lv-LV" dirty="0"/>
              <a:t>2</a:t>
            </a:r>
            <a:r>
              <a:rPr lang="en-US" dirty="0"/>
              <a:t>/2023</a:t>
            </a:r>
            <a:endParaRPr lang="en-LV" dirty="0"/>
          </a:p>
        </p:txBody>
      </p:sp>
      <p:sp>
        <p:nvSpPr>
          <p:cNvPr id="6" name="Slide Number Placeholder 5">
            <a:extLst>
              <a:ext uri="{FF2B5EF4-FFF2-40B4-BE49-F238E27FC236}">
                <a16:creationId xmlns:a16="http://schemas.microsoft.com/office/drawing/2014/main" id="{EC741F29-09E7-49E3-BC08-03CAAEB106BD}"/>
              </a:ext>
            </a:extLst>
          </p:cNvPr>
          <p:cNvSpPr>
            <a:spLocks noGrp="1"/>
          </p:cNvSpPr>
          <p:nvPr>
            <p:ph type="sldNum" sz="quarter" idx="12"/>
          </p:nvPr>
        </p:nvSpPr>
        <p:spPr/>
        <p:txBody>
          <a:bodyPr/>
          <a:lstStyle/>
          <a:p>
            <a:fld id="{C19BB808-219E-9441-9CD5-6E582F9AE2E3}" type="slidenum">
              <a:rPr lang="en-LV" smtClean="0"/>
              <a:t>16</a:t>
            </a:fld>
            <a:endParaRPr lang="en-LV"/>
          </a:p>
        </p:txBody>
      </p:sp>
    </p:spTree>
    <p:extLst>
      <p:ext uri="{BB962C8B-B14F-4D97-AF65-F5344CB8AC3E}">
        <p14:creationId xmlns:p14="http://schemas.microsoft.com/office/powerpoint/2010/main" val="515982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CA9F2-5832-4045-A33A-0D0DD0D749C7}"/>
              </a:ext>
            </a:extLst>
          </p:cNvPr>
          <p:cNvSpPr>
            <a:spLocks noGrp="1"/>
          </p:cNvSpPr>
          <p:nvPr>
            <p:ph type="title"/>
          </p:nvPr>
        </p:nvSpPr>
        <p:spPr>
          <a:xfrm>
            <a:off x="830834" y="435399"/>
            <a:ext cx="6636765" cy="1365148"/>
          </a:xfrm>
        </p:spPr>
        <p:txBody>
          <a:bodyPr>
            <a:normAutofit/>
          </a:bodyPr>
          <a:lstStyle/>
          <a:p>
            <a:r>
              <a:rPr lang="lv-LV" sz="3000" dirty="0"/>
              <a:t>Projektu pieteikumu vērtēšana </a:t>
            </a:r>
          </a:p>
        </p:txBody>
      </p:sp>
      <p:graphicFrame>
        <p:nvGraphicFramePr>
          <p:cNvPr id="7" name="Content Placeholder 6">
            <a:extLst>
              <a:ext uri="{FF2B5EF4-FFF2-40B4-BE49-F238E27FC236}">
                <a16:creationId xmlns:a16="http://schemas.microsoft.com/office/drawing/2014/main" id="{EC311DC9-C6B0-41D4-B785-A19826E7C185}"/>
              </a:ext>
            </a:extLst>
          </p:cNvPr>
          <p:cNvGraphicFramePr>
            <a:graphicFrameLocks noGrp="1"/>
          </p:cNvGraphicFramePr>
          <p:nvPr>
            <p:ph idx="1"/>
            <p:extLst>
              <p:ext uri="{D42A27DB-BD31-4B8C-83A1-F6EECF244321}">
                <p14:modId xmlns:p14="http://schemas.microsoft.com/office/powerpoint/2010/main" val="3065480001"/>
              </p:ext>
            </p:extLst>
          </p:nvPr>
        </p:nvGraphicFramePr>
        <p:xfrm>
          <a:off x="612949" y="1646030"/>
          <a:ext cx="11284299" cy="4776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DCF51C6F-7516-49A6-ADFD-1ED34CB71703}"/>
              </a:ext>
            </a:extLst>
          </p:cNvPr>
          <p:cNvSpPr>
            <a:spLocks noGrp="1"/>
          </p:cNvSpPr>
          <p:nvPr>
            <p:ph type="dt" sz="half" idx="10"/>
          </p:nvPr>
        </p:nvSpPr>
        <p:spPr/>
        <p:txBody>
          <a:bodyPr/>
          <a:lstStyle/>
          <a:p>
            <a:r>
              <a:rPr lang="lv-LV" dirty="0"/>
              <a:t>21</a:t>
            </a:r>
            <a:r>
              <a:rPr lang="en-US" dirty="0"/>
              <a:t>/0</a:t>
            </a:r>
            <a:r>
              <a:rPr lang="lv-LV" dirty="0"/>
              <a:t>2</a:t>
            </a:r>
            <a:r>
              <a:rPr lang="en-US" dirty="0"/>
              <a:t>/2023</a:t>
            </a:r>
            <a:endParaRPr lang="en-LV" dirty="0"/>
          </a:p>
        </p:txBody>
      </p:sp>
      <p:sp>
        <p:nvSpPr>
          <p:cNvPr id="6" name="Slide Number Placeholder 5">
            <a:extLst>
              <a:ext uri="{FF2B5EF4-FFF2-40B4-BE49-F238E27FC236}">
                <a16:creationId xmlns:a16="http://schemas.microsoft.com/office/drawing/2014/main" id="{EC741F29-09E7-49E3-BC08-03CAAEB106BD}"/>
              </a:ext>
            </a:extLst>
          </p:cNvPr>
          <p:cNvSpPr>
            <a:spLocks noGrp="1"/>
          </p:cNvSpPr>
          <p:nvPr>
            <p:ph type="sldNum" sz="quarter" idx="12"/>
          </p:nvPr>
        </p:nvSpPr>
        <p:spPr/>
        <p:txBody>
          <a:bodyPr/>
          <a:lstStyle/>
          <a:p>
            <a:fld id="{C19BB808-219E-9441-9CD5-6E582F9AE2E3}" type="slidenum">
              <a:rPr lang="en-LV" smtClean="0"/>
              <a:t>17</a:t>
            </a:fld>
            <a:endParaRPr lang="en-LV"/>
          </a:p>
        </p:txBody>
      </p:sp>
      <p:sp>
        <p:nvSpPr>
          <p:cNvPr id="3" name="TextBox 2">
            <a:extLst>
              <a:ext uri="{FF2B5EF4-FFF2-40B4-BE49-F238E27FC236}">
                <a16:creationId xmlns:a16="http://schemas.microsoft.com/office/drawing/2014/main" id="{6C4E8003-B016-B2E1-2FEE-8F2D46941A22}"/>
              </a:ext>
            </a:extLst>
          </p:cNvPr>
          <p:cNvSpPr txBox="1"/>
          <p:nvPr/>
        </p:nvSpPr>
        <p:spPr>
          <a:xfrm>
            <a:off x="3757169" y="4909171"/>
            <a:ext cx="5821827" cy="738664"/>
          </a:xfrm>
          <a:prstGeom prst="rect">
            <a:avLst/>
          </a:prstGeom>
          <a:solidFill>
            <a:schemeClr val="bg1"/>
          </a:solidFill>
          <a:ln>
            <a:solidFill>
              <a:schemeClr val="tx1"/>
            </a:solidFill>
          </a:ln>
        </p:spPr>
        <p:txBody>
          <a:bodyPr wrap="square" rtlCol="0">
            <a:spAutoFit/>
          </a:bodyPr>
          <a:lstStyle/>
          <a:p>
            <a:pPr marL="0" lvl="0" indent="0">
              <a:lnSpc>
                <a:spcPct val="100000"/>
              </a:lnSpc>
              <a:spcAft>
                <a:spcPts val="0"/>
              </a:spcAft>
              <a:buNone/>
            </a:pPr>
            <a:r>
              <a:rPr lang="lv-LV" sz="1400" b="0" kern="1200" dirty="0"/>
              <a:t>Kvalitātes vērtēšanā</a:t>
            </a:r>
            <a:r>
              <a:rPr lang="en-US" sz="1400" dirty="0">
                <a:latin typeface="Verdana" panose="020B0604030504040204" pitchFamily="34" charset="0"/>
                <a:ea typeface="Verdana" panose="020B0604030504040204" pitchFamily="34" charset="0"/>
              </a:rPr>
              <a:t> </a:t>
            </a:r>
            <a:r>
              <a:rPr lang="lv-LV" sz="1400" b="0" kern="1200" dirty="0"/>
              <a:t>kopā var saņemt</a:t>
            </a:r>
            <a:r>
              <a:rPr lang="en-US" sz="1400" b="0" kern="1200" dirty="0"/>
              <a:t> </a:t>
            </a:r>
            <a:r>
              <a:rPr lang="lv-LV" sz="1400" b="1" kern="1200" dirty="0">
                <a:solidFill>
                  <a:srgbClr val="C00000"/>
                </a:solidFill>
              </a:rPr>
              <a:t>maksimāli </a:t>
            </a:r>
            <a:r>
              <a:rPr lang="en-US" sz="1400" b="1" kern="1200" dirty="0">
                <a:solidFill>
                  <a:srgbClr val="C00000"/>
                </a:solidFill>
              </a:rPr>
              <a:t>39</a:t>
            </a:r>
            <a:r>
              <a:rPr lang="lv-LV" sz="1400" b="1" kern="1200" dirty="0">
                <a:solidFill>
                  <a:srgbClr val="C00000"/>
                </a:solidFill>
              </a:rPr>
              <a:t> punktus</a:t>
            </a:r>
            <a:endParaRPr lang="en-US" sz="1400" b="1" kern="1200" dirty="0">
              <a:solidFill>
                <a:srgbClr val="C00000"/>
              </a:solidFill>
            </a:endParaRPr>
          </a:p>
          <a:p>
            <a:pPr marL="0" lvl="0" indent="0">
              <a:lnSpc>
                <a:spcPct val="100000"/>
              </a:lnSpc>
              <a:spcAft>
                <a:spcPts val="0"/>
              </a:spcAft>
              <a:buNone/>
            </a:pPr>
            <a:endParaRPr lang="lv-LV" sz="1400" b="1" kern="1200" dirty="0">
              <a:solidFill>
                <a:srgbClr val="C00000"/>
              </a:solidFill>
            </a:endParaRPr>
          </a:p>
          <a:p>
            <a:pPr marL="0" lvl="0" indent="0">
              <a:lnSpc>
                <a:spcPct val="100000"/>
              </a:lnSpc>
              <a:spcAft>
                <a:spcPts val="0"/>
              </a:spcAft>
              <a:buNone/>
            </a:pPr>
            <a:r>
              <a:rPr lang="lv-LV" sz="1400" b="0" i="0" u="none" kern="1200" dirty="0">
                <a:solidFill>
                  <a:srgbClr val="000000">
                    <a:hueOff val="0"/>
                    <a:satOff val="0"/>
                    <a:lumOff val="0"/>
                    <a:alphaOff val="0"/>
                  </a:srgbClr>
                </a:solidFill>
                <a:latin typeface="Verdana"/>
                <a:ea typeface="+mn-ea"/>
                <a:cs typeface="+mn-cs"/>
              </a:rPr>
              <a:t>Kvalitātes vērtēšanā</a:t>
            </a:r>
            <a:r>
              <a:rPr lang="lv-LV" sz="1400" b="1" dirty="0">
                <a:solidFill>
                  <a:srgbClr val="C00000"/>
                </a:solidFill>
                <a:latin typeface="Verdana"/>
              </a:rPr>
              <a:t> </a:t>
            </a:r>
            <a:r>
              <a:rPr lang="en-US" sz="1400" dirty="0">
                <a:solidFill>
                  <a:srgbClr val="000000">
                    <a:hueOff val="0"/>
                    <a:satOff val="0"/>
                    <a:lumOff val="0"/>
                    <a:alphaOff val="0"/>
                  </a:srgbClr>
                </a:solidFill>
                <a:latin typeface="Verdana"/>
              </a:rPr>
              <a:t>j</a:t>
            </a:r>
            <a:r>
              <a:rPr lang="lv-LV" sz="1400" b="0" i="0" u="none" kern="1200" dirty="0">
                <a:solidFill>
                  <a:srgbClr val="000000">
                    <a:hueOff val="0"/>
                    <a:satOff val="0"/>
                    <a:lumOff val="0"/>
                    <a:alphaOff val="0"/>
                  </a:srgbClr>
                </a:solidFill>
                <a:latin typeface="Verdana"/>
                <a:ea typeface="+mn-ea"/>
                <a:cs typeface="+mn-cs"/>
              </a:rPr>
              <a:t>āiegūst</a:t>
            </a:r>
            <a:r>
              <a:rPr lang="en-US" sz="1400" b="0" i="0" u="none" kern="1200" dirty="0">
                <a:solidFill>
                  <a:srgbClr val="000000">
                    <a:hueOff val="0"/>
                    <a:satOff val="0"/>
                    <a:lumOff val="0"/>
                    <a:alphaOff val="0"/>
                  </a:srgbClr>
                </a:solidFill>
                <a:latin typeface="Verdana"/>
                <a:ea typeface="+mn-ea"/>
                <a:cs typeface="+mn-cs"/>
              </a:rPr>
              <a:t> </a:t>
            </a:r>
            <a:r>
              <a:rPr lang="lv-LV" sz="1400" b="1" i="0" u="none" kern="1200" dirty="0">
                <a:solidFill>
                  <a:srgbClr val="C00000"/>
                </a:solidFill>
                <a:latin typeface="Verdana"/>
                <a:ea typeface="+mn-ea"/>
                <a:cs typeface="+mn-cs"/>
              </a:rPr>
              <a:t>vismaz 25 punkt</a:t>
            </a:r>
            <a:r>
              <a:rPr lang="en-US" sz="1400" b="1" i="0" u="none" kern="1200" dirty="0" err="1">
                <a:solidFill>
                  <a:srgbClr val="C00000"/>
                </a:solidFill>
                <a:latin typeface="Verdana"/>
                <a:ea typeface="+mn-ea"/>
                <a:cs typeface="+mn-cs"/>
              </a:rPr>
              <a:t>i</a:t>
            </a:r>
            <a:endParaRPr lang="en-US" sz="1400" b="1" i="0" u="none" kern="1200" dirty="0">
              <a:solidFill>
                <a:srgbClr val="C00000"/>
              </a:solidFill>
              <a:latin typeface="Verdana"/>
              <a:ea typeface="+mn-ea"/>
              <a:cs typeface="+mn-cs"/>
            </a:endParaRPr>
          </a:p>
        </p:txBody>
      </p:sp>
    </p:spTree>
    <p:extLst>
      <p:ext uri="{BB962C8B-B14F-4D97-AF65-F5344CB8AC3E}">
        <p14:creationId xmlns:p14="http://schemas.microsoft.com/office/powerpoint/2010/main" val="2308349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503804" y="496958"/>
            <a:ext cx="10435472" cy="1086809"/>
          </a:xfrm>
        </p:spPr>
        <p:txBody>
          <a:bodyPr/>
          <a:lstStyle/>
          <a:p>
            <a:r>
              <a:rPr lang="lv-LV" sz="3200" dirty="0">
                <a:solidFill>
                  <a:schemeClr val="accent5">
                    <a:lumMod val="50000"/>
                  </a:schemeClr>
                </a:solidFill>
              </a:rPr>
              <a:t>Projektu kvalitātes vērtēšanas kritēriji, </a:t>
            </a:r>
            <a:br>
              <a:rPr lang="lv-LV" sz="3200" dirty="0">
                <a:solidFill>
                  <a:schemeClr val="accent5">
                    <a:lumMod val="50000"/>
                  </a:schemeClr>
                </a:solidFill>
              </a:rPr>
            </a:br>
            <a:r>
              <a:rPr lang="lv-LV" sz="3200" dirty="0">
                <a:solidFill>
                  <a:schemeClr val="accent5">
                    <a:lumMod val="50000"/>
                  </a:schemeClr>
                </a:solidFill>
              </a:rPr>
              <a:t>papildus punkti</a:t>
            </a:r>
            <a:br>
              <a:rPr lang="lv-LV" sz="32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08</a:t>
            </a:r>
            <a:r>
              <a:rPr kumimoji="0" lang="lv-LV" sz="1050" b="0" i="0" u="none" strike="noStrike" kern="1200" cap="none" spc="0" normalizeH="0" baseline="0" noProof="0" dirty="0">
                <a:ln>
                  <a:noFill/>
                </a:ln>
                <a:solidFill>
                  <a:srgbClr val="7C9396"/>
                </a:solidFill>
                <a:effectLst/>
                <a:uLnTx/>
                <a:uFillTx/>
                <a:latin typeface="Verdana"/>
                <a:ea typeface="+mn-ea"/>
                <a:cs typeface="+mn-cs"/>
              </a:rPr>
              <a:t>/03</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Satura vietturis 8">
            <a:extLst>
              <a:ext uri="{FF2B5EF4-FFF2-40B4-BE49-F238E27FC236}">
                <a16:creationId xmlns:a16="http://schemas.microsoft.com/office/drawing/2014/main" id="{413A5E4E-9569-4BEF-BD00-0B0BE4A3AA71}"/>
              </a:ext>
            </a:extLst>
          </p:cNvPr>
          <p:cNvGraphicFramePr>
            <a:graphicFrameLocks/>
          </p:cNvGraphicFramePr>
          <p:nvPr>
            <p:extLst>
              <p:ext uri="{D42A27DB-BD31-4B8C-83A1-F6EECF244321}">
                <p14:modId xmlns:p14="http://schemas.microsoft.com/office/powerpoint/2010/main" val="1097505797"/>
              </p:ext>
            </p:extLst>
          </p:nvPr>
        </p:nvGraphicFramePr>
        <p:xfrm>
          <a:off x="995461" y="1466024"/>
          <a:ext cx="10972799" cy="52897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709617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B66E-5A0C-4877-A615-7EFD9E4FC3E5}"/>
              </a:ext>
            </a:extLst>
          </p:cNvPr>
          <p:cNvSpPr>
            <a:spLocks noGrp="1"/>
          </p:cNvSpPr>
          <p:nvPr>
            <p:ph type="title"/>
          </p:nvPr>
        </p:nvSpPr>
        <p:spPr/>
        <p:txBody>
          <a:bodyPr>
            <a:normAutofit fontScale="90000"/>
          </a:bodyPr>
          <a:lstStyle/>
          <a:p>
            <a:r>
              <a:rPr lang="lv-LV" altLang="lv-LV" dirty="0"/>
              <a:t>Projektu virzīšana apstiprināšanai/noraidīšanai</a:t>
            </a:r>
            <a:endParaRPr lang="lv-LV" dirty="0"/>
          </a:p>
        </p:txBody>
      </p:sp>
      <p:sp>
        <p:nvSpPr>
          <p:cNvPr id="3" name="Date Placeholder 2">
            <a:extLst>
              <a:ext uri="{FF2B5EF4-FFF2-40B4-BE49-F238E27FC236}">
                <a16:creationId xmlns:a16="http://schemas.microsoft.com/office/drawing/2014/main" id="{717D4D56-47A9-46FB-8A1F-7B900AFBCF5E}"/>
              </a:ext>
            </a:extLst>
          </p:cNvPr>
          <p:cNvSpPr>
            <a:spLocks noGrp="1"/>
          </p:cNvSpPr>
          <p:nvPr>
            <p:ph type="dt" sz="half" idx="10"/>
          </p:nvPr>
        </p:nvSpPr>
        <p:spPr>
          <a:xfrm>
            <a:off x="7936316" y="6253150"/>
            <a:ext cx="2753746" cy="323968"/>
          </a:xfrm>
        </p:spPr>
        <p:txBody>
          <a:bodyPr/>
          <a:lstStyle/>
          <a:p>
            <a:r>
              <a:rPr lang="lv-LV" dirty="0"/>
              <a:t>21</a:t>
            </a:r>
            <a:r>
              <a:rPr lang="en-US" dirty="0"/>
              <a:t>/0</a:t>
            </a:r>
            <a:r>
              <a:rPr lang="lv-LV" dirty="0"/>
              <a:t>2</a:t>
            </a:r>
            <a:r>
              <a:rPr lang="en-US" dirty="0"/>
              <a:t>/202</a:t>
            </a:r>
            <a:r>
              <a:rPr lang="lv-LV" dirty="0"/>
              <a:t>3</a:t>
            </a:r>
            <a:endParaRPr lang="en-LV" dirty="0"/>
          </a:p>
        </p:txBody>
      </p:sp>
      <p:sp>
        <p:nvSpPr>
          <p:cNvPr id="4" name="Footer Placeholder 3">
            <a:extLst>
              <a:ext uri="{FF2B5EF4-FFF2-40B4-BE49-F238E27FC236}">
                <a16:creationId xmlns:a16="http://schemas.microsoft.com/office/drawing/2014/main" id="{2E598EE5-7285-4A3D-8AAD-3A5E768868DC}"/>
              </a:ext>
            </a:extLst>
          </p:cNvPr>
          <p:cNvSpPr>
            <a:spLocks noGrp="1"/>
          </p:cNvSpPr>
          <p:nvPr>
            <p:ph type="ftr" sz="quarter" idx="11"/>
          </p:nvPr>
        </p:nvSpPr>
        <p:spPr/>
        <p:txBody>
          <a:bodyPr/>
          <a:lstStyle/>
          <a:p>
            <a:r>
              <a:rPr lang="en-GB"/>
              <a:t>Sabiedrības integrācijas fonds</a:t>
            </a:r>
            <a:endParaRPr lang="en-LV"/>
          </a:p>
        </p:txBody>
      </p:sp>
      <p:sp>
        <p:nvSpPr>
          <p:cNvPr id="5" name="Slide Number Placeholder 4">
            <a:extLst>
              <a:ext uri="{FF2B5EF4-FFF2-40B4-BE49-F238E27FC236}">
                <a16:creationId xmlns:a16="http://schemas.microsoft.com/office/drawing/2014/main" id="{15659CCE-7598-47DB-A4B6-0592D9082124}"/>
              </a:ext>
            </a:extLst>
          </p:cNvPr>
          <p:cNvSpPr>
            <a:spLocks noGrp="1"/>
          </p:cNvSpPr>
          <p:nvPr>
            <p:ph type="sldNum" sz="quarter" idx="12"/>
          </p:nvPr>
        </p:nvSpPr>
        <p:spPr/>
        <p:txBody>
          <a:bodyPr/>
          <a:lstStyle/>
          <a:p>
            <a:fld id="{C19BB808-219E-9441-9CD5-6E582F9AE2E3}" type="slidenum">
              <a:rPr lang="en-LV" smtClean="0"/>
              <a:t>19</a:t>
            </a:fld>
            <a:endParaRPr lang="en-LV"/>
          </a:p>
        </p:txBody>
      </p:sp>
      <p:graphicFrame>
        <p:nvGraphicFramePr>
          <p:cNvPr id="7" name="Content Placeholder 6">
            <a:extLst>
              <a:ext uri="{FF2B5EF4-FFF2-40B4-BE49-F238E27FC236}">
                <a16:creationId xmlns:a16="http://schemas.microsoft.com/office/drawing/2014/main" id="{B52623B5-E5A4-4DBA-BDA3-507D429A098A}"/>
              </a:ext>
            </a:extLst>
          </p:cNvPr>
          <p:cNvGraphicFramePr>
            <a:graphicFrameLocks noGrp="1"/>
          </p:cNvGraphicFramePr>
          <p:nvPr>
            <p:ph idx="1"/>
            <p:extLst>
              <p:ext uri="{D42A27DB-BD31-4B8C-83A1-F6EECF244321}">
                <p14:modId xmlns:p14="http://schemas.microsoft.com/office/powerpoint/2010/main" val="1292307814"/>
              </p:ext>
            </p:extLst>
          </p:nvPr>
        </p:nvGraphicFramePr>
        <p:xfrm>
          <a:off x="511628" y="1579793"/>
          <a:ext cx="11168743" cy="48428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5350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0" y="105756"/>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dirty="0"/>
              <a:t>21/02</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306951919"/>
              </p:ext>
            </p:extLst>
          </p:nvPr>
        </p:nvGraphicFramePr>
        <p:xfrm>
          <a:off x="185057" y="1001644"/>
          <a:ext cx="12006943" cy="5230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66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dirty="0"/>
              <a:t>Ja projekts saņem Programmas atbalstu:</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a:xfrm>
            <a:off x="7881563" y="6436030"/>
            <a:ext cx="2753746" cy="323968"/>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21</a:t>
            </a:r>
            <a:r>
              <a:rPr kumimoji="0" lang="lv-LV" sz="1050" b="0" i="0" u="none" strike="noStrike" kern="1200" cap="none" spc="0" normalizeH="0" baseline="0" noProof="0" dirty="0">
                <a:ln>
                  <a:noFill/>
                </a:ln>
                <a:solidFill>
                  <a:srgbClr val="7C9396"/>
                </a:solidFill>
                <a:effectLst/>
                <a:uLnTx/>
                <a:uFillTx/>
                <a:latin typeface="Verdana"/>
                <a:ea typeface="+mn-ea"/>
                <a:cs typeface="+mn-cs"/>
              </a:rPr>
              <a:t>/02</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Content Placeholder 10">
            <a:extLst>
              <a:ext uri="{FF2B5EF4-FFF2-40B4-BE49-F238E27FC236}">
                <a16:creationId xmlns:a16="http://schemas.microsoft.com/office/drawing/2014/main" id="{38D356A7-D31F-4223-B4B9-83CFB17DC44B}"/>
              </a:ext>
            </a:extLst>
          </p:cNvPr>
          <p:cNvGraphicFramePr>
            <a:graphicFrameLocks noGrp="1"/>
          </p:cNvGraphicFramePr>
          <p:nvPr>
            <p:ph idx="1"/>
            <p:extLst>
              <p:ext uri="{D42A27DB-BD31-4B8C-83A1-F6EECF244321}">
                <p14:modId xmlns:p14="http://schemas.microsoft.com/office/powerpoint/2010/main" val="2439420443"/>
              </p:ext>
            </p:extLst>
          </p:nvPr>
        </p:nvGraphicFramePr>
        <p:xfrm>
          <a:off x="495300" y="1290919"/>
          <a:ext cx="11402786" cy="5307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7734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03D1-4A4E-463D-991E-8F5F247D9E51}"/>
              </a:ext>
            </a:extLst>
          </p:cNvPr>
          <p:cNvSpPr>
            <a:spLocks noGrp="1"/>
          </p:cNvSpPr>
          <p:nvPr>
            <p:ph type="title"/>
          </p:nvPr>
        </p:nvSpPr>
        <p:spPr>
          <a:xfrm>
            <a:off x="995461" y="1741489"/>
            <a:ext cx="4589793" cy="1508337"/>
          </a:xfrm>
        </p:spPr>
        <p:txBody>
          <a:bodyPr anchor="ctr">
            <a:normAutofit/>
          </a:bodyPr>
          <a:lstStyle/>
          <a:p>
            <a:r>
              <a:rPr lang="lv-LV" sz="3400"/>
              <a:t>Publicitāte un satura pieejamība</a:t>
            </a:r>
          </a:p>
        </p:txBody>
      </p:sp>
      <p:pic>
        <p:nvPicPr>
          <p:cNvPr id="7" name="Content Placeholder 6" descr="Logo&#10;&#10;Description automatically generated">
            <a:extLst>
              <a:ext uri="{FF2B5EF4-FFF2-40B4-BE49-F238E27FC236}">
                <a16:creationId xmlns:a16="http://schemas.microsoft.com/office/drawing/2014/main" id="{FF150D09-348A-4E7D-BD93-41B6316409F4}"/>
              </a:ext>
            </a:extLst>
          </p:cNvPr>
          <p:cNvPicPr>
            <a:picLocks noGrp="1" noChangeAspect="1"/>
          </p:cNvPicPr>
          <p:nvPr>
            <p:ph sz="half" idx="1"/>
          </p:nvPr>
        </p:nvPicPr>
        <p:blipFill>
          <a:blip r:embed="rId2"/>
          <a:stretch>
            <a:fillRect/>
          </a:stretch>
        </p:blipFill>
        <p:spPr>
          <a:xfrm>
            <a:off x="2134844" y="3429000"/>
            <a:ext cx="2311026" cy="2311026"/>
          </a:xfrm>
          <a:prstGeom prst="rect">
            <a:avLst/>
          </a:prstGeom>
          <a:noFill/>
        </p:spPr>
      </p:pic>
      <p:sp>
        <p:nvSpPr>
          <p:cNvPr id="12" name="Content Placeholder 3">
            <a:extLst>
              <a:ext uri="{FF2B5EF4-FFF2-40B4-BE49-F238E27FC236}">
                <a16:creationId xmlns:a16="http://schemas.microsoft.com/office/drawing/2014/main" id="{C0280BEB-F335-40F4-A6B0-B4465100DF95}"/>
              </a:ext>
            </a:extLst>
          </p:cNvPr>
          <p:cNvSpPr>
            <a:spLocks noGrp="1"/>
          </p:cNvSpPr>
          <p:nvPr>
            <p:ph sz="half" idx="2"/>
          </p:nvPr>
        </p:nvSpPr>
        <p:spPr>
          <a:xfrm>
            <a:off x="6234545" y="1741489"/>
            <a:ext cx="5710843" cy="4318489"/>
          </a:xfrm>
        </p:spPr>
        <p:txBody>
          <a:bodyPr>
            <a:normAutofit/>
          </a:bodyPr>
          <a:lstStyle/>
          <a:p>
            <a:r>
              <a:rPr lang="lv-LV" dirty="0"/>
              <a:t>Jānodrošina visos sagatavotajos materiālos Mediju atbalsta fonda logo un norāde: «</a:t>
            </a:r>
            <a:r>
              <a:rPr lang="lv-LV" i="1" dirty="0"/>
              <a:t>Mediju atbalsta fonda ieguldījums no Latvijas valsts budžeta līdzekļiem. </a:t>
            </a:r>
            <a:r>
              <a:rPr lang="lv-LV" b="1" i="1" dirty="0"/>
              <a:t>Par &lt;materiāla nosaukums&gt; saturu atbild &lt;Projekta īstenotāja vai materiāla autora nosaukums&gt;</a:t>
            </a:r>
            <a:r>
              <a:rPr lang="lv-LV" dirty="0"/>
              <a:t>.»</a:t>
            </a:r>
          </a:p>
          <a:p>
            <a:r>
              <a:rPr lang="lv-LV" dirty="0"/>
              <a:t>Internetā publicētajiem materiāliem pievieno </a:t>
            </a:r>
            <a:r>
              <a:rPr lang="lv-LV" dirty="0" err="1"/>
              <a:t>tēmturi</a:t>
            </a:r>
            <a:r>
              <a:rPr lang="lv-LV" dirty="0"/>
              <a:t> #SIF_MAF2023</a:t>
            </a:r>
          </a:p>
          <a:p>
            <a:r>
              <a:rPr lang="lv-LV" dirty="0"/>
              <a:t>Jānodrošina, ka sagatavotie materiāli ir pieejami arī bez maksas, ievietojot tos interneta vietnēs, sociālo tīklu platformās</a:t>
            </a:r>
          </a:p>
          <a:p>
            <a:endParaRPr lang="en-US" dirty="0"/>
          </a:p>
        </p:txBody>
      </p:sp>
      <p:sp>
        <p:nvSpPr>
          <p:cNvPr id="4" name="Date Placeholder 3">
            <a:extLst>
              <a:ext uri="{FF2B5EF4-FFF2-40B4-BE49-F238E27FC236}">
                <a16:creationId xmlns:a16="http://schemas.microsoft.com/office/drawing/2014/main" id="{4B84D078-7731-4D9A-88E1-DBA285BAB5EF}"/>
              </a:ext>
            </a:extLst>
          </p:cNvPr>
          <p:cNvSpPr>
            <a:spLocks noGrp="1"/>
          </p:cNvSpPr>
          <p:nvPr>
            <p:ph type="dt" sz="half" idx="10"/>
          </p:nvPr>
        </p:nvSpPr>
        <p:spPr>
          <a:xfrm>
            <a:off x="7893286" y="6253150"/>
            <a:ext cx="2753746" cy="323968"/>
          </a:xfrm>
        </p:spPr>
        <p:txBody>
          <a:bodyPr anchor="ctr">
            <a:normAutofit/>
          </a:bodyPr>
          <a:lstStyle/>
          <a:p>
            <a:pPr>
              <a:spcAft>
                <a:spcPts val="600"/>
              </a:spcAft>
            </a:pPr>
            <a:r>
              <a:rPr lang="lv-LV" dirty="0"/>
              <a:t>21</a:t>
            </a:r>
            <a:r>
              <a:rPr lang="en-US" dirty="0"/>
              <a:t>/0</a:t>
            </a:r>
            <a:r>
              <a:rPr lang="lv-LV" dirty="0"/>
              <a:t>2</a:t>
            </a:r>
            <a:r>
              <a:rPr lang="en-US" dirty="0"/>
              <a:t>/2023</a:t>
            </a:r>
            <a:endParaRPr lang="en-LV" dirty="0"/>
          </a:p>
        </p:txBody>
      </p:sp>
      <p:sp>
        <p:nvSpPr>
          <p:cNvPr id="6" name="Slide Number Placeholder 5">
            <a:extLst>
              <a:ext uri="{FF2B5EF4-FFF2-40B4-BE49-F238E27FC236}">
                <a16:creationId xmlns:a16="http://schemas.microsoft.com/office/drawing/2014/main" id="{29081F00-BCFF-463A-8964-497E668FE6C4}"/>
              </a:ext>
            </a:extLst>
          </p:cNvPr>
          <p:cNvSpPr>
            <a:spLocks noGrp="1"/>
          </p:cNvSpPr>
          <p:nvPr>
            <p:ph type="sldNum" sz="quarter" idx="12"/>
          </p:nvPr>
        </p:nvSpPr>
        <p:spPr>
          <a:xfrm>
            <a:off x="10830779" y="6232254"/>
            <a:ext cx="365760" cy="365760"/>
          </a:xfrm>
        </p:spPr>
        <p:txBody>
          <a:bodyPr anchor="ctr">
            <a:normAutofit/>
          </a:bodyPr>
          <a:lstStyle/>
          <a:p>
            <a:pPr>
              <a:lnSpc>
                <a:spcPct val="90000"/>
              </a:lnSpc>
              <a:spcAft>
                <a:spcPts val="600"/>
              </a:spcAft>
            </a:pPr>
            <a:fld id="{C19BB808-219E-9441-9CD5-6E582F9AE2E3}" type="slidenum">
              <a:rPr lang="en-LV" smtClean="0"/>
              <a:pPr>
                <a:lnSpc>
                  <a:spcPct val="90000"/>
                </a:lnSpc>
                <a:spcAft>
                  <a:spcPts val="600"/>
                </a:spcAft>
              </a:pPr>
              <a:t>21</a:t>
            </a:fld>
            <a:endParaRPr lang="en-LV"/>
          </a:p>
        </p:txBody>
      </p:sp>
    </p:spTree>
    <p:extLst>
      <p:ext uri="{BB962C8B-B14F-4D97-AF65-F5344CB8AC3E}">
        <p14:creationId xmlns:p14="http://schemas.microsoft.com/office/powerpoint/2010/main" val="754080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 y="171720"/>
            <a:ext cx="10943303" cy="1086809"/>
          </a:xfrm>
        </p:spPr>
        <p:txBody>
          <a:bodyPr/>
          <a:lstStyle/>
          <a:p>
            <a:r>
              <a:rPr lang="lv-LV" dirty="0">
                <a:solidFill>
                  <a:schemeClr val="accent5">
                    <a:lumMod val="50000"/>
                  </a:schemeClr>
                </a:solidFill>
              </a:rPr>
              <a:t>Par projekta pieteikuma kvalitāti liecina </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dirty="0"/>
              <a:t>21/02</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2342443426"/>
              </p:ext>
            </p:extLst>
          </p:nvPr>
        </p:nvGraphicFramePr>
        <p:xfrm>
          <a:off x="403123" y="1258529"/>
          <a:ext cx="11395587" cy="4951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974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dirty="0">
                <a:solidFill>
                  <a:schemeClr val="accent5">
                    <a:lumMod val="50000"/>
                  </a:schemeClr>
                </a:solidFill>
              </a:rPr>
              <a:t>Ieteikumi pieteikuma sagatavošanai</a:t>
            </a:r>
            <a:endParaRPr lang="lv-LV" dirty="0"/>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21</a:t>
            </a:r>
            <a:r>
              <a:rPr kumimoji="0" lang="lv-LV" sz="1050" b="0" i="0" u="none" strike="noStrike" kern="1200" cap="none" spc="0" normalizeH="0" baseline="0" noProof="0" dirty="0">
                <a:ln>
                  <a:noFill/>
                </a:ln>
                <a:solidFill>
                  <a:srgbClr val="7C9396"/>
                </a:solidFill>
                <a:effectLst/>
                <a:uLnTx/>
                <a:uFillTx/>
                <a:latin typeface="Verdana"/>
                <a:ea typeface="+mn-ea"/>
                <a:cs typeface="+mn-cs"/>
              </a:rPr>
              <a:t>/02</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en-US"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23</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3074536317"/>
              </p:ext>
            </p:extLst>
          </p:nvPr>
        </p:nvGraphicFramePr>
        <p:xfrm>
          <a:off x="318958" y="1558977"/>
          <a:ext cx="9889754"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912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Provizoriskais programmas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nvPr>
        </p:nvGraphicFramePr>
        <p:xfrm>
          <a:off x="830835" y="1117973"/>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21</a:t>
            </a:r>
            <a:r>
              <a:rPr kumimoji="0" lang="lv-LV" sz="1050" b="0" i="0" u="none" strike="noStrike" kern="1200" cap="none" spc="0" normalizeH="0" baseline="0" noProof="0" dirty="0">
                <a:ln>
                  <a:noFill/>
                </a:ln>
                <a:solidFill>
                  <a:srgbClr val="7C9396"/>
                </a:solidFill>
                <a:effectLst/>
                <a:uLnTx/>
                <a:uFillTx/>
                <a:latin typeface="Verdana"/>
                <a:ea typeface="+mn-ea"/>
                <a:cs typeface="+mn-cs"/>
              </a:rPr>
              <a:t>/02</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en-US"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24</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978061" y="4511787"/>
            <a:ext cx="1692000" cy="84055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dirty="0"/>
              <a:t>līdz 27.02.2023.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755603" y="4028227"/>
            <a:ext cx="1692000" cy="1099083"/>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No 28.02.2023. līdz 2023.gada aprīļa beigām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533145" y="3551763"/>
            <a:ext cx="1481375" cy="84055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dirty="0"/>
              <a:t>Maija vidus - beigas</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100062" y="3603209"/>
            <a:ext cx="1692000" cy="239174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Uzreiz pēc rezultātu paziņošanas</a:t>
            </a:r>
          </a:p>
          <a:p>
            <a:pPr marL="171450" indent="-171450" algn="l">
              <a:lnSpc>
                <a:spcPct val="120000"/>
              </a:lnSpc>
              <a:spcBef>
                <a:spcPts val="0"/>
              </a:spcBef>
              <a:buFont typeface="Wingdings" panose="05000000000000000000" pitchFamily="2" charset="2"/>
              <a:buChar char="ü"/>
            </a:pPr>
            <a:endParaRPr lang="lv-LV" sz="1400" dirty="0"/>
          </a:p>
          <a:p>
            <a:pPr marL="171450" indent="-171450" algn="l">
              <a:lnSpc>
                <a:spcPct val="120000"/>
              </a:lnSpc>
              <a:spcBef>
                <a:spcPts val="0"/>
              </a:spcBef>
              <a:buFont typeface="Wingdings" panose="05000000000000000000" pitchFamily="2" charset="2"/>
              <a:buChar char="ü"/>
            </a:pPr>
            <a:r>
              <a:rPr lang="lv-LV" sz="1400" dirty="0"/>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9655144" y="2355891"/>
            <a:ext cx="1692000" cy="2650277"/>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Jāiesniedz līgumā noteiktajā termiņā</a:t>
            </a:r>
          </a:p>
          <a:p>
            <a:pPr marL="171450" indent="-171450" algn="l">
              <a:lnSpc>
                <a:spcPct val="120000"/>
              </a:lnSpc>
              <a:spcBef>
                <a:spcPts val="0"/>
              </a:spcBef>
              <a:buFont typeface="Wingdings" panose="05000000000000000000" pitchFamily="2" charset="2"/>
              <a:buChar char="ü"/>
            </a:pPr>
            <a:endParaRPr lang="lv-LV" sz="1400" dirty="0"/>
          </a:p>
          <a:p>
            <a:pPr marL="171450" indent="-171450" algn="l">
              <a:lnSpc>
                <a:spcPct val="120000"/>
              </a:lnSpc>
              <a:spcBef>
                <a:spcPts val="0"/>
              </a:spcBef>
              <a:buFont typeface="Wingdings" panose="05000000000000000000" pitchFamily="2" charset="2"/>
              <a:buChar char="ü"/>
            </a:pPr>
            <a:r>
              <a:rPr lang="lv-LV" sz="1400" dirty="0"/>
              <a:t>Fonds izskata noslēguma pārskatu 20 darba dienu laikā</a:t>
            </a:r>
          </a:p>
        </p:txBody>
      </p:sp>
      <p:sp>
        <p:nvSpPr>
          <p:cNvPr id="13" name="TextBox 12">
            <a:extLst>
              <a:ext uri="{FF2B5EF4-FFF2-40B4-BE49-F238E27FC236}">
                <a16:creationId xmlns:a16="http://schemas.microsoft.com/office/drawing/2014/main" id="{14A5D23F-41A7-4376-90BC-BE38963CCC69}"/>
              </a:ext>
            </a:extLst>
          </p:cNvPr>
          <p:cNvSpPr txBox="1"/>
          <p:nvPr/>
        </p:nvSpPr>
        <p:spPr>
          <a:xfrm>
            <a:off x="7877604" y="2795135"/>
            <a:ext cx="1692000" cy="1616148"/>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dirty="0"/>
              <a:t>No 01.06.2023.</a:t>
            </a:r>
          </a:p>
          <a:p>
            <a:pPr marL="171450" indent="-171450" algn="l">
              <a:lnSpc>
                <a:spcPct val="120000"/>
              </a:lnSpc>
              <a:spcBef>
                <a:spcPts val="0"/>
              </a:spcBef>
              <a:buFont typeface="Wingdings" panose="05000000000000000000" pitchFamily="2" charset="2"/>
              <a:buChar char="ü"/>
            </a:pPr>
            <a:endParaRPr lang="lv-LV" sz="1400" dirty="0"/>
          </a:p>
          <a:p>
            <a:pPr marL="171450" indent="-171450" algn="l">
              <a:lnSpc>
                <a:spcPct val="120000"/>
              </a:lnSpc>
              <a:spcBef>
                <a:spcPts val="0"/>
              </a:spcBef>
              <a:buFont typeface="Wingdings" panose="05000000000000000000" pitchFamily="2" charset="2"/>
              <a:buChar char="ü"/>
            </a:pPr>
            <a:r>
              <a:rPr lang="lv-LV" sz="1400" dirty="0"/>
              <a:t>Līdz 31.05.2024.</a:t>
            </a:r>
            <a:br>
              <a:rPr lang="lv-LV" sz="1400" dirty="0"/>
            </a:br>
            <a:endParaRPr lang="lv-LV" sz="1400" dirty="0"/>
          </a:p>
        </p:txBody>
      </p:sp>
    </p:spTree>
    <p:extLst>
      <p:ext uri="{BB962C8B-B14F-4D97-AF65-F5344CB8AC3E}">
        <p14:creationId xmlns:p14="http://schemas.microsoft.com/office/powerpoint/2010/main" val="2470691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2"/>
              </a:rPr>
              <a:t>mediji@sif.gov.lv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a:bodyPr>
          <a:lstStyle/>
          <a:p>
            <a:r>
              <a:rPr lang="lv-LV" dirty="0"/>
              <a:t>Programmas mērķis</a:t>
            </a:r>
            <a:br>
              <a:rPr lang="lv-LV" dirty="0"/>
            </a:br>
            <a:endParaRPr lang="en-LV" sz="2200"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dirty="0"/>
              <a:t>21/02</a:t>
            </a:r>
            <a:r>
              <a:rPr lang="en-US" dirty="0"/>
              <a:t>/202</a:t>
            </a:r>
            <a:r>
              <a:rPr lang="lv-LV" dirty="0"/>
              <a:t>3</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3" name="TextBox 2">
            <a:extLst>
              <a:ext uri="{FF2B5EF4-FFF2-40B4-BE49-F238E27FC236}">
                <a16:creationId xmlns:a16="http://schemas.microsoft.com/office/drawing/2014/main" id="{D794864A-4C3D-3883-852C-DB2B8253089B}"/>
              </a:ext>
            </a:extLst>
          </p:cNvPr>
          <p:cNvSpPr txBox="1"/>
          <p:nvPr/>
        </p:nvSpPr>
        <p:spPr>
          <a:xfrm>
            <a:off x="1330268" y="2810685"/>
            <a:ext cx="9531464" cy="2246769"/>
          </a:xfrm>
          <a:prstGeom prst="rect">
            <a:avLst/>
          </a:prstGeom>
          <a:solidFill>
            <a:schemeClr val="bg1"/>
          </a:solidFill>
          <a:ln>
            <a:solidFill>
              <a:schemeClr val="accent2"/>
            </a:solidFill>
          </a:ln>
        </p:spPr>
        <p:txBody>
          <a:bodyPr wrap="square" rtlCol="0">
            <a:spAutoFit/>
          </a:bodyPr>
          <a:lstStyle/>
          <a:p>
            <a:pPr algn="ctr"/>
            <a:endParaRPr lang="en-US" sz="2000" dirty="0"/>
          </a:p>
          <a:p>
            <a:pPr algn="ctr"/>
            <a:r>
              <a:rPr lang="lv-LV" sz="2000" dirty="0"/>
              <a:t>Stiprināt nacionālo kultūrtelpu latviešu valodā, atbalstot nekomerciālas, sabiedriski nozīmīgas žurnālistikas radīšanu medijos, kuras uzdevumi ir stiprināt Satversmē noteiktās vērtības, valstisko apziņu, latvisko kultūrtelpu, kritisko domāšanu, veicināt mediju atbildīgumu un kvalitāti, kā arī sabiedrības saliedētību uz latviešu valodas pamata</a:t>
            </a:r>
            <a:endParaRPr lang="en-US" sz="2000" dirty="0"/>
          </a:p>
          <a:p>
            <a:pPr algn="ctr"/>
            <a:endParaRPr lang="lv-LV" sz="2000" dirty="0"/>
          </a:p>
        </p:txBody>
      </p:sp>
    </p:spTree>
    <p:extLst>
      <p:ext uri="{BB962C8B-B14F-4D97-AF65-F5344CB8AC3E}">
        <p14:creationId xmlns:p14="http://schemas.microsoft.com/office/powerpoint/2010/main" val="408382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928091" y="445581"/>
            <a:ext cx="7127649" cy="1086809"/>
          </a:xfrm>
        </p:spPr>
        <p:txBody>
          <a:bodyPr/>
          <a:lstStyle/>
          <a:p>
            <a:r>
              <a:rPr lang="lv-LV" sz="3500" dirty="0">
                <a:solidFill>
                  <a:schemeClr val="accent5">
                    <a:lumMod val="50000"/>
                  </a:schemeClr>
                </a:solidFill>
              </a:rPr>
              <a:t>Pamatnosacījumi </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dirty="0"/>
              <a:t>21/02</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254644746"/>
              </p:ext>
            </p:extLst>
          </p:nvPr>
        </p:nvGraphicFramePr>
        <p:xfrm>
          <a:off x="363795" y="1655794"/>
          <a:ext cx="11316576" cy="43505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dirty="0"/>
              <a:t>Photo by JESHOOTS.com from </a:t>
            </a:r>
            <a:r>
              <a:rPr lang="en-US" sz="900" b="1" dirty="0">
                <a:hlinkClick r:id="rId13"/>
              </a:rPr>
              <a:t>Pexels</a:t>
            </a:r>
            <a:endParaRPr lang="en-US" sz="900" dirty="0"/>
          </a:p>
          <a:p>
            <a:pPr algn="l">
              <a:lnSpc>
                <a:spcPct val="120000"/>
              </a:lnSpc>
            </a:pPr>
            <a:r>
              <a:rPr lang="en-US" sz="900" dirty="0"/>
              <a:t>Photo b</a:t>
            </a:r>
            <a:r>
              <a:rPr lang="lv-LV" sz="900" dirty="0"/>
              <a:t>y </a:t>
            </a:r>
            <a:r>
              <a:rPr lang="en-US" sz="900" dirty="0"/>
              <a:t>Pixabay from </a:t>
            </a:r>
            <a:r>
              <a:rPr lang="en-US" sz="900" b="1" dirty="0">
                <a:hlinkClick r:id="rId14"/>
              </a:rPr>
              <a:t>Pexels</a:t>
            </a:r>
            <a:endParaRPr lang="lv-LV" sz="900" b="1" dirty="0"/>
          </a:p>
          <a:p>
            <a:pPr algn="l">
              <a:lnSpc>
                <a:spcPct val="120000"/>
              </a:lnSpc>
              <a:spcBef>
                <a:spcPts val="0"/>
              </a:spcBef>
            </a:pPr>
            <a:r>
              <a:rPr lang="en-US" sz="900" dirty="0"/>
              <a:t>Photo by Sam Jean from </a:t>
            </a:r>
            <a:r>
              <a:rPr lang="en-US" sz="900" b="1" dirty="0">
                <a:hlinkClick r:id="rId15"/>
              </a:rPr>
              <a:t>Pexels</a:t>
            </a:r>
            <a:endParaRPr lang="en-US" sz="9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54BE1-A5F7-4F5B-94EE-927DB00ADAF5}"/>
              </a:ext>
            </a:extLst>
          </p:cNvPr>
          <p:cNvSpPr>
            <a:spLocks noGrp="1"/>
          </p:cNvSpPr>
          <p:nvPr>
            <p:ph type="title"/>
          </p:nvPr>
        </p:nvSpPr>
        <p:spPr/>
        <p:txBody>
          <a:bodyPr>
            <a:normAutofit fontScale="90000"/>
          </a:bodyPr>
          <a:lstStyle/>
          <a:p>
            <a:r>
              <a:rPr lang="lv-LV" dirty="0"/>
              <a:t>Pieejamais finansējums</a:t>
            </a:r>
          </a:p>
        </p:txBody>
      </p:sp>
      <p:sp>
        <p:nvSpPr>
          <p:cNvPr id="4" name="Date Placeholder 3">
            <a:extLst>
              <a:ext uri="{FF2B5EF4-FFF2-40B4-BE49-F238E27FC236}">
                <a16:creationId xmlns:a16="http://schemas.microsoft.com/office/drawing/2014/main" id="{CBC6D1E0-495D-445C-BE33-623C7A8F7EB4}"/>
              </a:ext>
            </a:extLst>
          </p:cNvPr>
          <p:cNvSpPr>
            <a:spLocks noGrp="1"/>
          </p:cNvSpPr>
          <p:nvPr>
            <p:ph type="dt" sz="half" idx="10"/>
          </p:nvPr>
        </p:nvSpPr>
        <p:spPr/>
        <p:txBody>
          <a:bodyPr/>
          <a:lstStyle/>
          <a:p>
            <a:r>
              <a:rPr lang="lv-LV" dirty="0"/>
              <a:t>10</a:t>
            </a:r>
            <a:r>
              <a:rPr lang="en-US" dirty="0"/>
              <a:t>/0</a:t>
            </a:r>
            <a:r>
              <a:rPr lang="lv-LV" dirty="0"/>
              <a:t>2</a:t>
            </a:r>
            <a:r>
              <a:rPr lang="en-US" dirty="0"/>
              <a:t>/202</a:t>
            </a:r>
            <a:r>
              <a:rPr lang="lv-LV" dirty="0"/>
              <a:t>2</a:t>
            </a:r>
            <a:endParaRPr lang="en-LV" dirty="0"/>
          </a:p>
        </p:txBody>
      </p:sp>
      <p:sp>
        <p:nvSpPr>
          <p:cNvPr id="5" name="Footer Placeholder 4">
            <a:extLst>
              <a:ext uri="{FF2B5EF4-FFF2-40B4-BE49-F238E27FC236}">
                <a16:creationId xmlns:a16="http://schemas.microsoft.com/office/drawing/2014/main" id="{0E6CF6B3-4AE3-4C93-90B4-2DFCBC162089}"/>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D6F6B5E6-6785-48B3-B693-75DE97C34352}"/>
              </a:ext>
            </a:extLst>
          </p:cNvPr>
          <p:cNvSpPr>
            <a:spLocks noGrp="1"/>
          </p:cNvSpPr>
          <p:nvPr>
            <p:ph type="sldNum" sz="quarter" idx="12"/>
          </p:nvPr>
        </p:nvSpPr>
        <p:spPr/>
        <p:txBody>
          <a:bodyPr/>
          <a:lstStyle/>
          <a:p>
            <a:fld id="{C19BB808-219E-9441-9CD5-6E582F9AE2E3}" type="slidenum">
              <a:rPr lang="en-LV" smtClean="0"/>
              <a:t>5</a:t>
            </a:fld>
            <a:endParaRPr lang="en-LV"/>
          </a:p>
        </p:txBody>
      </p:sp>
      <p:graphicFrame>
        <p:nvGraphicFramePr>
          <p:cNvPr id="14" name="Table 10">
            <a:extLst>
              <a:ext uri="{FF2B5EF4-FFF2-40B4-BE49-F238E27FC236}">
                <a16:creationId xmlns:a16="http://schemas.microsoft.com/office/drawing/2014/main" id="{580AAF6E-8E9B-4EA4-9183-80A6362ADFBE}"/>
              </a:ext>
            </a:extLst>
          </p:cNvPr>
          <p:cNvGraphicFramePr>
            <a:graphicFrameLocks/>
          </p:cNvGraphicFramePr>
          <p:nvPr>
            <p:extLst>
              <p:ext uri="{D42A27DB-BD31-4B8C-83A1-F6EECF244321}">
                <p14:modId xmlns:p14="http://schemas.microsoft.com/office/powerpoint/2010/main" val="2724957398"/>
              </p:ext>
            </p:extLst>
          </p:nvPr>
        </p:nvGraphicFramePr>
        <p:xfrm>
          <a:off x="690029" y="2107875"/>
          <a:ext cx="11269143" cy="4490139"/>
        </p:xfrm>
        <a:graphic>
          <a:graphicData uri="http://schemas.openxmlformats.org/drawingml/2006/table">
            <a:tbl>
              <a:tblPr firstRow="1" bandRow="1">
                <a:tableStyleId>{21E4AEA4-8DFA-4A89-87EB-49C32662AFE0}</a:tableStyleId>
              </a:tblPr>
              <a:tblGrid>
                <a:gridCol w="4012600">
                  <a:extLst>
                    <a:ext uri="{9D8B030D-6E8A-4147-A177-3AD203B41FA5}">
                      <a16:colId xmlns:a16="http://schemas.microsoft.com/office/drawing/2014/main" val="1779967165"/>
                    </a:ext>
                  </a:extLst>
                </a:gridCol>
                <a:gridCol w="3325112">
                  <a:extLst>
                    <a:ext uri="{9D8B030D-6E8A-4147-A177-3AD203B41FA5}">
                      <a16:colId xmlns:a16="http://schemas.microsoft.com/office/drawing/2014/main" val="1155850849"/>
                    </a:ext>
                  </a:extLst>
                </a:gridCol>
                <a:gridCol w="3931431">
                  <a:extLst>
                    <a:ext uri="{9D8B030D-6E8A-4147-A177-3AD203B41FA5}">
                      <a16:colId xmlns:a16="http://schemas.microsoft.com/office/drawing/2014/main" val="1794039895"/>
                    </a:ext>
                  </a:extLst>
                </a:gridCol>
              </a:tblGrid>
              <a:tr h="1630022">
                <a:tc>
                  <a:txBody>
                    <a:bodyPr/>
                    <a:lstStyle/>
                    <a:p>
                      <a:pPr algn="ctr"/>
                      <a:r>
                        <a:rPr lang="lv-LV" sz="2000" dirty="0">
                          <a:solidFill>
                            <a:schemeClr val="bg1"/>
                          </a:solidFill>
                        </a:rPr>
                        <a:t>Medija veids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t>Konkursā pieejamais finansējums, EUR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t>Maksimālais programmas finansējums vienam projektam,</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t>EUR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400" dirty="0"/>
                    </a:p>
                  </a:txBody>
                  <a:tcPr anchor="ctr"/>
                </a:tc>
                <a:extLst>
                  <a:ext uri="{0D108BD9-81ED-4DB2-BD59-A6C34878D82A}">
                    <a16:rowId xmlns:a16="http://schemas.microsoft.com/office/drawing/2014/main" val="3907624598"/>
                  </a:ext>
                </a:extLst>
              </a:tr>
              <a:tr h="663756">
                <a:tc>
                  <a:txBody>
                    <a:bodyPr/>
                    <a:lstStyle/>
                    <a:p>
                      <a:r>
                        <a:rPr lang="lv-LV" sz="1600" b="0" dirty="0"/>
                        <a:t>Audiovizuālie elektroniskie plašsaziņas līdzekļi</a:t>
                      </a:r>
                      <a:endParaRPr lang="lv-LV" sz="1600" b="0" i="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800" kern="1200" dirty="0">
                          <a:solidFill>
                            <a:schemeClr val="dk1"/>
                          </a:solidFill>
                          <a:effectLst/>
                          <a:latin typeface="+mn-lt"/>
                          <a:ea typeface="+mn-ea"/>
                          <a:cs typeface="+mn-cs"/>
                        </a:rPr>
                        <a:t>1 170 162,76 </a:t>
                      </a:r>
                      <a:endParaRPr lang="lv-LV" sz="1800" dirty="0">
                        <a:latin typeface="+mn-lt"/>
                      </a:endParaRPr>
                    </a:p>
                  </a:txBody>
                  <a:tcPr/>
                </a:tc>
                <a:tc>
                  <a:txBody>
                    <a:bodyPr/>
                    <a:lstStyle/>
                    <a:p>
                      <a:pPr algn="ctr">
                        <a:lnSpc>
                          <a:spcPct val="115000"/>
                        </a:lnSpc>
                      </a:pPr>
                      <a:r>
                        <a:rPr lang="lv-LV" sz="1800" dirty="0">
                          <a:effectLst/>
                        </a:rPr>
                        <a:t>150 000,00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51309031"/>
                  </a:ext>
                </a:extLst>
              </a:tr>
              <a:tr h="8688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noProof="0" dirty="0"/>
                        <a:t>Audiālie elektroniskie plašsaziņas līdzekļi</a:t>
                      </a:r>
                      <a:endParaRPr lang="lv-LV" sz="1600" b="0" i="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800" kern="1200" dirty="0">
                          <a:solidFill>
                            <a:schemeClr val="dk1"/>
                          </a:solidFill>
                          <a:effectLst/>
                          <a:latin typeface="+mn-lt"/>
                          <a:ea typeface="+mn-ea"/>
                          <a:cs typeface="+mn-cs"/>
                        </a:rPr>
                        <a:t>545 392,14 </a:t>
                      </a:r>
                      <a:endParaRPr lang="lv-LV" sz="1800" dirty="0">
                        <a:latin typeface="+mn-lt"/>
                      </a:endParaRPr>
                    </a:p>
                  </a:txBody>
                  <a:tcPr/>
                </a:tc>
                <a:tc>
                  <a:txBody>
                    <a:bodyPr/>
                    <a:lstStyle/>
                    <a:p>
                      <a:pPr algn="ctr">
                        <a:lnSpc>
                          <a:spcPct val="115000"/>
                        </a:lnSpc>
                      </a:pPr>
                      <a:r>
                        <a:rPr lang="lv-LV" sz="1800" dirty="0">
                          <a:effectLst/>
                        </a:rPr>
                        <a:t>75 000,00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2372013"/>
                  </a:ext>
                </a:extLst>
              </a:tr>
              <a:tr h="663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dirty="0"/>
                        <a:t>Preses izdevumi</a:t>
                      </a:r>
                      <a:endParaRPr lang="lv-LV" sz="1600" b="0" i="0" dirty="0"/>
                    </a:p>
                  </a:txBody>
                  <a:tcPr/>
                </a:tc>
                <a:tc>
                  <a:txBody>
                    <a:bodyPr/>
                    <a:lstStyle/>
                    <a:p>
                      <a:pPr algn="ctr"/>
                      <a:r>
                        <a:rPr lang="lv-LV" sz="1800" kern="1200" dirty="0">
                          <a:solidFill>
                            <a:schemeClr val="dk1"/>
                          </a:solidFill>
                          <a:effectLst/>
                          <a:latin typeface="+mn-lt"/>
                          <a:ea typeface="+mn-ea"/>
                          <a:cs typeface="+mn-cs"/>
                        </a:rPr>
                        <a:t>630 400,09</a:t>
                      </a:r>
                      <a:endParaRPr lang="lv-LV" sz="1800" dirty="0">
                        <a:latin typeface="+mn-lt"/>
                      </a:endParaRPr>
                    </a:p>
                  </a:txBody>
                  <a:tcPr/>
                </a:tc>
                <a:tc>
                  <a:txBody>
                    <a:bodyPr/>
                    <a:lstStyle/>
                    <a:p>
                      <a:pPr algn="ctr">
                        <a:lnSpc>
                          <a:spcPct val="115000"/>
                        </a:lnSpc>
                      </a:pPr>
                      <a:r>
                        <a:rPr lang="lv-LV" sz="1800" dirty="0">
                          <a:effectLst/>
                        </a:rPr>
                        <a:t>75 000,00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99221338"/>
                  </a:ext>
                </a:extLst>
              </a:tr>
              <a:tr h="663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0" dirty="0"/>
                        <a:t>Interneta vietnes</a:t>
                      </a:r>
                      <a:endParaRPr lang="lv-LV" sz="1600" b="0" i="0" dirty="0"/>
                    </a:p>
                  </a:txBody>
                  <a:tcPr/>
                </a:tc>
                <a:tc>
                  <a:txBody>
                    <a:bodyPr/>
                    <a:lstStyle/>
                    <a:p>
                      <a:pPr algn="ctr"/>
                      <a:r>
                        <a:rPr lang="lv-LV" sz="1800" kern="1200" dirty="0">
                          <a:solidFill>
                            <a:schemeClr val="dk1"/>
                          </a:solidFill>
                          <a:effectLst/>
                          <a:latin typeface="+mn-lt"/>
                          <a:ea typeface="+mn-ea"/>
                          <a:cs typeface="+mn-cs"/>
                        </a:rPr>
                        <a:t>270 022,20 </a:t>
                      </a:r>
                      <a:endParaRPr lang="lv-LV" sz="1800" dirty="0">
                        <a:latin typeface="+mn-lt"/>
                      </a:endParaRPr>
                    </a:p>
                  </a:txBody>
                  <a:tcPr/>
                </a:tc>
                <a:tc>
                  <a:txBody>
                    <a:bodyPr/>
                    <a:lstStyle/>
                    <a:p>
                      <a:pPr algn="ctr">
                        <a:lnSpc>
                          <a:spcPct val="115000"/>
                        </a:lnSpc>
                      </a:pPr>
                      <a:r>
                        <a:rPr lang="lv-LV" sz="1800" dirty="0">
                          <a:effectLst/>
                        </a:rPr>
                        <a:t>50 000,00</a:t>
                      </a:r>
                      <a:endParaRPr lang="lv-LV"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602344684"/>
                  </a:ext>
                </a:extLst>
              </a:tr>
            </a:tbl>
          </a:graphicData>
        </a:graphic>
      </p:graphicFrame>
    </p:spTree>
    <p:extLst>
      <p:ext uri="{BB962C8B-B14F-4D97-AF65-F5344CB8AC3E}">
        <p14:creationId xmlns:p14="http://schemas.microsoft.com/office/powerpoint/2010/main" val="1720756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b="1" dirty="0">
                <a:solidFill>
                  <a:schemeClr val="accent5">
                    <a:lumMod val="50000"/>
                  </a:schemeClr>
                </a:solidFill>
              </a:rPr>
              <a:t>Pamatnosacījumi</a:t>
            </a:r>
            <a:r>
              <a:rPr lang="lv-LV" sz="3500" dirty="0">
                <a:solidFill>
                  <a:schemeClr val="accent5">
                    <a:lumMod val="50000"/>
                  </a:schemeClr>
                </a:solidFill>
              </a:rPr>
              <a:t> </a:t>
            </a:r>
            <a:endParaRPr lang="lv-LV" sz="3500" b="1"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7C9396"/>
                </a:solidFill>
                <a:effectLst/>
                <a:uLnTx/>
                <a:uFillTx/>
                <a:latin typeface="Verdana"/>
                <a:ea typeface="+mn-ea"/>
                <a:cs typeface="+mn-cs"/>
              </a:rPr>
              <a:t>21/02</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lv-LV" dirty="0">
                <a:latin typeface="Verdana"/>
              </a:rPr>
              <a:t>3</a:t>
            </a: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3504603710"/>
              </p:ext>
            </p:extLst>
          </p:nvPr>
        </p:nvGraphicFramePr>
        <p:xfrm>
          <a:off x="-273773" y="1296237"/>
          <a:ext cx="11287432" cy="52808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51818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09A5-C3E8-46D4-B097-539DA9478233}"/>
              </a:ext>
            </a:extLst>
          </p:cNvPr>
          <p:cNvSpPr>
            <a:spLocks noGrp="1"/>
          </p:cNvSpPr>
          <p:nvPr>
            <p:ph type="title"/>
          </p:nvPr>
        </p:nvSpPr>
        <p:spPr>
          <a:xfrm>
            <a:off x="390698" y="435399"/>
            <a:ext cx="6624699" cy="1365148"/>
          </a:xfrm>
        </p:spPr>
        <p:txBody>
          <a:bodyPr>
            <a:normAutofit/>
          </a:bodyPr>
          <a:lstStyle/>
          <a:p>
            <a:r>
              <a:rPr lang="lv-LV" dirty="0"/>
              <a:t> Prasības iesniedzējam I</a:t>
            </a:r>
          </a:p>
        </p:txBody>
      </p:sp>
      <p:graphicFrame>
        <p:nvGraphicFramePr>
          <p:cNvPr id="7" name="Content Placeholder 6">
            <a:extLst>
              <a:ext uri="{FF2B5EF4-FFF2-40B4-BE49-F238E27FC236}">
                <a16:creationId xmlns:a16="http://schemas.microsoft.com/office/drawing/2014/main" id="{4CC6FA87-FE9D-4232-B068-E92F4C46D920}"/>
              </a:ext>
            </a:extLst>
          </p:cNvPr>
          <p:cNvGraphicFramePr>
            <a:graphicFrameLocks noGrp="1"/>
          </p:cNvGraphicFramePr>
          <p:nvPr>
            <p:ph idx="1"/>
            <p:extLst>
              <p:ext uri="{D42A27DB-BD31-4B8C-83A1-F6EECF244321}">
                <p14:modId xmlns:p14="http://schemas.microsoft.com/office/powerpoint/2010/main" val="2557922010"/>
              </p:ext>
            </p:extLst>
          </p:nvPr>
        </p:nvGraphicFramePr>
        <p:xfrm>
          <a:off x="721141" y="1821443"/>
          <a:ext cx="10226721" cy="4431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C764B48F-0B79-44D4-BA9D-C444631E9015}"/>
              </a:ext>
            </a:extLst>
          </p:cNvPr>
          <p:cNvSpPr>
            <a:spLocks noGrp="1"/>
          </p:cNvSpPr>
          <p:nvPr>
            <p:ph type="dt" sz="half" idx="10"/>
          </p:nvPr>
        </p:nvSpPr>
        <p:spPr/>
        <p:txBody>
          <a:bodyPr/>
          <a:lstStyle/>
          <a:p>
            <a:r>
              <a:rPr lang="lv-LV" dirty="0"/>
              <a:t>21</a:t>
            </a:r>
            <a:r>
              <a:rPr lang="en-US" dirty="0"/>
              <a:t>/0</a:t>
            </a:r>
            <a:r>
              <a:rPr lang="lv-LV" dirty="0"/>
              <a:t>2</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31D5E768-41B3-4D35-9DC7-4486F698A14A}"/>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90C6027-1A1E-4978-997F-8B1520907687}"/>
              </a:ext>
            </a:extLst>
          </p:cNvPr>
          <p:cNvSpPr>
            <a:spLocks noGrp="1"/>
          </p:cNvSpPr>
          <p:nvPr>
            <p:ph type="sldNum" sz="quarter" idx="12"/>
          </p:nvPr>
        </p:nvSpPr>
        <p:spPr/>
        <p:txBody>
          <a:bodyPr/>
          <a:lstStyle/>
          <a:p>
            <a:fld id="{C19BB808-219E-9441-9CD5-6E582F9AE2E3}" type="slidenum">
              <a:rPr lang="en-LV" smtClean="0"/>
              <a:t>7</a:t>
            </a:fld>
            <a:endParaRPr lang="en-LV"/>
          </a:p>
        </p:txBody>
      </p:sp>
    </p:spTree>
    <p:extLst>
      <p:ext uri="{BB962C8B-B14F-4D97-AF65-F5344CB8AC3E}">
        <p14:creationId xmlns:p14="http://schemas.microsoft.com/office/powerpoint/2010/main" val="3083242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09A5-C3E8-46D4-B097-539DA9478233}"/>
              </a:ext>
            </a:extLst>
          </p:cNvPr>
          <p:cNvSpPr>
            <a:spLocks noGrp="1"/>
          </p:cNvSpPr>
          <p:nvPr>
            <p:ph type="title"/>
          </p:nvPr>
        </p:nvSpPr>
        <p:spPr>
          <a:xfrm>
            <a:off x="390698" y="435399"/>
            <a:ext cx="6624699" cy="1365148"/>
          </a:xfrm>
        </p:spPr>
        <p:txBody>
          <a:bodyPr>
            <a:normAutofit/>
          </a:bodyPr>
          <a:lstStyle/>
          <a:p>
            <a:r>
              <a:rPr lang="lv-LV" dirty="0"/>
              <a:t>Prasības iesniedzējam II</a:t>
            </a:r>
          </a:p>
        </p:txBody>
      </p:sp>
      <p:graphicFrame>
        <p:nvGraphicFramePr>
          <p:cNvPr id="7" name="Content Placeholder 6">
            <a:extLst>
              <a:ext uri="{FF2B5EF4-FFF2-40B4-BE49-F238E27FC236}">
                <a16:creationId xmlns:a16="http://schemas.microsoft.com/office/drawing/2014/main" id="{4CC6FA87-FE9D-4232-B068-E92F4C46D920}"/>
              </a:ext>
            </a:extLst>
          </p:cNvPr>
          <p:cNvGraphicFramePr>
            <a:graphicFrameLocks noGrp="1"/>
          </p:cNvGraphicFramePr>
          <p:nvPr>
            <p:ph idx="1"/>
            <p:extLst>
              <p:ext uri="{D42A27DB-BD31-4B8C-83A1-F6EECF244321}">
                <p14:modId xmlns:p14="http://schemas.microsoft.com/office/powerpoint/2010/main" val="3483741007"/>
              </p:ext>
            </p:extLst>
          </p:nvPr>
        </p:nvGraphicFramePr>
        <p:xfrm>
          <a:off x="721141" y="1821443"/>
          <a:ext cx="10226721" cy="4431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C764B48F-0B79-44D4-BA9D-C444631E9015}"/>
              </a:ext>
            </a:extLst>
          </p:cNvPr>
          <p:cNvSpPr>
            <a:spLocks noGrp="1"/>
          </p:cNvSpPr>
          <p:nvPr>
            <p:ph type="dt" sz="half" idx="10"/>
          </p:nvPr>
        </p:nvSpPr>
        <p:spPr/>
        <p:txBody>
          <a:bodyPr/>
          <a:lstStyle/>
          <a:p>
            <a:r>
              <a:rPr lang="lv-LV" dirty="0"/>
              <a:t>21</a:t>
            </a:r>
            <a:r>
              <a:rPr lang="en-US" dirty="0"/>
              <a:t>/0</a:t>
            </a:r>
            <a:r>
              <a:rPr lang="lv-LV" dirty="0"/>
              <a:t>2</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31D5E768-41B3-4D35-9DC7-4486F698A14A}"/>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490C6027-1A1E-4978-997F-8B1520907687}"/>
              </a:ext>
            </a:extLst>
          </p:cNvPr>
          <p:cNvSpPr>
            <a:spLocks noGrp="1"/>
          </p:cNvSpPr>
          <p:nvPr>
            <p:ph type="sldNum" sz="quarter" idx="12"/>
          </p:nvPr>
        </p:nvSpPr>
        <p:spPr/>
        <p:txBody>
          <a:bodyPr/>
          <a:lstStyle/>
          <a:p>
            <a:fld id="{C19BB808-219E-9441-9CD5-6E582F9AE2E3}" type="slidenum">
              <a:rPr lang="en-LV" smtClean="0"/>
              <a:t>8</a:t>
            </a:fld>
            <a:endParaRPr lang="en-LV"/>
          </a:p>
        </p:txBody>
      </p:sp>
    </p:spTree>
    <p:extLst>
      <p:ext uri="{BB962C8B-B14F-4D97-AF65-F5344CB8AC3E}">
        <p14:creationId xmlns:p14="http://schemas.microsoft.com/office/powerpoint/2010/main" val="3407948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07CF2-5432-4D6E-A0FA-1B2E56BF4810}"/>
              </a:ext>
            </a:extLst>
          </p:cNvPr>
          <p:cNvSpPr>
            <a:spLocks noGrp="1"/>
          </p:cNvSpPr>
          <p:nvPr>
            <p:ph type="title"/>
          </p:nvPr>
        </p:nvSpPr>
        <p:spPr/>
        <p:txBody>
          <a:bodyPr/>
          <a:lstStyle/>
          <a:p>
            <a:r>
              <a:rPr lang="lv-LV" dirty="0"/>
              <a:t>Nedrīkst iesniegt</a:t>
            </a:r>
          </a:p>
        </p:txBody>
      </p:sp>
      <p:graphicFrame>
        <p:nvGraphicFramePr>
          <p:cNvPr id="7" name="Content Placeholder 6">
            <a:extLst>
              <a:ext uri="{FF2B5EF4-FFF2-40B4-BE49-F238E27FC236}">
                <a16:creationId xmlns:a16="http://schemas.microsoft.com/office/drawing/2014/main" id="{BA47A017-3D92-4505-8DB0-8664E3DB72FC}"/>
              </a:ext>
            </a:extLst>
          </p:cNvPr>
          <p:cNvGraphicFramePr>
            <a:graphicFrameLocks noGrp="1"/>
          </p:cNvGraphicFramePr>
          <p:nvPr>
            <p:ph idx="1"/>
            <p:extLst>
              <p:ext uri="{D42A27DB-BD31-4B8C-83A1-F6EECF244321}">
                <p14:modId xmlns:p14="http://schemas.microsoft.com/office/powerpoint/2010/main" val="2329091756"/>
              </p:ext>
            </p:extLst>
          </p:nvPr>
        </p:nvGraphicFramePr>
        <p:xfrm>
          <a:off x="995363" y="1800225"/>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24D9E3A6-B212-4DEF-AF07-666A24FD859B}"/>
              </a:ext>
            </a:extLst>
          </p:cNvPr>
          <p:cNvSpPr>
            <a:spLocks noGrp="1"/>
          </p:cNvSpPr>
          <p:nvPr>
            <p:ph type="dt" sz="half" idx="10"/>
          </p:nvPr>
        </p:nvSpPr>
        <p:spPr/>
        <p:txBody>
          <a:bodyPr/>
          <a:lstStyle/>
          <a:p>
            <a:r>
              <a:rPr lang="lv-LV" dirty="0"/>
              <a:t>21</a:t>
            </a:r>
            <a:r>
              <a:rPr lang="en-US" dirty="0"/>
              <a:t>/0</a:t>
            </a:r>
            <a:r>
              <a:rPr lang="lv-LV" dirty="0"/>
              <a:t>2</a:t>
            </a:r>
            <a:r>
              <a:rPr lang="en-US" dirty="0"/>
              <a:t>/202</a:t>
            </a:r>
            <a:r>
              <a:rPr lang="lv-LV" dirty="0"/>
              <a:t>3</a:t>
            </a:r>
            <a:endParaRPr lang="en-LV" dirty="0"/>
          </a:p>
        </p:txBody>
      </p:sp>
      <p:sp>
        <p:nvSpPr>
          <p:cNvPr id="5" name="Footer Placeholder 4">
            <a:extLst>
              <a:ext uri="{FF2B5EF4-FFF2-40B4-BE49-F238E27FC236}">
                <a16:creationId xmlns:a16="http://schemas.microsoft.com/office/drawing/2014/main" id="{F320D697-26CC-4A6D-87BC-EA91CF70B17C}"/>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9386ADA0-FE5E-4986-ACA5-153245E4CB59}"/>
              </a:ext>
            </a:extLst>
          </p:cNvPr>
          <p:cNvSpPr>
            <a:spLocks noGrp="1"/>
          </p:cNvSpPr>
          <p:nvPr>
            <p:ph type="sldNum" sz="quarter" idx="12"/>
          </p:nvPr>
        </p:nvSpPr>
        <p:spPr/>
        <p:txBody>
          <a:bodyPr/>
          <a:lstStyle/>
          <a:p>
            <a:fld id="{C19BB808-219E-9441-9CD5-6E582F9AE2E3}" type="slidenum">
              <a:rPr lang="en-LV" smtClean="0"/>
              <a:t>9</a:t>
            </a:fld>
            <a:endParaRPr lang="en-LV"/>
          </a:p>
        </p:txBody>
      </p:sp>
    </p:spTree>
    <p:extLst>
      <p:ext uri="{BB962C8B-B14F-4D97-AF65-F5344CB8AC3E}">
        <p14:creationId xmlns:p14="http://schemas.microsoft.com/office/powerpoint/2010/main" val="3764329618"/>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5" ma:contentTypeDescription="Izveidot jaunu dokumentu." ma:contentTypeScope="" ma:versionID="2f5193d1d137dff14cbedd734a1f5c15">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5194c1ef48f95759e4179f535eeb7817"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4AB02A-BE8B-432C-994B-234DF4343D59}">
  <ds:schemaRefs>
    <ds:schemaRef ds:uri="http://schemas.microsoft.com/office/2006/metadata/properties"/>
    <ds:schemaRef ds:uri="http://schemas.microsoft.com/office/infopath/2007/PartnerControls"/>
    <ds:schemaRef ds:uri="de6a950e-521b-47c8-9256-93af7daadbc7"/>
    <ds:schemaRef ds:uri="4f1366c2-cc76-49ad-8206-8ca383d3060e"/>
  </ds:schemaRefs>
</ds:datastoreItem>
</file>

<file path=customXml/itemProps2.xml><?xml version="1.0" encoding="utf-8"?>
<ds:datastoreItem xmlns:ds="http://schemas.openxmlformats.org/officeDocument/2006/customXml" ds:itemID="{71D2643C-6732-4E85-A4B7-81CEC397D7BF}">
  <ds:schemaRefs>
    <ds:schemaRef ds:uri="http://schemas.microsoft.com/sharepoint/v3/contenttype/forms"/>
  </ds:schemaRefs>
</ds:datastoreItem>
</file>

<file path=customXml/itemProps3.xml><?xml version="1.0" encoding="utf-8"?>
<ds:datastoreItem xmlns:ds="http://schemas.openxmlformats.org/officeDocument/2006/customXml" ds:itemID="{1E35C25E-647F-4D3C-BCCA-B3FA2ACBE13F}"/>
</file>

<file path=docProps/app.xml><?xml version="1.0" encoding="utf-8"?>
<Properties xmlns="http://schemas.openxmlformats.org/officeDocument/2006/extended-properties" xmlns:vt="http://schemas.openxmlformats.org/officeDocument/2006/docPropsVTypes">
  <Template>Retrospect</Template>
  <TotalTime>6469</TotalTime>
  <Words>1925</Words>
  <Application>Microsoft Office PowerPoint</Application>
  <PresentationFormat>Widescreen</PresentationFormat>
  <Paragraphs>284</Paragraphs>
  <Slides>25</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Times New Roman</vt:lpstr>
      <vt:lpstr>Urdu Typesetting</vt:lpstr>
      <vt:lpstr>Verdana</vt:lpstr>
      <vt:lpstr>Wingdings</vt:lpstr>
      <vt:lpstr>Parcel</vt:lpstr>
      <vt:lpstr>  Programmas «Atbalsts nacionāla mēroga medijiem sabiedriski nozīmīga satura veidošanai un nacionālās kultūrtelpas stiprināšanai latviešu valodā»  ATKLĀTA PROJEKTU PIETEIKUMU KONKURSA  SEMINĀRS  PROJEKTU PIETEIKUMU IESNIEDZĒJIEM 2023.gada 21.februāris</vt:lpstr>
      <vt:lpstr>Prezentācijas saturs</vt:lpstr>
      <vt:lpstr>Programmas mērķis </vt:lpstr>
      <vt:lpstr>Pamatnosacījumi  </vt:lpstr>
      <vt:lpstr>Pieejamais finansējums</vt:lpstr>
      <vt:lpstr>Pamatnosacījumi </vt:lpstr>
      <vt:lpstr> Prasības iesniedzējam I</vt:lpstr>
      <vt:lpstr>Prasības iesniedzējam II</vt:lpstr>
      <vt:lpstr>Nedrīkst iesniegt</vt:lpstr>
      <vt:lpstr>Nedrīkst iesniegt</vt:lpstr>
      <vt:lpstr>Projektu iesniegšana</vt:lpstr>
      <vt:lpstr>Projekta pieteikuma sagatavošana  </vt:lpstr>
      <vt:lpstr>Projekta pieteikuma sagatavošana</vt:lpstr>
      <vt:lpstr>Attiecināmo izmaksu ierobežojumi </vt:lpstr>
      <vt:lpstr>Projektu pieteikumu vērtēšana </vt:lpstr>
      <vt:lpstr>Projektu pieteikumu vērtēšana</vt:lpstr>
      <vt:lpstr>Projektu pieteikumu vērtēšana </vt:lpstr>
      <vt:lpstr>Projektu kvalitātes vērtēšanas kritēriji,  papildus punkti </vt:lpstr>
      <vt:lpstr>Projektu virzīšana apstiprināšanai/noraidīšanai</vt:lpstr>
      <vt:lpstr>Ja projekts saņem Programmas atbalstu:</vt:lpstr>
      <vt:lpstr>Publicitāte un satura pieejamība</vt:lpstr>
      <vt:lpstr>Par projekta pieteikuma kvalitāti liecina </vt:lpstr>
      <vt:lpstr>Ieteikumi pieteikuma sagatavošanai</vt:lpstr>
      <vt:lpstr>Provizoriskais programmas laika grafiks</vt:lpstr>
      <vt:lpstr>Veiksmīgu projektu rakstīšanu!  Jautājumus lūdzam sūtīt uz mediji@sif.gov.lv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Elīza Laķe</cp:lastModifiedBy>
  <cp:revision>212</cp:revision>
  <dcterms:created xsi:type="dcterms:W3CDTF">2021-05-20T18:00:25Z</dcterms:created>
  <dcterms:modified xsi:type="dcterms:W3CDTF">2023-02-21T09:54:15Z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761400</vt:r8>
  </property>
  <property fmtid="{D5CDD505-2E9C-101B-9397-08002B2CF9AE}" pid="4" name="MediaServiceImageTags">
    <vt:lpwstr/>
  </property>
</Properties>
</file>