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2"/>
  </p:notesMasterIdLst>
  <p:sldIdLst>
    <p:sldId id="267" r:id="rId5"/>
    <p:sldId id="372" r:id="rId6"/>
    <p:sldId id="392" r:id="rId7"/>
    <p:sldId id="389" r:id="rId8"/>
    <p:sldId id="373" r:id="rId9"/>
    <p:sldId id="331" r:id="rId10"/>
    <p:sldId id="344" r:id="rId11"/>
    <p:sldId id="387" r:id="rId12"/>
    <p:sldId id="393" r:id="rId13"/>
    <p:sldId id="390" r:id="rId14"/>
    <p:sldId id="379" r:id="rId15"/>
    <p:sldId id="380" r:id="rId16"/>
    <p:sldId id="371" r:id="rId17"/>
    <p:sldId id="341" r:id="rId18"/>
    <p:sldId id="391" r:id="rId19"/>
    <p:sldId id="366" r:id="rId20"/>
    <p:sldId id="2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392"/>
            <p14:sldId id="389"/>
            <p14:sldId id="373"/>
            <p14:sldId id="331"/>
            <p14:sldId id="344"/>
            <p14:sldId id="387"/>
            <p14:sldId id="393"/>
            <p14:sldId id="390"/>
            <p14:sldId id="379"/>
            <p14:sldId id="380"/>
            <p14:sldId id="371"/>
            <p14:sldId id="341"/>
            <p14:sldId id="391"/>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92D050"/>
    <a:srgbClr val="DCDFDE"/>
    <a:srgbClr val="A80000"/>
    <a:srgbClr val="ED8B77"/>
    <a:srgbClr val="EA0043"/>
    <a:srgbClr val="E60042"/>
    <a:srgbClr val="FF054C"/>
    <a:srgbClr val="E86B52"/>
    <a:srgbClr val="E0B3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627556-C387-40E4-B890-A77497849797}" v="50" dt="2024-06-13T09:12:56.1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52" autoAdjust="0"/>
    <p:restoredTop sz="60645" autoAdjust="0"/>
  </p:normalViewPr>
  <p:slideViewPr>
    <p:cSldViewPr snapToGrid="0">
      <p:cViewPr varScale="1">
        <p:scale>
          <a:sx n="50" d="100"/>
          <a:sy n="50" d="100"/>
        </p:scale>
        <p:origin x="1766" y="48"/>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Ozola" userId="1f6f266a-80f9-49b0-aad1-3edc2c01781b" providerId="ADAL" clId="{A22351C0-78A8-421B-917C-E6152A1DBCBC}"/>
    <pc:docChg chg="undo custSel addSld delSld modSld sldOrd modSection">
      <pc:chgData name="Kristīne Ozola" userId="1f6f266a-80f9-49b0-aad1-3edc2c01781b" providerId="ADAL" clId="{A22351C0-78A8-421B-917C-E6152A1DBCBC}" dt="2023-02-13T11:08:20.511" v="783" actId="20577"/>
      <pc:docMkLst>
        <pc:docMk/>
      </pc:docMkLst>
      <pc:sldChg chg="modSp mod">
        <pc:chgData name="Kristīne Ozola" userId="1f6f266a-80f9-49b0-aad1-3edc2c01781b" providerId="ADAL" clId="{A22351C0-78A8-421B-917C-E6152A1DBCBC}" dt="2023-02-13T10:54:17.568" v="765" actId="20577"/>
        <pc:sldMkLst>
          <pc:docMk/>
          <pc:sldMk cId="3140550482" sldId="267"/>
        </pc:sldMkLst>
        <pc:spChg chg="mod">
          <ac:chgData name="Kristīne Ozola" userId="1f6f266a-80f9-49b0-aad1-3edc2c01781b" providerId="ADAL" clId="{A22351C0-78A8-421B-917C-E6152A1DBCBC}" dt="2023-02-13T10:54:17.568" v="765" actId="20577"/>
          <ac:spMkLst>
            <pc:docMk/>
            <pc:sldMk cId="3140550482" sldId="267"/>
            <ac:spMk id="2" creationId="{88B0EFC6-5A9E-B54C-ABB4-A013046ACD30}"/>
          </ac:spMkLst>
        </pc:spChg>
      </pc:sldChg>
      <pc:sldChg chg="modSp mod">
        <pc:chgData name="Kristīne Ozola" userId="1f6f266a-80f9-49b0-aad1-3edc2c01781b" providerId="ADAL" clId="{A22351C0-78A8-421B-917C-E6152A1DBCBC}" dt="2023-02-13T11:08:20.511" v="783" actId="20577"/>
        <pc:sldMkLst>
          <pc:docMk/>
          <pc:sldMk cId="2470691541" sldId="366"/>
        </pc:sldMkLst>
        <pc:spChg chg="mod">
          <ac:chgData name="Kristīne Ozola" userId="1f6f266a-80f9-49b0-aad1-3edc2c01781b" providerId="ADAL" clId="{A22351C0-78A8-421B-917C-E6152A1DBCBC}" dt="2023-02-13T11:08:20.511" v="783" actId="20577"/>
          <ac:spMkLst>
            <pc:docMk/>
            <pc:sldMk cId="2470691541" sldId="366"/>
            <ac:spMk id="16" creationId="{EB8B6125-DC5F-49DD-A90F-B6FE133C7A0A}"/>
          </ac:spMkLst>
        </pc:spChg>
      </pc:sldChg>
      <pc:sldChg chg="modSp del mod">
        <pc:chgData name="Kristīne Ozola" userId="1f6f266a-80f9-49b0-aad1-3edc2c01781b" providerId="ADAL" clId="{A22351C0-78A8-421B-917C-E6152A1DBCBC}" dt="2023-02-10T09:02:20.271" v="733" actId="47"/>
        <pc:sldMkLst>
          <pc:docMk/>
          <pc:sldMk cId="3046785533" sldId="375"/>
        </pc:sldMkLst>
        <pc:spChg chg="mod">
          <ac:chgData name="Kristīne Ozola" userId="1f6f266a-80f9-49b0-aad1-3edc2c01781b" providerId="ADAL" clId="{A22351C0-78A8-421B-917C-E6152A1DBCBC}" dt="2023-02-10T07:51:29.282" v="28" actId="20577"/>
          <ac:spMkLst>
            <pc:docMk/>
            <pc:sldMk cId="3046785533" sldId="375"/>
            <ac:spMk id="2" creationId="{C190232F-C768-4C11-A3E1-82D56D5D9DD8}"/>
          </ac:spMkLst>
        </pc:spChg>
        <pc:graphicFrameChg chg="mod">
          <ac:chgData name="Kristīne Ozola" userId="1f6f266a-80f9-49b0-aad1-3edc2c01781b" providerId="ADAL" clId="{A22351C0-78A8-421B-917C-E6152A1DBCBC}" dt="2023-02-10T07:53:26.342" v="66" actId="20578"/>
          <ac:graphicFrameMkLst>
            <pc:docMk/>
            <pc:sldMk cId="3046785533" sldId="375"/>
            <ac:graphicFrameMk id="6" creationId="{C485870D-0154-411C-BE72-B70E00097B52}"/>
          </ac:graphicFrameMkLst>
        </pc:graphicFrameChg>
      </pc:sldChg>
      <pc:sldChg chg="del">
        <pc:chgData name="Kristīne Ozola" userId="1f6f266a-80f9-49b0-aad1-3edc2c01781b" providerId="ADAL" clId="{A22351C0-78A8-421B-917C-E6152A1DBCBC}" dt="2023-02-10T09:02:21.698" v="734" actId="47"/>
        <pc:sldMkLst>
          <pc:docMk/>
          <pc:sldMk cId="2352383618" sldId="378"/>
        </pc:sldMkLst>
      </pc:sldChg>
      <pc:sldChg chg="modSp del">
        <pc:chgData name="Kristīne Ozola" userId="1f6f266a-80f9-49b0-aad1-3edc2c01781b" providerId="ADAL" clId="{A22351C0-78A8-421B-917C-E6152A1DBCBC}" dt="2023-02-10T09:02:22.811" v="735" actId="47"/>
        <pc:sldMkLst>
          <pc:docMk/>
          <pc:sldMk cId="2770650217" sldId="381"/>
        </pc:sldMkLst>
        <pc:graphicFrameChg chg="mod">
          <ac:chgData name="Kristīne Ozola" userId="1f6f266a-80f9-49b0-aad1-3edc2c01781b" providerId="ADAL" clId="{A22351C0-78A8-421B-917C-E6152A1DBCBC}" dt="2023-02-10T08:02:14.279" v="205"/>
          <ac:graphicFrameMkLst>
            <pc:docMk/>
            <pc:sldMk cId="2770650217" sldId="381"/>
            <ac:graphicFrameMk id="9" creationId="{8E09C96B-19F7-C846-E876-74B8B6D3A27D}"/>
          </ac:graphicFrameMkLst>
        </pc:graphicFrameChg>
      </pc:sldChg>
      <pc:sldChg chg="addSp delSp modSp add del mod ord modNotesTx">
        <pc:chgData name="Kristīne Ozola" userId="1f6f266a-80f9-49b0-aad1-3edc2c01781b" providerId="ADAL" clId="{A22351C0-78A8-421B-917C-E6152A1DBCBC}" dt="2023-02-10T09:01:16.044" v="570" actId="113"/>
        <pc:sldMkLst>
          <pc:docMk/>
          <pc:sldMk cId="1667671080" sldId="387"/>
        </pc:sldMkLst>
        <pc:spChg chg="add del">
          <ac:chgData name="Kristīne Ozola" userId="1f6f266a-80f9-49b0-aad1-3edc2c01781b" providerId="ADAL" clId="{A22351C0-78A8-421B-917C-E6152A1DBCBC}" dt="2023-02-10T07:53:42.979" v="69" actId="22"/>
          <ac:spMkLst>
            <pc:docMk/>
            <pc:sldMk cId="1667671080" sldId="387"/>
            <ac:spMk id="3" creationId="{CC37A71A-D66A-019C-F24D-FD3C3C8FD176}"/>
          </ac:spMkLst>
        </pc:spChg>
        <pc:spChg chg="mod">
          <ac:chgData name="Kristīne Ozola" userId="1f6f266a-80f9-49b0-aad1-3edc2c01781b" providerId="ADAL" clId="{A22351C0-78A8-421B-917C-E6152A1DBCBC}" dt="2023-02-10T08:00:59.301" v="176" actId="115"/>
          <ac:spMkLst>
            <pc:docMk/>
            <pc:sldMk cId="1667671080" sldId="387"/>
            <ac:spMk id="8" creationId="{A95ACA99-C33D-49EE-8277-FE0BE74D2871}"/>
          </ac:spMkLst>
        </pc:spChg>
        <pc:spChg chg="mod">
          <ac:chgData name="Kristīne Ozola" userId="1f6f266a-80f9-49b0-aad1-3edc2c01781b" providerId="ADAL" clId="{A22351C0-78A8-421B-917C-E6152A1DBCBC}" dt="2023-02-10T08:41:08.373" v="260" actId="113"/>
          <ac:spMkLst>
            <pc:docMk/>
            <pc:sldMk cId="1667671080" sldId="387"/>
            <ac:spMk id="17" creationId="{29C249FD-0448-4D51-A61E-EB2B2B939289}"/>
          </ac:spMkLst>
        </pc:spChg>
      </pc:sldChg>
      <pc:sldChg chg="new del">
        <pc:chgData name="Kristīne Ozola" userId="1f6f266a-80f9-49b0-aad1-3edc2c01781b" providerId="ADAL" clId="{A22351C0-78A8-421B-917C-E6152A1DBCBC}" dt="2023-02-10T07:52:59.559" v="30" actId="2696"/>
        <pc:sldMkLst>
          <pc:docMk/>
          <pc:sldMk cId="4105045408" sldId="387"/>
        </pc:sldMkLst>
      </pc:sldChg>
      <pc:sldChg chg="modSp add mod modNotesTx">
        <pc:chgData name="Kristīne Ozola" userId="1f6f266a-80f9-49b0-aad1-3edc2c01781b" providerId="ADAL" clId="{A22351C0-78A8-421B-917C-E6152A1DBCBC}" dt="2023-02-10T09:02:16.817" v="732" actId="20577"/>
        <pc:sldMkLst>
          <pc:docMk/>
          <pc:sldMk cId="1463957573" sldId="388"/>
        </pc:sldMkLst>
        <pc:spChg chg="mod">
          <ac:chgData name="Kristīne Ozola" userId="1f6f266a-80f9-49b0-aad1-3edc2c01781b" providerId="ADAL" clId="{A22351C0-78A8-421B-917C-E6152A1DBCBC}" dt="2023-02-10T08:01:14.467" v="194" actId="27636"/>
          <ac:spMkLst>
            <pc:docMk/>
            <pc:sldMk cId="1463957573" sldId="388"/>
            <ac:spMk id="8" creationId="{A95ACA99-C33D-49EE-8277-FE0BE74D2871}"/>
          </ac:spMkLst>
        </pc:spChg>
        <pc:spChg chg="mod">
          <ac:chgData name="Kristīne Ozola" userId="1f6f266a-80f9-49b0-aad1-3edc2c01781b" providerId="ADAL" clId="{A22351C0-78A8-421B-917C-E6152A1DBCBC}" dt="2023-02-10T08:42:46.549" v="261" actId="1076"/>
          <ac:spMkLst>
            <pc:docMk/>
            <pc:sldMk cId="1463957573" sldId="388"/>
            <ac:spMk id="17" creationId="{29C249FD-0448-4D51-A61E-EB2B2B939289}"/>
          </ac:spMkLst>
        </pc:spChg>
      </pc:sldChg>
    </pc:docChg>
  </pc:docChgLst>
  <pc:docChgLst>
    <pc:chgData name="Kristīne Ozola" userId="1f6f266a-80f9-49b0-aad1-3edc2c01781b" providerId="ADAL" clId="{85416471-F9AD-4F6E-9F3F-3D1C51D6FC93}"/>
    <pc:docChg chg="undo redo custSel addSld delSld modSld sldOrd modSection">
      <pc:chgData name="Kristīne Ozola" userId="1f6f266a-80f9-49b0-aad1-3edc2c01781b" providerId="ADAL" clId="{85416471-F9AD-4F6E-9F3F-3D1C51D6FC93}" dt="2023-06-08T11:25:02.813" v="5295" actId="20577"/>
      <pc:docMkLst>
        <pc:docMk/>
      </pc:docMkLst>
      <pc:sldChg chg="modSp del mod modNotesTx">
        <pc:chgData name="Kristīne Ozola" userId="1f6f266a-80f9-49b0-aad1-3edc2c01781b" providerId="ADAL" clId="{85416471-F9AD-4F6E-9F3F-3D1C51D6FC93}" dt="2023-06-08T11:12:30.566" v="5125" actId="47"/>
        <pc:sldMkLst>
          <pc:docMk/>
          <pc:sldMk cId="1827413646" sldId="257"/>
        </pc:sldMkLst>
        <pc:spChg chg="mod">
          <ac:chgData name="Kristīne Ozola" userId="1f6f266a-80f9-49b0-aad1-3edc2c01781b" providerId="ADAL" clId="{85416471-F9AD-4F6E-9F3F-3D1C51D6FC93}" dt="2023-06-08T06:07:51.931" v="242" actId="20577"/>
          <ac:spMkLst>
            <pc:docMk/>
            <pc:sldMk cId="1827413646" sldId="257"/>
            <ac:spMk id="4" creationId="{ECDBC015-2E6F-3041-B1B5-5A6FCBF4C54D}"/>
          </ac:spMkLst>
        </pc:spChg>
        <pc:graphicFrameChg chg="mod">
          <ac:chgData name="Kristīne Ozola" userId="1f6f266a-80f9-49b0-aad1-3edc2c01781b" providerId="ADAL" clId="{85416471-F9AD-4F6E-9F3F-3D1C51D6FC93}" dt="2023-06-08T06:07:39.843" v="238" actId="1076"/>
          <ac:graphicFrameMkLst>
            <pc:docMk/>
            <pc:sldMk cId="1827413646" sldId="257"/>
            <ac:graphicFrameMk id="16" creationId="{C5912010-243A-4A55-A365-4AB01E79BF0C}"/>
          </ac:graphicFrameMkLst>
        </pc:graphicFrameChg>
      </pc:sldChg>
      <pc:sldChg chg="modSp mod modNotesTx">
        <pc:chgData name="Kristīne Ozola" userId="1f6f266a-80f9-49b0-aad1-3edc2c01781b" providerId="ADAL" clId="{85416471-F9AD-4F6E-9F3F-3D1C51D6FC93}" dt="2023-06-08T05:40:48.850" v="28"/>
        <pc:sldMkLst>
          <pc:docMk/>
          <pc:sldMk cId="3140550482" sldId="267"/>
        </pc:sldMkLst>
        <pc:spChg chg="mod">
          <ac:chgData name="Kristīne Ozola" userId="1f6f266a-80f9-49b0-aad1-3edc2c01781b" providerId="ADAL" clId="{85416471-F9AD-4F6E-9F3F-3D1C51D6FC93}" dt="2023-06-08T05:40:11.955" v="21" actId="20577"/>
          <ac:spMkLst>
            <pc:docMk/>
            <pc:sldMk cId="3140550482" sldId="267"/>
            <ac:spMk id="3" creationId="{035F0F37-9C6D-B84E-A4D1-15B38701CC50}"/>
          </ac:spMkLst>
        </pc:spChg>
        <pc:spChg chg="mod">
          <ac:chgData name="Kristīne Ozola" userId="1f6f266a-80f9-49b0-aad1-3edc2c01781b" providerId="ADAL" clId="{85416471-F9AD-4F6E-9F3F-3D1C51D6FC93}" dt="2023-06-08T05:40:26.674" v="27" actId="20577"/>
          <ac:spMkLst>
            <pc:docMk/>
            <pc:sldMk cId="3140550482" sldId="267"/>
            <ac:spMk id="5" creationId="{B14F4C1F-57A5-4EEA-B562-F6686DDCA185}"/>
          </ac:spMkLst>
        </pc:spChg>
      </pc:sldChg>
      <pc:sldChg chg="modSp mod modNotesTx">
        <pc:chgData name="Kristīne Ozola" userId="1f6f266a-80f9-49b0-aad1-3edc2c01781b" providerId="ADAL" clId="{85416471-F9AD-4F6E-9F3F-3D1C51D6FC93}" dt="2023-06-08T10:58:23.593" v="4848" actId="20577"/>
        <pc:sldMkLst>
          <pc:docMk/>
          <pc:sldMk cId="2857624165" sldId="268"/>
        </pc:sldMkLst>
        <pc:spChg chg="mod">
          <ac:chgData name="Kristīne Ozola" userId="1f6f266a-80f9-49b0-aad1-3edc2c01781b" providerId="ADAL" clId="{85416471-F9AD-4F6E-9F3F-3D1C51D6FC93}" dt="2023-06-08T10:57:50.267" v="4817" actId="20577"/>
          <ac:spMkLst>
            <pc:docMk/>
            <pc:sldMk cId="2857624165" sldId="268"/>
            <ac:spMk id="2" creationId="{03010E38-542A-BF46-8379-D40FB84C6721}"/>
          </ac:spMkLst>
        </pc:spChg>
      </pc:sldChg>
      <pc:sldChg chg="modSp mod modNotesTx">
        <pc:chgData name="Kristīne Ozola" userId="1f6f266a-80f9-49b0-aad1-3edc2c01781b" providerId="ADAL" clId="{85416471-F9AD-4F6E-9F3F-3D1C51D6FC93}" dt="2023-06-08T07:13:28.834" v="1171" actId="18131"/>
        <pc:sldMkLst>
          <pc:docMk/>
          <pc:sldMk cId="3518186977" sldId="331"/>
        </pc:sldMkLst>
        <pc:spChg chg="mod">
          <ac:chgData name="Kristīne Ozola" userId="1f6f266a-80f9-49b0-aad1-3edc2c01781b" providerId="ADAL" clId="{85416471-F9AD-4F6E-9F3F-3D1C51D6FC93}" dt="2023-06-08T07:09:16.715" v="1137" actId="20577"/>
          <ac:spMkLst>
            <pc:docMk/>
            <pc:sldMk cId="3518186977" sldId="331"/>
            <ac:spMk id="3" creationId="{423BAD50-CBC9-428F-BB90-BC8C380DD01E}"/>
          </ac:spMkLst>
        </pc:spChg>
        <pc:spChg chg="mod">
          <ac:chgData name="Kristīne Ozola" userId="1f6f266a-80f9-49b0-aad1-3edc2c01781b" providerId="ADAL" clId="{85416471-F9AD-4F6E-9F3F-3D1C51D6FC93}" dt="2023-06-08T07:12:48.918" v="1168" actId="1076"/>
          <ac:spMkLst>
            <pc:docMk/>
            <pc:sldMk cId="3518186977" sldId="331"/>
            <ac:spMk id="8" creationId="{73E22A27-AB7E-4D68-BBB8-003E1A8325C8}"/>
          </ac:spMkLst>
        </pc:spChg>
        <pc:graphicFrameChg chg="mod modGraphic">
          <ac:chgData name="Kristīne Ozola" userId="1f6f266a-80f9-49b0-aad1-3edc2c01781b" providerId="ADAL" clId="{85416471-F9AD-4F6E-9F3F-3D1C51D6FC93}" dt="2023-06-08T07:13:28.834" v="1171" actId="18131"/>
          <ac:graphicFrameMkLst>
            <pc:docMk/>
            <pc:sldMk cId="3518186977" sldId="331"/>
            <ac:graphicFrameMk id="9" creationId="{DF7EA562-1554-4846-9DE4-2966FAE7EF59}"/>
          </ac:graphicFrameMkLst>
        </pc:graphicFrameChg>
      </pc:sldChg>
      <pc:sldChg chg="modSp add mod">
        <pc:chgData name="Kristīne Ozola" userId="1f6f266a-80f9-49b0-aad1-3edc2c01781b" providerId="ADAL" clId="{85416471-F9AD-4F6E-9F3F-3D1C51D6FC93}" dt="2023-06-08T11:25:02.813" v="5295" actId="20577"/>
        <pc:sldMkLst>
          <pc:docMk/>
          <pc:sldMk cId="2151974915" sldId="341"/>
        </pc:sldMkLst>
        <pc:spChg chg="mod">
          <ac:chgData name="Kristīne Ozola" userId="1f6f266a-80f9-49b0-aad1-3edc2c01781b" providerId="ADAL" clId="{85416471-F9AD-4F6E-9F3F-3D1C51D6FC93}" dt="2023-06-08T11:25:02.813" v="5295" actId="20577"/>
          <ac:spMkLst>
            <pc:docMk/>
            <pc:sldMk cId="2151974915" sldId="341"/>
            <ac:spMk id="3" creationId="{423BAD50-CBC9-428F-BB90-BC8C380DD01E}"/>
          </ac:spMkLst>
        </pc:spChg>
      </pc:sldChg>
      <pc:sldChg chg="modSp add mod">
        <pc:chgData name="Kristīne Ozola" userId="1f6f266a-80f9-49b0-aad1-3edc2c01781b" providerId="ADAL" clId="{85416471-F9AD-4F6E-9F3F-3D1C51D6FC93}" dt="2023-06-08T07:08:53.863" v="1132" actId="20577"/>
        <pc:sldMkLst>
          <pc:docMk/>
          <pc:sldMk cId="2838789907" sldId="344"/>
        </pc:sldMkLst>
        <pc:spChg chg="mod">
          <ac:chgData name="Kristīne Ozola" userId="1f6f266a-80f9-49b0-aad1-3edc2c01781b" providerId="ADAL" clId="{85416471-F9AD-4F6E-9F3F-3D1C51D6FC93}" dt="2023-06-08T07:08:53.863" v="1132" actId="20577"/>
          <ac:spMkLst>
            <pc:docMk/>
            <pc:sldMk cId="2838789907" sldId="344"/>
            <ac:spMk id="3" creationId="{423BAD50-CBC9-428F-BB90-BC8C380DD01E}"/>
          </ac:spMkLst>
        </pc:spChg>
        <pc:spChg chg="mod">
          <ac:chgData name="Kristīne Ozola" userId="1f6f266a-80f9-49b0-aad1-3edc2c01781b" providerId="ADAL" clId="{85416471-F9AD-4F6E-9F3F-3D1C51D6FC93}" dt="2023-06-08T07:08:26.954" v="1121" actId="1076"/>
          <ac:spMkLst>
            <pc:docMk/>
            <pc:sldMk cId="2838789907" sldId="344"/>
            <ac:spMk id="8" creationId="{73E22A27-AB7E-4D68-BBB8-003E1A8325C8}"/>
          </ac:spMkLst>
        </pc:spChg>
        <pc:graphicFrameChg chg="mod modGraphic">
          <ac:chgData name="Kristīne Ozola" userId="1f6f266a-80f9-49b0-aad1-3edc2c01781b" providerId="ADAL" clId="{85416471-F9AD-4F6E-9F3F-3D1C51D6FC93}" dt="2023-06-08T07:08:38.158" v="1122"/>
          <ac:graphicFrameMkLst>
            <pc:docMk/>
            <pc:sldMk cId="2838789907" sldId="344"/>
            <ac:graphicFrameMk id="9" creationId="{DF7EA562-1554-4846-9DE4-2966FAE7EF59}"/>
          </ac:graphicFrameMkLst>
        </pc:graphicFrameChg>
      </pc:sldChg>
      <pc:sldChg chg="modSp add mod">
        <pc:chgData name="Kristīne Ozola" userId="1f6f266a-80f9-49b0-aad1-3edc2c01781b" providerId="ADAL" clId="{85416471-F9AD-4F6E-9F3F-3D1C51D6FC93}" dt="2023-06-08T09:21:12.456" v="4535" actId="20577"/>
        <pc:sldMkLst>
          <pc:docMk/>
          <pc:sldMk cId="3123174410" sldId="345"/>
        </pc:sldMkLst>
        <pc:spChg chg="mod">
          <ac:chgData name="Kristīne Ozola" userId="1f6f266a-80f9-49b0-aad1-3edc2c01781b" providerId="ADAL" clId="{85416471-F9AD-4F6E-9F3F-3D1C51D6FC93}" dt="2023-06-08T09:21:12.456" v="4535" actId="20577"/>
          <ac:spMkLst>
            <pc:docMk/>
            <pc:sldMk cId="3123174410" sldId="345"/>
            <ac:spMk id="4" creationId="{ECDBC015-2E6F-3041-B1B5-5A6FCBF4C54D}"/>
          </ac:spMkLst>
        </pc:spChg>
      </pc:sldChg>
      <pc:sldChg chg="modSp add del mod modNotesTx">
        <pc:chgData name="Kristīne Ozola" userId="1f6f266a-80f9-49b0-aad1-3edc2c01781b" providerId="ADAL" clId="{85416471-F9AD-4F6E-9F3F-3D1C51D6FC93}" dt="2023-06-08T11:12:59.669" v="5153" actId="47"/>
        <pc:sldMkLst>
          <pc:docMk/>
          <pc:sldMk cId="4048025618" sldId="365"/>
        </pc:sldMkLst>
        <pc:spChg chg="mod">
          <ac:chgData name="Kristīne Ozola" userId="1f6f266a-80f9-49b0-aad1-3edc2c01781b" providerId="ADAL" clId="{85416471-F9AD-4F6E-9F3F-3D1C51D6FC93}" dt="2023-06-08T06:07:59.227" v="246" actId="20577"/>
          <ac:spMkLst>
            <pc:docMk/>
            <pc:sldMk cId="4048025618" sldId="365"/>
            <ac:spMk id="4" creationId="{788523FE-A0FC-4F64-8F8A-950F94C26C54}"/>
          </ac:spMkLst>
        </pc:spChg>
        <pc:spChg chg="mod">
          <ac:chgData name="Kristīne Ozola" userId="1f6f266a-80f9-49b0-aad1-3edc2c01781b" providerId="ADAL" clId="{85416471-F9AD-4F6E-9F3F-3D1C51D6FC93}" dt="2023-06-08T06:07:36.674" v="237" actId="20577"/>
          <ac:spMkLst>
            <pc:docMk/>
            <pc:sldMk cId="4048025618" sldId="365"/>
            <ac:spMk id="8" creationId="{268CC4CA-753F-4346-A1EA-9F6D18CC3C24}"/>
          </ac:spMkLst>
        </pc:spChg>
      </pc:sldChg>
      <pc:sldChg chg="modSp mod modNotesTx">
        <pc:chgData name="Kristīne Ozola" userId="1f6f266a-80f9-49b0-aad1-3edc2c01781b" providerId="ADAL" clId="{85416471-F9AD-4F6E-9F3F-3D1C51D6FC93}" dt="2023-06-08T11:04:53.408" v="5062" actId="1076"/>
        <pc:sldMkLst>
          <pc:docMk/>
          <pc:sldMk cId="2470691541" sldId="366"/>
        </pc:sldMkLst>
        <pc:spChg chg="mod">
          <ac:chgData name="Kristīne Ozola" userId="1f6f266a-80f9-49b0-aad1-3edc2c01781b" providerId="ADAL" clId="{85416471-F9AD-4F6E-9F3F-3D1C51D6FC93}" dt="2023-06-08T10:57:13.050" v="4762" actId="20577"/>
          <ac:spMkLst>
            <pc:docMk/>
            <pc:sldMk cId="2470691541" sldId="366"/>
            <ac:spMk id="4" creationId="{ECDBC015-2E6F-3041-B1B5-5A6FCBF4C54D}"/>
          </ac:spMkLst>
        </pc:spChg>
        <pc:spChg chg="mod">
          <ac:chgData name="Kristīne Ozola" userId="1f6f266a-80f9-49b0-aad1-3edc2c01781b" providerId="ADAL" clId="{85416471-F9AD-4F6E-9F3F-3D1C51D6FC93}" dt="2023-06-08T10:54:48.339" v="4686" actId="20577"/>
          <ac:spMkLst>
            <pc:docMk/>
            <pc:sldMk cId="2470691541" sldId="366"/>
            <ac:spMk id="12" creationId="{4612C6BA-D2EF-4E46-89B0-B4465AC9CF76}"/>
          </ac:spMkLst>
        </pc:spChg>
        <pc:spChg chg="mod">
          <ac:chgData name="Kristīne Ozola" userId="1f6f266a-80f9-49b0-aad1-3edc2c01781b" providerId="ADAL" clId="{85416471-F9AD-4F6E-9F3F-3D1C51D6FC93}" dt="2023-06-08T10:58:31.576" v="4857" actId="20577"/>
          <ac:spMkLst>
            <pc:docMk/>
            <pc:sldMk cId="2470691541" sldId="366"/>
            <ac:spMk id="15" creationId="{184FD6F7-F416-4805-AA50-36167293484D}"/>
          </ac:spMkLst>
        </pc:spChg>
        <pc:spChg chg="mod">
          <ac:chgData name="Kristīne Ozola" userId="1f6f266a-80f9-49b0-aad1-3edc2c01781b" providerId="ADAL" clId="{85416471-F9AD-4F6E-9F3F-3D1C51D6FC93}" dt="2023-06-08T11:04:53.408" v="5062" actId="1076"/>
          <ac:spMkLst>
            <pc:docMk/>
            <pc:sldMk cId="2470691541" sldId="366"/>
            <ac:spMk id="16" creationId="{EB8B6125-DC5F-49DD-A90F-B6FE133C7A0A}"/>
          </ac:spMkLst>
        </pc:spChg>
        <pc:spChg chg="mod">
          <ac:chgData name="Kristīne Ozola" userId="1f6f266a-80f9-49b0-aad1-3edc2c01781b" providerId="ADAL" clId="{85416471-F9AD-4F6E-9F3F-3D1C51D6FC93}" dt="2023-06-08T10:59:44.221" v="4891" actId="1076"/>
          <ac:spMkLst>
            <pc:docMk/>
            <pc:sldMk cId="2470691541" sldId="366"/>
            <ac:spMk id="17" creationId="{F301EF54-85F1-4260-BF7B-B451A1234435}"/>
          </ac:spMkLst>
        </pc:spChg>
        <pc:spChg chg="mod">
          <ac:chgData name="Kristīne Ozola" userId="1f6f266a-80f9-49b0-aad1-3edc2c01781b" providerId="ADAL" clId="{85416471-F9AD-4F6E-9F3F-3D1C51D6FC93}" dt="2023-06-08T11:04:33.399" v="5061" actId="1076"/>
          <ac:spMkLst>
            <pc:docMk/>
            <pc:sldMk cId="2470691541" sldId="366"/>
            <ac:spMk id="19" creationId="{720BDF49-4BA1-423B-A50B-56F38FFDCE93}"/>
          </ac:spMkLst>
        </pc:spChg>
        <pc:graphicFrameChg chg="mod modGraphic">
          <ac:chgData name="Kristīne Ozola" userId="1f6f266a-80f9-49b0-aad1-3edc2c01781b" providerId="ADAL" clId="{85416471-F9AD-4F6E-9F3F-3D1C51D6FC93}" dt="2023-06-08T10:56:27.536" v="4758" actId="404"/>
          <ac:graphicFrameMkLst>
            <pc:docMk/>
            <pc:sldMk cId="2470691541" sldId="366"/>
            <ac:graphicFrameMk id="11" creationId="{0661F144-01E6-4CBE-953D-C0A70E98D366}"/>
          </ac:graphicFrameMkLst>
        </pc:graphicFrameChg>
      </pc:sldChg>
      <pc:sldChg chg="modSp del">
        <pc:chgData name="Kristīne Ozola" userId="1f6f266a-80f9-49b0-aad1-3edc2c01781b" providerId="ADAL" clId="{85416471-F9AD-4F6E-9F3F-3D1C51D6FC93}" dt="2023-06-08T09:21:24.065" v="4537" actId="47"/>
        <pc:sldMkLst>
          <pc:docMk/>
          <pc:sldMk cId="3025912620" sldId="368"/>
        </pc:sldMkLst>
        <pc:graphicFrameChg chg="mod">
          <ac:chgData name="Kristīne Ozola" userId="1f6f266a-80f9-49b0-aad1-3edc2c01781b" providerId="ADAL" clId="{85416471-F9AD-4F6E-9F3F-3D1C51D6FC93}" dt="2023-06-08T09:20:28.481" v="4520" actId="113"/>
          <ac:graphicFrameMkLst>
            <pc:docMk/>
            <pc:sldMk cId="3025912620" sldId="368"/>
            <ac:graphicFrameMk id="19" creationId="{F7786787-F5D8-478D-AB75-F9DE63B120F0}"/>
          </ac:graphicFrameMkLst>
        </pc:graphicFrameChg>
      </pc:sldChg>
      <pc:sldChg chg="modSp mod modNotesTx">
        <pc:chgData name="Kristīne Ozola" userId="1f6f266a-80f9-49b0-aad1-3edc2c01781b" providerId="ADAL" clId="{85416471-F9AD-4F6E-9F3F-3D1C51D6FC93}" dt="2023-06-08T11:15:21.176" v="5274" actId="20577"/>
        <pc:sldMkLst>
          <pc:docMk/>
          <pc:sldMk cId="1199582191" sldId="372"/>
        </pc:sldMkLst>
        <pc:spChg chg="mod">
          <ac:chgData name="Kristīne Ozola" userId="1f6f266a-80f9-49b0-aad1-3edc2c01781b" providerId="ADAL" clId="{85416471-F9AD-4F6E-9F3F-3D1C51D6FC93}" dt="2023-06-08T05:45:53.604" v="90" actId="20577"/>
          <ac:spMkLst>
            <pc:docMk/>
            <pc:sldMk cId="1199582191" sldId="372"/>
            <ac:spMk id="3" creationId="{423BAD50-CBC9-428F-BB90-BC8C380DD01E}"/>
          </ac:spMkLst>
        </pc:spChg>
        <pc:graphicFrameChg chg="mod">
          <ac:chgData name="Kristīne Ozola" userId="1f6f266a-80f9-49b0-aad1-3edc2c01781b" providerId="ADAL" clId="{85416471-F9AD-4F6E-9F3F-3D1C51D6FC93}" dt="2023-06-08T11:13:35.127" v="5192" actId="20577"/>
          <ac:graphicFrameMkLst>
            <pc:docMk/>
            <pc:sldMk cId="1199582191" sldId="372"/>
            <ac:graphicFrameMk id="11" creationId="{852B56A7-A519-45B5-AD46-0A8E81CC2A95}"/>
          </ac:graphicFrameMkLst>
        </pc:graphicFrameChg>
      </pc:sldChg>
      <pc:sldChg chg="modSp mod modNotesTx">
        <pc:chgData name="Kristīne Ozola" userId="1f6f266a-80f9-49b0-aad1-3edc2c01781b" providerId="ADAL" clId="{85416471-F9AD-4F6E-9F3F-3D1C51D6FC93}" dt="2023-06-08T07:14:40.434" v="1177"/>
        <pc:sldMkLst>
          <pc:docMk/>
          <pc:sldMk cId="61027809" sldId="373"/>
        </pc:sldMkLst>
        <pc:spChg chg="mod">
          <ac:chgData name="Kristīne Ozola" userId="1f6f266a-80f9-49b0-aad1-3edc2c01781b" providerId="ADAL" clId="{85416471-F9AD-4F6E-9F3F-3D1C51D6FC93}" dt="2023-06-08T06:08:30.946" v="256" actId="20577"/>
          <ac:spMkLst>
            <pc:docMk/>
            <pc:sldMk cId="61027809" sldId="373"/>
            <ac:spMk id="3" creationId="{423BAD50-CBC9-428F-BB90-BC8C380DD01E}"/>
          </ac:spMkLst>
        </pc:spChg>
        <pc:graphicFrameChg chg="mod modGraphic">
          <ac:chgData name="Kristīne Ozola" userId="1f6f266a-80f9-49b0-aad1-3edc2c01781b" providerId="ADAL" clId="{85416471-F9AD-4F6E-9F3F-3D1C51D6FC93}" dt="2023-06-08T07:14:40.434" v="1177"/>
          <ac:graphicFrameMkLst>
            <pc:docMk/>
            <pc:sldMk cId="61027809" sldId="373"/>
            <ac:graphicFrameMk id="7" creationId="{FF554CDE-C081-41F0-A0DE-70E4F843CBB9}"/>
          </ac:graphicFrameMkLst>
        </pc:graphicFrameChg>
      </pc:sldChg>
      <pc:sldChg chg="addSp delSp modSp mod modNotesTx">
        <pc:chgData name="Kristīne Ozola" userId="1f6f266a-80f9-49b0-aad1-3edc2c01781b" providerId="ADAL" clId="{85416471-F9AD-4F6E-9F3F-3D1C51D6FC93}" dt="2023-06-08T08:56:10.033" v="3966" actId="403"/>
        <pc:sldMkLst>
          <pc:docMk/>
          <pc:sldMk cId="2829714240" sldId="379"/>
        </pc:sldMkLst>
        <pc:spChg chg="mod">
          <ac:chgData name="Kristīne Ozola" userId="1f6f266a-80f9-49b0-aad1-3edc2c01781b" providerId="ADAL" clId="{85416471-F9AD-4F6E-9F3F-3D1C51D6FC93}" dt="2023-06-08T08:56:10.033" v="3966" actId="403"/>
          <ac:spMkLst>
            <pc:docMk/>
            <pc:sldMk cId="2829714240" sldId="379"/>
            <ac:spMk id="2" creationId="{E677D777-188D-4ED7-A224-D1015FECE9CA}"/>
          </ac:spMkLst>
        </pc:spChg>
        <pc:spChg chg="mod">
          <ac:chgData name="Kristīne Ozola" userId="1f6f266a-80f9-49b0-aad1-3edc2c01781b" providerId="ADAL" clId="{85416471-F9AD-4F6E-9F3F-3D1C51D6FC93}" dt="2023-06-08T08:51:32.506" v="3873" actId="20577"/>
          <ac:spMkLst>
            <pc:docMk/>
            <pc:sldMk cId="2829714240" sldId="379"/>
            <ac:spMk id="3" creationId="{423BAD50-CBC9-428F-BB90-BC8C380DD01E}"/>
          </ac:spMkLst>
        </pc:spChg>
        <pc:graphicFrameChg chg="add mod">
          <ac:chgData name="Kristīne Ozola" userId="1f6f266a-80f9-49b0-aad1-3edc2c01781b" providerId="ADAL" clId="{85416471-F9AD-4F6E-9F3F-3D1C51D6FC93}" dt="2023-06-08T08:50:53.515" v="3829"/>
          <ac:graphicFrameMkLst>
            <pc:docMk/>
            <pc:sldMk cId="2829714240" sldId="379"/>
            <ac:graphicFrameMk id="4" creationId="{5E7811A9-E4A1-5953-A997-0C54C1988B27}"/>
          </ac:graphicFrameMkLst>
        </pc:graphicFrameChg>
        <pc:graphicFrameChg chg="del">
          <ac:chgData name="Kristīne Ozola" userId="1f6f266a-80f9-49b0-aad1-3edc2c01781b" providerId="ADAL" clId="{85416471-F9AD-4F6E-9F3F-3D1C51D6FC93}" dt="2023-06-08T08:50:52.782" v="3828" actId="478"/>
          <ac:graphicFrameMkLst>
            <pc:docMk/>
            <pc:sldMk cId="2829714240" sldId="379"/>
            <ac:graphicFrameMk id="10" creationId="{8FBBB574-3566-452C-AC93-F57B39210CAF}"/>
          </ac:graphicFrameMkLst>
        </pc:graphicFrameChg>
      </pc:sldChg>
      <pc:sldChg chg="addSp delSp modSp mod modNotesTx">
        <pc:chgData name="Kristīne Ozola" userId="1f6f266a-80f9-49b0-aad1-3edc2c01781b" providerId="ADAL" clId="{85416471-F9AD-4F6E-9F3F-3D1C51D6FC93}" dt="2023-06-08T09:18:09.977" v="4485" actId="5793"/>
        <pc:sldMkLst>
          <pc:docMk/>
          <pc:sldMk cId="2694437744" sldId="380"/>
        </pc:sldMkLst>
        <pc:spChg chg="mod">
          <ac:chgData name="Kristīne Ozola" userId="1f6f266a-80f9-49b0-aad1-3edc2c01781b" providerId="ADAL" clId="{85416471-F9AD-4F6E-9F3F-3D1C51D6FC93}" dt="2023-06-08T09:11:58.872" v="4264" actId="20577"/>
          <ac:spMkLst>
            <pc:docMk/>
            <pc:sldMk cId="2694437744" sldId="380"/>
            <ac:spMk id="6" creationId="{E8208292-9442-473D-BEC3-AB7E6FEBA9A1}"/>
          </ac:spMkLst>
        </pc:spChg>
        <pc:spChg chg="mod">
          <ac:chgData name="Kristīne Ozola" userId="1f6f266a-80f9-49b0-aad1-3edc2c01781b" providerId="ADAL" clId="{85416471-F9AD-4F6E-9F3F-3D1C51D6FC93}" dt="2023-06-08T08:56:22.775" v="3974" actId="404"/>
          <ac:spMkLst>
            <pc:docMk/>
            <pc:sldMk cId="2694437744" sldId="380"/>
            <ac:spMk id="8" creationId="{A95ACA99-C33D-49EE-8277-FE0BE74D2871}"/>
          </ac:spMkLst>
        </pc:spChg>
        <pc:spChg chg="del">
          <ac:chgData name="Kristīne Ozola" userId="1f6f266a-80f9-49b0-aad1-3edc2c01781b" providerId="ADAL" clId="{85416471-F9AD-4F6E-9F3F-3D1C51D6FC93}" dt="2023-06-08T08:56:55.528" v="3975" actId="478"/>
          <ac:spMkLst>
            <pc:docMk/>
            <pc:sldMk cId="2694437744" sldId="380"/>
            <ac:spMk id="17" creationId="{29C249FD-0448-4D51-A61E-EB2B2B939289}"/>
          </ac:spMkLst>
        </pc:spChg>
        <pc:graphicFrameChg chg="add del mod modGraphic">
          <ac:chgData name="Kristīne Ozola" userId="1f6f266a-80f9-49b0-aad1-3edc2c01781b" providerId="ADAL" clId="{85416471-F9AD-4F6E-9F3F-3D1C51D6FC93}" dt="2023-06-08T09:11:31.444" v="4260" actId="255"/>
          <ac:graphicFrameMkLst>
            <pc:docMk/>
            <pc:sldMk cId="2694437744" sldId="380"/>
            <ac:graphicFrameMk id="2" creationId="{8326FC70-A8FA-DFE3-4567-0A490DD8AF9B}"/>
          </ac:graphicFrameMkLst>
        </pc:graphicFrameChg>
      </pc:sldChg>
      <pc:sldChg chg="del">
        <pc:chgData name="Kristīne Ozola" userId="1f6f266a-80f9-49b0-aad1-3edc2c01781b" providerId="ADAL" clId="{85416471-F9AD-4F6E-9F3F-3D1C51D6FC93}" dt="2023-06-08T07:09:08.811" v="1133" actId="47"/>
        <pc:sldMkLst>
          <pc:docMk/>
          <pc:sldMk cId="1471941272" sldId="386"/>
        </pc:sldMkLst>
      </pc:sldChg>
      <pc:sldChg chg="modSp mod modNotesTx">
        <pc:chgData name="Kristīne Ozola" userId="1f6f266a-80f9-49b0-aad1-3edc2c01781b" providerId="ADAL" clId="{85416471-F9AD-4F6E-9F3F-3D1C51D6FC93}" dt="2023-06-08T08:22:44.644" v="2635" actId="20577"/>
        <pc:sldMkLst>
          <pc:docMk/>
          <pc:sldMk cId="1667671080" sldId="387"/>
        </pc:sldMkLst>
        <pc:spChg chg="mod">
          <ac:chgData name="Kristīne Ozola" userId="1f6f266a-80f9-49b0-aad1-3edc2c01781b" providerId="ADAL" clId="{85416471-F9AD-4F6E-9F3F-3D1C51D6FC93}" dt="2023-06-08T07:20:01.388" v="1282" actId="20577"/>
          <ac:spMkLst>
            <pc:docMk/>
            <pc:sldMk cId="1667671080" sldId="387"/>
            <ac:spMk id="6" creationId="{E8208292-9442-473D-BEC3-AB7E6FEBA9A1}"/>
          </ac:spMkLst>
        </pc:spChg>
        <pc:spChg chg="mod">
          <ac:chgData name="Kristīne Ozola" userId="1f6f266a-80f9-49b0-aad1-3edc2c01781b" providerId="ADAL" clId="{85416471-F9AD-4F6E-9F3F-3D1C51D6FC93}" dt="2023-06-08T07:24:12.836" v="1297" actId="20577"/>
          <ac:spMkLst>
            <pc:docMk/>
            <pc:sldMk cId="1667671080" sldId="387"/>
            <ac:spMk id="17" creationId="{29C249FD-0448-4D51-A61E-EB2B2B939289}"/>
          </ac:spMkLst>
        </pc:spChg>
      </pc:sldChg>
      <pc:sldChg chg="del">
        <pc:chgData name="Kristīne Ozola" userId="1f6f266a-80f9-49b0-aad1-3edc2c01781b" providerId="ADAL" clId="{85416471-F9AD-4F6E-9F3F-3D1C51D6FC93}" dt="2023-06-08T07:20:12.431" v="1283" actId="2696"/>
        <pc:sldMkLst>
          <pc:docMk/>
          <pc:sldMk cId="1463957573" sldId="388"/>
        </pc:sldMkLst>
      </pc:sldChg>
      <pc:sldChg chg="addSp delSp modSp add mod modNotesTx">
        <pc:chgData name="Kristīne Ozola" userId="1f6f266a-80f9-49b0-aad1-3edc2c01781b" providerId="ADAL" clId="{85416471-F9AD-4F6E-9F3F-3D1C51D6FC93}" dt="2023-06-08T06:49:55.435" v="1015" actId="1076"/>
        <pc:sldMkLst>
          <pc:docMk/>
          <pc:sldMk cId="3110776036" sldId="389"/>
        </pc:sldMkLst>
        <pc:spChg chg="mod">
          <ac:chgData name="Kristīne Ozola" userId="1f6f266a-80f9-49b0-aad1-3edc2c01781b" providerId="ADAL" clId="{85416471-F9AD-4F6E-9F3F-3D1C51D6FC93}" dt="2023-06-08T06:20:34.304" v="428" actId="20577"/>
          <ac:spMkLst>
            <pc:docMk/>
            <pc:sldMk cId="3110776036" sldId="389"/>
            <ac:spMk id="2" creationId="{5935F978-9BB6-4875-9305-F6D28FC7E32A}"/>
          </ac:spMkLst>
        </pc:spChg>
        <pc:spChg chg="add mod">
          <ac:chgData name="Kristīne Ozola" userId="1f6f266a-80f9-49b0-aad1-3edc2c01781b" providerId="ADAL" clId="{85416471-F9AD-4F6E-9F3F-3D1C51D6FC93}" dt="2023-06-08T06:49:55.435" v="1015" actId="1076"/>
          <ac:spMkLst>
            <pc:docMk/>
            <pc:sldMk cId="3110776036" sldId="389"/>
            <ac:spMk id="3" creationId="{0A18D2C4-53F9-56B5-0DCA-50FB7DBCC152}"/>
          </ac:spMkLst>
        </pc:spChg>
        <pc:spChg chg="topLvl">
          <ac:chgData name="Kristīne Ozola" userId="1f6f266a-80f9-49b0-aad1-3edc2c01781b" providerId="ADAL" clId="{85416471-F9AD-4F6E-9F3F-3D1C51D6FC93}" dt="2023-06-08T06:20:46.792" v="429" actId="478"/>
          <ac:spMkLst>
            <pc:docMk/>
            <pc:sldMk cId="3110776036" sldId="389"/>
            <ac:spMk id="7" creationId="{FD7A5C54-AE5C-4D70-9DF8-B8B82F1429F8}"/>
          </ac:spMkLst>
        </pc:spChg>
        <pc:spChg chg="del topLvl">
          <ac:chgData name="Kristīne Ozola" userId="1f6f266a-80f9-49b0-aad1-3edc2c01781b" providerId="ADAL" clId="{85416471-F9AD-4F6E-9F3F-3D1C51D6FC93}" dt="2023-06-08T06:20:46.792" v="429" actId="478"/>
          <ac:spMkLst>
            <pc:docMk/>
            <pc:sldMk cId="3110776036" sldId="389"/>
            <ac:spMk id="8" creationId="{268CC4CA-753F-4346-A1EA-9F6D18CC3C24}"/>
          </ac:spMkLst>
        </pc:spChg>
        <pc:grpChg chg="del">
          <ac:chgData name="Kristīne Ozola" userId="1f6f266a-80f9-49b0-aad1-3edc2c01781b" providerId="ADAL" clId="{85416471-F9AD-4F6E-9F3F-3D1C51D6FC93}" dt="2023-06-08T06:20:46.792" v="429" actId="478"/>
          <ac:grpSpMkLst>
            <pc:docMk/>
            <pc:sldMk cId="3110776036" sldId="389"/>
            <ac:grpSpMk id="6" creationId="{CA891FE2-F1B1-4D06-BA77-C68DBA840F2F}"/>
          </ac:grpSpMkLst>
        </pc:grpChg>
        <pc:picChg chg="add del">
          <ac:chgData name="Kristīne Ozola" userId="1f6f266a-80f9-49b0-aad1-3edc2c01781b" providerId="ADAL" clId="{85416471-F9AD-4F6E-9F3F-3D1C51D6FC93}" dt="2023-06-08T06:30:29.725" v="520" actId="22"/>
          <ac:picMkLst>
            <pc:docMk/>
            <pc:sldMk cId="3110776036" sldId="389"/>
            <ac:picMk id="10" creationId="{A67A871D-FE14-1852-4F06-4F353BD2E604}"/>
          </ac:picMkLst>
        </pc:picChg>
      </pc:sldChg>
      <pc:sldChg chg="addSp delSp modSp add mod modNotesTx">
        <pc:chgData name="Kristīne Ozola" userId="1f6f266a-80f9-49b0-aad1-3edc2c01781b" providerId="ADAL" clId="{85416471-F9AD-4F6E-9F3F-3D1C51D6FC93}" dt="2023-06-08T11:08:16.885" v="5080" actId="404"/>
        <pc:sldMkLst>
          <pc:docMk/>
          <pc:sldMk cId="1408097773" sldId="390"/>
        </pc:sldMkLst>
        <pc:spChg chg="add del mod">
          <ac:chgData name="Kristīne Ozola" userId="1f6f266a-80f9-49b0-aad1-3edc2c01781b" providerId="ADAL" clId="{85416471-F9AD-4F6E-9F3F-3D1C51D6FC93}" dt="2023-06-08T08:10:00.460" v="2077"/>
          <ac:spMkLst>
            <pc:docMk/>
            <pc:sldMk cId="1408097773" sldId="390"/>
            <ac:spMk id="2" creationId="{CC9B6EFD-4686-025C-07E8-7293F9D69646}"/>
          </ac:spMkLst>
        </pc:spChg>
        <pc:spChg chg="add del mod">
          <ac:chgData name="Kristīne Ozola" userId="1f6f266a-80f9-49b0-aad1-3edc2c01781b" providerId="ADAL" clId="{85416471-F9AD-4F6E-9F3F-3D1C51D6FC93}" dt="2023-06-08T08:33:35.481" v="3363" actId="20577"/>
          <ac:spMkLst>
            <pc:docMk/>
            <pc:sldMk cId="1408097773" sldId="390"/>
            <ac:spMk id="3" creationId="{21EDE751-FF6A-AE32-74B7-E24D55E302B7}"/>
          </ac:spMkLst>
        </pc:spChg>
        <pc:spChg chg="mod">
          <ac:chgData name="Kristīne Ozola" userId="1f6f266a-80f9-49b0-aad1-3edc2c01781b" providerId="ADAL" clId="{85416471-F9AD-4F6E-9F3F-3D1C51D6FC93}" dt="2023-06-08T11:08:16.885" v="5080" actId="404"/>
          <ac:spMkLst>
            <pc:docMk/>
            <pc:sldMk cId="1408097773" sldId="390"/>
            <ac:spMk id="8" creationId="{A95ACA99-C33D-49EE-8277-FE0BE74D2871}"/>
          </ac:spMkLst>
        </pc:spChg>
        <pc:spChg chg="del mod">
          <ac:chgData name="Kristīne Ozola" userId="1f6f266a-80f9-49b0-aad1-3edc2c01781b" providerId="ADAL" clId="{85416471-F9AD-4F6E-9F3F-3D1C51D6FC93}" dt="2023-06-08T08:10:02.334" v="2078" actId="478"/>
          <ac:spMkLst>
            <pc:docMk/>
            <pc:sldMk cId="1408097773" sldId="390"/>
            <ac:spMk id="17" creationId="{29C249FD-0448-4D51-A61E-EB2B2B939289}"/>
          </ac:spMkLst>
        </pc:spChg>
        <pc:graphicFrameChg chg="add mod modGraphic">
          <ac:chgData name="Kristīne Ozola" userId="1f6f266a-80f9-49b0-aad1-3edc2c01781b" providerId="ADAL" clId="{85416471-F9AD-4F6E-9F3F-3D1C51D6FC93}" dt="2023-06-08T08:33:18.169" v="3362" actId="1076"/>
          <ac:graphicFrameMkLst>
            <pc:docMk/>
            <pc:sldMk cId="1408097773" sldId="390"/>
            <ac:graphicFrameMk id="4" creationId="{7402C538-712E-797B-D195-1FA2817F599C}"/>
          </ac:graphicFrameMkLst>
        </pc:graphicFrameChg>
      </pc:sldChg>
      <pc:sldChg chg="modSp add mod modNotesTx">
        <pc:chgData name="Kristīne Ozola" userId="1f6f266a-80f9-49b0-aad1-3edc2c01781b" providerId="ADAL" clId="{85416471-F9AD-4F6E-9F3F-3D1C51D6FC93}" dt="2023-06-08T10:53:11.800" v="4673" actId="20577"/>
        <pc:sldMkLst>
          <pc:docMk/>
          <pc:sldMk cId="2132408286" sldId="391"/>
        </pc:sldMkLst>
        <pc:spChg chg="mod">
          <ac:chgData name="Kristīne Ozola" userId="1f6f266a-80f9-49b0-aad1-3edc2c01781b" providerId="ADAL" clId="{85416471-F9AD-4F6E-9F3F-3D1C51D6FC93}" dt="2023-06-08T09:23:33.382" v="4613" actId="20577"/>
          <ac:spMkLst>
            <pc:docMk/>
            <pc:sldMk cId="2132408286" sldId="391"/>
            <ac:spMk id="6" creationId="{ED797BB1-258A-4371-A32A-EF508278523C}"/>
          </ac:spMkLst>
        </pc:spChg>
        <pc:graphicFrameChg chg="mod">
          <ac:chgData name="Kristīne Ozola" userId="1f6f266a-80f9-49b0-aad1-3edc2c01781b" providerId="ADAL" clId="{85416471-F9AD-4F6E-9F3F-3D1C51D6FC93}" dt="2023-06-08T09:23:14.246" v="4599" actId="20577"/>
          <ac:graphicFrameMkLst>
            <pc:docMk/>
            <pc:sldMk cId="2132408286" sldId="391"/>
            <ac:graphicFrameMk id="19" creationId="{F7786787-F5D8-478D-AB75-F9DE63B120F0}"/>
          </ac:graphicFrameMkLst>
        </pc:graphicFrameChg>
      </pc:sldChg>
      <pc:sldChg chg="new del ord">
        <pc:chgData name="Kristīne Ozola" userId="1f6f266a-80f9-49b0-aad1-3edc2c01781b" providerId="ADAL" clId="{85416471-F9AD-4F6E-9F3F-3D1C51D6FC93}" dt="2023-06-08T09:21:01.223" v="4525" actId="47"/>
        <pc:sldMkLst>
          <pc:docMk/>
          <pc:sldMk cId="3451947216" sldId="391"/>
        </pc:sldMkLst>
      </pc:sldChg>
      <pc:sldChg chg="addSp delSp modSp new mod modNotesTx">
        <pc:chgData name="Kristīne Ozola" userId="1f6f266a-80f9-49b0-aad1-3edc2c01781b" providerId="ADAL" clId="{85416471-F9AD-4F6E-9F3F-3D1C51D6FC93}" dt="2023-06-08T11:16:01.138" v="5279" actId="20577"/>
        <pc:sldMkLst>
          <pc:docMk/>
          <pc:sldMk cId="218720596" sldId="392"/>
        </pc:sldMkLst>
        <pc:spChg chg="mod">
          <ac:chgData name="Kristīne Ozola" userId="1f6f266a-80f9-49b0-aad1-3edc2c01781b" providerId="ADAL" clId="{85416471-F9AD-4F6E-9F3F-3D1C51D6FC93}" dt="2023-06-08T11:12:10.904" v="5121" actId="1076"/>
          <ac:spMkLst>
            <pc:docMk/>
            <pc:sldMk cId="218720596" sldId="392"/>
            <ac:spMk id="2" creationId="{13F2F980-6AC2-C26E-82BA-A1F4C0C45980}"/>
          </ac:spMkLst>
        </pc:spChg>
        <pc:spChg chg="mod">
          <ac:chgData name="Kristīne Ozola" userId="1f6f266a-80f9-49b0-aad1-3edc2c01781b" providerId="ADAL" clId="{85416471-F9AD-4F6E-9F3F-3D1C51D6FC93}" dt="2023-06-08T11:12:22.391" v="5124" actId="1076"/>
          <ac:spMkLst>
            <pc:docMk/>
            <pc:sldMk cId="218720596" sldId="392"/>
            <ac:spMk id="3" creationId="{4C7E29B1-F122-C251-8D4E-89C14B0756FF}"/>
          </ac:spMkLst>
        </pc:spChg>
        <pc:spChg chg="del">
          <ac:chgData name="Kristīne Ozola" userId="1f6f266a-80f9-49b0-aad1-3edc2c01781b" providerId="ADAL" clId="{85416471-F9AD-4F6E-9F3F-3D1C51D6FC93}" dt="2023-06-08T11:09:01.593" v="5084" actId="478"/>
          <ac:spMkLst>
            <pc:docMk/>
            <pc:sldMk cId="218720596" sldId="392"/>
            <ac:spMk id="4" creationId="{0B9BC661-EEF2-7F61-A9FE-E499CB1E5F9E}"/>
          </ac:spMkLst>
        </pc:spChg>
        <pc:spChg chg="add mod">
          <ac:chgData name="Kristīne Ozola" userId="1f6f266a-80f9-49b0-aad1-3edc2c01781b" providerId="ADAL" clId="{85416471-F9AD-4F6E-9F3F-3D1C51D6FC93}" dt="2023-06-08T11:12:08.247" v="5120" actId="1076"/>
          <ac:spMkLst>
            <pc:docMk/>
            <pc:sldMk cId="218720596" sldId="392"/>
            <ac:spMk id="7" creationId="{632850E4-97FD-5051-5281-D63F46FB36F6}"/>
          </ac:spMkLst>
        </pc:spChg>
        <pc:spChg chg="add mod">
          <ac:chgData name="Kristīne Ozola" userId="1f6f266a-80f9-49b0-aad1-3edc2c01781b" providerId="ADAL" clId="{85416471-F9AD-4F6E-9F3F-3D1C51D6FC93}" dt="2023-06-08T11:12:19.016" v="5123" actId="1076"/>
          <ac:spMkLst>
            <pc:docMk/>
            <pc:sldMk cId="218720596" sldId="392"/>
            <ac:spMk id="9" creationId="{C72F3CA6-37C5-E201-7680-3D7FA77C02B3}"/>
          </ac:spMkLst>
        </pc:spChg>
      </pc:sldChg>
      <pc:sldChg chg="modSp add del mod">
        <pc:chgData name="Kristīne Ozola" userId="1f6f266a-80f9-49b0-aad1-3edc2c01781b" providerId="ADAL" clId="{85416471-F9AD-4F6E-9F3F-3D1C51D6FC93}" dt="2023-06-08T11:21:36.652" v="5286" actId="2696"/>
        <pc:sldMkLst>
          <pc:docMk/>
          <pc:sldMk cId="2244136559" sldId="393"/>
        </pc:sldMkLst>
        <pc:spChg chg="mod">
          <ac:chgData name="Kristīne Ozola" userId="1f6f266a-80f9-49b0-aad1-3edc2c01781b" providerId="ADAL" clId="{85416471-F9AD-4F6E-9F3F-3D1C51D6FC93}" dt="2023-06-08T11:17:08.787" v="5285" actId="14100"/>
          <ac:spMkLst>
            <pc:docMk/>
            <pc:sldMk cId="2244136559" sldId="393"/>
            <ac:spMk id="2" creationId="{E677D777-188D-4ED7-A224-D1015FECE9CA}"/>
          </ac:spMkLst>
        </pc:spChg>
      </pc:sldChg>
    </pc:docChg>
  </pc:docChgLst>
  <pc:docChgLst>
    <pc:chgData name="Kristīne Ozola" userId="1f6f266a-80f9-49b0-aad1-3edc2c01781b" providerId="ADAL" clId="{CF0111EE-1101-45C9-9531-E7BAE58BA9F6}"/>
    <pc:docChg chg="custSel addSld modSld sldOrd">
      <pc:chgData name="Kristīne Ozola" userId="1f6f266a-80f9-49b0-aad1-3edc2c01781b" providerId="ADAL" clId="{CF0111EE-1101-45C9-9531-E7BAE58BA9F6}" dt="2023-06-12T06:08:55.764" v="545" actId="14100"/>
      <pc:docMkLst>
        <pc:docMk/>
      </pc:docMkLst>
      <pc:sldChg chg="modSp mod modNotesTx">
        <pc:chgData name="Kristīne Ozola" userId="1f6f266a-80f9-49b0-aad1-3edc2c01781b" providerId="ADAL" clId="{CF0111EE-1101-45C9-9531-E7BAE58BA9F6}" dt="2023-06-12T05:52:17.019" v="470" actId="20577"/>
        <pc:sldMkLst>
          <pc:docMk/>
          <pc:sldMk cId="2151974915" sldId="341"/>
        </pc:sldMkLst>
        <pc:graphicFrameChg chg="mod modGraphic">
          <ac:chgData name="Kristīne Ozola" userId="1f6f266a-80f9-49b0-aad1-3edc2c01781b" providerId="ADAL" clId="{CF0111EE-1101-45C9-9531-E7BAE58BA9F6}" dt="2023-06-12T05:50:49.399" v="418" actId="403"/>
          <ac:graphicFrameMkLst>
            <pc:docMk/>
            <pc:sldMk cId="2151974915" sldId="341"/>
            <ac:graphicFrameMk id="11" creationId="{852B56A7-A519-45B5-AD46-0A8E81CC2A95}"/>
          </ac:graphicFrameMkLst>
        </pc:graphicFrameChg>
      </pc:sldChg>
      <pc:sldChg chg="modSp mod">
        <pc:chgData name="Kristīne Ozola" userId="1f6f266a-80f9-49b0-aad1-3edc2c01781b" providerId="ADAL" clId="{CF0111EE-1101-45C9-9531-E7BAE58BA9F6}" dt="2023-06-12T06:08:43.648" v="543" actId="14100"/>
        <pc:sldMkLst>
          <pc:docMk/>
          <pc:sldMk cId="3123174410" sldId="345"/>
        </pc:sldMkLst>
        <pc:graphicFrameChg chg="mod">
          <ac:chgData name="Kristīne Ozola" userId="1f6f266a-80f9-49b0-aad1-3edc2c01781b" providerId="ADAL" clId="{CF0111EE-1101-45C9-9531-E7BAE58BA9F6}" dt="2023-06-12T06:08:43.648" v="543" actId="14100"/>
          <ac:graphicFrameMkLst>
            <pc:docMk/>
            <pc:sldMk cId="3123174410" sldId="345"/>
            <ac:graphicFrameMk id="8" creationId="{CA3A71D7-C003-437F-A5F0-FDA237EEBE77}"/>
          </ac:graphicFrameMkLst>
        </pc:graphicFrameChg>
      </pc:sldChg>
      <pc:sldChg chg="modSp add mod ord">
        <pc:chgData name="Kristīne Ozola" userId="1f6f266a-80f9-49b0-aad1-3edc2c01781b" providerId="ADAL" clId="{CF0111EE-1101-45C9-9531-E7BAE58BA9F6}" dt="2023-06-12T06:08:48.790" v="544" actId="14100"/>
        <pc:sldMkLst>
          <pc:docMk/>
          <pc:sldMk cId="3768081111" sldId="371"/>
        </pc:sldMkLst>
        <pc:spChg chg="mod">
          <ac:chgData name="Kristīne Ozola" userId="1f6f266a-80f9-49b0-aad1-3edc2c01781b" providerId="ADAL" clId="{CF0111EE-1101-45C9-9531-E7BAE58BA9F6}" dt="2023-06-12T05:53:39.244" v="481" actId="403"/>
          <ac:spMkLst>
            <pc:docMk/>
            <pc:sldMk cId="3768081111" sldId="371"/>
            <ac:spMk id="2" creationId="{E677D777-188D-4ED7-A224-D1015FECE9CA}"/>
          </ac:spMkLst>
        </pc:spChg>
        <pc:spChg chg="mod">
          <ac:chgData name="Kristīne Ozola" userId="1f6f266a-80f9-49b0-aad1-3edc2c01781b" providerId="ADAL" clId="{CF0111EE-1101-45C9-9531-E7BAE58BA9F6}" dt="2023-06-12T05:54:43.926" v="521" actId="20577"/>
          <ac:spMkLst>
            <pc:docMk/>
            <pc:sldMk cId="3768081111" sldId="371"/>
            <ac:spMk id="3" creationId="{423BAD50-CBC9-428F-BB90-BC8C380DD01E}"/>
          </ac:spMkLst>
        </pc:spChg>
        <pc:graphicFrameChg chg="mod">
          <ac:chgData name="Kristīne Ozola" userId="1f6f266a-80f9-49b0-aad1-3edc2c01781b" providerId="ADAL" clId="{CF0111EE-1101-45C9-9531-E7BAE58BA9F6}" dt="2023-06-12T06:08:48.790" v="544" actId="14100"/>
          <ac:graphicFrameMkLst>
            <pc:docMk/>
            <pc:sldMk cId="3768081111" sldId="371"/>
            <ac:graphicFrameMk id="12" creationId="{8D150D2E-05F1-4A88-93BE-6DAA431A9819}"/>
          </ac:graphicFrameMkLst>
        </pc:graphicFrameChg>
      </pc:sldChg>
      <pc:sldChg chg="modSp mod">
        <pc:chgData name="Kristīne Ozola" userId="1f6f266a-80f9-49b0-aad1-3edc2c01781b" providerId="ADAL" clId="{CF0111EE-1101-45C9-9531-E7BAE58BA9F6}" dt="2023-06-12T06:08:55.764" v="545" actId="14100"/>
        <pc:sldMkLst>
          <pc:docMk/>
          <pc:sldMk cId="2132408286" sldId="391"/>
        </pc:sldMkLst>
        <pc:graphicFrameChg chg="mod">
          <ac:chgData name="Kristīne Ozola" userId="1f6f266a-80f9-49b0-aad1-3edc2c01781b" providerId="ADAL" clId="{CF0111EE-1101-45C9-9531-E7BAE58BA9F6}" dt="2023-06-12T06:08:55.764" v="545" actId="14100"/>
          <ac:graphicFrameMkLst>
            <pc:docMk/>
            <pc:sldMk cId="2132408286" sldId="391"/>
            <ac:graphicFrameMk id="19" creationId="{F7786787-F5D8-478D-AB75-F9DE63B120F0}"/>
          </ac:graphicFrameMkLst>
        </pc:graphicFrameChg>
      </pc:sldChg>
    </pc:docChg>
  </pc:docChgLst>
  <pc:docChgLst>
    <pc:chgData name="Kristīne Ozola" userId="1f6f266a-80f9-49b0-aad1-3edc2c01781b" providerId="ADAL" clId="{A7F94320-7DF8-42B0-B7C9-42F75318B6E6}"/>
    <pc:docChg chg="undo custSel addSld delSld modSld sldOrd delMainMaster modSection">
      <pc:chgData name="Kristīne Ozola" userId="1f6f266a-80f9-49b0-aad1-3edc2c01781b" providerId="ADAL" clId="{A7F94320-7DF8-42B0-B7C9-42F75318B6E6}" dt="2024-04-11T07:48:46.134" v="1622" actId="115"/>
      <pc:docMkLst>
        <pc:docMk/>
      </pc:docMkLst>
      <pc:sldChg chg="modSp mod">
        <pc:chgData name="Kristīne Ozola" userId="1f6f266a-80f9-49b0-aad1-3edc2c01781b" providerId="ADAL" clId="{A7F94320-7DF8-42B0-B7C9-42F75318B6E6}" dt="2024-04-09T07:28:04.008" v="325" actId="20577"/>
        <pc:sldMkLst>
          <pc:docMk/>
          <pc:sldMk cId="3140550482" sldId="267"/>
        </pc:sldMkLst>
        <pc:spChg chg="mod">
          <ac:chgData name="Kristīne Ozola" userId="1f6f266a-80f9-49b0-aad1-3edc2c01781b" providerId="ADAL" clId="{A7F94320-7DF8-42B0-B7C9-42F75318B6E6}" dt="2024-04-09T07:28:04.008" v="325" actId="20577"/>
          <ac:spMkLst>
            <pc:docMk/>
            <pc:sldMk cId="3140550482" sldId="267"/>
            <ac:spMk id="3" creationId="{035F0F37-9C6D-B84E-A4D1-15B38701CC50}"/>
          </ac:spMkLst>
        </pc:spChg>
        <pc:spChg chg="mod">
          <ac:chgData name="Kristīne Ozola" userId="1f6f266a-80f9-49b0-aad1-3edc2c01781b" providerId="ADAL" clId="{A7F94320-7DF8-42B0-B7C9-42F75318B6E6}" dt="2024-04-09T07:04:23.169" v="29" actId="20577"/>
          <ac:spMkLst>
            <pc:docMk/>
            <pc:sldMk cId="3140550482" sldId="267"/>
            <ac:spMk id="5" creationId="{B14F4C1F-57A5-4EEA-B562-F6686DDCA185}"/>
          </ac:spMkLst>
        </pc:spChg>
      </pc:sldChg>
      <pc:sldChg chg="modSp mod">
        <pc:chgData name="Kristīne Ozola" userId="1f6f266a-80f9-49b0-aad1-3edc2c01781b" providerId="ADAL" clId="{A7F94320-7DF8-42B0-B7C9-42F75318B6E6}" dt="2024-04-09T07:16:25.205" v="138" actId="20577"/>
        <pc:sldMkLst>
          <pc:docMk/>
          <pc:sldMk cId="3518186977" sldId="331"/>
        </pc:sldMkLst>
        <pc:spChg chg="mod">
          <ac:chgData name="Kristīne Ozola" userId="1f6f266a-80f9-49b0-aad1-3edc2c01781b" providerId="ADAL" clId="{A7F94320-7DF8-42B0-B7C9-42F75318B6E6}" dt="2024-04-09T07:16:25.205" v="138" actId="20577"/>
          <ac:spMkLst>
            <pc:docMk/>
            <pc:sldMk cId="3518186977" sldId="331"/>
            <ac:spMk id="3" creationId="{423BAD50-CBC9-428F-BB90-BC8C380DD01E}"/>
          </ac:spMkLst>
        </pc:spChg>
      </pc:sldChg>
      <pc:sldChg chg="modSp mod modNotesTx">
        <pc:chgData name="Kristīne Ozola" userId="1f6f266a-80f9-49b0-aad1-3edc2c01781b" providerId="ADAL" clId="{A7F94320-7DF8-42B0-B7C9-42F75318B6E6}" dt="2024-04-10T08:09:49.040" v="865" actId="20577"/>
        <pc:sldMkLst>
          <pc:docMk/>
          <pc:sldMk cId="2151974915" sldId="341"/>
        </pc:sldMkLst>
        <pc:spChg chg="mod">
          <ac:chgData name="Kristīne Ozola" userId="1f6f266a-80f9-49b0-aad1-3edc2c01781b" providerId="ADAL" clId="{A7F94320-7DF8-42B0-B7C9-42F75318B6E6}" dt="2024-04-10T07:49:04.868" v="564" actId="20577"/>
          <ac:spMkLst>
            <pc:docMk/>
            <pc:sldMk cId="2151974915" sldId="341"/>
            <ac:spMk id="3" creationId="{423BAD50-CBC9-428F-BB90-BC8C380DD01E}"/>
          </ac:spMkLst>
        </pc:spChg>
        <pc:graphicFrameChg chg="mod modGraphic">
          <ac:chgData name="Kristīne Ozola" userId="1f6f266a-80f9-49b0-aad1-3edc2c01781b" providerId="ADAL" clId="{A7F94320-7DF8-42B0-B7C9-42F75318B6E6}" dt="2024-04-10T08:09:42.638" v="863" actId="14100"/>
          <ac:graphicFrameMkLst>
            <pc:docMk/>
            <pc:sldMk cId="2151974915" sldId="341"/>
            <ac:graphicFrameMk id="11" creationId="{852B56A7-A519-45B5-AD46-0A8E81CC2A95}"/>
          </ac:graphicFrameMkLst>
        </pc:graphicFrameChg>
      </pc:sldChg>
      <pc:sldChg chg="modSp mod modNotesTx">
        <pc:chgData name="Kristīne Ozola" userId="1f6f266a-80f9-49b0-aad1-3edc2c01781b" providerId="ADAL" clId="{A7F94320-7DF8-42B0-B7C9-42F75318B6E6}" dt="2024-04-11T07:18:51.059" v="997"/>
        <pc:sldMkLst>
          <pc:docMk/>
          <pc:sldMk cId="2838789907" sldId="344"/>
        </pc:sldMkLst>
        <pc:spChg chg="mod">
          <ac:chgData name="Kristīne Ozola" userId="1f6f266a-80f9-49b0-aad1-3edc2c01781b" providerId="ADAL" clId="{A7F94320-7DF8-42B0-B7C9-42F75318B6E6}" dt="2024-04-09T07:16:55.804" v="144" actId="20577"/>
          <ac:spMkLst>
            <pc:docMk/>
            <pc:sldMk cId="2838789907" sldId="344"/>
            <ac:spMk id="3" creationId="{423BAD50-CBC9-428F-BB90-BC8C380DD01E}"/>
          </ac:spMkLst>
        </pc:spChg>
        <pc:spChg chg="mod">
          <ac:chgData name="Kristīne Ozola" userId="1f6f266a-80f9-49b0-aad1-3edc2c01781b" providerId="ADAL" clId="{A7F94320-7DF8-42B0-B7C9-42F75318B6E6}" dt="2024-04-11T07:18:07.056" v="996" actId="108"/>
          <ac:spMkLst>
            <pc:docMk/>
            <pc:sldMk cId="2838789907" sldId="344"/>
            <ac:spMk id="8" creationId="{73E22A27-AB7E-4D68-BBB8-003E1A8325C8}"/>
          </ac:spMkLst>
        </pc:spChg>
        <pc:graphicFrameChg chg="mod modGraphic">
          <ac:chgData name="Kristīne Ozola" userId="1f6f266a-80f9-49b0-aad1-3edc2c01781b" providerId="ADAL" clId="{A7F94320-7DF8-42B0-B7C9-42F75318B6E6}" dt="2024-04-11T07:18:51.059" v="997"/>
          <ac:graphicFrameMkLst>
            <pc:docMk/>
            <pc:sldMk cId="2838789907" sldId="344"/>
            <ac:graphicFrameMk id="9" creationId="{DF7EA562-1554-4846-9DE4-2966FAE7EF59}"/>
          </ac:graphicFrameMkLst>
        </pc:graphicFrameChg>
      </pc:sldChg>
      <pc:sldChg chg="del">
        <pc:chgData name="Kristīne Ozola" userId="1f6f266a-80f9-49b0-aad1-3edc2c01781b" providerId="ADAL" clId="{A7F94320-7DF8-42B0-B7C9-42F75318B6E6}" dt="2024-04-10T07:45:51.956" v="521" actId="2696"/>
        <pc:sldMkLst>
          <pc:docMk/>
          <pc:sldMk cId="3123174410" sldId="345"/>
        </pc:sldMkLst>
      </pc:sldChg>
      <pc:sldChg chg="modSp mod modNotesTx">
        <pc:chgData name="Kristīne Ozola" userId="1f6f266a-80f9-49b0-aad1-3edc2c01781b" providerId="ADAL" clId="{A7F94320-7DF8-42B0-B7C9-42F75318B6E6}" dt="2024-04-11T07:48:46.134" v="1622" actId="115"/>
        <pc:sldMkLst>
          <pc:docMk/>
          <pc:sldMk cId="2470691541" sldId="366"/>
        </pc:sldMkLst>
        <pc:spChg chg="mod">
          <ac:chgData name="Kristīne Ozola" userId="1f6f266a-80f9-49b0-aad1-3edc2c01781b" providerId="ADAL" clId="{A7F94320-7DF8-42B0-B7C9-42F75318B6E6}" dt="2024-04-10T07:58:25.648" v="725" actId="20577"/>
          <ac:spMkLst>
            <pc:docMk/>
            <pc:sldMk cId="2470691541" sldId="366"/>
            <ac:spMk id="4" creationId="{ECDBC015-2E6F-3041-B1B5-5A6FCBF4C54D}"/>
          </ac:spMkLst>
        </pc:spChg>
        <pc:spChg chg="mod">
          <ac:chgData name="Kristīne Ozola" userId="1f6f266a-80f9-49b0-aad1-3edc2c01781b" providerId="ADAL" clId="{A7F94320-7DF8-42B0-B7C9-42F75318B6E6}" dt="2024-04-10T08:10:25.514" v="869" actId="1076"/>
          <ac:spMkLst>
            <pc:docMk/>
            <pc:sldMk cId="2470691541" sldId="366"/>
            <ac:spMk id="12" creationId="{4612C6BA-D2EF-4E46-89B0-B4465AC9CF76}"/>
          </ac:spMkLst>
        </pc:spChg>
        <pc:spChg chg="mod">
          <ac:chgData name="Kristīne Ozola" userId="1f6f266a-80f9-49b0-aad1-3edc2c01781b" providerId="ADAL" clId="{A7F94320-7DF8-42B0-B7C9-42F75318B6E6}" dt="2024-04-10T08:10:15.257" v="867" actId="1076"/>
          <ac:spMkLst>
            <pc:docMk/>
            <pc:sldMk cId="2470691541" sldId="366"/>
            <ac:spMk id="15" creationId="{184FD6F7-F416-4805-AA50-36167293484D}"/>
          </ac:spMkLst>
        </pc:spChg>
        <pc:spChg chg="mod">
          <ac:chgData name="Kristīne Ozola" userId="1f6f266a-80f9-49b0-aad1-3edc2c01781b" providerId="ADAL" clId="{A7F94320-7DF8-42B0-B7C9-42F75318B6E6}" dt="2024-04-10T08:10:18.276" v="868" actId="1076"/>
          <ac:spMkLst>
            <pc:docMk/>
            <pc:sldMk cId="2470691541" sldId="366"/>
            <ac:spMk id="16" creationId="{EB8B6125-DC5F-49DD-A90F-B6FE133C7A0A}"/>
          </ac:spMkLst>
        </pc:spChg>
        <pc:spChg chg="mod">
          <ac:chgData name="Kristīne Ozola" userId="1f6f266a-80f9-49b0-aad1-3edc2c01781b" providerId="ADAL" clId="{A7F94320-7DF8-42B0-B7C9-42F75318B6E6}" dt="2024-04-10T07:57:40.614" v="692" actId="1076"/>
          <ac:spMkLst>
            <pc:docMk/>
            <pc:sldMk cId="2470691541" sldId="366"/>
            <ac:spMk id="17" creationId="{F301EF54-85F1-4260-BF7B-B451A1234435}"/>
          </ac:spMkLst>
        </pc:spChg>
        <pc:spChg chg="mod">
          <ac:chgData name="Kristīne Ozola" userId="1f6f266a-80f9-49b0-aad1-3edc2c01781b" providerId="ADAL" clId="{A7F94320-7DF8-42B0-B7C9-42F75318B6E6}" dt="2024-04-10T07:58:16.248" v="719" actId="20577"/>
          <ac:spMkLst>
            <pc:docMk/>
            <pc:sldMk cId="2470691541" sldId="366"/>
            <ac:spMk id="19" creationId="{720BDF49-4BA1-423B-A50B-56F38FFDCE93}"/>
          </ac:spMkLst>
        </pc:spChg>
        <pc:graphicFrameChg chg="mod">
          <ac:chgData name="Kristīne Ozola" userId="1f6f266a-80f9-49b0-aad1-3edc2c01781b" providerId="ADAL" clId="{A7F94320-7DF8-42B0-B7C9-42F75318B6E6}" dt="2024-04-10T07:57:55.327" v="708" actId="20577"/>
          <ac:graphicFrameMkLst>
            <pc:docMk/>
            <pc:sldMk cId="2470691541" sldId="366"/>
            <ac:graphicFrameMk id="11" creationId="{0661F144-01E6-4CBE-953D-C0A70E98D366}"/>
          </ac:graphicFrameMkLst>
        </pc:graphicFrameChg>
      </pc:sldChg>
      <pc:sldChg chg="modSp del mod ord">
        <pc:chgData name="Kristīne Ozola" userId="1f6f266a-80f9-49b0-aad1-3edc2c01781b" providerId="ADAL" clId="{A7F94320-7DF8-42B0-B7C9-42F75318B6E6}" dt="2024-04-11T07:44:54.001" v="1216" actId="2696"/>
        <pc:sldMkLst>
          <pc:docMk/>
          <pc:sldMk cId="2392593155" sldId="370"/>
        </pc:sldMkLst>
        <pc:spChg chg="mod">
          <ac:chgData name="Kristīne Ozola" userId="1f6f266a-80f9-49b0-aad1-3edc2c01781b" providerId="ADAL" clId="{A7F94320-7DF8-42B0-B7C9-42F75318B6E6}" dt="2024-04-10T08:07:58.230" v="848" actId="20577"/>
          <ac:spMkLst>
            <pc:docMk/>
            <pc:sldMk cId="2392593155" sldId="370"/>
            <ac:spMk id="4" creationId="{1A9220C0-8451-4E8C-97BF-96C30DC6D451}"/>
          </ac:spMkLst>
        </pc:spChg>
        <pc:graphicFrameChg chg="mod">
          <ac:chgData name="Kristīne Ozola" userId="1f6f266a-80f9-49b0-aad1-3edc2c01781b" providerId="ADAL" clId="{A7F94320-7DF8-42B0-B7C9-42F75318B6E6}" dt="2024-04-10T08:11:05.375" v="873" actId="14100"/>
          <ac:graphicFrameMkLst>
            <pc:docMk/>
            <pc:sldMk cId="2392593155" sldId="370"/>
            <ac:graphicFrameMk id="7" creationId="{7D3F70A0-BCFD-4B65-B469-267C32B963BC}"/>
          </ac:graphicFrameMkLst>
        </pc:graphicFrameChg>
      </pc:sldChg>
      <pc:sldChg chg="modSp mod">
        <pc:chgData name="Kristīne Ozola" userId="1f6f266a-80f9-49b0-aad1-3edc2c01781b" providerId="ADAL" clId="{A7F94320-7DF8-42B0-B7C9-42F75318B6E6}" dt="2024-04-10T08:11:46.899" v="881"/>
        <pc:sldMkLst>
          <pc:docMk/>
          <pc:sldMk cId="3768081111" sldId="371"/>
        </pc:sldMkLst>
        <pc:spChg chg="mod">
          <ac:chgData name="Kristīne Ozola" userId="1f6f266a-80f9-49b0-aad1-3edc2c01781b" providerId="ADAL" clId="{A7F94320-7DF8-42B0-B7C9-42F75318B6E6}" dt="2024-04-10T07:48:19.691" v="558" actId="20577"/>
          <ac:spMkLst>
            <pc:docMk/>
            <pc:sldMk cId="3768081111" sldId="371"/>
            <ac:spMk id="3" creationId="{423BAD50-CBC9-428F-BB90-BC8C380DD01E}"/>
          </ac:spMkLst>
        </pc:spChg>
        <pc:graphicFrameChg chg="mod">
          <ac:chgData name="Kristīne Ozola" userId="1f6f266a-80f9-49b0-aad1-3edc2c01781b" providerId="ADAL" clId="{A7F94320-7DF8-42B0-B7C9-42F75318B6E6}" dt="2024-04-10T08:11:46.899" v="881"/>
          <ac:graphicFrameMkLst>
            <pc:docMk/>
            <pc:sldMk cId="3768081111" sldId="371"/>
            <ac:graphicFrameMk id="12" creationId="{8D150D2E-05F1-4A88-93BE-6DAA431A9819}"/>
          </ac:graphicFrameMkLst>
        </pc:graphicFrameChg>
      </pc:sldChg>
      <pc:sldChg chg="modSp mod modNotesTx">
        <pc:chgData name="Kristīne Ozola" userId="1f6f266a-80f9-49b0-aad1-3edc2c01781b" providerId="ADAL" clId="{A7F94320-7DF8-42B0-B7C9-42F75318B6E6}" dt="2024-04-09T07:06:37.460" v="56" actId="20577"/>
        <pc:sldMkLst>
          <pc:docMk/>
          <pc:sldMk cId="1199582191" sldId="372"/>
        </pc:sldMkLst>
        <pc:spChg chg="mod">
          <ac:chgData name="Kristīne Ozola" userId="1f6f266a-80f9-49b0-aad1-3edc2c01781b" providerId="ADAL" clId="{A7F94320-7DF8-42B0-B7C9-42F75318B6E6}" dt="2024-04-09T07:05:41.652" v="35" actId="20577"/>
          <ac:spMkLst>
            <pc:docMk/>
            <pc:sldMk cId="1199582191" sldId="372"/>
            <ac:spMk id="3" creationId="{423BAD50-CBC9-428F-BB90-BC8C380DD01E}"/>
          </ac:spMkLst>
        </pc:spChg>
      </pc:sldChg>
      <pc:sldChg chg="modSp mod modNotesTx">
        <pc:chgData name="Kristīne Ozola" userId="1f6f266a-80f9-49b0-aad1-3edc2c01781b" providerId="ADAL" clId="{A7F94320-7DF8-42B0-B7C9-42F75318B6E6}" dt="2024-04-11T07:44:09.713" v="1213" actId="404"/>
        <pc:sldMkLst>
          <pc:docMk/>
          <pc:sldMk cId="61027809" sldId="373"/>
        </pc:sldMkLst>
        <pc:spChg chg="mod">
          <ac:chgData name="Kristīne Ozola" userId="1f6f266a-80f9-49b0-aad1-3edc2c01781b" providerId="ADAL" clId="{A7F94320-7DF8-42B0-B7C9-42F75318B6E6}" dt="2024-04-09T07:15:18.678" v="114" actId="20577"/>
          <ac:spMkLst>
            <pc:docMk/>
            <pc:sldMk cId="61027809" sldId="373"/>
            <ac:spMk id="3" creationId="{423BAD50-CBC9-428F-BB90-BC8C380DD01E}"/>
          </ac:spMkLst>
        </pc:spChg>
        <pc:spChg chg="mod">
          <ac:chgData name="Kristīne Ozola" userId="1f6f266a-80f9-49b0-aad1-3edc2c01781b" providerId="ADAL" clId="{A7F94320-7DF8-42B0-B7C9-42F75318B6E6}" dt="2024-04-11T07:44:09.713" v="1213" actId="404"/>
          <ac:spMkLst>
            <pc:docMk/>
            <pc:sldMk cId="61027809" sldId="373"/>
            <ac:spMk id="8" creationId="{73E22A27-AB7E-4D68-BBB8-003E1A8325C8}"/>
          </ac:spMkLst>
        </pc:spChg>
        <pc:graphicFrameChg chg="mod">
          <ac:chgData name="Kristīne Ozola" userId="1f6f266a-80f9-49b0-aad1-3edc2c01781b" providerId="ADAL" clId="{A7F94320-7DF8-42B0-B7C9-42F75318B6E6}" dt="2024-04-11T07:07:16.850" v="895"/>
          <ac:graphicFrameMkLst>
            <pc:docMk/>
            <pc:sldMk cId="61027809" sldId="373"/>
            <ac:graphicFrameMk id="7" creationId="{FF554CDE-C081-41F0-A0DE-70E4F843CBB9}"/>
          </ac:graphicFrameMkLst>
        </pc:graphicFrameChg>
      </pc:sldChg>
      <pc:sldChg chg="modSp mod modNotesTx">
        <pc:chgData name="Kristīne Ozola" userId="1f6f266a-80f9-49b0-aad1-3edc2c01781b" providerId="ADAL" clId="{A7F94320-7DF8-42B0-B7C9-42F75318B6E6}" dt="2024-04-10T07:44:35.538" v="520" actId="20577"/>
        <pc:sldMkLst>
          <pc:docMk/>
          <pc:sldMk cId="2829714240" sldId="379"/>
        </pc:sldMkLst>
        <pc:spChg chg="mod">
          <ac:chgData name="Kristīne Ozola" userId="1f6f266a-80f9-49b0-aad1-3edc2c01781b" providerId="ADAL" clId="{A7F94320-7DF8-42B0-B7C9-42F75318B6E6}" dt="2024-04-10T07:41:57.892" v="456" actId="20577"/>
          <ac:spMkLst>
            <pc:docMk/>
            <pc:sldMk cId="2829714240" sldId="379"/>
            <ac:spMk id="3" creationId="{423BAD50-CBC9-428F-BB90-BC8C380DD01E}"/>
          </ac:spMkLst>
        </pc:spChg>
        <pc:graphicFrameChg chg="mod">
          <ac:chgData name="Kristīne Ozola" userId="1f6f266a-80f9-49b0-aad1-3edc2c01781b" providerId="ADAL" clId="{A7F94320-7DF8-42B0-B7C9-42F75318B6E6}" dt="2024-04-10T07:42:56.519" v="466" actId="20577"/>
          <ac:graphicFrameMkLst>
            <pc:docMk/>
            <pc:sldMk cId="2829714240" sldId="379"/>
            <ac:graphicFrameMk id="4" creationId="{5E7811A9-E4A1-5953-A997-0C54C1988B27}"/>
          </ac:graphicFrameMkLst>
        </pc:graphicFrameChg>
      </pc:sldChg>
      <pc:sldChg chg="modSp mod">
        <pc:chgData name="Kristīne Ozola" userId="1f6f266a-80f9-49b0-aad1-3edc2c01781b" providerId="ADAL" clId="{A7F94320-7DF8-42B0-B7C9-42F75318B6E6}" dt="2024-04-10T08:12:21.651" v="887" actId="20577"/>
        <pc:sldMkLst>
          <pc:docMk/>
          <pc:sldMk cId="2694437744" sldId="380"/>
        </pc:sldMkLst>
        <pc:spChg chg="mod">
          <ac:chgData name="Kristīne Ozola" userId="1f6f266a-80f9-49b0-aad1-3edc2c01781b" providerId="ADAL" clId="{A7F94320-7DF8-42B0-B7C9-42F75318B6E6}" dt="2024-04-10T08:12:21.651" v="887" actId="20577"/>
          <ac:spMkLst>
            <pc:docMk/>
            <pc:sldMk cId="2694437744" sldId="380"/>
            <ac:spMk id="6" creationId="{E8208292-9442-473D-BEC3-AB7E6FEBA9A1}"/>
          </ac:spMkLst>
        </pc:spChg>
      </pc:sldChg>
      <pc:sldChg chg="modSp mod modNotesTx">
        <pc:chgData name="Kristīne Ozola" userId="1f6f266a-80f9-49b0-aad1-3edc2c01781b" providerId="ADAL" clId="{A7F94320-7DF8-42B0-B7C9-42F75318B6E6}" dt="2024-04-11T07:27:23.587" v="1084" actId="1076"/>
        <pc:sldMkLst>
          <pc:docMk/>
          <pc:sldMk cId="1667671080" sldId="387"/>
        </pc:sldMkLst>
        <pc:spChg chg="mod">
          <ac:chgData name="Kristīne Ozola" userId="1f6f266a-80f9-49b0-aad1-3edc2c01781b" providerId="ADAL" clId="{A7F94320-7DF8-42B0-B7C9-42F75318B6E6}" dt="2024-04-09T07:19:12.456" v="162" actId="20577"/>
          <ac:spMkLst>
            <pc:docMk/>
            <pc:sldMk cId="1667671080" sldId="387"/>
            <ac:spMk id="6" creationId="{E8208292-9442-473D-BEC3-AB7E6FEBA9A1}"/>
          </ac:spMkLst>
        </pc:spChg>
        <pc:spChg chg="mod">
          <ac:chgData name="Kristīne Ozola" userId="1f6f266a-80f9-49b0-aad1-3edc2c01781b" providerId="ADAL" clId="{A7F94320-7DF8-42B0-B7C9-42F75318B6E6}" dt="2024-04-11T07:27:23.587" v="1084" actId="1076"/>
          <ac:spMkLst>
            <pc:docMk/>
            <pc:sldMk cId="1667671080" sldId="387"/>
            <ac:spMk id="17" creationId="{29C249FD-0448-4D51-A61E-EB2B2B939289}"/>
          </ac:spMkLst>
        </pc:spChg>
      </pc:sldChg>
      <pc:sldChg chg="modSp mod modNotesTx">
        <pc:chgData name="Kristīne Ozola" userId="1f6f266a-80f9-49b0-aad1-3edc2c01781b" providerId="ADAL" clId="{A7F94320-7DF8-42B0-B7C9-42F75318B6E6}" dt="2024-04-11T07:04:36.199" v="890" actId="113"/>
        <pc:sldMkLst>
          <pc:docMk/>
          <pc:sldMk cId="3110776036" sldId="389"/>
        </pc:sldMkLst>
        <pc:spChg chg="mod">
          <ac:chgData name="Kristīne Ozola" userId="1f6f266a-80f9-49b0-aad1-3edc2c01781b" providerId="ADAL" clId="{A7F94320-7DF8-42B0-B7C9-42F75318B6E6}" dt="2024-04-11T07:04:25.129" v="889" actId="5793"/>
          <ac:spMkLst>
            <pc:docMk/>
            <pc:sldMk cId="3110776036" sldId="389"/>
            <ac:spMk id="3" creationId="{0A18D2C4-53F9-56B5-0DCA-50FB7DBCC152}"/>
          </ac:spMkLst>
        </pc:spChg>
        <pc:spChg chg="mod">
          <ac:chgData name="Kristīne Ozola" userId="1f6f266a-80f9-49b0-aad1-3edc2c01781b" providerId="ADAL" clId="{A7F94320-7DF8-42B0-B7C9-42F75318B6E6}" dt="2024-04-09T07:15:10.236" v="108" actId="20577"/>
          <ac:spMkLst>
            <pc:docMk/>
            <pc:sldMk cId="3110776036" sldId="389"/>
            <ac:spMk id="4" creationId="{788523FE-A0FC-4F64-8F8A-950F94C26C54}"/>
          </ac:spMkLst>
        </pc:spChg>
      </pc:sldChg>
      <pc:sldChg chg="modSp mod modNotesTx">
        <pc:chgData name="Kristīne Ozola" userId="1f6f266a-80f9-49b0-aad1-3edc2c01781b" providerId="ADAL" clId="{A7F94320-7DF8-42B0-B7C9-42F75318B6E6}" dt="2024-04-10T07:37:42.366" v="450" actId="20577"/>
        <pc:sldMkLst>
          <pc:docMk/>
          <pc:sldMk cId="1408097773" sldId="390"/>
        </pc:sldMkLst>
        <pc:spChg chg="mod">
          <ac:chgData name="Kristīne Ozola" userId="1f6f266a-80f9-49b0-aad1-3edc2c01781b" providerId="ADAL" clId="{A7F94320-7DF8-42B0-B7C9-42F75318B6E6}" dt="2024-04-09T07:32:31.831" v="426" actId="20577"/>
          <ac:spMkLst>
            <pc:docMk/>
            <pc:sldMk cId="1408097773" sldId="390"/>
            <ac:spMk id="6" creationId="{E8208292-9442-473D-BEC3-AB7E6FEBA9A1}"/>
          </ac:spMkLst>
        </pc:spChg>
        <pc:graphicFrameChg chg="modGraphic">
          <ac:chgData name="Kristīne Ozola" userId="1f6f266a-80f9-49b0-aad1-3edc2c01781b" providerId="ADAL" clId="{A7F94320-7DF8-42B0-B7C9-42F75318B6E6}" dt="2024-04-09T07:32:14.577" v="418" actId="20577"/>
          <ac:graphicFrameMkLst>
            <pc:docMk/>
            <pc:sldMk cId="1408097773" sldId="390"/>
            <ac:graphicFrameMk id="4" creationId="{7402C538-712E-797B-D195-1FA2817F599C}"/>
          </ac:graphicFrameMkLst>
        </pc:graphicFrameChg>
      </pc:sldChg>
      <pc:sldChg chg="modSp mod modNotesTx">
        <pc:chgData name="Kristīne Ozola" userId="1f6f266a-80f9-49b0-aad1-3edc2c01781b" providerId="ADAL" clId="{A7F94320-7DF8-42B0-B7C9-42F75318B6E6}" dt="2024-04-11T07:45:04.887" v="1217" actId="403"/>
        <pc:sldMkLst>
          <pc:docMk/>
          <pc:sldMk cId="2132408286" sldId="391"/>
        </pc:sldMkLst>
        <pc:spChg chg="mod">
          <ac:chgData name="Kristīne Ozola" userId="1f6f266a-80f9-49b0-aad1-3edc2c01781b" providerId="ADAL" clId="{A7F94320-7DF8-42B0-B7C9-42F75318B6E6}" dt="2024-04-10T07:54:23.270" v="611" actId="20577"/>
          <ac:spMkLst>
            <pc:docMk/>
            <pc:sldMk cId="2132408286" sldId="391"/>
            <ac:spMk id="6" creationId="{ED797BB1-258A-4371-A32A-EF508278523C}"/>
          </ac:spMkLst>
        </pc:spChg>
        <pc:graphicFrameChg chg="mod modGraphic">
          <ac:chgData name="Kristīne Ozola" userId="1f6f266a-80f9-49b0-aad1-3edc2c01781b" providerId="ADAL" clId="{A7F94320-7DF8-42B0-B7C9-42F75318B6E6}" dt="2024-04-11T07:45:04.887" v="1217" actId="403"/>
          <ac:graphicFrameMkLst>
            <pc:docMk/>
            <pc:sldMk cId="2132408286" sldId="391"/>
            <ac:graphicFrameMk id="19" creationId="{F7786787-F5D8-478D-AB75-F9DE63B120F0}"/>
          </ac:graphicFrameMkLst>
        </pc:graphicFrameChg>
      </pc:sldChg>
      <pc:sldChg chg="modSp mod">
        <pc:chgData name="Kristīne Ozola" userId="1f6f266a-80f9-49b0-aad1-3edc2c01781b" providerId="ADAL" clId="{A7F94320-7DF8-42B0-B7C9-42F75318B6E6}" dt="2024-04-09T07:07:30.581" v="62" actId="20577"/>
        <pc:sldMkLst>
          <pc:docMk/>
          <pc:sldMk cId="218720596" sldId="392"/>
        </pc:sldMkLst>
        <pc:spChg chg="mod">
          <ac:chgData name="Kristīne Ozola" userId="1f6f266a-80f9-49b0-aad1-3edc2c01781b" providerId="ADAL" clId="{A7F94320-7DF8-42B0-B7C9-42F75318B6E6}" dt="2024-04-09T07:07:30.581" v="62" actId="20577"/>
          <ac:spMkLst>
            <pc:docMk/>
            <pc:sldMk cId="218720596" sldId="392"/>
            <ac:spMk id="5" creationId="{5FE90C47-CC83-49DA-4583-240905FFEF5A}"/>
          </ac:spMkLst>
        </pc:spChg>
      </pc:sldChg>
      <pc:sldChg chg="new del">
        <pc:chgData name="Kristīne Ozola" userId="1f6f266a-80f9-49b0-aad1-3edc2c01781b" providerId="ADAL" clId="{A7F94320-7DF8-42B0-B7C9-42F75318B6E6}" dt="2024-04-09T07:30:51.626" v="408" actId="2696"/>
        <pc:sldMkLst>
          <pc:docMk/>
          <pc:sldMk cId="163034460" sldId="393"/>
        </pc:sldMkLst>
      </pc:sldChg>
      <pc:sldChg chg="addSp delSp modSp new mod modNotesTx">
        <pc:chgData name="Kristīne Ozola" userId="1f6f266a-80f9-49b0-aad1-3edc2c01781b" providerId="ADAL" clId="{A7F94320-7DF8-42B0-B7C9-42F75318B6E6}" dt="2024-04-11T07:29:15.624" v="1109" actId="113"/>
        <pc:sldMkLst>
          <pc:docMk/>
          <pc:sldMk cId="1240624068" sldId="393"/>
        </pc:sldMkLst>
        <pc:spChg chg="del">
          <ac:chgData name="Kristīne Ozola" userId="1f6f266a-80f9-49b0-aad1-3edc2c01781b" providerId="ADAL" clId="{A7F94320-7DF8-42B0-B7C9-42F75318B6E6}" dt="2024-04-11T07:20:23.117" v="1008" actId="478"/>
          <ac:spMkLst>
            <pc:docMk/>
            <pc:sldMk cId="1240624068" sldId="393"/>
            <ac:spMk id="2" creationId="{6FBD4689-57D0-FE01-2F94-79FF54F331B8}"/>
          </ac:spMkLst>
        </pc:spChg>
        <pc:spChg chg="del">
          <ac:chgData name="Kristīne Ozola" userId="1f6f266a-80f9-49b0-aad1-3edc2c01781b" providerId="ADAL" clId="{A7F94320-7DF8-42B0-B7C9-42F75318B6E6}" dt="2024-04-11T07:20:24.173" v="1009" actId="478"/>
          <ac:spMkLst>
            <pc:docMk/>
            <pc:sldMk cId="1240624068" sldId="393"/>
            <ac:spMk id="3" creationId="{37761949-861A-4598-A632-865744A4DEDE}"/>
          </ac:spMkLst>
        </pc:spChg>
        <pc:spChg chg="del">
          <ac:chgData name="Kristīne Ozola" userId="1f6f266a-80f9-49b0-aad1-3edc2c01781b" providerId="ADAL" clId="{A7F94320-7DF8-42B0-B7C9-42F75318B6E6}" dt="2024-04-11T07:20:17.076" v="1006" actId="478"/>
          <ac:spMkLst>
            <pc:docMk/>
            <pc:sldMk cId="1240624068" sldId="393"/>
            <ac:spMk id="4" creationId="{6FE99D32-A688-9B1B-DD87-43E5E93A7136}"/>
          </ac:spMkLst>
        </pc:spChg>
        <pc:spChg chg="del">
          <ac:chgData name="Kristīne Ozola" userId="1f6f266a-80f9-49b0-aad1-3edc2c01781b" providerId="ADAL" clId="{A7F94320-7DF8-42B0-B7C9-42F75318B6E6}" dt="2024-04-11T07:20:15.988" v="1005" actId="478"/>
          <ac:spMkLst>
            <pc:docMk/>
            <pc:sldMk cId="1240624068" sldId="393"/>
            <ac:spMk id="5" creationId="{ABB41FE9-7F3B-E673-004F-6A979BD362FC}"/>
          </ac:spMkLst>
        </pc:spChg>
        <pc:spChg chg="mod">
          <ac:chgData name="Kristīne Ozola" userId="1f6f266a-80f9-49b0-aad1-3edc2c01781b" providerId="ADAL" clId="{A7F94320-7DF8-42B0-B7C9-42F75318B6E6}" dt="2024-04-11T07:27:58.616" v="1092" actId="20577"/>
          <ac:spMkLst>
            <pc:docMk/>
            <pc:sldMk cId="1240624068" sldId="393"/>
            <ac:spMk id="6" creationId="{A291AA48-4C4A-F27A-2433-6518E2623FAC}"/>
          </ac:spMkLst>
        </pc:spChg>
        <pc:spChg chg="mod">
          <ac:chgData name="Kristīne Ozola" userId="1f6f266a-80f9-49b0-aad1-3edc2c01781b" providerId="ADAL" clId="{A7F94320-7DF8-42B0-B7C9-42F75318B6E6}" dt="2024-04-11T07:27:34.665" v="1085" actId="14100"/>
          <ac:spMkLst>
            <pc:docMk/>
            <pc:sldMk cId="1240624068" sldId="393"/>
            <ac:spMk id="8" creationId="{1012CF42-888E-0F85-A88C-CCF1A11CE163}"/>
          </ac:spMkLst>
        </pc:spChg>
        <pc:spChg chg="add mod">
          <ac:chgData name="Kristīne Ozola" userId="1f6f266a-80f9-49b0-aad1-3edc2c01781b" providerId="ADAL" clId="{A7F94320-7DF8-42B0-B7C9-42F75318B6E6}" dt="2024-04-11T07:27:48.280" v="1086" actId="1076"/>
          <ac:spMkLst>
            <pc:docMk/>
            <pc:sldMk cId="1240624068" sldId="393"/>
            <ac:spMk id="9" creationId="{F5835BE6-9FE1-1120-DE5C-53257EA1FB13}"/>
          </ac:spMkLst>
        </pc:spChg>
      </pc:sldChg>
      <pc:sldChg chg="addSp delSp modSp new del mod">
        <pc:chgData name="Kristīne Ozola" userId="1f6f266a-80f9-49b0-aad1-3edc2c01781b" providerId="ADAL" clId="{A7F94320-7DF8-42B0-B7C9-42F75318B6E6}" dt="2024-04-11T07:42:28.846" v="1212" actId="2696"/>
        <pc:sldMkLst>
          <pc:docMk/>
          <pc:sldMk cId="2838678702" sldId="394"/>
        </pc:sldMkLst>
        <pc:spChg chg="mod">
          <ac:chgData name="Kristīne Ozola" userId="1f6f266a-80f9-49b0-aad1-3edc2c01781b" providerId="ADAL" clId="{A7F94320-7DF8-42B0-B7C9-42F75318B6E6}" dt="2024-04-11T07:38:59.671" v="1205"/>
          <ac:spMkLst>
            <pc:docMk/>
            <pc:sldMk cId="2838678702" sldId="394"/>
            <ac:spMk id="2" creationId="{3FAAAA5C-3723-B0D1-BFDE-3EB1F2C9E73C}"/>
          </ac:spMkLst>
        </pc:spChg>
        <pc:spChg chg="del">
          <ac:chgData name="Kristīne Ozola" userId="1f6f266a-80f9-49b0-aad1-3edc2c01781b" providerId="ADAL" clId="{A7F94320-7DF8-42B0-B7C9-42F75318B6E6}" dt="2024-04-11T07:39:06.609" v="1207" actId="478"/>
          <ac:spMkLst>
            <pc:docMk/>
            <pc:sldMk cId="2838678702" sldId="394"/>
            <ac:spMk id="5" creationId="{83A56ED5-0C8C-03DC-6F6D-BCFB03D9FF3D}"/>
          </ac:spMkLst>
        </pc:spChg>
        <pc:spChg chg="add mod">
          <ac:chgData name="Kristīne Ozola" userId="1f6f266a-80f9-49b0-aad1-3edc2c01781b" providerId="ADAL" clId="{A7F94320-7DF8-42B0-B7C9-42F75318B6E6}" dt="2024-04-11T07:39:20.122" v="1211" actId="20577"/>
          <ac:spMkLst>
            <pc:docMk/>
            <pc:sldMk cId="2838678702" sldId="394"/>
            <ac:spMk id="7" creationId="{B3CAD930-E5CC-3D30-F12E-8CE8E8468E87}"/>
          </ac:spMkLst>
        </pc:spChg>
        <pc:picChg chg="add mod">
          <ac:chgData name="Kristīne Ozola" userId="1f6f266a-80f9-49b0-aad1-3edc2c01781b" providerId="ADAL" clId="{A7F94320-7DF8-42B0-B7C9-42F75318B6E6}" dt="2024-04-11T07:39:04.925" v="1206"/>
          <ac:picMkLst>
            <pc:docMk/>
            <pc:sldMk cId="2838678702" sldId="394"/>
            <ac:picMk id="6" creationId="{F46B9E9C-7D67-D9DC-5112-B41B211FB255}"/>
          </ac:picMkLst>
        </pc:picChg>
      </pc:sldChg>
      <pc:sldMasterChg chg="del delSldLayout">
        <pc:chgData name="Kristīne Ozola" userId="1f6f266a-80f9-49b0-aad1-3edc2c01781b" providerId="ADAL" clId="{A7F94320-7DF8-42B0-B7C9-42F75318B6E6}" dt="2024-04-11T07:44:54.001" v="1216" actId="2696"/>
        <pc:sldMasterMkLst>
          <pc:docMk/>
          <pc:sldMasterMk cId="4236991422" sldId="2147483751"/>
        </pc:sldMasterMkLst>
        <pc:sldLayoutChg chg="del">
          <pc:chgData name="Kristīne Ozola" userId="1f6f266a-80f9-49b0-aad1-3edc2c01781b" providerId="ADAL" clId="{A7F94320-7DF8-42B0-B7C9-42F75318B6E6}" dt="2024-04-11T07:44:54.001" v="1216" actId="2696"/>
          <pc:sldLayoutMkLst>
            <pc:docMk/>
            <pc:sldMasterMk cId="4236991422" sldId="2147483751"/>
            <pc:sldLayoutMk cId="689088369" sldId="2147483752"/>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3636390666" sldId="2147483753"/>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835499684" sldId="2147483754"/>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225080487" sldId="2147483755"/>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606452323" sldId="2147483756"/>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611392784" sldId="2147483757"/>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3701996216" sldId="2147483758"/>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651117058" sldId="2147483759"/>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3753299" sldId="2147483760"/>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093581421" sldId="2147483761"/>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53041338" sldId="2147483762"/>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3275459219" sldId="2147483763"/>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2314074972" sldId="2147483764"/>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2177589621" sldId="2147483765"/>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892428774" sldId="2147483766"/>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563453782" sldId="2147483767"/>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901495865" sldId="2147483768"/>
          </pc:sldLayoutMkLst>
        </pc:sldLayoutChg>
      </pc:sldMasterChg>
    </pc:docChg>
  </pc:docChgLst>
  <pc:docChgLst>
    <pc:chgData name="Kristīne Ozola" userId="1f6f266a-80f9-49b0-aad1-3edc2c01781b" providerId="ADAL" clId="{7B627556-C387-40E4-B890-A77497849797}"/>
    <pc:docChg chg="undo custSel modSld">
      <pc:chgData name="Kristīne Ozola" userId="1f6f266a-80f9-49b0-aad1-3edc2c01781b" providerId="ADAL" clId="{7B627556-C387-40E4-B890-A77497849797}" dt="2024-06-13T09:12:56.190" v="584" actId="20577"/>
      <pc:docMkLst>
        <pc:docMk/>
      </pc:docMkLst>
      <pc:sldChg chg="modSp mod">
        <pc:chgData name="Kristīne Ozola" userId="1f6f266a-80f9-49b0-aad1-3edc2c01781b" providerId="ADAL" clId="{7B627556-C387-40E4-B890-A77497849797}" dt="2024-06-12T07:54:21.202" v="35" actId="20577"/>
        <pc:sldMkLst>
          <pc:docMk/>
          <pc:sldMk cId="3140550482" sldId="267"/>
        </pc:sldMkLst>
        <pc:spChg chg="mod">
          <ac:chgData name="Kristīne Ozola" userId="1f6f266a-80f9-49b0-aad1-3edc2c01781b" providerId="ADAL" clId="{7B627556-C387-40E4-B890-A77497849797}" dt="2024-06-12T07:54:15.392" v="31" actId="20577"/>
          <ac:spMkLst>
            <pc:docMk/>
            <pc:sldMk cId="3140550482" sldId="267"/>
            <ac:spMk id="3" creationId="{035F0F37-9C6D-B84E-A4D1-15B38701CC50}"/>
          </ac:spMkLst>
        </pc:spChg>
        <pc:spChg chg="mod">
          <ac:chgData name="Kristīne Ozola" userId="1f6f266a-80f9-49b0-aad1-3edc2c01781b" providerId="ADAL" clId="{7B627556-C387-40E4-B890-A77497849797}" dt="2024-06-12T07:54:21.202" v="35" actId="20577"/>
          <ac:spMkLst>
            <pc:docMk/>
            <pc:sldMk cId="3140550482" sldId="267"/>
            <ac:spMk id="5" creationId="{B14F4C1F-57A5-4EEA-B562-F6686DDCA185}"/>
          </ac:spMkLst>
        </pc:spChg>
      </pc:sldChg>
      <pc:sldChg chg="modSp mod modNotesTx">
        <pc:chgData name="Kristīne Ozola" userId="1f6f266a-80f9-49b0-aad1-3edc2c01781b" providerId="ADAL" clId="{7B627556-C387-40E4-B890-A77497849797}" dt="2024-06-12T12:14:06.823" v="581" actId="20577"/>
        <pc:sldMkLst>
          <pc:docMk/>
          <pc:sldMk cId="3518186977" sldId="331"/>
        </pc:sldMkLst>
        <pc:spChg chg="mod">
          <ac:chgData name="Kristīne Ozola" userId="1f6f266a-80f9-49b0-aad1-3edc2c01781b" providerId="ADAL" clId="{7B627556-C387-40E4-B890-A77497849797}" dt="2024-06-12T08:06:55.474" v="210" actId="20577"/>
          <ac:spMkLst>
            <pc:docMk/>
            <pc:sldMk cId="3518186977" sldId="331"/>
            <ac:spMk id="3" creationId="{423BAD50-CBC9-428F-BB90-BC8C380DD01E}"/>
          </ac:spMkLst>
        </pc:spChg>
        <pc:graphicFrameChg chg="mod modGraphic">
          <ac:chgData name="Kristīne Ozola" userId="1f6f266a-80f9-49b0-aad1-3edc2c01781b" providerId="ADAL" clId="{7B627556-C387-40E4-B890-A77497849797}" dt="2024-06-12T12:14:06.823" v="581" actId="20577"/>
          <ac:graphicFrameMkLst>
            <pc:docMk/>
            <pc:sldMk cId="3518186977" sldId="331"/>
            <ac:graphicFrameMk id="9" creationId="{DF7EA562-1554-4846-9DE4-2966FAE7EF59}"/>
          </ac:graphicFrameMkLst>
        </pc:graphicFrameChg>
      </pc:sldChg>
      <pc:sldChg chg="modSp mod">
        <pc:chgData name="Kristīne Ozola" userId="1f6f266a-80f9-49b0-aad1-3edc2c01781b" providerId="ADAL" clId="{7B627556-C387-40E4-B890-A77497849797}" dt="2024-06-12T08:19:21.805" v="563" actId="20577"/>
        <pc:sldMkLst>
          <pc:docMk/>
          <pc:sldMk cId="2151974915" sldId="341"/>
        </pc:sldMkLst>
        <pc:spChg chg="mod">
          <ac:chgData name="Kristīne Ozola" userId="1f6f266a-80f9-49b0-aad1-3edc2c01781b" providerId="ADAL" clId="{7B627556-C387-40E4-B890-A77497849797}" dt="2024-06-12T08:19:21.805" v="563" actId="20577"/>
          <ac:spMkLst>
            <pc:docMk/>
            <pc:sldMk cId="2151974915" sldId="341"/>
            <ac:spMk id="3" creationId="{423BAD50-CBC9-428F-BB90-BC8C380DD01E}"/>
          </ac:spMkLst>
        </pc:spChg>
      </pc:sldChg>
      <pc:sldChg chg="modSp mod">
        <pc:chgData name="Kristīne Ozola" userId="1f6f266a-80f9-49b0-aad1-3edc2c01781b" providerId="ADAL" clId="{7B627556-C387-40E4-B890-A77497849797}" dt="2024-06-12T08:07:01.634" v="214" actId="20577"/>
        <pc:sldMkLst>
          <pc:docMk/>
          <pc:sldMk cId="2838789907" sldId="344"/>
        </pc:sldMkLst>
        <pc:spChg chg="mod">
          <ac:chgData name="Kristīne Ozola" userId="1f6f266a-80f9-49b0-aad1-3edc2c01781b" providerId="ADAL" clId="{7B627556-C387-40E4-B890-A77497849797}" dt="2024-06-12T08:07:01.634" v="214" actId="20577"/>
          <ac:spMkLst>
            <pc:docMk/>
            <pc:sldMk cId="2838789907" sldId="344"/>
            <ac:spMk id="3" creationId="{423BAD50-CBC9-428F-BB90-BC8C380DD01E}"/>
          </ac:spMkLst>
        </pc:spChg>
      </pc:sldChg>
      <pc:sldChg chg="modSp mod">
        <pc:chgData name="Kristīne Ozola" userId="1f6f266a-80f9-49b0-aad1-3edc2c01781b" providerId="ADAL" clId="{7B627556-C387-40E4-B890-A77497849797}" dt="2024-06-12T08:18:18.349" v="527" actId="20577"/>
        <pc:sldMkLst>
          <pc:docMk/>
          <pc:sldMk cId="2470691541" sldId="366"/>
        </pc:sldMkLst>
        <pc:spChg chg="mod">
          <ac:chgData name="Kristīne Ozola" userId="1f6f266a-80f9-49b0-aad1-3edc2c01781b" providerId="ADAL" clId="{7B627556-C387-40E4-B890-A77497849797}" dt="2024-06-12T08:18:18.349" v="527" actId="20577"/>
          <ac:spMkLst>
            <pc:docMk/>
            <pc:sldMk cId="2470691541" sldId="366"/>
            <ac:spMk id="4" creationId="{ECDBC015-2E6F-3041-B1B5-5A6FCBF4C54D}"/>
          </ac:spMkLst>
        </pc:spChg>
        <pc:spChg chg="mod">
          <ac:chgData name="Kristīne Ozola" userId="1f6f266a-80f9-49b0-aad1-3edc2c01781b" providerId="ADAL" clId="{7B627556-C387-40E4-B890-A77497849797}" dt="2024-06-12T08:17:42.148" v="504" actId="20577"/>
          <ac:spMkLst>
            <pc:docMk/>
            <pc:sldMk cId="2470691541" sldId="366"/>
            <ac:spMk id="12" creationId="{4612C6BA-D2EF-4E46-89B0-B4465AC9CF76}"/>
          </ac:spMkLst>
        </pc:spChg>
        <pc:spChg chg="mod">
          <ac:chgData name="Kristīne Ozola" userId="1f6f266a-80f9-49b0-aad1-3edc2c01781b" providerId="ADAL" clId="{7B627556-C387-40E4-B890-A77497849797}" dt="2024-06-12T08:17:55.755" v="516" actId="20577"/>
          <ac:spMkLst>
            <pc:docMk/>
            <pc:sldMk cId="2470691541" sldId="366"/>
            <ac:spMk id="15" creationId="{184FD6F7-F416-4805-AA50-36167293484D}"/>
          </ac:spMkLst>
        </pc:spChg>
        <pc:spChg chg="mod">
          <ac:chgData name="Kristīne Ozola" userId="1f6f266a-80f9-49b0-aad1-3edc2c01781b" providerId="ADAL" clId="{7B627556-C387-40E4-B890-A77497849797}" dt="2024-06-12T08:18:01.394" v="523" actId="20577"/>
          <ac:spMkLst>
            <pc:docMk/>
            <pc:sldMk cId="2470691541" sldId="366"/>
            <ac:spMk id="16" creationId="{EB8B6125-DC5F-49DD-A90F-B6FE133C7A0A}"/>
          </ac:spMkLst>
        </pc:spChg>
      </pc:sldChg>
      <pc:sldChg chg="modSp mod">
        <pc:chgData name="Kristīne Ozola" userId="1f6f266a-80f9-49b0-aad1-3edc2c01781b" providerId="ADAL" clId="{7B627556-C387-40E4-B890-A77497849797}" dt="2024-06-12T08:19:39.675" v="570" actId="20577"/>
        <pc:sldMkLst>
          <pc:docMk/>
          <pc:sldMk cId="3768081111" sldId="371"/>
        </pc:sldMkLst>
        <pc:spChg chg="mod">
          <ac:chgData name="Kristīne Ozola" userId="1f6f266a-80f9-49b0-aad1-3edc2c01781b" providerId="ADAL" clId="{7B627556-C387-40E4-B890-A77497849797}" dt="2024-06-12T08:19:39.675" v="570" actId="20577"/>
          <ac:spMkLst>
            <pc:docMk/>
            <pc:sldMk cId="3768081111" sldId="371"/>
            <ac:spMk id="3" creationId="{423BAD50-CBC9-428F-BB90-BC8C380DD01E}"/>
          </ac:spMkLst>
        </pc:spChg>
        <pc:graphicFrameChg chg="mod">
          <ac:chgData name="Kristīne Ozola" userId="1f6f266a-80f9-49b0-aad1-3edc2c01781b" providerId="ADAL" clId="{7B627556-C387-40E4-B890-A77497849797}" dt="2024-06-12T08:19:31.347" v="564" actId="1076"/>
          <ac:graphicFrameMkLst>
            <pc:docMk/>
            <pc:sldMk cId="3768081111" sldId="371"/>
            <ac:graphicFrameMk id="12" creationId="{8D150D2E-05F1-4A88-93BE-6DAA431A9819}"/>
          </ac:graphicFrameMkLst>
        </pc:graphicFrameChg>
      </pc:sldChg>
      <pc:sldChg chg="modSp mod modNotesTx">
        <pc:chgData name="Kristīne Ozola" userId="1f6f266a-80f9-49b0-aad1-3edc2c01781b" providerId="ADAL" clId="{7B627556-C387-40E4-B890-A77497849797}" dt="2024-06-12T07:54:36.732" v="44" actId="20577"/>
        <pc:sldMkLst>
          <pc:docMk/>
          <pc:sldMk cId="1199582191" sldId="372"/>
        </pc:sldMkLst>
        <pc:spChg chg="mod">
          <ac:chgData name="Kristīne Ozola" userId="1f6f266a-80f9-49b0-aad1-3edc2c01781b" providerId="ADAL" clId="{7B627556-C387-40E4-B890-A77497849797}" dt="2024-06-12T07:54:28.723" v="39" actId="20577"/>
          <ac:spMkLst>
            <pc:docMk/>
            <pc:sldMk cId="1199582191" sldId="372"/>
            <ac:spMk id="3" creationId="{423BAD50-CBC9-428F-BB90-BC8C380DD01E}"/>
          </ac:spMkLst>
        </pc:spChg>
      </pc:sldChg>
      <pc:sldChg chg="modSp mod modNotesTx">
        <pc:chgData name="Kristīne Ozola" userId="1f6f266a-80f9-49b0-aad1-3edc2c01781b" providerId="ADAL" clId="{7B627556-C387-40E4-B890-A77497849797}" dt="2024-06-12T08:04:26.254" v="171" actId="20577"/>
        <pc:sldMkLst>
          <pc:docMk/>
          <pc:sldMk cId="61027809" sldId="373"/>
        </pc:sldMkLst>
        <pc:spChg chg="mod">
          <ac:chgData name="Kristīne Ozola" userId="1f6f266a-80f9-49b0-aad1-3edc2c01781b" providerId="ADAL" clId="{7B627556-C387-40E4-B890-A77497849797}" dt="2024-06-12T08:04:26.254" v="171" actId="20577"/>
          <ac:spMkLst>
            <pc:docMk/>
            <pc:sldMk cId="61027809" sldId="373"/>
            <ac:spMk id="3" creationId="{423BAD50-CBC9-428F-BB90-BC8C380DD01E}"/>
          </ac:spMkLst>
        </pc:spChg>
        <pc:graphicFrameChg chg="mod">
          <ac:chgData name="Kristīne Ozola" userId="1f6f266a-80f9-49b0-aad1-3edc2c01781b" providerId="ADAL" clId="{7B627556-C387-40E4-B890-A77497849797}" dt="2024-06-12T08:03:38.953" v="144" actId="20577"/>
          <ac:graphicFrameMkLst>
            <pc:docMk/>
            <pc:sldMk cId="61027809" sldId="373"/>
            <ac:graphicFrameMk id="7" creationId="{FF554CDE-C081-41F0-A0DE-70E4F843CBB9}"/>
          </ac:graphicFrameMkLst>
        </pc:graphicFrameChg>
      </pc:sldChg>
      <pc:sldChg chg="modSp mod">
        <pc:chgData name="Kristīne Ozola" userId="1f6f266a-80f9-49b0-aad1-3edc2c01781b" providerId="ADAL" clId="{7B627556-C387-40E4-B890-A77497849797}" dt="2024-06-12T08:17:11.084" v="488" actId="20577"/>
        <pc:sldMkLst>
          <pc:docMk/>
          <pc:sldMk cId="2829714240" sldId="379"/>
        </pc:sldMkLst>
        <pc:spChg chg="mod">
          <ac:chgData name="Kristīne Ozola" userId="1f6f266a-80f9-49b0-aad1-3edc2c01781b" providerId="ADAL" clId="{7B627556-C387-40E4-B890-A77497849797}" dt="2024-06-12T08:17:11.084" v="488" actId="20577"/>
          <ac:spMkLst>
            <pc:docMk/>
            <pc:sldMk cId="2829714240" sldId="379"/>
            <ac:spMk id="3" creationId="{423BAD50-CBC9-428F-BB90-BC8C380DD01E}"/>
          </ac:spMkLst>
        </pc:spChg>
      </pc:sldChg>
      <pc:sldChg chg="modSp mod">
        <pc:chgData name="Kristīne Ozola" userId="1f6f266a-80f9-49b0-aad1-3edc2c01781b" providerId="ADAL" clId="{7B627556-C387-40E4-B890-A77497849797}" dt="2024-06-12T08:17:25.349" v="498" actId="20577"/>
        <pc:sldMkLst>
          <pc:docMk/>
          <pc:sldMk cId="2694437744" sldId="380"/>
        </pc:sldMkLst>
        <pc:spChg chg="mod">
          <ac:chgData name="Kristīne Ozola" userId="1f6f266a-80f9-49b0-aad1-3edc2c01781b" providerId="ADAL" clId="{7B627556-C387-40E4-B890-A77497849797}" dt="2024-06-12T08:17:25.349" v="498" actId="20577"/>
          <ac:spMkLst>
            <pc:docMk/>
            <pc:sldMk cId="2694437744" sldId="380"/>
            <ac:spMk id="6" creationId="{E8208292-9442-473D-BEC3-AB7E6FEBA9A1}"/>
          </ac:spMkLst>
        </pc:spChg>
      </pc:sldChg>
      <pc:sldChg chg="modSp mod modNotesTx">
        <pc:chgData name="Kristīne Ozola" userId="1f6f266a-80f9-49b0-aad1-3edc2c01781b" providerId="ADAL" clId="{7B627556-C387-40E4-B890-A77497849797}" dt="2024-06-12T08:11:20.194" v="348" actId="20577"/>
        <pc:sldMkLst>
          <pc:docMk/>
          <pc:sldMk cId="1667671080" sldId="387"/>
        </pc:sldMkLst>
        <pc:spChg chg="mod">
          <ac:chgData name="Kristīne Ozola" userId="1f6f266a-80f9-49b0-aad1-3edc2c01781b" providerId="ADAL" clId="{7B627556-C387-40E4-B890-A77497849797}" dt="2024-06-12T08:09:14.284" v="290" actId="20577"/>
          <ac:spMkLst>
            <pc:docMk/>
            <pc:sldMk cId="1667671080" sldId="387"/>
            <ac:spMk id="6" creationId="{E8208292-9442-473D-BEC3-AB7E6FEBA9A1}"/>
          </ac:spMkLst>
        </pc:spChg>
        <pc:spChg chg="mod">
          <ac:chgData name="Kristīne Ozola" userId="1f6f266a-80f9-49b0-aad1-3edc2c01781b" providerId="ADAL" clId="{7B627556-C387-40E4-B890-A77497849797}" dt="2024-06-12T08:09:02.994" v="286" actId="20577"/>
          <ac:spMkLst>
            <pc:docMk/>
            <pc:sldMk cId="1667671080" sldId="387"/>
            <ac:spMk id="17" creationId="{29C249FD-0448-4D51-A61E-EB2B2B939289}"/>
          </ac:spMkLst>
        </pc:spChg>
      </pc:sldChg>
      <pc:sldChg chg="modSp mod modNotesTx">
        <pc:chgData name="Kristīne Ozola" userId="1f6f266a-80f9-49b0-aad1-3edc2c01781b" providerId="ADAL" clId="{7B627556-C387-40E4-B890-A77497849797}" dt="2024-06-12T08:04:20.163" v="167" actId="20577"/>
        <pc:sldMkLst>
          <pc:docMk/>
          <pc:sldMk cId="3110776036" sldId="389"/>
        </pc:sldMkLst>
        <pc:spChg chg="mod">
          <ac:chgData name="Kristīne Ozola" userId="1f6f266a-80f9-49b0-aad1-3edc2c01781b" providerId="ADAL" clId="{7B627556-C387-40E4-B890-A77497849797}" dt="2024-06-12T08:01:37.443" v="123" actId="20577"/>
          <ac:spMkLst>
            <pc:docMk/>
            <pc:sldMk cId="3110776036" sldId="389"/>
            <ac:spMk id="3" creationId="{0A18D2C4-53F9-56B5-0DCA-50FB7DBCC152}"/>
          </ac:spMkLst>
        </pc:spChg>
        <pc:spChg chg="mod">
          <ac:chgData name="Kristīne Ozola" userId="1f6f266a-80f9-49b0-aad1-3edc2c01781b" providerId="ADAL" clId="{7B627556-C387-40E4-B890-A77497849797}" dt="2024-06-12T08:04:20.163" v="167" actId="20577"/>
          <ac:spMkLst>
            <pc:docMk/>
            <pc:sldMk cId="3110776036" sldId="389"/>
            <ac:spMk id="4" creationId="{788523FE-A0FC-4F64-8F8A-950F94C26C54}"/>
          </ac:spMkLst>
        </pc:spChg>
      </pc:sldChg>
      <pc:sldChg chg="modSp mod modNotesTx">
        <pc:chgData name="Kristīne Ozola" userId="1f6f266a-80f9-49b0-aad1-3edc2c01781b" providerId="ADAL" clId="{7B627556-C387-40E4-B890-A77497849797}" dt="2024-06-12T08:16:52.124" v="484" actId="20577"/>
        <pc:sldMkLst>
          <pc:docMk/>
          <pc:sldMk cId="1408097773" sldId="390"/>
        </pc:sldMkLst>
        <pc:spChg chg="mod">
          <ac:chgData name="Kristīne Ozola" userId="1f6f266a-80f9-49b0-aad1-3edc2c01781b" providerId="ADAL" clId="{7B627556-C387-40E4-B890-A77497849797}" dt="2024-06-12T08:15:09.564" v="454" actId="20577"/>
          <ac:spMkLst>
            <pc:docMk/>
            <pc:sldMk cId="1408097773" sldId="390"/>
            <ac:spMk id="3" creationId="{21EDE751-FF6A-AE32-74B7-E24D55E302B7}"/>
          </ac:spMkLst>
        </pc:spChg>
        <pc:spChg chg="mod">
          <ac:chgData name="Kristīne Ozola" userId="1f6f266a-80f9-49b0-aad1-3edc2c01781b" providerId="ADAL" clId="{7B627556-C387-40E4-B890-A77497849797}" dt="2024-06-12T08:16:07.234" v="474" actId="20577"/>
          <ac:spMkLst>
            <pc:docMk/>
            <pc:sldMk cId="1408097773" sldId="390"/>
            <ac:spMk id="6" creationId="{E8208292-9442-473D-BEC3-AB7E6FEBA9A1}"/>
          </ac:spMkLst>
        </pc:spChg>
        <pc:spChg chg="mod">
          <ac:chgData name="Kristīne Ozola" userId="1f6f266a-80f9-49b0-aad1-3edc2c01781b" providerId="ADAL" clId="{7B627556-C387-40E4-B890-A77497849797}" dt="2024-06-12T08:16:02.625" v="470" actId="1076"/>
          <ac:spMkLst>
            <pc:docMk/>
            <pc:sldMk cId="1408097773" sldId="390"/>
            <ac:spMk id="15" creationId="{E0FF3D51-2BF5-4997-AE37-538B0D8D6440}"/>
          </ac:spMkLst>
        </pc:spChg>
        <pc:graphicFrameChg chg="modGraphic">
          <ac:chgData name="Kristīne Ozola" userId="1f6f266a-80f9-49b0-aad1-3edc2c01781b" providerId="ADAL" clId="{7B627556-C387-40E4-B890-A77497849797}" dt="2024-06-12T08:16:00.795" v="469" actId="20577"/>
          <ac:graphicFrameMkLst>
            <pc:docMk/>
            <pc:sldMk cId="1408097773" sldId="390"/>
            <ac:graphicFrameMk id="4" creationId="{7402C538-712E-797B-D195-1FA2817F599C}"/>
          </ac:graphicFrameMkLst>
        </pc:graphicFrameChg>
      </pc:sldChg>
      <pc:sldChg chg="modSp mod modNotesTx">
        <pc:chgData name="Kristīne Ozola" userId="1f6f266a-80f9-49b0-aad1-3edc2c01781b" providerId="ADAL" clId="{7B627556-C387-40E4-B890-A77497849797}" dt="2024-06-13T09:12:56.190" v="584" actId="20577"/>
        <pc:sldMkLst>
          <pc:docMk/>
          <pc:sldMk cId="2132408286" sldId="391"/>
        </pc:sldMkLst>
        <pc:spChg chg="mod">
          <ac:chgData name="Kristīne Ozola" userId="1f6f266a-80f9-49b0-aad1-3edc2c01781b" providerId="ADAL" clId="{7B627556-C387-40E4-B890-A77497849797}" dt="2024-06-12T08:18:41.225" v="537" actId="20577"/>
          <ac:spMkLst>
            <pc:docMk/>
            <pc:sldMk cId="2132408286" sldId="391"/>
            <ac:spMk id="6" creationId="{ED797BB1-258A-4371-A32A-EF508278523C}"/>
          </ac:spMkLst>
        </pc:spChg>
        <pc:graphicFrameChg chg="mod">
          <ac:chgData name="Kristīne Ozola" userId="1f6f266a-80f9-49b0-aad1-3edc2c01781b" providerId="ADAL" clId="{7B627556-C387-40E4-B890-A77497849797}" dt="2024-06-13T09:12:56.190" v="584" actId="20577"/>
          <ac:graphicFrameMkLst>
            <pc:docMk/>
            <pc:sldMk cId="2132408286" sldId="391"/>
            <ac:graphicFrameMk id="19" creationId="{F7786787-F5D8-478D-AB75-F9DE63B120F0}"/>
          </ac:graphicFrameMkLst>
        </pc:graphicFrameChg>
      </pc:sldChg>
      <pc:sldChg chg="modSp mod modNotesTx">
        <pc:chgData name="Kristīne Ozola" userId="1f6f266a-80f9-49b0-aad1-3edc2c01781b" providerId="ADAL" clId="{7B627556-C387-40E4-B890-A77497849797}" dt="2024-06-12T12:13:03.283" v="575" actId="115"/>
        <pc:sldMkLst>
          <pc:docMk/>
          <pc:sldMk cId="218720596" sldId="392"/>
        </pc:sldMkLst>
        <pc:spChg chg="mod">
          <ac:chgData name="Kristīne Ozola" userId="1f6f266a-80f9-49b0-aad1-3edc2c01781b" providerId="ADAL" clId="{7B627556-C387-40E4-B890-A77497849797}" dt="2024-06-12T07:55:19.563" v="48" actId="1076"/>
          <ac:spMkLst>
            <pc:docMk/>
            <pc:sldMk cId="218720596" sldId="392"/>
            <ac:spMk id="2" creationId="{13F2F980-6AC2-C26E-82BA-A1F4C0C45980}"/>
          </ac:spMkLst>
        </pc:spChg>
        <pc:spChg chg="mod">
          <ac:chgData name="Kristīne Ozola" userId="1f6f266a-80f9-49b0-aad1-3edc2c01781b" providerId="ADAL" clId="{7B627556-C387-40E4-B890-A77497849797}" dt="2024-06-12T07:55:32.302" v="50" actId="1076"/>
          <ac:spMkLst>
            <pc:docMk/>
            <pc:sldMk cId="218720596" sldId="392"/>
            <ac:spMk id="3" creationId="{4C7E29B1-F122-C251-8D4E-89C14B0756FF}"/>
          </ac:spMkLst>
        </pc:spChg>
        <pc:spChg chg="mod">
          <ac:chgData name="Kristīne Ozola" userId="1f6f266a-80f9-49b0-aad1-3edc2c01781b" providerId="ADAL" clId="{7B627556-C387-40E4-B890-A77497849797}" dt="2024-06-12T08:38:42.553" v="574" actId="20577"/>
          <ac:spMkLst>
            <pc:docMk/>
            <pc:sldMk cId="218720596" sldId="392"/>
            <ac:spMk id="5" creationId="{5FE90C47-CC83-49DA-4583-240905FFEF5A}"/>
          </ac:spMkLst>
        </pc:spChg>
        <pc:spChg chg="mod">
          <ac:chgData name="Kristīne Ozola" userId="1f6f266a-80f9-49b0-aad1-3edc2c01781b" providerId="ADAL" clId="{7B627556-C387-40E4-B890-A77497849797}" dt="2024-06-12T07:55:24.412" v="49" actId="1076"/>
          <ac:spMkLst>
            <pc:docMk/>
            <pc:sldMk cId="218720596" sldId="392"/>
            <ac:spMk id="7" creationId="{632850E4-97FD-5051-5281-D63F46FB36F6}"/>
          </ac:spMkLst>
        </pc:spChg>
        <pc:spChg chg="mod">
          <ac:chgData name="Kristīne Ozola" userId="1f6f266a-80f9-49b0-aad1-3edc2c01781b" providerId="ADAL" clId="{7B627556-C387-40E4-B890-A77497849797}" dt="2024-06-12T12:13:03.283" v="575" actId="115"/>
          <ac:spMkLst>
            <pc:docMk/>
            <pc:sldMk cId="218720596" sldId="392"/>
            <ac:spMk id="9" creationId="{C72F3CA6-37C5-E201-7680-3D7FA77C02B3}"/>
          </ac:spMkLst>
        </pc:spChg>
      </pc:sldChg>
      <pc:sldChg chg="modSp mod modNotesTx">
        <pc:chgData name="Kristīne Ozola" userId="1f6f266a-80f9-49b0-aad1-3edc2c01781b" providerId="ADAL" clId="{7B627556-C387-40E4-B890-A77497849797}" dt="2024-06-12T08:15:00.911" v="450" actId="20577"/>
        <pc:sldMkLst>
          <pc:docMk/>
          <pc:sldMk cId="1240624068" sldId="393"/>
        </pc:sldMkLst>
        <pc:spChg chg="mod">
          <ac:chgData name="Kristīne Ozola" userId="1f6f266a-80f9-49b0-aad1-3edc2c01781b" providerId="ADAL" clId="{7B627556-C387-40E4-B890-A77497849797}" dt="2024-06-12T08:13:19.956" v="396" actId="20577"/>
          <ac:spMkLst>
            <pc:docMk/>
            <pc:sldMk cId="1240624068" sldId="393"/>
            <ac:spMk id="6" creationId="{A291AA48-4C4A-F27A-2433-6518E2623FAC}"/>
          </ac:spMkLst>
        </pc:spChg>
        <pc:spChg chg="mod">
          <ac:chgData name="Kristīne Ozola" userId="1f6f266a-80f9-49b0-aad1-3edc2c01781b" providerId="ADAL" clId="{7B627556-C387-40E4-B890-A77497849797}" dt="2024-06-12T08:13:41.214" v="405" actId="20577"/>
          <ac:spMkLst>
            <pc:docMk/>
            <pc:sldMk cId="1240624068" sldId="393"/>
            <ac:spMk id="9" creationId="{F5835BE6-9FE1-1120-DE5C-53257EA1FB13}"/>
          </ac:spMkLst>
        </pc:spChg>
      </pc:sldChg>
    </pc:docChg>
  </pc:docChgLst>
  <pc:docChgLst>
    <pc:chgData name="Kristīne Ozola" userId="1f6f266a-80f9-49b0-aad1-3edc2c01781b" providerId="ADAL" clId="{922D2156-42EB-442A-912D-88E97568757D}"/>
    <pc:docChg chg="undo custSel modSld">
      <pc:chgData name="Kristīne Ozola" userId="1f6f266a-80f9-49b0-aad1-3edc2c01781b" providerId="ADAL" clId="{922D2156-42EB-442A-912D-88E97568757D}" dt="2023-02-15T11:24:41.947" v="517" actId="478"/>
      <pc:docMkLst>
        <pc:docMk/>
      </pc:docMkLst>
      <pc:sldChg chg="modSp mod">
        <pc:chgData name="Kristīne Ozola" userId="1f6f266a-80f9-49b0-aad1-3edc2c01781b" providerId="ADAL" clId="{922D2156-42EB-442A-912D-88E97568757D}" dt="2023-02-08T11:23:35.815" v="28" actId="207"/>
        <pc:sldMkLst>
          <pc:docMk/>
          <pc:sldMk cId="1827413646" sldId="257"/>
        </pc:sldMkLst>
        <pc:graphicFrameChg chg="mod modGraphic">
          <ac:chgData name="Kristīne Ozola" userId="1f6f266a-80f9-49b0-aad1-3edc2c01781b" providerId="ADAL" clId="{922D2156-42EB-442A-912D-88E97568757D}" dt="2023-02-08T11:23:35.815" v="28" actId="207"/>
          <ac:graphicFrameMkLst>
            <pc:docMk/>
            <pc:sldMk cId="1827413646" sldId="257"/>
            <ac:graphicFrameMk id="16" creationId="{C5912010-243A-4A55-A365-4AB01E79BF0C}"/>
          </ac:graphicFrameMkLst>
        </pc:graphicFrameChg>
      </pc:sldChg>
      <pc:sldChg chg="modSp mod">
        <pc:chgData name="Kristīne Ozola" userId="1f6f266a-80f9-49b0-aad1-3edc2c01781b" providerId="ADAL" clId="{922D2156-42EB-442A-912D-88E97568757D}" dt="2023-02-08T12:55:56.491" v="494" actId="20577"/>
        <pc:sldMkLst>
          <pc:docMk/>
          <pc:sldMk cId="3140550482" sldId="267"/>
        </pc:sldMkLst>
        <pc:spChg chg="mod">
          <ac:chgData name="Kristīne Ozola" userId="1f6f266a-80f9-49b0-aad1-3edc2c01781b" providerId="ADAL" clId="{922D2156-42EB-442A-912D-88E97568757D}" dt="2023-02-08T12:55:56.491" v="494" actId="20577"/>
          <ac:spMkLst>
            <pc:docMk/>
            <pc:sldMk cId="3140550482" sldId="267"/>
            <ac:spMk id="2" creationId="{88B0EFC6-5A9E-B54C-ABB4-A013046ACD30}"/>
          </ac:spMkLst>
        </pc:spChg>
      </pc:sldChg>
      <pc:sldChg chg="modSp">
        <pc:chgData name="Kristīne Ozola" userId="1f6f266a-80f9-49b0-aad1-3edc2c01781b" providerId="ADAL" clId="{922D2156-42EB-442A-912D-88E97568757D}" dt="2023-02-15T11:24:31.133" v="516" actId="20577"/>
        <pc:sldMkLst>
          <pc:docMk/>
          <pc:sldMk cId="3518186977" sldId="331"/>
        </pc:sldMkLst>
        <pc:graphicFrameChg chg="mod">
          <ac:chgData name="Kristīne Ozola" userId="1f6f266a-80f9-49b0-aad1-3edc2c01781b" providerId="ADAL" clId="{922D2156-42EB-442A-912D-88E97568757D}" dt="2023-02-15T11:24:31.133" v="516" actId="20577"/>
          <ac:graphicFrameMkLst>
            <pc:docMk/>
            <pc:sldMk cId="3518186977" sldId="331"/>
            <ac:graphicFrameMk id="9" creationId="{DF7EA562-1554-4846-9DE4-2966FAE7EF59}"/>
          </ac:graphicFrameMkLst>
        </pc:graphicFrameChg>
      </pc:sldChg>
      <pc:sldChg chg="modSp mod">
        <pc:chgData name="Kristīne Ozola" userId="1f6f266a-80f9-49b0-aad1-3edc2c01781b" providerId="ADAL" clId="{922D2156-42EB-442A-912D-88E97568757D}" dt="2023-02-08T11:23:42.278" v="29" actId="207"/>
        <pc:sldMkLst>
          <pc:docMk/>
          <pc:sldMk cId="4048025618" sldId="365"/>
        </pc:sldMkLst>
        <pc:spChg chg="mod">
          <ac:chgData name="Kristīne Ozola" userId="1f6f266a-80f9-49b0-aad1-3edc2c01781b" providerId="ADAL" clId="{922D2156-42EB-442A-912D-88E97568757D}" dt="2023-02-08T11:22:18.848" v="23" actId="1076"/>
          <ac:spMkLst>
            <pc:docMk/>
            <pc:sldMk cId="4048025618" sldId="365"/>
            <ac:spMk id="7" creationId="{FD7A5C54-AE5C-4D70-9DF8-B8B82F1429F8}"/>
          </ac:spMkLst>
        </pc:spChg>
        <pc:spChg chg="mod">
          <ac:chgData name="Kristīne Ozola" userId="1f6f266a-80f9-49b0-aad1-3edc2c01781b" providerId="ADAL" clId="{922D2156-42EB-442A-912D-88E97568757D}" dt="2023-02-08T11:23:42.278" v="29" actId="207"/>
          <ac:spMkLst>
            <pc:docMk/>
            <pc:sldMk cId="4048025618" sldId="365"/>
            <ac:spMk id="8" creationId="{268CC4CA-753F-4346-A1EA-9F6D18CC3C24}"/>
          </ac:spMkLst>
        </pc:spChg>
      </pc:sldChg>
      <pc:sldChg chg="modSp mod">
        <pc:chgData name="Kristīne Ozola" userId="1f6f266a-80f9-49b0-aad1-3edc2c01781b" providerId="ADAL" clId="{922D2156-42EB-442A-912D-88E97568757D}" dt="2023-02-08T11:35:20.379" v="410" actId="1076"/>
        <pc:sldMkLst>
          <pc:docMk/>
          <pc:sldMk cId="2470691541" sldId="366"/>
        </pc:sldMkLst>
        <pc:spChg chg="mod">
          <ac:chgData name="Kristīne Ozola" userId="1f6f266a-80f9-49b0-aad1-3edc2c01781b" providerId="ADAL" clId="{922D2156-42EB-442A-912D-88E97568757D}" dt="2023-02-08T11:34:03.200" v="400" actId="207"/>
          <ac:spMkLst>
            <pc:docMk/>
            <pc:sldMk cId="2470691541" sldId="366"/>
            <ac:spMk id="12" creationId="{4612C6BA-D2EF-4E46-89B0-B4465AC9CF76}"/>
          </ac:spMkLst>
        </pc:spChg>
        <pc:spChg chg="mod">
          <ac:chgData name="Kristīne Ozola" userId="1f6f266a-80f9-49b0-aad1-3edc2c01781b" providerId="ADAL" clId="{922D2156-42EB-442A-912D-88E97568757D}" dt="2023-02-08T11:34:24.744" v="403" actId="207"/>
          <ac:spMkLst>
            <pc:docMk/>
            <pc:sldMk cId="2470691541" sldId="366"/>
            <ac:spMk id="15" creationId="{184FD6F7-F416-4805-AA50-36167293484D}"/>
          </ac:spMkLst>
        </pc:spChg>
        <pc:spChg chg="mod">
          <ac:chgData name="Kristīne Ozola" userId="1f6f266a-80f9-49b0-aad1-3edc2c01781b" providerId="ADAL" clId="{922D2156-42EB-442A-912D-88E97568757D}" dt="2023-02-08T11:34:37.972" v="405" actId="207"/>
          <ac:spMkLst>
            <pc:docMk/>
            <pc:sldMk cId="2470691541" sldId="366"/>
            <ac:spMk id="16" creationId="{EB8B6125-DC5F-49DD-A90F-B6FE133C7A0A}"/>
          </ac:spMkLst>
        </pc:spChg>
        <pc:spChg chg="mod">
          <ac:chgData name="Kristīne Ozola" userId="1f6f266a-80f9-49b0-aad1-3edc2c01781b" providerId="ADAL" clId="{922D2156-42EB-442A-912D-88E97568757D}" dt="2023-02-08T11:35:20.379" v="410" actId="1076"/>
          <ac:spMkLst>
            <pc:docMk/>
            <pc:sldMk cId="2470691541" sldId="366"/>
            <ac:spMk id="17" creationId="{F301EF54-85F1-4260-BF7B-B451A1234435}"/>
          </ac:spMkLst>
        </pc:spChg>
        <pc:spChg chg="mod">
          <ac:chgData name="Kristīne Ozola" userId="1f6f266a-80f9-49b0-aad1-3edc2c01781b" providerId="ADAL" clId="{922D2156-42EB-442A-912D-88E97568757D}" dt="2023-02-08T11:34:58.242" v="409" actId="207"/>
          <ac:spMkLst>
            <pc:docMk/>
            <pc:sldMk cId="2470691541" sldId="366"/>
            <ac:spMk id="19" creationId="{720BDF49-4BA1-423B-A50B-56F38FFDCE93}"/>
          </ac:spMkLst>
        </pc:spChg>
        <pc:graphicFrameChg chg="mod modGraphic">
          <ac:chgData name="Kristīne Ozola" userId="1f6f266a-80f9-49b0-aad1-3edc2c01781b" providerId="ADAL" clId="{922D2156-42EB-442A-912D-88E97568757D}" dt="2023-02-08T11:34:53.420" v="408" actId="207"/>
          <ac:graphicFrameMkLst>
            <pc:docMk/>
            <pc:sldMk cId="2470691541" sldId="366"/>
            <ac:graphicFrameMk id="11" creationId="{0661F144-01E6-4CBE-953D-C0A70E98D366}"/>
          </ac:graphicFrameMkLst>
        </pc:graphicFrameChg>
      </pc:sldChg>
      <pc:sldChg chg="modSp mod modNotesTx">
        <pc:chgData name="Kristīne Ozola" userId="1f6f266a-80f9-49b0-aad1-3edc2c01781b" providerId="ADAL" clId="{922D2156-42EB-442A-912D-88E97568757D}" dt="2023-02-15T11:24:08.766" v="497" actId="20577"/>
        <pc:sldMkLst>
          <pc:docMk/>
          <pc:sldMk cId="3025912620" sldId="368"/>
        </pc:sldMkLst>
        <pc:graphicFrameChg chg="mod">
          <ac:chgData name="Kristīne Ozola" userId="1f6f266a-80f9-49b0-aad1-3edc2c01781b" providerId="ADAL" clId="{922D2156-42EB-442A-912D-88E97568757D}" dt="2023-02-15T11:24:08.766" v="497" actId="20577"/>
          <ac:graphicFrameMkLst>
            <pc:docMk/>
            <pc:sldMk cId="3025912620" sldId="368"/>
            <ac:graphicFrameMk id="19" creationId="{F7786787-F5D8-478D-AB75-F9DE63B120F0}"/>
          </ac:graphicFrameMkLst>
        </pc:graphicFrameChg>
      </pc:sldChg>
      <pc:sldChg chg="modSp mod">
        <pc:chgData name="Kristīne Ozola" userId="1f6f266a-80f9-49b0-aad1-3edc2c01781b" providerId="ADAL" clId="{922D2156-42EB-442A-912D-88E97568757D}" dt="2023-02-15T11:24:41.947" v="517" actId="478"/>
        <pc:sldMkLst>
          <pc:docMk/>
          <pc:sldMk cId="1199582191" sldId="372"/>
        </pc:sldMkLst>
        <pc:graphicFrameChg chg="mod modGraphic">
          <ac:chgData name="Kristīne Ozola" userId="1f6f266a-80f9-49b0-aad1-3edc2c01781b" providerId="ADAL" clId="{922D2156-42EB-442A-912D-88E97568757D}" dt="2023-02-15T11:24:41.947" v="517" actId="478"/>
          <ac:graphicFrameMkLst>
            <pc:docMk/>
            <pc:sldMk cId="1199582191" sldId="372"/>
            <ac:graphicFrameMk id="11" creationId="{852B56A7-A519-45B5-AD46-0A8E81CC2A95}"/>
          </ac:graphicFrameMkLst>
        </pc:graphicFrameChg>
      </pc:sldChg>
      <pc:sldChg chg="modSp mod">
        <pc:chgData name="Kristīne Ozola" userId="1f6f266a-80f9-49b0-aad1-3edc2c01781b" providerId="ADAL" clId="{922D2156-42EB-442A-912D-88E97568757D}" dt="2023-02-08T11:33:06.394" v="393" actId="207"/>
        <pc:sldMkLst>
          <pc:docMk/>
          <pc:sldMk cId="3046785533" sldId="375"/>
        </pc:sldMkLst>
        <pc:graphicFrameChg chg="mod modGraphic">
          <ac:chgData name="Kristīne Ozola" userId="1f6f266a-80f9-49b0-aad1-3edc2c01781b" providerId="ADAL" clId="{922D2156-42EB-442A-912D-88E97568757D}" dt="2023-02-08T11:33:06.394" v="393" actId="207"/>
          <ac:graphicFrameMkLst>
            <pc:docMk/>
            <pc:sldMk cId="3046785533" sldId="375"/>
            <ac:graphicFrameMk id="6" creationId="{C485870D-0154-411C-BE72-B70E00097B52}"/>
          </ac:graphicFrameMkLst>
        </pc:graphicFrameChg>
      </pc:sldChg>
      <pc:sldChg chg="modSp mod">
        <pc:chgData name="Kristīne Ozola" userId="1f6f266a-80f9-49b0-aad1-3edc2c01781b" providerId="ADAL" clId="{922D2156-42EB-442A-912D-88E97568757D}" dt="2023-02-08T11:33:37.956" v="397" actId="207"/>
        <pc:sldMkLst>
          <pc:docMk/>
          <pc:sldMk cId="2352383618" sldId="378"/>
        </pc:sldMkLst>
        <pc:graphicFrameChg chg="mod modGraphic">
          <ac:chgData name="Kristīne Ozola" userId="1f6f266a-80f9-49b0-aad1-3edc2c01781b" providerId="ADAL" clId="{922D2156-42EB-442A-912D-88E97568757D}" dt="2023-02-08T11:33:37.956" v="397" actId="207"/>
          <ac:graphicFrameMkLst>
            <pc:docMk/>
            <pc:sldMk cId="2352383618" sldId="378"/>
            <ac:graphicFrameMk id="6" creationId="{C485870D-0154-411C-BE72-B70E00097B52}"/>
          </ac:graphicFrameMkLst>
        </pc:graphicFrameChg>
      </pc:sldChg>
      <pc:sldChg chg="modSp">
        <pc:chgData name="Kristīne Ozola" userId="1f6f266a-80f9-49b0-aad1-3edc2c01781b" providerId="ADAL" clId="{922D2156-42EB-442A-912D-88E97568757D}" dt="2023-02-08T11:31:50.367" v="382"/>
        <pc:sldMkLst>
          <pc:docMk/>
          <pc:sldMk cId="2829714240" sldId="379"/>
        </pc:sldMkLst>
        <pc:graphicFrameChg chg="mod">
          <ac:chgData name="Kristīne Ozola" userId="1f6f266a-80f9-49b0-aad1-3edc2c01781b" providerId="ADAL" clId="{922D2156-42EB-442A-912D-88E97568757D}" dt="2023-02-08T11:31:50.367" v="382"/>
          <ac:graphicFrameMkLst>
            <pc:docMk/>
            <pc:sldMk cId="2829714240" sldId="379"/>
            <ac:graphicFrameMk id="10" creationId="{8FBBB574-3566-452C-AC93-F57B39210CAF}"/>
          </ac:graphicFrameMkLst>
        </pc:graphicFrameChg>
      </pc:sldChg>
      <pc:sldChg chg="modSp mod">
        <pc:chgData name="Kristīne Ozola" userId="1f6f266a-80f9-49b0-aad1-3edc2c01781b" providerId="ADAL" clId="{922D2156-42EB-442A-912D-88E97568757D}" dt="2023-02-08T12:53:30.014" v="443" actId="20577"/>
        <pc:sldMkLst>
          <pc:docMk/>
          <pc:sldMk cId="2694437744" sldId="380"/>
        </pc:sldMkLst>
        <pc:spChg chg="mod">
          <ac:chgData name="Kristīne Ozola" userId="1f6f266a-80f9-49b0-aad1-3edc2c01781b" providerId="ADAL" clId="{922D2156-42EB-442A-912D-88E97568757D}" dt="2023-02-08T12:53:30.014" v="443" actId="20577"/>
          <ac:spMkLst>
            <pc:docMk/>
            <pc:sldMk cId="2694437744" sldId="380"/>
            <ac:spMk id="17" creationId="{29C249FD-0448-4D51-A61E-EB2B2B939289}"/>
          </ac:spMkLst>
        </pc:spChg>
      </pc:sldChg>
      <pc:sldChg chg="modSp mod">
        <pc:chgData name="Kristīne Ozola" userId="1f6f266a-80f9-49b0-aad1-3edc2c01781b" providerId="ADAL" clId="{922D2156-42EB-442A-912D-88E97568757D}" dt="2023-02-08T11:33:47.779" v="399" actId="207"/>
        <pc:sldMkLst>
          <pc:docMk/>
          <pc:sldMk cId="2770650217" sldId="381"/>
        </pc:sldMkLst>
        <pc:graphicFrameChg chg="mod modGraphic">
          <ac:chgData name="Kristīne Ozola" userId="1f6f266a-80f9-49b0-aad1-3edc2c01781b" providerId="ADAL" clId="{922D2156-42EB-442A-912D-88E97568757D}" dt="2023-02-08T11:33:47.779" v="399" actId="207"/>
          <ac:graphicFrameMkLst>
            <pc:docMk/>
            <pc:sldMk cId="2770650217" sldId="381"/>
            <ac:graphicFrameMk id="9" creationId="{8E09C96B-19F7-C846-E876-74B8B6D3A27D}"/>
          </ac:graphicFrameMkLst>
        </pc:graphicFrameChg>
      </pc:sldChg>
      <pc:sldChg chg="modNotesTx">
        <pc:chgData name="Kristīne Ozola" userId="1f6f266a-80f9-49b0-aad1-3edc2c01781b" providerId="ADAL" clId="{922D2156-42EB-442A-912D-88E97568757D}" dt="2023-02-08T11:28:39.112" v="352" actId="20577"/>
        <pc:sldMkLst>
          <pc:docMk/>
          <pc:sldMk cId="1471941272" sldId="386"/>
        </pc:sldMkLst>
      </pc:sldChg>
    </pc:docChg>
  </pc:docChgLst>
  <pc:docChgLst>
    <pc:chgData name="Vita Kalniņa" userId="S::vita.kalnina@sif.gov.lv::c8ad609f-3c6a-4bc0-bd3d-5c44d284e38c" providerId="AD" clId="Web-{7E53499B-29DC-51F8-2877-A893429DDFCD}"/>
    <pc:docChg chg="modSld sldOrd">
      <pc:chgData name="Vita Kalniņa" userId="S::vita.kalnina@sif.gov.lv::c8ad609f-3c6a-4bc0-bd3d-5c44d284e38c" providerId="AD" clId="Web-{7E53499B-29DC-51F8-2877-A893429DDFCD}" dt="2024-05-20T13:33:30.183" v="3"/>
      <pc:docMkLst>
        <pc:docMk/>
      </pc:docMkLst>
      <pc:sldChg chg="modSp ord">
        <pc:chgData name="Vita Kalniņa" userId="S::vita.kalnina@sif.gov.lv::c8ad609f-3c6a-4bc0-bd3d-5c44d284e38c" providerId="AD" clId="Web-{7E53499B-29DC-51F8-2877-A893429DDFCD}" dt="2024-05-20T13:33:30.183" v="3"/>
        <pc:sldMkLst>
          <pc:docMk/>
          <pc:sldMk cId="3768081111" sldId="371"/>
        </pc:sldMkLst>
        <pc:graphicFrameChg chg="mod">
          <ac:chgData name="Vita Kalniņa" userId="S::vita.kalnina@sif.gov.lv::c8ad609f-3c6a-4bc0-bd3d-5c44d284e38c" providerId="AD" clId="Web-{7E53499B-29DC-51F8-2877-A893429DDFCD}" dt="2024-05-20T13:32:33.823" v="2" actId="1076"/>
          <ac:graphicFrameMkLst>
            <pc:docMk/>
            <pc:sldMk cId="3768081111" sldId="371"/>
            <ac:graphicFrameMk id="12" creationId="{8D150D2E-05F1-4A88-93BE-6DAA431A9819}"/>
          </ac:graphicFrameMkLst>
        </pc:graphicFrameChg>
      </pc:sldChg>
      <pc:sldChg chg="modSp">
        <pc:chgData name="Vita Kalniņa" userId="S::vita.kalnina@sif.gov.lv::c8ad609f-3c6a-4bc0-bd3d-5c44d284e38c" providerId="AD" clId="Web-{7E53499B-29DC-51F8-2877-A893429DDFCD}" dt="2024-05-20T13:15:16.225" v="1" actId="1076"/>
        <pc:sldMkLst>
          <pc:docMk/>
          <pc:sldMk cId="2694437744" sldId="380"/>
        </pc:sldMkLst>
        <pc:graphicFrameChg chg="mod">
          <ac:chgData name="Vita Kalniņa" userId="S::vita.kalnina@sif.gov.lv::c8ad609f-3c6a-4bc0-bd3d-5c44d284e38c" providerId="AD" clId="Web-{7E53499B-29DC-51F8-2877-A893429DDFCD}" dt="2024-05-20T13:15:16.225" v="1" actId="1076"/>
          <ac:graphicFrameMkLst>
            <pc:docMk/>
            <pc:sldMk cId="2694437744" sldId="380"/>
            <ac:graphicFrameMk id="2" creationId="{8326FC70-A8FA-DFE3-4567-0A490DD8AF9B}"/>
          </ac:graphicFrameMkLst>
        </pc:graphicFrameChg>
      </pc:sldChg>
    </pc:docChg>
  </pc:docChgLst>
  <pc:docChgLst>
    <pc:chgData name="Kristīne Ozola" userId="1f6f266a-80f9-49b0-aad1-3edc2c01781b" providerId="ADAL" clId="{144C2E67-C203-4547-95A3-87A9FD489579}"/>
    <pc:docChg chg="addSld delSld modSld">
      <pc:chgData name="Kristīne Ozola" userId="1f6f266a-80f9-49b0-aad1-3edc2c01781b" providerId="ADAL" clId="{144C2E67-C203-4547-95A3-87A9FD489579}" dt="2023-08-14T12:17:49.267" v="4"/>
      <pc:docMkLst>
        <pc:docMk/>
      </pc:docMkLst>
      <pc:sldChg chg="modSp">
        <pc:chgData name="Kristīne Ozola" userId="1f6f266a-80f9-49b0-aad1-3edc2c01781b" providerId="ADAL" clId="{144C2E67-C203-4547-95A3-87A9FD489579}" dt="2023-08-14T11:49:00.416" v="0"/>
        <pc:sldMkLst>
          <pc:docMk/>
          <pc:sldMk cId="1199582191" sldId="372"/>
        </pc:sldMkLst>
        <pc:graphicFrameChg chg="mod">
          <ac:chgData name="Kristīne Ozola" userId="1f6f266a-80f9-49b0-aad1-3edc2c01781b" providerId="ADAL" clId="{144C2E67-C203-4547-95A3-87A9FD489579}" dt="2023-08-14T11:49:00.416" v="0"/>
          <ac:graphicFrameMkLst>
            <pc:docMk/>
            <pc:sldMk cId="1199582191" sldId="372"/>
            <ac:graphicFrameMk id="11" creationId="{852B56A7-A519-45B5-AD46-0A8E81CC2A95}"/>
          </ac:graphicFrameMkLst>
        </pc:graphicFrameChg>
      </pc:sldChg>
      <pc:sldChg chg="add del">
        <pc:chgData name="Kristīne Ozola" userId="1f6f266a-80f9-49b0-aad1-3edc2c01781b" providerId="ADAL" clId="{144C2E67-C203-4547-95A3-87A9FD489579}" dt="2023-08-14T11:59:57.110" v="2"/>
        <pc:sldMkLst>
          <pc:docMk/>
          <pc:sldMk cId="535008029" sldId="393"/>
        </pc:sldMkLst>
      </pc:sldChg>
      <pc:sldChg chg="add del">
        <pc:chgData name="Kristīne Ozola" userId="1f6f266a-80f9-49b0-aad1-3edc2c01781b" providerId="ADAL" clId="{144C2E67-C203-4547-95A3-87A9FD489579}" dt="2023-08-14T12:17:49.267" v="4"/>
        <pc:sldMkLst>
          <pc:docMk/>
          <pc:sldMk cId="4004608486" sldId="39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15.xml.rels><?xml version="1.0" encoding="UTF-8" standalone="yes"?>
<Relationships xmlns="http://schemas.openxmlformats.org/package/2006/relationships"><Relationship Id="rId1" Type="http://schemas.openxmlformats.org/officeDocument/2006/relationships/hyperlink" Target="https://www.sif.gov.lv/lv/merka-finansejuma-izlietojuma-parvaldibas-platforma-map"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ata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g"/><Relationship Id="rId4" Type="http://schemas.openxmlformats.org/officeDocument/2006/relationships/image" Target="../media/image21.jpeg"/></Relationships>
</file>

<file path=ppt/diagrams/_rels/drawing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5.xml.rels><?xml version="1.0" encoding="UTF-8" standalone="yes"?>
<Relationships xmlns="http://schemas.openxmlformats.org/package/2006/relationships"><Relationship Id="rId1" Type="http://schemas.openxmlformats.org/officeDocument/2006/relationships/hyperlink" Target="https://www.sif.gov.lv/lv/merka-finansejuma-izlietojuma-parvaldibas-platforma-map"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g"/><Relationship Id="rId4"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nepieciešamas projekta aktivitāšu īstenošanai</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paredzētas apstiprinātajā projekta pieteikumā</a:t>
          </a: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667DD3B9-E9C3-4C9F-8FBC-19C91375B46F}">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veiktas, ievērojot drošas finanšu vadības principus</a:t>
          </a:r>
        </a:p>
      </dgm:t>
    </dgm:pt>
    <dgm:pt modelId="{3DACCC48-B55F-4705-A367-F92CDB8B114C}" type="par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D61E6F49-CE7D-42E2-9A57-DAFC3B9BFB0A}" type="sib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ievēroti izmaksu lietderības, ekonomiskuma un efektivitātes principi</a:t>
          </a: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B0EAB85B-2ECD-4675-8B2A-E50FE8BFBD54}">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A58C1F8-0E7D-46A4-896E-7FF7446FD0BF}" type="par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42A33B74-9237-4753-8ECE-7C94DE5D07FC}" type="sib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64DCDE4E-357E-4CDF-804C-EBAAF4CAF2F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dgm:t>
    </dgm:pt>
    <dgm:pt modelId="{2883334D-F1DD-4C3F-BC71-B8CCC5872A60}" type="par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4AA5F28D-B48F-4D80-9CA2-975C1CF4BBB8}" type="sib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EFBEFACA-C0E4-4D28-AA9D-8B5A4635022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E07729D4-C8E1-46B5-BDC5-64DE884F621E}" type="par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66542651-C21F-4BB8-A6CD-117FCE2FEB91}" type="sib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E01E0330-F0D9-4AB4-AD99-45FBF976516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gm:t>
    </dgm:pt>
    <dgm:pt modelId="{4ECFB790-8009-4561-A420-F36A8A271BC9}" type="par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F86EAE58-FECB-4EBD-B716-98481038971D}" type="sib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EE5AEFA6-1C28-4536-B9DF-5EAD16D1E71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dgm:t>
    </dgm:pt>
    <dgm:pt modelId="{0DCA4438-DFD4-40DC-9554-46477CF2C59C}" type="par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64DED4A-BCAF-4FC3-B674-A8B143D9B2A9}" type="sib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104AC8C-ECFA-4383-B23A-479D955B42E6}">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FFBB65A-DE18-483C-BB4A-8B54843E3342}" type="par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DF822918-B982-4F14-95EC-CAF6D49698D5}" type="sib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438123C8-08C7-4B09-9856-21713B19CA3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gm:t>
    </dgm:pt>
    <dgm:pt modelId="{2F34EB4B-600B-4032-85FB-32ACF4787E41}" type="par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83C54ABF-4D64-400E-97A8-68F63FA12EDE}" type="sib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EA97FA23-714E-4EE7-8563-802B7F6811B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979D8D4-3678-49A2-B070-0767EB192E44}" type="par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9C11B3D1-5C70-4DAC-B187-C5219B787301}" type="sib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CD315C01-C5F3-493F-8CBC-3595DE3CEE56}" type="presOf" srcId="{438123C8-08C7-4B09-9856-21713B19CA34}" destId="{3EB5337F-C1AA-423C-921B-C5ED7886DE3F}" srcOrd="0" destOrd="5" presId="urn:microsoft.com/office/officeart/2005/8/layout/hList2"/>
    <dgm:cxn modelId="{D3AD8F02-2F91-4087-9D50-F4496D58D1C5}" type="presOf" srcId="{667DD3B9-E9C3-4C9F-8FBC-19C91375B46F}" destId="{3A7E204C-ACD7-4AF9-8A7C-D54AE53D4699}" srcOrd="0" destOrd="4" presId="urn:microsoft.com/office/officeart/2005/8/layout/hList2"/>
    <dgm:cxn modelId="{D65C7606-F3A6-4269-B65A-25100BCA81FF}" srcId="{8C251FFB-0C74-4567-91B9-F28D0F18C3F5}" destId="{B0EAB85B-2ECD-4675-8B2A-E50FE8BFBD54}" srcOrd="5" destOrd="0" parTransId="{AA58C1F8-0E7D-46A4-896E-7FF7446FD0BF}" sibTransId="{42A33B74-9237-4753-8ECE-7C94DE5D07FC}"/>
    <dgm:cxn modelId="{C894200E-64C6-499F-904C-148FE6E10D0E}" srcId="{206659B4-5D47-4FD2-93B1-B837F161AB76}" destId="{E01E0330-F0D9-4AB4-AD99-45FBF976516B}" srcOrd="5" destOrd="0" parTransId="{4ECFB790-8009-4561-A420-F36A8A271BC9}" sibTransId="{F86EAE58-FECB-4EBD-B716-98481038971D}"/>
    <dgm:cxn modelId="{72532A14-2358-43B8-83D0-198F86425E0F}" type="presOf" srcId="{4DA41707-DDDD-4538-846D-AC609BB611ED}" destId="{3A7E204C-ACD7-4AF9-8A7C-D54AE53D4699}" srcOrd="0" destOrd="0" presId="urn:microsoft.com/office/officeart/2005/8/layout/hList2"/>
    <dgm:cxn modelId="{7A11251D-8CB9-4D69-8EC0-1BE3BE59216D}" type="presOf" srcId="{16451CA4-E43D-46D8-8477-D52CE54C0A88}" destId="{DCF43F14-6045-4F16-94FD-9BDB6BCAAF3D}"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AE53052B-63DE-4ACD-AC87-76B22BD628D0}" srcId="{206659B4-5D47-4FD2-93B1-B837F161AB76}" destId="{339F7770-5755-413C-BCB1-6007A88F9F08}" srcOrd="1" destOrd="0" parTransId="{4B6C02BB-3C14-4537-9F5E-A53E348F4AC9}" sibTransId="{F7987E35-9928-4843-A436-914718B62AF2}"/>
    <dgm:cxn modelId="{CE5E242C-E030-43E7-A12E-39CB164CE1C5}" type="presOf" srcId="{E01E0330-F0D9-4AB4-AD99-45FBF976516B}" destId="{DCF43F14-6045-4F16-94FD-9BDB6BCAAF3D}" srcOrd="0" destOrd="5" presId="urn:microsoft.com/office/officeart/2005/8/layout/hList2"/>
    <dgm:cxn modelId="{B2C4232E-608A-4220-AF53-812ECE25C7A9}" type="presOf" srcId="{FA85D008-FD12-4A5A-AAF5-850DEE53B775}" destId="{3EB5337F-C1AA-423C-921B-C5ED7886DE3F}" srcOrd="0" destOrd="0" presId="urn:microsoft.com/office/officeart/2005/8/layout/hList2"/>
    <dgm:cxn modelId="{B8E36E3B-585B-4AD1-9734-3F48BA258790}" type="presOf" srcId="{64DCDE4E-357E-4CDF-804C-EBAAF4CAF2F5}" destId="{DCF43F14-6045-4F16-94FD-9BDB6BCAAF3D}" srcOrd="0" destOrd="3" presId="urn:microsoft.com/office/officeart/2005/8/layout/hList2"/>
    <dgm:cxn modelId="{2F82093F-07C6-465A-B61C-FF16ABE89626}" type="presOf" srcId="{ABFCF715-C2C8-4AEF-B6C7-260F01099CF4}" destId="{3A7E204C-ACD7-4AF9-8A7C-D54AE53D4699}" srcOrd="0" destOrd="1" presId="urn:microsoft.com/office/officeart/2005/8/layout/hList2"/>
    <dgm:cxn modelId="{18E27040-F0E6-4BE8-AF39-C06995170FAC}" type="presOf" srcId="{EFBEFACA-C0E4-4D28-AA9D-8B5A46350225}" destId="{DCF43F14-6045-4F16-94FD-9BDB6BCAAF3D}" srcOrd="0" destOrd="2"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994F1471-22BF-40EB-B682-98787B7D714B}" type="presOf" srcId="{5EFE4D8F-F022-41F2-9436-DE2B6F705297}" destId="{3A7E204C-ACD7-4AF9-8A7C-D54AE53D4699}" srcOrd="0" destOrd="2" presId="urn:microsoft.com/office/officeart/2005/8/layout/hList2"/>
    <dgm:cxn modelId="{B4540457-BD8D-42C7-93BE-E963C312053B}" type="presOf" srcId="{CC77675A-3525-4D87-9D1E-B06C33A21227}" destId="{3EB5337F-C1AA-423C-921B-C5ED7886DE3F}" srcOrd="0" destOrd="1" presId="urn:microsoft.com/office/officeart/2005/8/layout/hList2"/>
    <dgm:cxn modelId="{BB35BE80-1835-4021-982D-D05DF08C2242}" srcId="{8C251FFB-0C74-4567-91B9-F28D0F18C3F5}" destId="{5EFE4D8F-F022-41F2-9436-DE2B6F705297}" srcOrd="2" destOrd="0" parTransId="{775828B1-2FF6-41BC-A14B-78B1FE1B63E8}" sibTransId="{12E3C399-B31F-470A-A21E-FAA6DC608176}"/>
    <dgm:cxn modelId="{FEA9A183-22F1-432B-BF09-728A59841EB3}" type="presOf" srcId="{339F7770-5755-413C-BCB1-6007A88F9F08}" destId="{DCF43F14-6045-4F16-94FD-9BDB6BCAAF3D}" srcOrd="0" destOrd="1" presId="urn:microsoft.com/office/officeart/2005/8/layout/hList2"/>
    <dgm:cxn modelId="{3F2E3485-4D19-4C74-BEE1-41A103777AA3}" srcId="{206659B4-5D47-4FD2-93B1-B837F161AB76}" destId="{EFBEFACA-C0E4-4D28-AA9D-8B5A46350225}" srcOrd="2" destOrd="0" parTransId="{E07729D4-C8E1-46B5-BDC5-64DE884F621E}" sibTransId="{66542651-C21F-4BB8-A6CD-117FCE2FEB91}"/>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B5AAD48A-AF9B-4277-A2DF-18A733FB6EC0}" srcId="{206659B4-5D47-4FD2-93B1-B837F161AB76}" destId="{64DCDE4E-357E-4CDF-804C-EBAAF4CAF2F5}" srcOrd="3" destOrd="0" parTransId="{2883334D-F1DD-4C3F-BC71-B8CCC5872A60}" sibTransId="{4AA5F28D-B48F-4D80-9CA2-975C1CF4BBB8}"/>
    <dgm:cxn modelId="{D155328B-CFDE-4BFE-905C-E00B4315F27E}" srcId="{32E334A3-4F2D-4678-9064-C2C46CE1475A}" destId="{EE5AEFA6-1C28-4536-B9DF-5EAD16D1E711}" srcOrd="3" destOrd="0" parTransId="{0DCA4438-DFD4-40DC-9554-46477CF2C59C}" sibTransId="{064DED4A-BCAF-4FC3-B674-A8B143D9B2A9}"/>
    <dgm:cxn modelId="{DF091692-8B29-4F15-AD62-FB44F5469A40}" type="presOf" srcId="{BC9326F6-85A2-4740-B308-BFCC999D06C2}" destId="{3A7E204C-ACD7-4AF9-8A7C-D54AE53D4699}" srcOrd="0" destOrd="3"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13B0739E-1DC7-407A-B94C-AE844EC05E9A}" type="presOf" srcId="{0104AC8C-ECFA-4383-B23A-479D955B42E6}" destId="{3EB5337F-C1AA-423C-921B-C5ED7886DE3F}" srcOrd="0" destOrd="2" presId="urn:microsoft.com/office/officeart/2005/8/layout/hList2"/>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76EF30B6-FF79-4DA2-BE0E-8B3638314E34}" type="presOf" srcId="{EE5AEFA6-1C28-4536-B9DF-5EAD16D1E711}" destId="{3EB5337F-C1AA-423C-921B-C5ED7886DE3F}" srcOrd="0" destOrd="3" presId="urn:microsoft.com/office/officeart/2005/8/layout/hList2"/>
    <dgm:cxn modelId="{ECF797C0-8663-4423-99D3-FE64AB9DE797}" srcId="{32E334A3-4F2D-4678-9064-C2C46CE1475A}" destId="{EA97FA23-714E-4EE7-8563-802B7F6811BB}" srcOrd="4" destOrd="0" parTransId="{8979D8D4-3678-49A2-B070-0767EB192E44}" sibTransId="{9C11B3D1-5C70-4DAC-B187-C5219B787301}"/>
    <dgm:cxn modelId="{3DEE63CA-B833-47D4-8403-5A99EE71C855}" srcId="{8C251FFB-0C74-4567-91B9-F28D0F18C3F5}" destId="{DC9EC270-3A15-4973-B7D1-CD7793C2C058}" srcOrd="6" destOrd="0" parTransId="{B3859882-4829-42E0-A51C-31BAA3B21FD4}" sibTransId="{13DA030A-A727-4320-9142-2F67D5F0D758}"/>
    <dgm:cxn modelId="{8A9C52D1-5B15-4086-A1F0-BDC676A0A3A7}" srcId="{206659B4-5D47-4FD2-93B1-B837F161AB76}" destId="{16451CA4-E43D-46D8-8477-D52CE54C0A88}" srcOrd="4" destOrd="0" parTransId="{4F1AC99A-D06B-44E3-B41E-D60F1936577E}" sibTransId="{31BD3306-8B67-4C00-B46E-4FDA4441ED5A}"/>
    <dgm:cxn modelId="{F49DBBD2-0FC0-4E02-BA07-027BF687237C}" srcId="{8C251FFB-0C74-4567-91B9-F28D0F18C3F5}" destId="{4DA41707-DDDD-4538-846D-AC609BB611ED}" srcOrd="0" destOrd="0" parTransId="{27FC1A8C-A007-4DF9-AB44-44768DC62CE8}" sibTransId="{BF50A168-7C70-4C38-99F3-7115F4125441}"/>
    <dgm:cxn modelId="{3E1BBCDB-3855-43E6-B627-6D342F162CAB}" type="presOf" srcId="{DC9EC270-3A15-4973-B7D1-CD7793C2C058}" destId="{3A7E204C-ACD7-4AF9-8A7C-D54AE53D4699}" srcOrd="0" destOrd="6" presId="urn:microsoft.com/office/officeart/2005/8/layout/hList2"/>
    <dgm:cxn modelId="{0312D5DC-2358-412E-AC97-1B96A5CF9042}" type="presOf" srcId="{EA97FA23-714E-4EE7-8563-802B7F6811BB}" destId="{3EB5337F-C1AA-423C-921B-C5ED7886DE3F}"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E082C5DF-C9B3-4757-96D7-C6DCE718835C}" type="presOf" srcId="{B0EAB85B-2ECD-4675-8B2A-E50FE8BFBD54}" destId="{3A7E204C-ACD7-4AF9-8A7C-D54AE53D4699}" srcOrd="0" destOrd="5"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50948EA-6979-4AC9-BEEF-7A51C6AD58A5}" srcId="{32E334A3-4F2D-4678-9064-C2C46CE1475A}" destId="{438123C8-08C7-4B09-9856-21713B19CA34}" srcOrd="5" destOrd="0" parTransId="{2F34EB4B-600B-4032-85FB-32ACF4787E41}" sibTransId="{83C54ABF-4D64-400E-97A8-68F63FA12ED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3" destOrd="0" parTransId="{2F174E8C-456F-459B-BBAE-A7CFF920F4E9}" sibTransId="{D388FBE4-44A0-4822-BCF7-B683B3AC3842}"/>
    <dgm:cxn modelId="{363215F0-6590-4510-9FCF-96D10B6C99F4}" srcId="{8C251FFB-0C74-4567-91B9-F28D0F18C3F5}" destId="{667DD3B9-E9C3-4C9F-8FBC-19C91375B46F}" srcOrd="4" destOrd="0" parTransId="{3DACCC48-B55F-4705-A367-F92CDB8B114C}" sibTransId="{D61E6F49-CE7D-42E2-9A57-DAFC3B9BFB0A}"/>
    <dgm:cxn modelId="{1A7663FA-739E-4B13-A16E-2B21976E6D70}" srcId="{32E334A3-4F2D-4678-9064-C2C46CE1475A}" destId="{0104AC8C-ECFA-4383-B23A-479D955B42E6}" srcOrd="2" destOrd="0" parTransId="{8FFBB65A-DE18-483C-BB4A-8B54843E3342}" sibTransId="{DF822918-B982-4F14-95EC-CAF6D49698D5}"/>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INVENTĀRA IEGĀDES IZMAKSAS</a:t>
          </a:r>
          <a:endParaRPr lang="lv-LV" sz="1300" kern="1200" dirty="0">
            <a:latin typeface="+mn-lt"/>
            <a:ea typeface="Verdana" panose="020B0604030504040204" pitchFamily="34" charset="0"/>
            <a:cs typeface="+mn-cs"/>
          </a:endParaRP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REPREZENTĀCIJAS MATERIĀLU IZMAKSAS</a:t>
          </a:r>
          <a:endParaRPr lang="lv-LV" sz="1300" kern="1200" dirty="0">
            <a:latin typeface="Verdana" panose="020B0604030504040204" pitchFamily="34" charset="0"/>
            <a:ea typeface="Verdana" panose="020B0604030504040204" pitchFamily="34" charset="0"/>
            <a:cs typeface="+mn-cs"/>
          </a:endParaRP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lgn="ctr">
            <a:buFont typeface="Arial" panose="020B0604020202020204" pitchFamily="34" charset="0"/>
            <a:buNone/>
          </a:pPr>
          <a:r>
            <a:rPr lang="lv-LV" sz="1300" b="1" dirty="0">
              <a:latin typeface="Verdana" panose="020B0604030504040204" pitchFamily="34" charset="0"/>
              <a:ea typeface="Verdana" panose="020B0604030504040204" pitchFamily="34" charset="0"/>
            </a:rPr>
            <a:t>ADMINISTRATĪVĀS IZMAKSAS</a:t>
          </a: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27519716-D3E4-4B3B-9ABE-ADD35559EBA4}">
      <dgm:prSet/>
      <dgm:spPr/>
      <dgm:t>
        <a:bodyPr/>
        <a:lstStyle/>
        <a:p>
          <a:endParaRPr lang="lv-LV"/>
        </a:p>
      </dgm:t>
    </dgm:pt>
    <dgm:pt modelId="{5F4D7E14-0E9F-4430-BB98-EE3890D54B3B}" type="parTrans" cxnId="{168AF398-6DFD-4F16-B0BF-EA80C35C6F14}">
      <dgm:prSet/>
      <dgm:spPr/>
      <dgm:t>
        <a:bodyPr/>
        <a:lstStyle/>
        <a:p>
          <a:endParaRPr lang="lv-LV"/>
        </a:p>
      </dgm:t>
    </dgm:pt>
    <dgm:pt modelId="{5C6EACF4-A221-48E5-A968-8A116037723B}" type="sibTrans" cxnId="{168AF398-6DFD-4F16-B0BF-EA80C35C6F14}">
      <dgm:prSet/>
      <dgm:spPr/>
      <dgm:t>
        <a:bodyPr/>
        <a:lstStyle/>
        <a:p>
          <a:endParaRPr lang="lv-LV"/>
        </a:p>
      </dgm:t>
    </dgm:pt>
    <dgm:pt modelId="{747E8976-8B22-4F1E-A8C5-F7C260265426}">
      <dgm:prSet custT="1"/>
      <dgm:spPr/>
      <dgm:t>
        <a:bodyPr/>
        <a:lstStyle/>
        <a:p>
          <a:pPr marL="144000" indent="-144000" algn="ctr">
            <a:buFont typeface="Arial" panose="020B0604020202020204" pitchFamily="34" charset="0"/>
            <a:buNone/>
          </a:pPr>
          <a:r>
            <a:rPr lang="lv-LV" sz="1300" b="1" dirty="0">
              <a:latin typeface="Verdana" panose="020B0604030504040204" pitchFamily="34" charset="0"/>
              <a:ea typeface="Verdana" panose="020B0604030504040204" pitchFamily="34" charset="0"/>
            </a:rPr>
            <a:t>nepārsniedz 20%</a:t>
          </a:r>
        </a:p>
      </dgm:t>
    </dgm:pt>
    <dgm:pt modelId="{37D761F3-437C-4C34-B951-0EC31DBEEB50}" type="parTrans" cxnId="{BBA89DB5-0E6C-4A2D-A3CC-2F7F07A4A3D2}">
      <dgm:prSet/>
      <dgm:spPr/>
      <dgm:t>
        <a:bodyPr/>
        <a:lstStyle/>
        <a:p>
          <a:endParaRPr lang="lv-LV"/>
        </a:p>
      </dgm:t>
    </dgm:pt>
    <dgm:pt modelId="{9E4BF315-60A4-4CC2-9F31-DA3FE2CA9009}" type="sibTrans" cxnId="{BBA89DB5-0E6C-4A2D-A3CC-2F7F07A4A3D2}">
      <dgm:prSet/>
      <dgm:spPr/>
      <dgm:t>
        <a:bodyPr/>
        <a:lstStyle/>
        <a:p>
          <a:endParaRPr lang="lv-LV"/>
        </a:p>
      </dgm:t>
    </dgm:pt>
    <dgm:pt modelId="{C74A4D5C-B263-49F0-A9A4-42E7454D4AF2}">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Atlīdzība (projekta vadītājs, grāmatvedis u.tml.), nodokļi;</a:t>
          </a:r>
        </a:p>
      </dgm:t>
    </dgm:pt>
    <dgm:pt modelId="{7894D08A-C0B1-4CBF-B368-4E4ADD9E0549}" type="parTrans" cxnId="{ED8E8A23-4AEC-4FCA-9349-FADE56207054}">
      <dgm:prSet/>
      <dgm:spPr/>
      <dgm:t>
        <a:bodyPr/>
        <a:lstStyle/>
        <a:p>
          <a:endParaRPr lang="lv-LV"/>
        </a:p>
      </dgm:t>
    </dgm:pt>
    <dgm:pt modelId="{792B7DBB-C7FE-4C52-9A4E-7A05FC2E57F8}" type="sibTrans" cxnId="{ED8E8A23-4AEC-4FCA-9349-FADE56207054}">
      <dgm:prSet/>
      <dgm:spPr/>
      <dgm:t>
        <a:bodyPr/>
        <a:lstStyle/>
        <a:p>
          <a:endParaRPr lang="lv-LV"/>
        </a:p>
      </dgm:t>
    </dgm:pt>
    <dgm:pt modelId="{A01A0ABB-E239-44A7-B8ED-B502E4C95FFA}">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Sakaru izdevumi, biroja telpu noma, komunālie maksājumi u. tml.</a:t>
          </a:r>
        </a:p>
      </dgm:t>
    </dgm:pt>
    <dgm:pt modelId="{CAF0D17C-1DD5-48B2-A7B2-077546308B6B}" type="parTrans" cxnId="{632FC80C-803E-45BB-BFAA-476B224BB0EE}">
      <dgm:prSet/>
      <dgm:spPr/>
      <dgm:t>
        <a:bodyPr/>
        <a:lstStyle/>
        <a:p>
          <a:endParaRPr lang="lv-LV"/>
        </a:p>
      </dgm:t>
    </dgm:pt>
    <dgm:pt modelId="{2C1F4677-0C15-407E-A354-8F1892EF6C70}" type="sibTrans" cxnId="{632FC80C-803E-45BB-BFAA-476B224BB0EE}">
      <dgm:prSet/>
      <dgm:spPr/>
      <dgm:t>
        <a:bodyPr/>
        <a:lstStyle/>
        <a:p>
          <a:endParaRPr lang="lv-LV"/>
        </a:p>
      </dgm:t>
    </dgm:pt>
    <dgm:pt modelId="{1A9F5C39-F8A9-4910-9872-ECEFEF0B89C3}">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Projekta vajadzībām lietojamās biroja un saimniecības preces</a:t>
          </a:r>
        </a:p>
      </dgm:t>
    </dgm:pt>
    <dgm:pt modelId="{D41BA6C6-86A5-4184-9AC4-927E1A149CE9}" type="parTrans" cxnId="{1B29E131-2BC5-4216-8869-298865A6D6E0}">
      <dgm:prSet/>
      <dgm:spPr/>
      <dgm:t>
        <a:bodyPr/>
        <a:lstStyle/>
        <a:p>
          <a:endParaRPr lang="lv-LV"/>
        </a:p>
      </dgm:t>
    </dgm:pt>
    <dgm:pt modelId="{86C432B1-8A02-4B8C-9DB4-2BADDBDF5691}" type="sibTrans" cxnId="{1B29E131-2BC5-4216-8869-298865A6D6E0}">
      <dgm:prSet/>
      <dgm:spPr/>
      <dgm:t>
        <a:bodyPr/>
        <a:lstStyle/>
        <a:p>
          <a:endParaRPr lang="lv-LV"/>
        </a:p>
      </dgm:t>
    </dgm:pt>
    <dgm:pt modelId="{C60936EC-BE8A-420F-95A1-F4DC94FE4D27}">
      <dgm:prSet custT="1"/>
      <dgm:spPr/>
      <dgm:t>
        <a:bodyPr/>
        <a:lstStyle/>
        <a:p>
          <a:pPr marL="144000" indent="-144000" algn="l">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E11865BF-C2B6-41EB-9C4C-2DA9A91151D1}" type="parTrans" cxnId="{EE2E9550-EE23-48CA-BDE4-1B128269BC23}">
      <dgm:prSet/>
      <dgm:spPr/>
      <dgm:t>
        <a:bodyPr/>
        <a:lstStyle/>
        <a:p>
          <a:endParaRPr lang="lv-LV"/>
        </a:p>
      </dgm:t>
    </dgm:pt>
    <dgm:pt modelId="{EA77E5B0-72B0-4090-B0BD-20DD7DFD6629}" type="sibTrans" cxnId="{EE2E9550-EE23-48CA-BDE4-1B128269BC23}">
      <dgm:prSet/>
      <dgm:spPr/>
      <dgm:t>
        <a:bodyPr/>
        <a:lstStyle/>
        <a:p>
          <a:endParaRPr lang="lv-LV"/>
        </a:p>
      </dgm:t>
    </dgm:pt>
    <dgm:pt modelId="{08EB7FE5-8F39-4DB6-80FB-3FD9B1342278}">
      <dgm:prSet custT="1"/>
      <dgm:spPr/>
      <dgm:t>
        <a:bodyPr/>
        <a:lstStyle/>
        <a:p>
          <a:pPr marL="144000" indent="-144000" algn="ctr">
            <a:buFont typeface="Arial" panose="020B0604020202020204" pitchFamily="34" charset="0"/>
            <a:buNone/>
          </a:pPr>
          <a:r>
            <a:rPr lang="lv-LV" sz="1200" dirty="0">
              <a:latin typeface="Verdana" panose="020B0604030504040204" pitchFamily="34" charset="0"/>
              <a:ea typeface="Verdana" panose="020B0604030504040204" pitchFamily="34" charset="0"/>
            </a:rPr>
            <a:t>no projekta kopējām attiecināmajām izmaksām</a:t>
          </a:r>
          <a:endParaRPr lang="lv-LV" sz="1200" b="1" dirty="0">
            <a:latin typeface="Verdana" panose="020B0604030504040204" pitchFamily="34" charset="0"/>
            <a:ea typeface="Verdana" panose="020B0604030504040204" pitchFamily="34" charset="0"/>
          </a:endParaRPr>
        </a:p>
      </dgm:t>
    </dgm:pt>
    <dgm:pt modelId="{47A40695-2EEE-4BA7-84F5-8D935C32B3D8}" type="parTrans" cxnId="{AC677273-842F-48D8-AB08-6DC94C4B63B2}">
      <dgm:prSet/>
      <dgm:spPr/>
      <dgm:t>
        <a:bodyPr/>
        <a:lstStyle/>
        <a:p>
          <a:endParaRPr lang="lv-LV"/>
        </a:p>
      </dgm:t>
    </dgm:pt>
    <dgm:pt modelId="{6EC1825A-2E4E-485B-BE58-A1BE3F2570E7}" type="sibTrans" cxnId="{AC677273-842F-48D8-AB08-6DC94C4B63B2}">
      <dgm:prSet/>
      <dgm:spPr/>
      <dgm:t>
        <a:bodyPr/>
        <a:lstStyle/>
        <a:p>
          <a:endParaRPr lang="lv-LV"/>
        </a:p>
      </dgm:t>
    </dgm:pt>
    <dgm:pt modelId="{A7D4CEDA-C297-443E-B64B-63F8878C97CD}">
      <dgm:prSet custT="1"/>
      <dgm:spPr/>
      <dgm:t>
        <a:bodyPr/>
        <a:lstStyle/>
        <a:p>
          <a:pPr marL="144000" indent="-144000" algn="ctr">
            <a:buFont typeface="Arial" panose="020B0604020202020204" pitchFamily="34" charset="0"/>
            <a:buNone/>
          </a:pPr>
          <a:endParaRPr lang="lv-LV" sz="1200" b="1" dirty="0">
            <a:latin typeface="Verdana" panose="020B0604030504040204" pitchFamily="34" charset="0"/>
            <a:ea typeface="Verdana" panose="020B0604030504040204" pitchFamily="34" charset="0"/>
          </a:endParaRPr>
        </a:p>
      </dgm:t>
    </dgm:pt>
    <dgm:pt modelId="{A72D846C-BC15-47A7-BE15-6ADD7D7BEA2F}" type="parTrans" cxnId="{FE0D7AA1-1CFD-4925-A21A-21FD39787C70}">
      <dgm:prSet/>
      <dgm:spPr/>
      <dgm:t>
        <a:bodyPr/>
        <a:lstStyle/>
        <a:p>
          <a:endParaRPr lang="lv-LV"/>
        </a:p>
      </dgm:t>
    </dgm:pt>
    <dgm:pt modelId="{126CCBC9-544B-4C79-8769-2351FE8C8AC8}" type="sibTrans" cxnId="{FE0D7AA1-1CFD-4925-A21A-21FD39787C70}">
      <dgm:prSet/>
      <dgm:spPr/>
      <dgm:t>
        <a:bodyPr/>
        <a:lstStyle/>
        <a:p>
          <a:endParaRPr lang="lv-LV"/>
        </a:p>
      </dgm:t>
    </dgm:pt>
    <dgm:pt modelId="{129EB2F2-546B-4EA1-842D-ECE592DA008D}">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300" b="1" dirty="0"/>
            <a:t>nepārsniedz 10%</a:t>
          </a:r>
          <a:endParaRPr lang="lv-LV" sz="1300" dirty="0">
            <a:latin typeface="Verdana" panose="020B0604030504040204" pitchFamily="34" charset="0"/>
            <a:ea typeface="Verdana" panose="020B0604030504040204" pitchFamily="34" charset="0"/>
            <a:cs typeface="+mn-cs"/>
          </a:endParaRPr>
        </a:p>
      </dgm:t>
    </dgm:pt>
    <dgm:pt modelId="{B9F4878F-8124-4C5C-919C-A6248052AE6C}" type="parTrans" cxnId="{C673D767-51F3-4157-B55E-64926860400B}">
      <dgm:prSet/>
      <dgm:spPr/>
      <dgm:t>
        <a:bodyPr/>
        <a:lstStyle/>
        <a:p>
          <a:endParaRPr lang="lv-LV"/>
        </a:p>
      </dgm:t>
    </dgm:pt>
    <dgm:pt modelId="{7D6038B4-A403-4765-9489-902207AEB2D5}" type="sibTrans" cxnId="{C673D767-51F3-4157-B55E-64926860400B}">
      <dgm:prSet/>
      <dgm:spPr/>
      <dgm:t>
        <a:bodyPr/>
        <a:lstStyle/>
        <a:p>
          <a:endParaRPr lang="lv-LV"/>
        </a:p>
      </dgm:t>
    </dgm:pt>
    <dgm:pt modelId="{70049F6C-1F51-435E-A707-04201106D7E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200" dirty="0"/>
            <a:t>no projekta kopējām attiecināmajām izmaksām</a:t>
          </a:r>
          <a:endParaRPr lang="lv-LV" sz="1200" dirty="0">
            <a:latin typeface="Verdana" panose="020B0604030504040204" pitchFamily="34" charset="0"/>
            <a:ea typeface="Verdana" panose="020B0604030504040204" pitchFamily="34" charset="0"/>
            <a:cs typeface="+mn-cs"/>
          </a:endParaRPr>
        </a:p>
      </dgm:t>
    </dgm:pt>
    <dgm:pt modelId="{D6613282-C73B-47E0-96EE-F5EE9022BB0B}" type="parTrans" cxnId="{1DED53AB-8228-4C41-9284-39ACC1BB057E}">
      <dgm:prSet/>
      <dgm:spPr/>
      <dgm:t>
        <a:bodyPr/>
        <a:lstStyle/>
        <a:p>
          <a:endParaRPr lang="lv-LV"/>
        </a:p>
      </dgm:t>
    </dgm:pt>
    <dgm:pt modelId="{4898C01E-FDD5-4EFA-BC77-1209B623E31E}" type="sibTrans" cxnId="{1DED53AB-8228-4C41-9284-39ACC1BB057E}">
      <dgm:prSet/>
      <dgm:spPr/>
      <dgm:t>
        <a:bodyPr/>
        <a:lstStyle/>
        <a:p>
          <a:endParaRPr lang="lv-LV"/>
        </a:p>
      </dgm:t>
    </dgm:pt>
    <dgm:pt modelId="{61F5E699-9905-4BE8-A116-32DA480260DF}">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Paliekošā inventāra iegādes izmaksas, kurš netiks izlietots projekta īstenošanas laikā un pēc projekta noslēgšanās paliks projekta īstenotāja īpašumā;</a:t>
          </a:r>
        </a:p>
      </dgm:t>
    </dgm:pt>
    <dgm:pt modelId="{87A030C9-3E8E-4ED0-983E-0481B642E2A3}" type="parTrans" cxnId="{354F15E8-0F30-4316-8BFB-F2E481B6C9B5}">
      <dgm:prSet/>
      <dgm:spPr/>
      <dgm:t>
        <a:bodyPr/>
        <a:lstStyle/>
        <a:p>
          <a:endParaRPr lang="lv-LV"/>
        </a:p>
      </dgm:t>
    </dgm:pt>
    <dgm:pt modelId="{C5D56D36-334B-4E2D-A7AA-8D26836FE47D}" type="sibTrans" cxnId="{354F15E8-0F30-4316-8BFB-F2E481B6C9B5}">
      <dgm:prSet/>
      <dgm:spPr/>
      <dgm:t>
        <a:bodyPr/>
        <a:lstStyle/>
        <a:p>
          <a:endParaRPr lang="lv-LV"/>
        </a:p>
      </dgm:t>
    </dgm:pt>
    <dgm:pt modelId="{81821C5E-303B-4A8B-9BAB-BE835573783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dirty="0">
            <a:latin typeface="Verdana" panose="020B0604030504040204" pitchFamily="34" charset="0"/>
            <a:ea typeface="Verdana" panose="020B0604030504040204" pitchFamily="34" charset="0"/>
            <a:cs typeface="+mn-cs"/>
          </a:endParaRPr>
        </a:p>
      </dgm:t>
    </dgm:pt>
    <dgm:pt modelId="{5DB7DB68-0B24-4B91-AC27-4F4DF210E64A}" type="parTrans" cxnId="{83B35525-148F-4AB0-87B2-9343B5AE75C8}">
      <dgm:prSet/>
      <dgm:spPr/>
      <dgm:t>
        <a:bodyPr/>
        <a:lstStyle/>
        <a:p>
          <a:endParaRPr lang="lv-LV"/>
        </a:p>
      </dgm:t>
    </dgm:pt>
    <dgm:pt modelId="{9E3C8D85-B880-4360-8399-1542CCDBC85B}" type="sibTrans" cxnId="{83B35525-148F-4AB0-87B2-9343B5AE75C8}">
      <dgm:prSet/>
      <dgm:spPr/>
      <dgm:t>
        <a:bodyPr/>
        <a:lstStyle/>
        <a:p>
          <a:endParaRPr lang="lv-LV"/>
        </a:p>
      </dgm:t>
    </dgm:pt>
    <dgm:pt modelId="{FEC4BDF4-FDFC-470C-ABCC-B2E53E131D64}">
      <dgm:prSet custT="1"/>
      <dgm:spPr/>
      <dgm:t>
        <a:bodyPr lIns="86400" tIns="324000" rIns="86400" bIns="86400"/>
        <a:lstStyle/>
        <a:p>
          <a:pPr marL="144000" indent="-144000" algn="ctr">
            <a:buFont typeface="Arial" panose="020B0604020202020204" pitchFamily="34" charset="0"/>
            <a:buNone/>
          </a:pPr>
          <a:endParaRPr lang="lv-LV" sz="1100" b="1" dirty="0">
            <a:latin typeface="Verdana" panose="020B0604030504040204" pitchFamily="34" charset="0"/>
            <a:ea typeface="Verdana" panose="020B0604030504040204" pitchFamily="34" charset="0"/>
          </a:endParaRPr>
        </a:p>
      </dgm:t>
    </dgm:pt>
    <dgm:pt modelId="{E66693CC-82BB-475F-9DCB-DD44BF62728F}" type="parTrans" cxnId="{54FC11AA-75DD-4308-A4F7-1369A022481B}">
      <dgm:prSet/>
      <dgm:spPr/>
      <dgm:t>
        <a:bodyPr/>
        <a:lstStyle/>
        <a:p>
          <a:endParaRPr lang="lv-LV"/>
        </a:p>
      </dgm:t>
    </dgm:pt>
    <dgm:pt modelId="{E837DDD1-A368-40F6-847C-24069D8880A2}" type="sibTrans" cxnId="{54FC11AA-75DD-4308-A4F7-1369A022481B}">
      <dgm:prSet/>
      <dgm:spPr/>
      <dgm:t>
        <a:bodyPr/>
        <a:lstStyle/>
        <a:p>
          <a:endParaRPr lang="lv-LV"/>
        </a:p>
      </dgm:t>
    </dgm:pt>
    <dgm:pt modelId="{873679F4-3CB7-4A31-8C13-9FD6DBCA448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300" b="1" dirty="0">
              <a:latin typeface="Verdana" panose="020B0604030504040204" pitchFamily="34" charset="0"/>
              <a:ea typeface="Verdana" panose="020B0604030504040204" pitchFamily="34" charset="0"/>
              <a:cs typeface="+mn-cs"/>
            </a:rPr>
            <a:t>nepārsniedz 5%</a:t>
          </a:r>
        </a:p>
      </dgm:t>
    </dgm:pt>
    <dgm:pt modelId="{0AA7DFE3-8072-46FF-A663-46BEF9A25F78}" type="parTrans" cxnId="{BC3B4927-483D-4F71-8DBD-6A4A5D4657E5}">
      <dgm:prSet/>
      <dgm:spPr/>
      <dgm:t>
        <a:bodyPr/>
        <a:lstStyle/>
        <a:p>
          <a:endParaRPr lang="lv-LV"/>
        </a:p>
      </dgm:t>
    </dgm:pt>
    <dgm:pt modelId="{52706D15-5A6E-4009-B65A-C49B1AC2487F}" type="sibTrans" cxnId="{BC3B4927-483D-4F71-8DBD-6A4A5D4657E5}">
      <dgm:prSet/>
      <dgm:spPr/>
      <dgm:t>
        <a:bodyPr/>
        <a:lstStyle/>
        <a:p>
          <a:endParaRPr lang="lv-LV"/>
        </a:p>
      </dgm:t>
    </dgm:pt>
    <dgm:pt modelId="{A6DE5A8B-34D1-46EE-BEA9-D37C10F90F34}">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200" dirty="0"/>
            <a:t>no projekta kopējām attiecināmajām izmaksām</a:t>
          </a:r>
          <a:endParaRPr lang="lv-LV" sz="1200" dirty="0">
            <a:latin typeface="Verdana" panose="020B0604030504040204" pitchFamily="34" charset="0"/>
            <a:ea typeface="Verdana" panose="020B0604030504040204" pitchFamily="34" charset="0"/>
            <a:cs typeface="+mn-cs"/>
          </a:endParaRPr>
        </a:p>
      </dgm:t>
    </dgm:pt>
    <dgm:pt modelId="{AC513C09-271A-41CE-9DCB-C3AA5405C0D4}" type="parTrans" cxnId="{01814BD8-069C-44D6-A479-09348588F5B6}">
      <dgm:prSet/>
      <dgm:spPr/>
      <dgm:t>
        <a:bodyPr/>
        <a:lstStyle/>
        <a:p>
          <a:endParaRPr lang="lv-LV"/>
        </a:p>
      </dgm:t>
    </dgm:pt>
    <dgm:pt modelId="{F4D44149-5063-465F-971C-6AC3E9FF41DF}" type="sibTrans" cxnId="{01814BD8-069C-44D6-A479-09348588F5B6}">
      <dgm:prSet/>
      <dgm:spPr/>
      <dgm:t>
        <a:bodyPr/>
        <a:lstStyle/>
        <a:p>
          <a:endParaRPr lang="lv-LV"/>
        </a:p>
      </dgm:t>
    </dgm:pt>
    <dgm:pt modelId="{944907B6-65F3-47D6-9538-8B153EDC9672}">
      <dgm:prSet custT="1"/>
      <dgm:spPr/>
      <dgm:t>
        <a:bodyPr/>
        <a:lstStyle/>
        <a:p>
          <a:pPr algn="l"/>
          <a:endParaRPr lang="lv-LV" sz="800" dirty="0"/>
        </a:p>
      </dgm:t>
    </dgm:pt>
    <dgm:pt modelId="{6ECC80F4-658F-48AB-AE32-9B02CF6089ED}" type="parTrans" cxnId="{17652558-D337-43E4-95C4-526B0855ECF5}">
      <dgm:prSet/>
      <dgm:spPr/>
      <dgm:t>
        <a:bodyPr/>
        <a:lstStyle/>
        <a:p>
          <a:endParaRPr lang="lv-LV"/>
        </a:p>
      </dgm:t>
    </dgm:pt>
    <dgm:pt modelId="{26298676-6B2C-42CF-A232-AA9E1CBEB04C}" type="sibTrans" cxnId="{17652558-D337-43E4-95C4-526B0855ECF5}">
      <dgm:prSet/>
      <dgm:spPr/>
      <dgm:t>
        <a:bodyPr/>
        <a:lstStyle/>
        <a:p>
          <a:endParaRPr lang="lv-LV"/>
        </a:p>
      </dgm:t>
    </dgm:pt>
    <dgm:pt modelId="{86B4423D-1F6C-4A7F-B804-41437D67DB48}">
      <dgm:prSet custT="1"/>
      <dgm:spPr/>
      <dgm:t>
        <a:bodyPr/>
        <a:lstStyle/>
        <a:p>
          <a:pPr algn="ctr">
            <a:buNone/>
          </a:pPr>
          <a:r>
            <a:rPr lang="lv-LV" sz="1200" b="1" dirty="0"/>
            <a:t>nepārsniedz 10%</a:t>
          </a:r>
        </a:p>
      </dgm:t>
    </dgm:pt>
    <dgm:pt modelId="{CBCB854D-C82B-4F22-965B-0BA50F50A730}" type="parTrans" cxnId="{86C855E2-3CA0-48F0-BF9B-386CE928DD04}">
      <dgm:prSet/>
      <dgm:spPr/>
      <dgm:t>
        <a:bodyPr/>
        <a:lstStyle/>
        <a:p>
          <a:endParaRPr lang="lv-LV"/>
        </a:p>
      </dgm:t>
    </dgm:pt>
    <dgm:pt modelId="{D90E864E-AC43-4DCF-871E-E65DA5CBDFA0}" type="sibTrans" cxnId="{86C855E2-3CA0-48F0-BF9B-386CE928DD04}">
      <dgm:prSet/>
      <dgm:spPr/>
      <dgm:t>
        <a:bodyPr/>
        <a:lstStyle/>
        <a:p>
          <a:endParaRPr lang="lv-LV"/>
        </a:p>
      </dgm:t>
    </dgm:pt>
    <dgm:pt modelId="{5E3C2492-3A09-45DC-88CF-E457A587C20F}">
      <dgm:prSet custT="1"/>
      <dgm:spPr/>
      <dgm:t>
        <a:bodyPr/>
        <a:lstStyle/>
        <a:p>
          <a:pPr algn="ctr">
            <a:buNone/>
          </a:pPr>
          <a:r>
            <a:rPr lang="lv-LV" sz="1200" dirty="0"/>
            <a:t>no projekta kopējām attiecināmajām izmaksām</a:t>
          </a:r>
        </a:p>
      </dgm:t>
    </dgm:pt>
    <dgm:pt modelId="{ABE2566B-CD8E-4425-AD60-0E372F987A45}" type="parTrans" cxnId="{F0BC5DEF-4CDA-4EE5-B6A3-1F7A8892BF3F}">
      <dgm:prSet/>
      <dgm:spPr/>
      <dgm:t>
        <a:bodyPr/>
        <a:lstStyle/>
        <a:p>
          <a:endParaRPr lang="lv-LV"/>
        </a:p>
      </dgm:t>
    </dgm:pt>
    <dgm:pt modelId="{1C0CA8FB-BAA9-4CCF-956A-8BECE7BB90D4}" type="sibTrans" cxnId="{F0BC5DEF-4CDA-4EE5-B6A3-1F7A8892BF3F}">
      <dgm:prSet/>
      <dgm:spPr/>
      <dgm:t>
        <a:bodyPr/>
        <a:lstStyle/>
        <a:p>
          <a:endParaRPr lang="lv-LV"/>
        </a:p>
      </dgm:t>
    </dgm:pt>
    <dgm:pt modelId="{60589153-E7E2-4062-B0E7-ECB592434EE6}">
      <dgm:prSet custT="1"/>
      <dgm:spPr/>
      <dgm:t>
        <a:bodyPr/>
        <a:lstStyle/>
        <a:p>
          <a:pPr algn="ctr">
            <a:buNone/>
          </a:pPr>
          <a:r>
            <a:rPr lang="lv-LV" sz="1300" b="1" dirty="0"/>
            <a:t>AR ĒDINĀŠANU SAISTĪTĀS IZMAKSAS</a:t>
          </a:r>
        </a:p>
      </dgm:t>
    </dgm:pt>
    <dgm:pt modelId="{A5997F5B-C68D-4067-A642-CC66226B8E9A}" type="parTrans" cxnId="{1D2E79E9-C12B-4D07-B1D7-377F3E646297}">
      <dgm:prSet/>
      <dgm:spPr/>
      <dgm:t>
        <a:bodyPr/>
        <a:lstStyle/>
        <a:p>
          <a:endParaRPr lang="lv-LV"/>
        </a:p>
      </dgm:t>
    </dgm:pt>
    <dgm:pt modelId="{7311DFB3-C3F1-4F4F-A7C5-81A92A99385B}" type="sibTrans" cxnId="{1D2E79E9-C12B-4D07-B1D7-377F3E646297}">
      <dgm:prSet/>
      <dgm:spPr/>
      <dgm:t>
        <a:bodyPr/>
        <a:lstStyle/>
        <a:p>
          <a:endParaRPr lang="lv-LV"/>
        </a:p>
      </dgm:t>
    </dgm:pt>
    <dgm:pt modelId="{64504C95-0CCC-4D3E-960B-1115BD94C8E9}">
      <dgm:prSet custT="1"/>
      <dgm:spPr/>
      <dgm:t>
        <a:bodyPr/>
        <a:lstStyle/>
        <a:p>
          <a:pPr algn="l"/>
          <a:endParaRPr lang="lv-LV" sz="800" dirty="0"/>
        </a:p>
      </dgm:t>
    </dgm:pt>
    <dgm:pt modelId="{6B438876-F933-4384-9CA2-D8046678108F}" type="parTrans" cxnId="{C2ECAC8E-26BF-4613-982C-B4588DFDE32B}">
      <dgm:prSet/>
      <dgm:spPr/>
      <dgm:t>
        <a:bodyPr/>
        <a:lstStyle/>
        <a:p>
          <a:endParaRPr lang="lv-LV"/>
        </a:p>
      </dgm:t>
    </dgm:pt>
    <dgm:pt modelId="{CE09C27E-F2EF-44CD-B9EB-F0663D1306F4}" type="sibTrans" cxnId="{C2ECAC8E-26BF-4613-982C-B4588DFDE32B}">
      <dgm:prSet/>
      <dgm:spPr/>
      <dgm:t>
        <a:bodyPr/>
        <a:lstStyle/>
        <a:p>
          <a:endParaRPr lang="lv-LV"/>
        </a:p>
      </dgm:t>
    </dgm:pt>
    <dgm:pt modelId="{94EBA6D0-9CD5-45DC-8648-1ACDC115ED0A}">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Piemēram, futbola vārti, bumbas, projektors, saliekamie galdi un tml.</a:t>
          </a:r>
        </a:p>
      </dgm:t>
    </dgm:pt>
    <dgm:pt modelId="{6FF06D0F-7C5E-4875-BB22-68F2D8DDEC4F}" type="parTrans" cxnId="{AEA32DD3-2FC2-4237-97D3-773CE1BA7B3B}">
      <dgm:prSet/>
      <dgm:spPr/>
      <dgm:t>
        <a:bodyPr/>
        <a:lstStyle/>
        <a:p>
          <a:endParaRPr lang="lv-LV"/>
        </a:p>
      </dgm:t>
    </dgm:pt>
    <dgm:pt modelId="{B8B9DB09-81BD-42E8-AA4D-A03A054476CC}" type="sibTrans" cxnId="{AEA32DD3-2FC2-4237-97D3-773CE1BA7B3B}">
      <dgm:prSet/>
      <dgm:spPr/>
      <dgm:t>
        <a:bodyPr/>
        <a:lstStyle/>
        <a:p>
          <a:endParaRPr lang="lv-LV"/>
        </a:p>
      </dgm:t>
    </dgm:pt>
    <dgm:pt modelId="{FD22CB27-7EDC-4177-85F2-6343F515DFD0}">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Izmaksas par projekta reprezentējošu materiālu izgatavošanu/ iegādi;</a:t>
          </a:r>
        </a:p>
      </dgm:t>
    </dgm:pt>
    <dgm:pt modelId="{11BE4391-B023-433A-87F0-18E6AEB9CAD0}" type="parTrans" cxnId="{A1142732-48D3-4E9B-A838-644E1E9B6E4D}">
      <dgm:prSet/>
      <dgm:spPr/>
      <dgm:t>
        <a:bodyPr/>
        <a:lstStyle/>
        <a:p>
          <a:endParaRPr lang="lv-LV"/>
        </a:p>
      </dgm:t>
    </dgm:pt>
    <dgm:pt modelId="{D4D490D9-970B-45FD-B6D3-2613C24ECFE0}" type="sibTrans" cxnId="{A1142732-48D3-4E9B-A838-644E1E9B6E4D}">
      <dgm:prSet/>
      <dgm:spPr/>
      <dgm:t>
        <a:bodyPr/>
        <a:lstStyle/>
        <a:p>
          <a:endParaRPr lang="lv-LV"/>
        </a:p>
      </dgm:t>
    </dgm:pt>
    <dgm:pt modelId="{FB9C2D98-FFF8-49A9-8A73-6679E83E875E}">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Piemēram, t-krekli, pudeles, auduma maisiņi u. tml., kas satur projekta/ projekta īstenotāja logo vai tml.</a:t>
          </a:r>
        </a:p>
      </dgm:t>
    </dgm:pt>
    <dgm:pt modelId="{1BC0FC79-76F1-47FE-A661-24F0B24341DD}" type="parTrans" cxnId="{6CCE1885-29EA-4C0C-AE7F-3BBB923BE6ED}">
      <dgm:prSet/>
      <dgm:spPr/>
      <dgm:t>
        <a:bodyPr/>
        <a:lstStyle/>
        <a:p>
          <a:endParaRPr lang="lv-LV"/>
        </a:p>
      </dgm:t>
    </dgm:pt>
    <dgm:pt modelId="{7796D660-40D7-48BD-825A-FF72A25B71F4}" type="sibTrans" cxnId="{6CCE1885-29EA-4C0C-AE7F-3BBB923BE6ED}">
      <dgm:prSet/>
      <dgm:spPr/>
      <dgm:t>
        <a:bodyPr/>
        <a:lstStyle/>
        <a:p>
          <a:endParaRPr lang="lv-LV"/>
        </a:p>
      </dgm:t>
    </dgm:pt>
    <dgm:pt modelId="{7A20A487-178B-452D-8DE0-FD7480FA5555}">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dirty="0">
            <a:latin typeface="Verdana" panose="020B0604030504040204" pitchFamily="34" charset="0"/>
            <a:ea typeface="Verdana" panose="020B0604030504040204" pitchFamily="34" charset="0"/>
            <a:cs typeface="+mn-cs"/>
          </a:endParaRPr>
        </a:p>
      </dgm:t>
    </dgm:pt>
    <dgm:pt modelId="{3F786997-6D86-47C5-8B6A-D28C9F74A5D5}" type="parTrans" cxnId="{35A03E85-F392-41A5-851C-7E7E99EC6923}">
      <dgm:prSet/>
      <dgm:spPr/>
      <dgm:t>
        <a:bodyPr/>
        <a:lstStyle/>
        <a:p>
          <a:endParaRPr lang="lv-LV"/>
        </a:p>
      </dgm:t>
    </dgm:pt>
    <dgm:pt modelId="{36C8ADE8-9FAF-45F5-8144-EFA2BC90A6D5}" type="sibTrans" cxnId="{35A03E85-F392-41A5-851C-7E7E99EC6923}">
      <dgm:prSet/>
      <dgm:spPr/>
      <dgm:t>
        <a:bodyPr/>
        <a:lstStyle/>
        <a:p>
          <a:endParaRPr lang="lv-LV"/>
        </a:p>
      </dgm:t>
    </dgm:pt>
    <dgm:pt modelId="{886DB293-3FF9-4511-9B82-D24FABBA2180}">
      <dgm:prSet custT="1"/>
      <dgm:spPr/>
      <dgm:t>
        <a:bodyPr/>
        <a:lstStyle/>
        <a:p>
          <a:pPr algn="l">
            <a:buFont typeface="Arial" panose="020B0604020202020204" pitchFamily="34" charset="0"/>
            <a:buChar char="•"/>
          </a:pPr>
          <a:r>
            <a:rPr lang="lv-LV" sz="1300" dirty="0"/>
            <a:t>Tai skaitā uzkodas, apkalpošana un piegāde</a:t>
          </a:r>
        </a:p>
      </dgm:t>
    </dgm:pt>
    <dgm:pt modelId="{D483CA55-B3B4-481E-A774-D766B3A2BB5D}" type="parTrans" cxnId="{9444F43B-60DA-4957-8C26-15D69199566F}">
      <dgm:prSet/>
      <dgm:spPr/>
      <dgm:t>
        <a:bodyPr/>
        <a:lstStyle/>
        <a:p>
          <a:endParaRPr lang="lv-LV"/>
        </a:p>
      </dgm:t>
    </dgm:pt>
    <dgm:pt modelId="{CB620224-A665-435E-95BC-8DD7CE248A22}" type="sibTrans" cxnId="{9444F43B-60DA-4957-8C26-15D69199566F}">
      <dgm:prSet/>
      <dgm:spPr/>
      <dgm:t>
        <a:bodyPr/>
        <a:lstStyle/>
        <a:p>
          <a:endParaRPr lang="lv-LV"/>
        </a:p>
      </dgm:t>
    </dgm:pt>
    <dgm:pt modelId="{95BB6462-28EE-4C1D-9457-46B9EDFECF13}">
      <dgm:prSet custT="1"/>
      <dgm:spPr/>
      <dgm:t>
        <a:bodyPr/>
        <a:lstStyle/>
        <a:p>
          <a:pPr algn="ctr">
            <a:buNone/>
          </a:pPr>
          <a:endParaRPr lang="lv-LV" sz="1200" dirty="0"/>
        </a:p>
      </dgm:t>
    </dgm:pt>
    <dgm:pt modelId="{CEF7C5A2-4EB4-45C5-BD67-D6D85E38B5F4}" type="parTrans" cxnId="{1ADB12EF-2476-4928-8E06-4AEA2A71B23A}">
      <dgm:prSet/>
      <dgm:spPr/>
      <dgm:t>
        <a:bodyPr/>
        <a:lstStyle/>
        <a:p>
          <a:endParaRPr lang="lv-LV"/>
        </a:p>
      </dgm:t>
    </dgm:pt>
    <dgm:pt modelId="{47A16E44-6C12-4F7C-99ED-EE5ED2E5036F}" type="sibTrans" cxnId="{1ADB12EF-2476-4928-8E06-4AEA2A71B23A}">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4"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4"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4">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4"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4" custScaleX="154160" custScaleY="110795" custLinFactNeighborY="-594">
        <dgm:presLayoutVars>
          <dgm:bulletEnabled val="1"/>
        </dgm:presLayoutVars>
      </dgm:prSet>
      <dgm:spPr/>
    </dgm:pt>
    <dgm:pt modelId="{9BAEB608-BA2C-4319-9B17-619DA66D8973}" type="pres">
      <dgm:prSet presAssocID="{206659B4-5D47-4FD2-93B1-B837F161AB76}" presName="parentNode" presStyleLbl="revTx" presStyleIdx="1" presStyleCnt="4">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4"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4"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4">
        <dgm:presLayoutVars>
          <dgm:chMax val="0"/>
          <dgm:bulletEnabled val="1"/>
        </dgm:presLayoutVars>
      </dgm:prSet>
      <dgm:spPr/>
    </dgm:pt>
    <dgm:pt modelId="{70CF8AA6-75BE-4DBA-A3F0-83BE3953DDFA}" type="pres">
      <dgm:prSet presAssocID="{8141E8B9-D1C4-4B9C-A607-822CE99B1D18}" presName="sibTrans" presStyleCnt="0"/>
      <dgm:spPr/>
    </dgm:pt>
    <dgm:pt modelId="{00425575-2267-47CC-8717-75704174A60B}" type="pres">
      <dgm:prSet presAssocID="{27519716-D3E4-4B3B-9ABE-ADD35559EBA4}" presName="compositeNode" presStyleCnt="0">
        <dgm:presLayoutVars>
          <dgm:bulletEnabled val="1"/>
        </dgm:presLayoutVars>
      </dgm:prSet>
      <dgm:spPr/>
    </dgm:pt>
    <dgm:pt modelId="{D98F2E8C-EE99-4C00-9D87-5AEC92FE7B37}" type="pres">
      <dgm:prSet presAssocID="{27519716-D3E4-4B3B-9ABE-ADD35559EBA4}" presName="image" presStyleLbl="fgImgPlace1" presStyleIdx="3" presStyleCnt="4"/>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1BDA878F-3C83-4FAB-87D6-883E61500377}" type="pres">
      <dgm:prSet presAssocID="{27519716-D3E4-4B3B-9ABE-ADD35559EBA4}" presName="childNode" presStyleLbl="node1" presStyleIdx="3" presStyleCnt="4" custScaleX="166451" custScaleY="110841">
        <dgm:presLayoutVars>
          <dgm:bulletEnabled val="1"/>
        </dgm:presLayoutVars>
      </dgm:prSet>
      <dgm:spPr/>
    </dgm:pt>
    <dgm:pt modelId="{97BBA52C-FF88-48D0-B68C-E4351EC70CE1}" type="pres">
      <dgm:prSet presAssocID="{27519716-D3E4-4B3B-9ABE-ADD35559EBA4}" presName="parentNode" presStyleLbl="revTx" presStyleIdx="3" presStyleCnt="4">
        <dgm:presLayoutVars>
          <dgm:chMax val="0"/>
          <dgm:bulletEnabled val="1"/>
        </dgm:presLayoutVars>
      </dgm:prSet>
      <dgm:spPr/>
    </dgm:pt>
  </dgm:ptLst>
  <dgm:cxnLst>
    <dgm:cxn modelId="{6CF56002-350C-4098-8DA4-D36F683132D7}" type="presOf" srcId="{A7D4CEDA-C297-443E-B64B-63F8878C97CD}" destId="{3A7E204C-ACD7-4AF9-8A7C-D54AE53D4699}" srcOrd="0" destOrd="4" presId="urn:microsoft.com/office/officeart/2005/8/layout/hList2"/>
    <dgm:cxn modelId="{6E9F8308-E819-494A-BC6C-88FD7C75A6B3}" type="presOf" srcId="{64504C95-0CCC-4D3E-960B-1115BD94C8E9}" destId="{1BDA878F-3C83-4FAB-87D6-883E61500377}" srcOrd="0" destOrd="0" presId="urn:microsoft.com/office/officeart/2005/8/layout/hList2"/>
    <dgm:cxn modelId="{E987250C-7256-40CC-B6FC-DDA81DC7D7DC}" type="presOf" srcId="{60589153-E7E2-4062-B0E7-ECB592434EE6}" destId="{1BDA878F-3C83-4FAB-87D6-883E61500377}" srcOrd="0" destOrd="2" presId="urn:microsoft.com/office/officeart/2005/8/layout/hList2"/>
    <dgm:cxn modelId="{632FC80C-803E-45BB-BFAA-476B224BB0EE}" srcId="{8C251FFB-0C74-4567-91B9-F28D0F18C3F5}" destId="{A01A0ABB-E239-44A7-B8ED-B502E4C95FFA}" srcOrd="6" destOrd="0" parTransId="{CAF0D17C-1DD5-48B2-A7B2-077546308B6B}" sibTransId="{2C1F4677-0C15-407E-A354-8F1892EF6C70}"/>
    <dgm:cxn modelId="{72532A14-2358-43B8-83D0-198F86425E0F}" type="presOf" srcId="{4DA41707-DDDD-4538-846D-AC609BB611ED}" destId="{3A7E204C-ACD7-4AF9-8A7C-D54AE53D4699}" srcOrd="0" destOrd="1" presId="urn:microsoft.com/office/officeart/2005/8/layout/hList2"/>
    <dgm:cxn modelId="{0B23F31B-7087-4215-AAFE-7B236B9C3430}" type="presOf" srcId="{129EB2F2-546B-4EA1-842D-ECE592DA008D}" destId="{DCF43F14-6045-4F16-94FD-9BDB6BCAAF3D}" srcOrd="0" destOrd="2" presId="urn:microsoft.com/office/officeart/2005/8/layout/hList2"/>
    <dgm:cxn modelId="{4BD54823-34E7-4205-83A8-B85627097901}" type="presOf" srcId="{8C251FFB-0C74-4567-91B9-F28D0F18C3F5}" destId="{D69F0F0C-388F-4373-B424-A5207B4713B9}" srcOrd="0" destOrd="0" presId="urn:microsoft.com/office/officeart/2005/8/layout/hList2"/>
    <dgm:cxn modelId="{ED8E8A23-4AEC-4FCA-9349-FADE56207054}" srcId="{8C251FFB-0C74-4567-91B9-F28D0F18C3F5}" destId="{C74A4D5C-B263-49F0-A9A4-42E7454D4AF2}" srcOrd="5" destOrd="0" parTransId="{7894D08A-C0B1-4CBF-B368-4E4ADD9E0549}" sibTransId="{792B7DBB-C7FE-4C52-9A4E-7A05FC2E57F8}"/>
    <dgm:cxn modelId="{83B35525-148F-4AB0-87B2-9343B5AE75C8}" srcId="{206659B4-5D47-4FD2-93B1-B837F161AB76}" destId="{81821C5E-303B-4A8B-9BAB-BE8355737833}" srcOrd="4" destOrd="0" parTransId="{5DB7DB68-0B24-4B91-AC27-4F4DF210E64A}" sibTransId="{9E3C8D85-B880-4360-8399-1542CCDBC85B}"/>
    <dgm:cxn modelId="{BC3B4927-483D-4F71-8DBD-6A4A5D4657E5}" srcId="{32E334A3-4F2D-4678-9064-C2C46CE1475A}" destId="{873679F4-3CB7-4A31-8C13-9FD6DBCA4483}" srcOrd="2" destOrd="0" parTransId="{0AA7DFE3-8072-46FF-A663-46BEF9A25F78}" sibTransId="{52706D15-5A6E-4009-B65A-C49B1AC2487F}"/>
    <dgm:cxn modelId="{AE53052B-63DE-4ACD-AC87-76B22BD628D0}" srcId="{206659B4-5D47-4FD2-93B1-B837F161AB76}" destId="{339F7770-5755-413C-BCB1-6007A88F9F08}" srcOrd="1" destOrd="0" parTransId="{4B6C02BB-3C14-4537-9F5E-A53E348F4AC9}" sibTransId="{F7987E35-9928-4843-A436-914718B62AF2}"/>
    <dgm:cxn modelId="{B2C4232E-608A-4220-AF53-812ECE25C7A9}" type="presOf" srcId="{FA85D008-FD12-4A5A-AAF5-850DEE53B775}" destId="{3EB5337F-C1AA-423C-921B-C5ED7886DE3F}" srcOrd="0" destOrd="0" presId="urn:microsoft.com/office/officeart/2005/8/layout/hList2"/>
    <dgm:cxn modelId="{0CBA9D2E-39C3-454D-B30C-460E2439ED03}" type="presOf" srcId="{FD22CB27-7EDC-4177-85F2-6343F515DFD0}" destId="{3EB5337F-C1AA-423C-921B-C5ED7886DE3F}" srcOrd="0" destOrd="5" presId="urn:microsoft.com/office/officeart/2005/8/layout/hList2"/>
    <dgm:cxn modelId="{1B29E131-2BC5-4216-8869-298865A6D6E0}" srcId="{8C251FFB-0C74-4567-91B9-F28D0F18C3F5}" destId="{1A9F5C39-F8A9-4910-9872-ECEFEF0B89C3}" srcOrd="7" destOrd="0" parTransId="{D41BA6C6-86A5-4184-9AC4-927E1A149CE9}" sibTransId="{86C432B1-8A02-4B8C-9DB4-2BADDBDF5691}"/>
    <dgm:cxn modelId="{A1142732-48D3-4E9B-A838-644E1E9B6E4D}" srcId="{32E334A3-4F2D-4678-9064-C2C46CE1475A}" destId="{FD22CB27-7EDC-4177-85F2-6343F515DFD0}" srcOrd="5" destOrd="0" parTransId="{11BE4391-B023-433A-87F0-18E6AEB9CAD0}" sibTransId="{D4D490D9-970B-45FD-B6D3-2613C24ECFE0}"/>
    <dgm:cxn modelId="{5B344437-4D57-4419-9FE1-E35BA7897420}" type="presOf" srcId="{C74A4D5C-B263-49F0-A9A4-42E7454D4AF2}" destId="{3A7E204C-ACD7-4AF9-8A7C-D54AE53D4699}" srcOrd="0" destOrd="5" presId="urn:microsoft.com/office/officeart/2005/8/layout/hList2"/>
    <dgm:cxn modelId="{9444F43B-60DA-4957-8C26-15D69199566F}" srcId="{27519716-D3E4-4B3B-9ABE-ADD35559EBA4}" destId="{886DB293-3FF9-4511-9B82-D24FABBA2180}" srcOrd="6" destOrd="0" parTransId="{D483CA55-B3B4-481E-A774-D766B3A2BB5D}" sibTransId="{CB620224-A665-435E-95BC-8DD7CE248A22}"/>
    <dgm:cxn modelId="{0E59F43C-1A2B-4A45-81ED-30F6C41A9F30}" type="presOf" srcId="{94EBA6D0-9CD5-45DC-8648-1ACDC115ED0A}" destId="{DCF43F14-6045-4F16-94FD-9BDB6BCAAF3D}" srcOrd="0" destOrd="6" presId="urn:microsoft.com/office/officeart/2005/8/layout/hList2"/>
    <dgm:cxn modelId="{10EEF863-FAA2-43BE-90C8-5217DFAF2856}" type="presOf" srcId="{61F5E699-9905-4BE8-A116-32DA480260DF}" destId="{DCF43F14-6045-4F16-94FD-9BDB6BCAAF3D}" srcOrd="0" destOrd="5" presId="urn:microsoft.com/office/officeart/2005/8/layout/hList2"/>
    <dgm:cxn modelId="{C673D767-51F3-4157-B55E-64926860400B}" srcId="{206659B4-5D47-4FD2-93B1-B837F161AB76}" destId="{129EB2F2-546B-4EA1-842D-ECE592DA008D}" srcOrd="2" destOrd="0" parTransId="{B9F4878F-8124-4C5C-919C-A6248052AE6C}" sibTransId="{7D6038B4-A403-4765-9489-902207AEB2D5}"/>
    <dgm:cxn modelId="{ABB83D4E-C367-4357-9142-DBE2D1E0E1D5}" type="presOf" srcId="{1A9F5C39-F8A9-4910-9872-ECEFEF0B89C3}" destId="{3A7E204C-ACD7-4AF9-8A7C-D54AE53D4699}" srcOrd="0" destOrd="7" presId="urn:microsoft.com/office/officeart/2005/8/layout/hList2"/>
    <dgm:cxn modelId="{EE2E9550-EE23-48CA-BDE4-1B128269BC23}" srcId="{8C251FFB-0C74-4567-91B9-F28D0F18C3F5}" destId="{C60936EC-BE8A-420F-95A1-F4DC94FE4D27}" srcOrd="8" destOrd="0" parTransId="{E11865BF-C2B6-41EB-9C4C-2DA9A91151D1}" sibTransId="{EA77E5B0-72B0-4090-B0BD-20DD7DFD6629}"/>
    <dgm:cxn modelId="{AC677273-842F-48D8-AB08-6DC94C4B63B2}" srcId="{8C251FFB-0C74-4567-91B9-F28D0F18C3F5}" destId="{08EB7FE5-8F39-4DB6-80FB-3FD9B1342278}" srcOrd="3" destOrd="0" parTransId="{47A40695-2EEE-4BA7-84F5-8D935C32B3D8}" sibTransId="{6EC1825A-2E4E-485B-BE58-A1BE3F2570E7}"/>
    <dgm:cxn modelId="{B4540457-BD8D-42C7-93BE-E963C312053B}" type="presOf" srcId="{CC77675A-3525-4D87-9D1E-B06C33A21227}" destId="{3EB5337F-C1AA-423C-921B-C5ED7886DE3F}" srcOrd="0" destOrd="1" presId="urn:microsoft.com/office/officeart/2005/8/layout/hList2"/>
    <dgm:cxn modelId="{17652558-D337-43E4-95C4-526B0855ECF5}" srcId="{27519716-D3E4-4B3B-9ABE-ADD35559EBA4}" destId="{944907B6-65F3-47D6-9538-8B153EDC9672}" srcOrd="1" destOrd="0" parTransId="{6ECC80F4-658F-48AB-AE32-9B02CF6089ED}" sibTransId="{26298676-6B2C-42CF-A232-AA9E1CBEB04C}"/>
    <dgm:cxn modelId="{D8B7827C-9C8D-484F-B131-E466A297A45B}" type="presOf" srcId="{886DB293-3FF9-4511-9B82-D24FABBA2180}" destId="{1BDA878F-3C83-4FAB-87D6-883E61500377}" srcOrd="0" destOrd="6" presId="urn:microsoft.com/office/officeart/2005/8/layout/hList2"/>
    <dgm:cxn modelId="{C7CE9F7E-7727-420D-83D4-45954F69D0A0}" type="presOf" srcId="{FEC4BDF4-FDFC-470C-ABCC-B2E53E131D64}" destId="{3A7E204C-ACD7-4AF9-8A7C-D54AE53D4699}" srcOrd="0" destOrd="0" presId="urn:microsoft.com/office/officeart/2005/8/layout/hList2"/>
    <dgm:cxn modelId="{FEA9A183-22F1-432B-BF09-728A59841EB3}" type="presOf" srcId="{339F7770-5755-413C-BCB1-6007A88F9F08}" destId="{DCF43F14-6045-4F16-94FD-9BDB6BCAAF3D}" srcOrd="0" destOrd="1" presId="urn:microsoft.com/office/officeart/2005/8/layout/hList2"/>
    <dgm:cxn modelId="{6CCE1885-29EA-4C0C-AE7F-3BBB923BE6ED}" srcId="{32E334A3-4F2D-4678-9064-C2C46CE1475A}" destId="{FB9C2D98-FFF8-49A9-8A73-6679E83E875E}" srcOrd="6" destOrd="0" parTransId="{1BC0FC79-76F1-47FE-A661-24F0B24341DD}" sibTransId="{7796D660-40D7-48BD-825A-FF72A25B71F4}"/>
    <dgm:cxn modelId="{35A03E85-F392-41A5-851C-7E7E99EC6923}" srcId="{32E334A3-4F2D-4678-9064-C2C46CE1475A}" destId="{7A20A487-178B-452D-8DE0-FD7480FA5555}" srcOrd="4" destOrd="0" parTransId="{3F786997-6D86-47C5-8B6A-D28C9F74A5D5}" sibTransId="{36C8ADE8-9FAF-45F5-8144-EFA2BC90A6D5}"/>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D788DC87-65CD-4353-8CC0-526651A5E22D}" type="presOf" srcId="{95BB6462-28EE-4C1D-9457-46B9EDFECF13}" destId="{1BDA878F-3C83-4FAB-87D6-883E61500377}" srcOrd="0" destOrd="5" presId="urn:microsoft.com/office/officeart/2005/8/layout/hList2"/>
    <dgm:cxn modelId="{C2ECAC8E-26BF-4613-982C-B4588DFDE32B}" srcId="{27519716-D3E4-4B3B-9ABE-ADD35559EBA4}" destId="{64504C95-0CCC-4D3E-960B-1115BD94C8E9}" srcOrd="0" destOrd="0" parTransId="{6B438876-F933-4384-9CA2-D8046678108F}" sibTransId="{CE09C27E-F2EF-44CD-B9EB-F0663D1306F4}"/>
    <dgm:cxn modelId="{4393CA94-AF7F-45DF-95D6-E9AC8EA00FB1}" srcId="{CEA72EAE-10E0-446C-BD85-1C8E3DF6264B}" destId="{206659B4-5D47-4FD2-93B1-B837F161AB76}" srcOrd="1" destOrd="0" parTransId="{7E5CDD4D-ADDE-494F-A15D-5F292C03E1DB}" sibTransId="{B2EB06DE-C8C4-4C12-B311-D50CB4952708}"/>
    <dgm:cxn modelId="{168AF398-6DFD-4F16-B0BF-EA80C35C6F14}" srcId="{CEA72EAE-10E0-446C-BD85-1C8E3DF6264B}" destId="{27519716-D3E4-4B3B-9ABE-ADD35559EBA4}" srcOrd="3" destOrd="0" parTransId="{5F4D7E14-0E9F-4430-BB98-EE3890D54B3B}" sibTransId="{5C6EACF4-A221-48E5-A968-8A116037723B}"/>
    <dgm:cxn modelId="{FE0D7AA1-1CFD-4925-A21A-21FD39787C70}" srcId="{8C251FFB-0C74-4567-91B9-F28D0F18C3F5}" destId="{A7D4CEDA-C297-443E-B64B-63F8878C97CD}" srcOrd="4" destOrd="0" parTransId="{A72D846C-BC15-47A7-BE15-6ADD7D7BEA2F}" sibTransId="{126CCBC9-544B-4C79-8769-2351FE8C8AC8}"/>
    <dgm:cxn modelId="{8517C3A2-02CD-409B-8DF1-2A972F5107C7}" type="presOf" srcId="{CEA72EAE-10E0-446C-BD85-1C8E3DF6264B}" destId="{5E5B4441-23C6-469B-A0E8-5AE3B628055B}" srcOrd="0" destOrd="0" presId="urn:microsoft.com/office/officeart/2005/8/layout/hList2"/>
    <dgm:cxn modelId="{9A10FDA7-7342-49D7-A4E8-25F483E5B471}" type="presOf" srcId="{08EB7FE5-8F39-4DB6-80FB-3FD9B1342278}" destId="{3A7E204C-ACD7-4AF9-8A7C-D54AE53D4699}" srcOrd="0" destOrd="3" presId="urn:microsoft.com/office/officeart/2005/8/layout/hList2"/>
    <dgm:cxn modelId="{54FC11AA-75DD-4308-A4F7-1369A022481B}" srcId="{8C251FFB-0C74-4567-91B9-F28D0F18C3F5}" destId="{FEC4BDF4-FDFC-470C-ABCC-B2E53E131D64}" srcOrd="0" destOrd="0" parTransId="{E66693CC-82BB-475F-9DCB-DD44BF62728F}" sibTransId="{E837DDD1-A368-40F6-847C-24069D8880A2}"/>
    <dgm:cxn modelId="{1DED53AB-8228-4C41-9284-39ACC1BB057E}" srcId="{206659B4-5D47-4FD2-93B1-B837F161AB76}" destId="{70049F6C-1F51-435E-A707-04201106D7E3}" srcOrd="3" destOrd="0" parTransId="{D6613282-C73B-47E0-96EE-F5EE9022BB0B}" sibTransId="{4898C01E-FDD5-4EFA-BC77-1209B623E31E}"/>
    <dgm:cxn modelId="{B10039B5-286C-4327-9CAF-197613D80063}" type="presOf" srcId="{32E334A3-4F2D-4678-9064-C2C46CE1475A}" destId="{E8EDE472-0F6F-4266-8AE5-0253DC699F02}" srcOrd="0" destOrd="0" presId="urn:microsoft.com/office/officeart/2005/8/layout/hList2"/>
    <dgm:cxn modelId="{BBA89DB5-0E6C-4A2D-A3CC-2F7F07A4A3D2}" srcId="{8C251FFB-0C74-4567-91B9-F28D0F18C3F5}" destId="{747E8976-8B22-4F1E-A8C5-F7C260265426}" srcOrd="2" destOrd="0" parTransId="{37D761F3-437C-4C34-B951-0EC31DBEEB50}" sibTransId="{9E4BF315-60A4-4CC2-9F31-DA3FE2CA9009}"/>
    <dgm:cxn modelId="{79C000BE-7CB5-4759-BD76-6A43FEC781B8}" type="presOf" srcId="{C60936EC-BE8A-420F-95A1-F4DC94FE4D27}" destId="{3A7E204C-ACD7-4AF9-8A7C-D54AE53D4699}" srcOrd="0" destOrd="8" presId="urn:microsoft.com/office/officeart/2005/8/layout/hList2"/>
    <dgm:cxn modelId="{5F0766C1-399F-4468-9749-A986FF642E02}" type="presOf" srcId="{86B4423D-1F6C-4A7F-B804-41437D67DB48}" destId="{1BDA878F-3C83-4FAB-87D6-883E61500377}" srcOrd="0" destOrd="3" presId="urn:microsoft.com/office/officeart/2005/8/layout/hList2"/>
    <dgm:cxn modelId="{335291C3-B2C8-4C5E-AA5B-42D34044EFF0}" type="presOf" srcId="{5E3C2492-3A09-45DC-88CF-E457A587C20F}" destId="{1BDA878F-3C83-4FAB-87D6-883E61500377}" srcOrd="0" destOrd="4" presId="urn:microsoft.com/office/officeart/2005/8/layout/hList2"/>
    <dgm:cxn modelId="{FCCF8ECA-35A3-4619-9F7A-9AC19DA9CE6A}" type="presOf" srcId="{81821C5E-303B-4A8B-9BAB-BE8355737833}" destId="{DCF43F14-6045-4F16-94FD-9BDB6BCAAF3D}" srcOrd="0" destOrd="4" presId="urn:microsoft.com/office/officeart/2005/8/layout/hList2"/>
    <dgm:cxn modelId="{B927A8CC-4165-45B4-B772-119FE78FAA7D}" type="presOf" srcId="{873679F4-3CB7-4A31-8C13-9FD6DBCA4483}" destId="{3EB5337F-C1AA-423C-921B-C5ED7886DE3F}" srcOrd="0" destOrd="2" presId="urn:microsoft.com/office/officeart/2005/8/layout/hList2"/>
    <dgm:cxn modelId="{5BEC97CE-4262-4EB8-A7AB-19388BEF797E}" type="presOf" srcId="{A6DE5A8B-34D1-46EE-BEA9-D37C10F90F34}" destId="{3EB5337F-C1AA-423C-921B-C5ED7886DE3F}" srcOrd="0" destOrd="3" presId="urn:microsoft.com/office/officeart/2005/8/layout/hList2"/>
    <dgm:cxn modelId="{396FE1CE-7BFB-4380-AAE3-77C96799DBC9}" type="presOf" srcId="{A01A0ABB-E239-44A7-B8ED-B502E4C95FFA}" destId="{3A7E204C-ACD7-4AF9-8A7C-D54AE53D4699}" srcOrd="0" destOrd="6" presId="urn:microsoft.com/office/officeart/2005/8/layout/hList2"/>
    <dgm:cxn modelId="{F49DBBD2-0FC0-4E02-BA07-027BF687237C}" srcId="{8C251FFB-0C74-4567-91B9-F28D0F18C3F5}" destId="{4DA41707-DDDD-4538-846D-AC609BB611ED}" srcOrd="1" destOrd="0" parTransId="{27FC1A8C-A007-4DF9-AB44-44768DC62CE8}" sibTransId="{BF50A168-7C70-4C38-99F3-7115F4125441}"/>
    <dgm:cxn modelId="{AEA32DD3-2FC2-4237-97D3-773CE1BA7B3B}" srcId="{206659B4-5D47-4FD2-93B1-B837F161AB76}" destId="{94EBA6D0-9CD5-45DC-8648-1ACDC115ED0A}" srcOrd="6" destOrd="0" parTransId="{6FF06D0F-7C5E-4875-BB22-68F2D8DDEC4F}" sibTransId="{B8B9DB09-81BD-42E8-AA4D-A03A054476CC}"/>
    <dgm:cxn modelId="{01814BD8-069C-44D6-A479-09348588F5B6}" srcId="{32E334A3-4F2D-4678-9064-C2C46CE1475A}" destId="{A6DE5A8B-34D1-46EE-BEA9-D37C10F90F34}" srcOrd="3" destOrd="0" parTransId="{AC513C09-271A-41CE-9DCB-C3AA5405C0D4}" sibTransId="{F4D44149-5063-465F-971C-6AC3E9FF41DF}"/>
    <dgm:cxn modelId="{E6313FD9-6887-48E0-95E3-2BBC9D2139B4}" type="presOf" srcId="{7A20A487-178B-452D-8DE0-FD7480FA5555}" destId="{3EB5337F-C1AA-423C-921B-C5ED7886DE3F}" srcOrd="0" destOrd="4" presId="urn:microsoft.com/office/officeart/2005/8/layout/hList2"/>
    <dgm:cxn modelId="{58107DDA-7C90-4901-8E56-DAEEA0D9A745}" type="presOf" srcId="{70049F6C-1F51-435E-A707-04201106D7E3}" destId="{DCF43F14-6045-4F16-94FD-9BDB6BCAAF3D}" srcOrd="0" destOrd="3" presId="urn:microsoft.com/office/officeart/2005/8/layout/hList2"/>
    <dgm:cxn modelId="{E10677DB-A745-4334-80DB-86EB04AB08BE}" type="presOf" srcId="{FB9C2D98-FFF8-49A9-8A73-6679E83E875E}" destId="{3EB5337F-C1AA-423C-921B-C5ED7886DE3F}" srcOrd="0" destOrd="6" presId="urn:microsoft.com/office/officeart/2005/8/layout/hList2"/>
    <dgm:cxn modelId="{B1DC64DF-F7C0-4651-877D-120A1B332715}" type="presOf" srcId="{12DA57B7-D7DF-43B8-9F8A-817438C7B277}" destId="{DCF43F14-6045-4F16-94FD-9BDB6BCAAF3D}" srcOrd="0" destOrd="0" presId="urn:microsoft.com/office/officeart/2005/8/layout/hList2"/>
    <dgm:cxn modelId="{86C855E2-3CA0-48F0-BF9B-386CE928DD04}" srcId="{27519716-D3E4-4B3B-9ABE-ADD35559EBA4}" destId="{86B4423D-1F6C-4A7F-B804-41437D67DB48}" srcOrd="3" destOrd="0" parTransId="{CBCB854D-C82B-4F22-965B-0BA50F50A730}" sibTransId="{D90E864E-AC43-4DCF-871E-E65DA5CBDFA0}"/>
    <dgm:cxn modelId="{7FDCD3E6-FE8B-4452-AA1B-A6AD13F2D903}" srcId="{32E334A3-4F2D-4678-9064-C2C46CE1475A}" destId="{CC77675A-3525-4D87-9D1E-B06C33A21227}" srcOrd="1" destOrd="0" parTransId="{1C39AD33-D0C5-44F3-826F-A736EE1F18C6}" sibTransId="{648AD481-4ECD-4B0E-97DB-F4B08B61E08E}"/>
    <dgm:cxn modelId="{354F15E8-0F30-4316-8BFB-F2E481B6C9B5}" srcId="{206659B4-5D47-4FD2-93B1-B837F161AB76}" destId="{61F5E699-9905-4BE8-A116-32DA480260DF}" srcOrd="5" destOrd="0" parTransId="{87A030C9-3E8E-4ED0-983E-0481B642E2A3}" sibTransId="{C5D56D36-334B-4E2D-A7AA-8D26836FE47D}"/>
    <dgm:cxn modelId="{1D2E79E9-C12B-4D07-B1D7-377F3E646297}" srcId="{27519716-D3E4-4B3B-9ABE-ADD35559EBA4}" destId="{60589153-E7E2-4062-B0E7-ECB592434EE6}" srcOrd="2" destOrd="0" parTransId="{A5997F5B-C68D-4067-A642-CC66226B8E9A}" sibTransId="{7311DFB3-C3F1-4F4F-A7C5-81A92A99385B}"/>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ADB12EF-2476-4928-8E06-4AEA2A71B23A}" srcId="{27519716-D3E4-4B3B-9ABE-ADD35559EBA4}" destId="{95BB6462-28EE-4C1D-9457-46B9EDFECF13}" srcOrd="5" destOrd="0" parTransId="{CEF7C5A2-4EB4-45C5-BD67-D6D85E38B5F4}" sibTransId="{47A16E44-6C12-4F7C-99ED-EE5ED2E5036F}"/>
    <dgm:cxn modelId="{F0BC5DEF-4CDA-4EE5-B6A3-1F7A8892BF3F}" srcId="{27519716-D3E4-4B3B-9ABE-ADD35559EBA4}" destId="{5E3C2492-3A09-45DC-88CF-E457A587C20F}" srcOrd="4" destOrd="0" parTransId="{ABE2566B-CD8E-4425-AD60-0E372F987A45}" sibTransId="{1C0CA8FB-BAA9-4CCF-956A-8BECE7BB90D4}"/>
    <dgm:cxn modelId="{6B47ECF1-6488-42CC-B6FA-229B70A20FFD}" type="presOf" srcId="{944907B6-65F3-47D6-9538-8B153EDC9672}" destId="{1BDA878F-3C83-4FAB-87D6-883E61500377}" srcOrd="0" destOrd="1" presId="urn:microsoft.com/office/officeart/2005/8/layout/hList2"/>
    <dgm:cxn modelId="{726635F5-99D9-4E88-8805-455DA3965887}" type="presOf" srcId="{27519716-D3E4-4B3B-9ABE-ADD35559EBA4}" destId="{97BBA52C-FF88-48D0-B68C-E4351EC70CE1}" srcOrd="0" destOrd="0" presId="urn:microsoft.com/office/officeart/2005/8/layout/hList2"/>
    <dgm:cxn modelId="{399060FC-34EE-4064-89C1-027264908450}" type="presOf" srcId="{747E8976-8B22-4F1E-A8C5-F7C260265426}" destId="{3A7E204C-ACD7-4AF9-8A7C-D54AE53D4699}" srcOrd="0" destOrd="2" presId="urn:microsoft.com/office/officeart/2005/8/layout/hList2"/>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 modelId="{37D9DDDE-5DF6-4927-8708-CFEFE7BE8B60}" type="presParOf" srcId="{5E5B4441-23C6-469B-A0E8-5AE3B628055B}" destId="{70CF8AA6-75BE-4DBA-A3F0-83BE3953DDFA}" srcOrd="5" destOrd="0" presId="urn:microsoft.com/office/officeart/2005/8/layout/hList2"/>
    <dgm:cxn modelId="{F70EBD4B-2C60-4BA3-BBBB-ABB5F575F4B5}" type="presParOf" srcId="{5E5B4441-23C6-469B-A0E8-5AE3B628055B}" destId="{00425575-2267-47CC-8717-75704174A60B}" srcOrd="6" destOrd="0" presId="urn:microsoft.com/office/officeart/2005/8/layout/hList2"/>
    <dgm:cxn modelId="{E2BECAC8-FA72-41CA-8A68-875486FF06CD}" type="presParOf" srcId="{00425575-2267-47CC-8717-75704174A60B}" destId="{D98F2E8C-EE99-4C00-9D87-5AEC92FE7B37}" srcOrd="0" destOrd="0" presId="urn:microsoft.com/office/officeart/2005/8/layout/hList2"/>
    <dgm:cxn modelId="{C87F72F3-0486-40EF-B356-FC3DBB75B7FF}" type="presParOf" srcId="{00425575-2267-47CC-8717-75704174A60B}" destId="{1BDA878F-3C83-4FAB-87D6-883E61500377}" srcOrd="1" destOrd="0" presId="urn:microsoft.com/office/officeart/2005/8/layout/hList2"/>
    <dgm:cxn modelId="{974E0704-8F99-4A92-8C8A-29BF664AB950}" type="presParOf" srcId="{00425575-2267-47CC-8717-75704174A60B}" destId="{97BBA52C-FF88-48D0-B68C-E4351EC70CE1}"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339E0B-FB6A-4465-ACA7-7FD84E6F6AB7}"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lv-LV"/>
        </a:p>
      </dgm:t>
    </dgm:pt>
    <dgm:pt modelId="{D698C3A5-C59E-4E36-9752-46B67131A3F7}">
      <dgm:prSet phldrT="[Teksts]"/>
      <dgm:spPr/>
      <dgm:t>
        <a:bodyPr/>
        <a:lstStyle/>
        <a:p>
          <a:r>
            <a:rPr lang="lv-LV"/>
            <a:t>Plānot konsolidēti</a:t>
          </a:r>
        </a:p>
      </dgm:t>
    </dgm:pt>
    <dgm:pt modelId="{7A52F7F7-08C9-45CF-AEF9-94208CD915B1}" type="parTrans" cxnId="{B0E5DFCA-814B-4CBB-8137-BD59846FAD79}">
      <dgm:prSet/>
      <dgm:spPr/>
      <dgm:t>
        <a:bodyPr/>
        <a:lstStyle/>
        <a:p>
          <a:endParaRPr lang="lv-LV"/>
        </a:p>
      </dgm:t>
    </dgm:pt>
    <dgm:pt modelId="{4ABDEE70-826F-4900-BA8B-9EF8A72D2432}" type="sibTrans" cxnId="{B0E5DFCA-814B-4CBB-8137-BD59846FAD79}">
      <dgm:prSet/>
      <dgm:spPr/>
      <dgm:t>
        <a:bodyPr/>
        <a:lstStyle/>
        <a:p>
          <a:endParaRPr lang="lv-LV"/>
        </a:p>
      </dgm:t>
    </dgm:pt>
    <dgm:pt modelId="{82FC6C21-0579-4693-95F0-0ADFD9904F28}">
      <dgm:prSet phldrT="[Teksts]" custT="1"/>
      <dgm:spPr/>
      <dgm:t>
        <a:bodyPr lIns="0" tIns="0" rIns="0" bIns="0"/>
        <a:lstStyle/>
        <a:p>
          <a:r>
            <a:rPr lang="lv-LV" sz="1100" i="0" dirty="0"/>
            <a:t>Piemēram, </a:t>
          </a:r>
          <a:r>
            <a:rPr lang="lv-LV" sz="1100" b="1" i="0" dirty="0"/>
            <a:t>neizdalīt atsevišķi </a:t>
          </a:r>
          <a:r>
            <a:rPr lang="lv-LV" sz="1100" b="0" i="0" dirty="0"/>
            <a:t>transporta vai kancelejas izmaksas </a:t>
          </a:r>
          <a:r>
            <a:rPr lang="lv-LV" sz="1100" b="1" i="0" dirty="0"/>
            <a:t>katrai aktivitātei</a:t>
          </a:r>
        </a:p>
      </dgm:t>
    </dgm:pt>
    <dgm:pt modelId="{C9E832BC-A3C4-4B6E-B71F-B32C7C179B02}" type="parTrans" cxnId="{735AC917-DD13-4B61-8915-470F4085D1F8}">
      <dgm:prSet/>
      <dgm:spPr/>
      <dgm:t>
        <a:bodyPr/>
        <a:lstStyle/>
        <a:p>
          <a:endParaRPr lang="lv-LV"/>
        </a:p>
      </dgm:t>
    </dgm:pt>
    <dgm:pt modelId="{AB779942-0CDD-4F00-A91F-CB43E6FB8BF3}" type="sibTrans" cxnId="{735AC917-DD13-4B61-8915-470F4085D1F8}">
      <dgm:prSet/>
      <dgm:spPr/>
      <dgm:t>
        <a:bodyPr/>
        <a:lstStyle/>
        <a:p>
          <a:endParaRPr lang="lv-LV"/>
        </a:p>
      </dgm:t>
    </dgm:pt>
    <dgm:pt modelId="{C8EB7BA1-7427-4F98-AE62-AD355385AA59}">
      <dgm:prSet phldrT="[Teksts]" custT="1"/>
      <dgm:spPr/>
      <dgm:t>
        <a:bodyPr lIns="0" tIns="0" rIns="0" bIns="0"/>
        <a:lstStyle/>
        <a:p>
          <a:r>
            <a:rPr lang="lv-LV" sz="1100" b="1" dirty="0"/>
            <a:t>Detalizētu skaidrojumu </a:t>
          </a:r>
          <a:r>
            <a:rPr lang="lv-LV" sz="1100" dirty="0"/>
            <a:t>par izmaksu aprēķinu sniegt projekta pieteikuma formas </a:t>
          </a:r>
          <a:r>
            <a:rPr lang="lv-LV" sz="1100" b="1" dirty="0"/>
            <a:t>sadaļā «Budžeta pozīciju skaidrojums»</a:t>
          </a:r>
        </a:p>
      </dgm:t>
    </dgm:pt>
    <dgm:pt modelId="{A224D41E-02F7-43DA-BABF-48811C97CE8B}" type="parTrans" cxnId="{2A03E216-2676-4968-B2A4-C35BE909139A}">
      <dgm:prSet/>
      <dgm:spPr/>
      <dgm:t>
        <a:bodyPr/>
        <a:lstStyle/>
        <a:p>
          <a:endParaRPr lang="lv-LV"/>
        </a:p>
      </dgm:t>
    </dgm:pt>
    <dgm:pt modelId="{A511DD56-D380-4FF9-BA8B-962313284DA1}" type="sibTrans" cxnId="{2A03E216-2676-4968-B2A4-C35BE909139A}">
      <dgm:prSet/>
      <dgm:spPr/>
      <dgm:t>
        <a:bodyPr/>
        <a:lstStyle/>
        <a:p>
          <a:endParaRPr lang="lv-LV"/>
        </a:p>
      </dgm:t>
    </dgm:pt>
    <dgm:pt modelId="{6B5D36D6-E35C-42F0-925E-3A3265BEE96D}">
      <dgm:prSet phldrT="[Teksts]"/>
      <dgm:spPr/>
      <dgm:t>
        <a:bodyPr/>
        <a:lstStyle/>
        <a:p>
          <a:r>
            <a:rPr lang="lv-LV"/>
            <a:t>Veidot pārdomātus </a:t>
          </a:r>
          <a:r>
            <a:rPr lang="lv-LV" err="1"/>
            <a:t>apakšpozīciju</a:t>
          </a:r>
          <a:r>
            <a:rPr lang="lv-LV"/>
            <a:t> nosaukumus</a:t>
          </a:r>
        </a:p>
      </dgm:t>
    </dgm:pt>
    <dgm:pt modelId="{976244CB-108F-4AC0-9FC9-8BB2628A647E}" type="parTrans" cxnId="{BA0EDBCB-B12B-4B38-8B71-8ECA3DF3D3B6}">
      <dgm:prSet/>
      <dgm:spPr/>
      <dgm:t>
        <a:bodyPr/>
        <a:lstStyle/>
        <a:p>
          <a:endParaRPr lang="lv-LV"/>
        </a:p>
      </dgm:t>
    </dgm:pt>
    <dgm:pt modelId="{64D93DCE-CFDE-496B-9C7E-17FB2A33613B}" type="sibTrans" cxnId="{BA0EDBCB-B12B-4B38-8B71-8ECA3DF3D3B6}">
      <dgm:prSet/>
      <dgm:spPr/>
      <dgm:t>
        <a:bodyPr/>
        <a:lstStyle/>
        <a:p>
          <a:endParaRPr lang="lv-LV"/>
        </a:p>
      </dgm:t>
    </dgm:pt>
    <dgm:pt modelId="{DBAA21BA-9BC6-4D20-9C20-EF4DB9E5A3BA}">
      <dgm:prSet phldrT="[Teksts]" custT="1"/>
      <dgm:spPr/>
      <dgm:t>
        <a:bodyPr lIns="0" tIns="0" rIns="0" bIns="0"/>
        <a:lstStyle/>
        <a:p>
          <a:r>
            <a:rPr lang="lv-LV" sz="1100" dirty="0"/>
            <a:t>Nodrošina iespēju </a:t>
          </a:r>
          <a:r>
            <a:rPr lang="lv-LV" sz="1100" b="1" dirty="0"/>
            <a:t>elastīgāk reaģēt </a:t>
          </a:r>
          <a:r>
            <a:rPr lang="lv-LV" sz="1100" dirty="0"/>
            <a:t>uz apstākļu un vajadzību maiņu </a:t>
          </a:r>
          <a:r>
            <a:rPr lang="lv-LV" sz="1100" b="1" dirty="0"/>
            <a:t>projekta īstenošanas gaitā</a:t>
          </a:r>
        </a:p>
      </dgm:t>
    </dgm:pt>
    <dgm:pt modelId="{352581B1-F0A1-4CFD-851F-B00B3D65608A}" type="parTrans" cxnId="{EA2BEE82-D3B6-4EB7-B743-3A4AE26CC1EF}">
      <dgm:prSet/>
      <dgm:spPr/>
      <dgm:t>
        <a:bodyPr/>
        <a:lstStyle/>
        <a:p>
          <a:endParaRPr lang="lv-LV"/>
        </a:p>
      </dgm:t>
    </dgm:pt>
    <dgm:pt modelId="{64C68D2C-D5D8-4D88-B18E-8B99E7688BA6}" type="sibTrans" cxnId="{EA2BEE82-D3B6-4EB7-B743-3A4AE26CC1EF}">
      <dgm:prSet/>
      <dgm:spPr/>
      <dgm:t>
        <a:bodyPr/>
        <a:lstStyle/>
        <a:p>
          <a:endParaRPr lang="lv-LV"/>
        </a:p>
      </dgm:t>
    </dgm:pt>
    <dgm:pt modelId="{FCBFF197-E4FD-4D11-ABC6-17ABA0F630A1}">
      <dgm:prSet/>
      <dgm:spPr/>
      <dgm:t>
        <a:bodyPr/>
        <a:lstStyle/>
        <a:p>
          <a:pPr>
            <a:buFont typeface="+mj-lt"/>
            <a:buAutoNum type="arabicParenR"/>
          </a:pPr>
          <a:r>
            <a:rPr lang="lv-LV" i="0"/>
            <a:t>Plānot personāla izmaksas, ieskaitot nodokļus</a:t>
          </a:r>
        </a:p>
      </dgm:t>
    </dgm:pt>
    <dgm:pt modelId="{FD3E7387-6149-44ED-A1F6-2CEB7E29344D}" type="parTrans" cxnId="{6C57A83C-3E7B-4928-9E21-DD9A95495520}">
      <dgm:prSet/>
      <dgm:spPr/>
      <dgm:t>
        <a:bodyPr/>
        <a:lstStyle/>
        <a:p>
          <a:endParaRPr lang="lv-LV"/>
        </a:p>
      </dgm:t>
    </dgm:pt>
    <dgm:pt modelId="{39D8624F-C234-4D1F-A7E9-2EDCA9D64BCB}" type="sibTrans" cxnId="{6C57A83C-3E7B-4928-9E21-DD9A95495520}">
      <dgm:prSet/>
      <dgm:spPr/>
      <dgm:t>
        <a:bodyPr/>
        <a:lstStyle/>
        <a:p>
          <a:endParaRPr lang="lv-LV"/>
        </a:p>
      </dgm:t>
    </dgm:pt>
    <dgm:pt modelId="{E7329E3A-055D-4FE2-90C4-7EBC4553577F}">
      <dgm:prSet custT="1"/>
      <dgm:spPr/>
      <dgm:t>
        <a:bodyPr lIns="0" tIns="0" rIns="0" bIns="0"/>
        <a:lstStyle/>
        <a:p>
          <a:pPr>
            <a:buFont typeface="+mj-lt"/>
            <a:buAutoNum type="arabicParenR"/>
          </a:pPr>
          <a:r>
            <a:rPr lang="lv-LV" sz="1100" b="1" i="0"/>
            <a:t>Darba devēja VSAOI neizdalīt atsevišķā budžeta </a:t>
          </a:r>
          <a:r>
            <a:rPr lang="lv-LV" sz="1100" b="1" i="0" err="1"/>
            <a:t>apakšpozīcijā</a:t>
          </a:r>
          <a:endParaRPr lang="lv-LV" sz="1100" b="1" i="0"/>
        </a:p>
      </dgm:t>
    </dgm:pt>
    <dgm:pt modelId="{D84F3094-E21E-4E08-87A9-E1F3B33F6B83}" type="parTrans" cxnId="{D2F6E9DA-CE17-4E8D-86F4-B93916FDBFE7}">
      <dgm:prSet/>
      <dgm:spPr/>
      <dgm:t>
        <a:bodyPr/>
        <a:lstStyle/>
        <a:p>
          <a:endParaRPr lang="lv-LV"/>
        </a:p>
      </dgm:t>
    </dgm:pt>
    <dgm:pt modelId="{507C53CD-83C7-4116-9D9C-73ECE84C609A}" type="sibTrans" cxnId="{D2F6E9DA-CE17-4E8D-86F4-B93916FDBFE7}">
      <dgm:prSet/>
      <dgm:spPr/>
      <dgm:t>
        <a:bodyPr/>
        <a:lstStyle/>
        <a:p>
          <a:endParaRPr lang="lv-LV"/>
        </a:p>
      </dgm:t>
    </dgm:pt>
    <dgm:pt modelId="{656D6768-2DCD-42DA-BF99-30D0DE33511B}">
      <dgm:prSet phldrT="[Teksts]" custT="1"/>
      <dgm:spPr/>
      <dgm:t>
        <a:bodyPr lIns="0" tIns="0" rIns="0" bIns="0"/>
        <a:lstStyle/>
        <a:p>
          <a:r>
            <a:rPr lang="lv-LV" sz="1100" err="1"/>
            <a:t>Apakšpozīcijas</a:t>
          </a:r>
          <a:r>
            <a:rPr lang="lv-LV" sz="1100"/>
            <a:t> nosaukumu </a:t>
          </a:r>
          <a:r>
            <a:rPr lang="lv-LV" sz="1100" b="1"/>
            <a:t>nobeidzot ar “u.tml.”</a:t>
          </a:r>
        </a:p>
      </dgm:t>
    </dgm:pt>
    <dgm:pt modelId="{CEC144A0-0D33-46C4-A751-8569032AE06C}" type="sibTrans" cxnId="{EBD1D2C8-F81E-4E30-A0EB-5466F7769B82}">
      <dgm:prSet/>
      <dgm:spPr/>
      <dgm:t>
        <a:bodyPr/>
        <a:lstStyle/>
        <a:p>
          <a:endParaRPr lang="lv-LV"/>
        </a:p>
      </dgm:t>
    </dgm:pt>
    <dgm:pt modelId="{1E9ACCB3-4D13-4284-B623-2EAA1947F4F9}" type="parTrans" cxnId="{EBD1D2C8-F81E-4E30-A0EB-5466F7769B82}">
      <dgm:prSet/>
      <dgm:spPr/>
      <dgm:t>
        <a:bodyPr/>
        <a:lstStyle/>
        <a:p>
          <a:endParaRPr lang="lv-LV"/>
        </a:p>
      </dgm:t>
    </dgm:pt>
    <dgm:pt modelId="{F5A9DEBC-C4E0-484B-8FA4-5C4096E0DFBC}">
      <dgm:prSet/>
      <dgm:spPr/>
      <dgm:t>
        <a:bodyPr/>
        <a:lstStyle/>
        <a:p>
          <a:pPr>
            <a:buFont typeface="+mj-lt"/>
            <a:buNone/>
          </a:pPr>
          <a:r>
            <a:rPr lang="lv-LV" b="0" i="0" dirty="0"/>
            <a:t>Detalizācijas pakāpe</a:t>
          </a:r>
        </a:p>
      </dgm:t>
    </dgm:pt>
    <dgm:pt modelId="{A584CA31-58ED-4D3B-953A-2378187453E4}" type="parTrans" cxnId="{7A382724-5180-40CE-965A-80D7AF102F1D}">
      <dgm:prSet/>
      <dgm:spPr/>
      <dgm:t>
        <a:bodyPr/>
        <a:lstStyle/>
        <a:p>
          <a:endParaRPr lang="lv-LV"/>
        </a:p>
      </dgm:t>
    </dgm:pt>
    <dgm:pt modelId="{0D5C676C-BA76-43A6-BC70-CB408C35FED0}" type="sibTrans" cxnId="{7A382724-5180-40CE-965A-80D7AF102F1D}">
      <dgm:prSet/>
      <dgm:spPr/>
      <dgm:t>
        <a:bodyPr/>
        <a:lstStyle/>
        <a:p>
          <a:endParaRPr lang="lv-LV"/>
        </a:p>
      </dgm:t>
    </dgm:pt>
    <dgm:pt modelId="{E581772B-A914-490D-AD47-6AC2C03C213F}">
      <dgm:prSet custT="1"/>
      <dgm:spPr/>
      <dgm:t>
        <a:bodyPr lIns="0" tIns="0" rIns="0" bIns="0"/>
        <a:lstStyle/>
        <a:p>
          <a:pPr>
            <a:buFont typeface="+mj-lt"/>
            <a:buNone/>
          </a:pPr>
          <a:r>
            <a:rPr lang="lv-LV" sz="1050" b="0" i="0" dirty="0"/>
            <a:t>Neveidot detalizācijas pakāpi, kas izslēdz iespēju </a:t>
          </a:r>
          <a:r>
            <a:rPr lang="lv-LV" sz="1050" b="1" i="0" dirty="0"/>
            <a:t>elastīgi reaģēt uz situācijas izmaiņām</a:t>
          </a:r>
        </a:p>
      </dgm:t>
    </dgm:pt>
    <dgm:pt modelId="{7A8684FE-DBAD-41E0-BEC1-7571AC741AA5}" type="parTrans" cxnId="{6D7C7D1F-67FB-40AF-9949-BB3ABA665FAD}">
      <dgm:prSet/>
      <dgm:spPr/>
      <dgm:t>
        <a:bodyPr/>
        <a:lstStyle/>
        <a:p>
          <a:endParaRPr lang="lv-LV"/>
        </a:p>
      </dgm:t>
    </dgm:pt>
    <dgm:pt modelId="{5DC905D8-C901-4175-9ECB-6468EF98E9C2}" type="sibTrans" cxnId="{6D7C7D1F-67FB-40AF-9949-BB3ABA665FAD}">
      <dgm:prSet/>
      <dgm:spPr/>
      <dgm:t>
        <a:bodyPr/>
        <a:lstStyle/>
        <a:p>
          <a:endParaRPr lang="lv-LV"/>
        </a:p>
      </dgm:t>
    </dgm:pt>
    <dgm:pt modelId="{B93514D4-EDB0-43D0-9BF7-864CDCFDE40A}">
      <dgm:prSet custT="1"/>
      <dgm:spPr/>
      <dgm:t>
        <a:bodyPr lIns="0" tIns="0" rIns="0" bIns="0"/>
        <a:lstStyle/>
        <a:p>
          <a:pPr>
            <a:buFont typeface="+mj-lt"/>
            <a:buNone/>
          </a:pPr>
          <a:r>
            <a:rPr lang="lv-LV" sz="1050" b="0" i="0" dirty="0"/>
            <a:t>Piemēram, </a:t>
          </a:r>
          <a:r>
            <a:rPr lang="lv-LV" sz="1050" b="1" i="0" dirty="0"/>
            <a:t>izmaksas</a:t>
          </a:r>
          <a:r>
            <a:rPr lang="lv-LV" sz="1050" b="0" i="0" dirty="0"/>
            <a:t> konferencei </a:t>
          </a:r>
          <a:r>
            <a:rPr lang="lv-LV" sz="1050" b="1" i="0" dirty="0"/>
            <a:t>plānot kopsummā</a:t>
          </a:r>
          <a:r>
            <a:rPr lang="lv-LV" sz="1050" b="0" i="0" dirty="0"/>
            <a:t>, norādot, kādas izmaksu pozīcijā ietvertas</a:t>
          </a:r>
        </a:p>
      </dgm:t>
    </dgm:pt>
    <dgm:pt modelId="{2A139B63-5E22-4705-9E12-DC5F2B24E30B}" type="parTrans" cxnId="{D802C381-2BAE-480D-80D8-D2DBE68CFD42}">
      <dgm:prSet/>
      <dgm:spPr/>
      <dgm:t>
        <a:bodyPr/>
        <a:lstStyle/>
        <a:p>
          <a:endParaRPr lang="lv-LV"/>
        </a:p>
      </dgm:t>
    </dgm:pt>
    <dgm:pt modelId="{4D93A3DA-4260-4F86-82C1-B3BFB41979AA}" type="sibTrans" cxnId="{D802C381-2BAE-480D-80D8-D2DBE68CFD42}">
      <dgm:prSet/>
      <dgm:spPr/>
      <dgm:t>
        <a:bodyPr/>
        <a:lstStyle/>
        <a:p>
          <a:endParaRPr lang="lv-LV"/>
        </a:p>
      </dgm:t>
    </dgm:pt>
    <dgm:pt modelId="{B5171109-011C-4CE7-9B0F-27FA454C8747}">
      <dgm:prSet custT="1"/>
      <dgm:spPr/>
      <dgm:t>
        <a:bodyPr lIns="0" tIns="0" rIns="0" bIns="0"/>
        <a:lstStyle/>
        <a:p>
          <a:pPr>
            <a:buFont typeface="+mj-lt"/>
            <a:buNone/>
          </a:pPr>
          <a:r>
            <a:rPr lang="lv-LV" sz="1100" b="1" i="0" dirty="0"/>
            <a:t>Vienlaikus</a:t>
          </a:r>
          <a:r>
            <a:rPr lang="lv-LV" sz="1100" b="0" i="0" dirty="0"/>
            <a:t> </a:t>
          </a:r>
          <a:r>
            <a:rPr lang="lv-LV" sz="1100" b="0" dirty="0"/>
            <a:t>sadaļā «Budžeta pozīciju skaidrojums»</a:t>
          </a:r>
          <a:r>
            <a:rPr lang="lv-LV" sz="1100" b="0" i="0" dirty="0"/>
            <a:t> iekļaut </a:t>
          </a:r>
          <a:r>
            <a:rPr lang="lv-LV" sz="1100" b="1" i="0" dirty="0"/>
            <a:t>izmaksu kalkulācijas </a:t>
          </a:r>
          <a:r>
            <a:rPr lang="lv-LV" sz="1100" b="0" i="0" dirty="0"/>
            <a:t>un </a:t>
          </a:r>
          <a:r>
            <a:rPr lang="lv-LV" sz="1100" b="1" i="0" dirty="0"/>
            <a:t>veikto cenu izpēti</a:t>
          </a:r>
        </a:p>
      </dgm:t>
    </dgm:pt>
    <dgm:pt modelId="{EF4A1D81-DEAC-44D7-9367-D0FE0162FB0B}" type="parTrans" cxnId="{62826692-A1B2-4C47-AC67-3349CD8843E3}">
      <dgm:prSet/>
      <dgm:spPr/>
      <dgm:t>
        <a:bodyPr/>
        <a:lstStyle/>
        <a:p>
          <a:endParaRPr lang="lv-LV"/>
        </a:p>
      </dgm:t>
    </dgm:pt>
    <dgm:pt modelId="{0CC02E6B-61B0-4F46-9A43-A79333D4D74A}" type="sibTrans" cxnId="{62826692-A1B2-4C47-AC67-3349CD8843E3}">
      <dgm:prSet/>
      <dgm:spPr/>
      <dgm:t>
        <a:bodyPr/>
        <a:lstStyle/>
        <a:p>
          <a:endParaRPr lang="lv-LV"/>
        </a:p>
      </dgm:t>
    </dgm:pt>
    <dgm:pt modelId="{47E102B5-8969-4B68-86DF-9B9E8DD8F23C}" type="pres">
      <dgm:prSet presAssocID="{7A339E0B-FB6A-4465-ACA7-7FD84E6F6AB7}" presName="diagram" presStyleCnt="0">
        <dgm:presLayoutVars>
          <dgm:chPref val="1"/>
          <dgm:dir/>
          <dgm:animOne val="branch"/>
          <dgm:animLvl val="lvl"/>
          <dgm:resizeHandles/>
        </dgm:presLayoutVars>
      </dgm:prSet>
      <dgm:spPr/>
    </dgm:pt>
    <dgm:pt modelId="{E9F40F76-C187-4437-9294-052AB209211C}" type="pres">
      <dgm:prSet presAssocID="{D698C3A5-C59E-4E36-9752-46B67131A3F7}" presName="root" presStyleCnt="0"/>
      <dgm:spPr/>
    </dgm:pt>
    <dgm:pt modelId="{F7BAFAAB-B256-47CA-9A93-DBAB9BB70DB9}" type="pres">
      <dgm:prSet presAssocID="{D698C3A5-C59E-4E36-9752-46B67131A3F7}" presName="rootComposite" presStyleCnt="0"/>
      <dgm:spPr/>
    </dgm:pt>
    <dgm:pt modelId="{FD23EF69-FD71-4A32-8593-A9D3F58377A7}" type="pres">
      <dgm:prSet presAssocID="{D698C3A5-C59E-4E36-9752-46B67131A3F7}" presName="rootText" presStyleLbl="node1" presStyleIdx="0" presStyleCnt="4"/>
      <dgm:spPr/>
    </dgm:pt>
    <dgm:pt modelId="{3F083A4E-310E-439E-BF5A-4CAF7B667C5A}" type="pres">
      <dgm:prSet presAssocID="{D698C3A5-C59E-4E36-9752-46B67131A3F7}" presName="rootConnector" presStyleLbl="node1" presStyleIdx="0" presStyleCnt="4"/>
      <dgm:spPr/>
    </dgm:pt>
    <dgm:pt modelId="{87E23C15-4F25-472F-BD83-41003BB32E1E}" type="pres">
      <dgm:prSet presAssocID="{D698C3A5-C59E-4E36-9752-46B67131A3F7}" presName="childShape" presStyleCnt="0"/>
      <dgm:spPr/>
    </dgm:pt>
    <dgm:pt modelId="{2ECFB572-3392-412A-B68E-CD13811A6620}" type="pres">
      <dgm:prSet presAssocID="{C9E832BC-A3C4-4B6E-B71F-B32C7C179B02}" presName="Name13" presStyleLbl="parChTrans1D2" presStyleIdx="0" presStyleCnt="8"/>
      <dgm:spPr/>
    </dgm:pt>
    <dgm:pt modelId="{8BB4552F-BD70-4973-AC02-840BAFE74568}" type="pres">
      <dgm:prSet presAssocID="{82FC6C21-0579-4693-95F0-0ADFD9904F28}" presName="childText" presStyleLbl="bgAcc1" presStyleIdx="0" presStyleCnt="8" custScaleY="131513">
        <dgm:presLayoutVars>
          <dgm:bulletEnabled val="1"/>
        </dgm:presLayoutVars>
      </dgm:prSet>
      <dgm:spPr/>
    </dgm:pt>
    <dgm:pt modelId="{8404E9A8-E2E3-43D2-8AD5-961E2A6EDCB0}" type="pres">
      <dgm:prSet presAssocID="{A224D41E-02F7-43DA-BABF-48811C97CE8B}" presName="Name13" presStyleLbl="parChTrans1D2" presStyleIdx="1" presStyleCnt="8"/>
      <dgm:spPr/>
    </dgm:pt>
    <dgm:pt modelId="{EB63AE8D-4FD5-4C71-9325-8AB7F7D58474}" type="pres">
      <dgm:prSet presAssocID="{C8EB7BA1-7427-4F98-AE62-AD355385AA59}" presName="childText" presStyleLbl="bgAcc1" presStyleIdx="1" presStyleCnt="8" custScaleY="137065">
        <dgm:presLayoutVars>
          <dgm:bulletEnabled val="1"/>
        </dgm:presLayoutVars>
      </dgm:prSet>
      <dgm:spPr/>
    </dgm:pt>
    <dgm:pt modelId="{6322E063-4988-4642-B92E-EBA4759891BF}" type="pres">
      <dgm:prSet presAssocID="{6B5D36D6-E35C-42F0-925E-3A3265BEE96D}" presName="root" presStyleCnt="0"/>
      <dgm:spPr/>
    </dgm:pt>
    <dgm:pt modelId="{A86580CD-743D-41AE-AA89-712BC1CD0A74}" type="pres">
      <dgm:prSet presAssocID="{6B5D36D6-E35C-42F0-925E-3A3265BEE96D}" presName="rootComposite" presStyleCnt="0"/>
      <dgm:spPr/>
    </dgm:pt>
    <dgm:pt modelId="{215167CA-D5E1-4BE2-9246-B9D05995F0A1}" type="pres">
      <dgm:prSet presAssocID="{6B5D36D6-E35C-42F0-925E-3A3265BEE96D}" presName="rootText" presStyleLbl="node1" presStyleIdx="1" presStyleCnt="4"/>
      <dgm:spPr/>
    </dgm:pt>
    <dgm:pt modelId="{A0D2BC6D-7AB5-4AC8-B04A-A376DC96F945}" type="pres">
      <dgm:prSet presAssocID="{6B5D36D6-E35C-42F0-925E-3A3265BEE96D}" presName="rootConnector" presStyleLbl="node1" presStyleIdx="1" presStyleCnt="4"/>
      <dgm:spPr/>
    </dgm:pt>
    <dgm:pt modelId="{2445226A-A579-451C-8AEC-E9B7DD65E9CF}" type="pres">
      <dgm:prSet presAssocID="{6B5D36D6-E35C-42F0-925E-3A3265BEE96D}" presName="childShape" presStyleCnt="0"/>
      <dgm:spPr/>
    </dgm:pt>
    <dgm:pt modelId="{1A95922D-0692-4F70-9A7D-C534D98D9E9C}" type="pres">
      <dgm:prSet presAssocID="{1E9ACCB3-4D13-4284-B623-2EAA1947F4F9}" presName="Name13" presStyleLbl="parChTrans1D2" presStyleIdx="2" presStyleCnt="8"/>
      <dgm:spPr/>
    </dgm:pt>
    <dgm:pt modelId="{A33B9303-7713-478C-B187-D9D567D507D6}" type="pres">
      <dgm:prSet presAssocID="{656D6768-2DCD-42DA-BF99-30D0DE33511B}" presName="childText" presStyleLbl="bgAcc1" presStyleIdx="2" presStyleCnt="8">
        <dgm:presLayoutVars>
          <dgm:bulletEnabled val="1"/>
        </dgm:presLayoutVars>
      </dgm:prSet>
      <dgm:spPr/>
    </dgm:pt>
    <dgm:pt modelId="{2172DF54-4214-4C74-B224-8725D47C0FBF}" type="pres">
      <dgm:prSet presAssocID="{352581B1-F0A1-4CFD-851F-B00B3D65608A}" presName="Name13" presStyleLbl="parChTrans1D2" presStyleIdx="3" presStyleCnt="8"/>
      <dgm:spPr/>
    </dgm:pt>
    <dgm:pt modelId="{C5700DE3-7B6D-4497-9F30-FE0AE581F2C5}" type="pres">
      <dgm:prSet presAssocID="{DBAA21BA-9BC6-4D20-9C20-EF4DB9E5A3BA}" presName="childText" presStyleLbl="bgAcc1" presStyleIdx="3" presStyleCnt="8" custScaleY="138691">
        <dgm:presLayoutVars>
          <dgm:bulletEnabled val="1"/>
        </dgm:presLayoutVars>
      </dgm:prSet>
      <dgm:spPr/>
    </dgm:pt>
    <dgm:pt modelId="{F4AADDDA-8A82-479C-B8CF-7B81E0BF5EC2}" type="pres">
      <dgm:prSet presAssocID="{FCBFF197-E4FD-4D11-ABC6-17ABA0F630A1}" presName="root" presStyleCnt="0"/>
      <dgm:spPr/>
    </dgm:pt>
    <dgm:pt modelId="{4EAA1E1C-DBFF-46F0-B644-B375B62BDFE5}" type="pres">
      <dgm:prSet presAssocID="{FCBFF197-E4FD-4D11-ABC6-17ABA0F630A1}" presName="rootComposite" presStyleCnt="0"/>
      <dgm:spPr/>
    </dgm:pt>
    <dgm:pt modelId="{BE2076B7-DB59-4290-B252-5C36545CE740}" type="pres">
      <dgm:prSet presAssocID="{FCBFF197-E4FD-4D11-ABC6-17ABA0F630A1}" presName="rootText" presStyleLbl="node1" presStyleIdx="2" presStyleCnt="4"/>
      <dgm:spPr/>
    </dgm:pt>
    <dgm:pt modelId="{745D89FD-2A9D-494D-A9E8-22B4FC1EF66F}" type="pres">
      <dgm:prSet presAssocID="{FCBFF197-E4FD-4D11-ABC6-17ABA0F630A1}" presName="rootConnector" presStyleLbl="node1" presStyleIdx="2" presStyleCnt="4"/>
      <dgm:spPr/>
    </dgm:pt>
    <dgm:pt modelId="{308E67A4-90D0-42AE-81D6-F89671C74835}" type="pres">
      <dgm:prSet presAssocID="{FCBFF197-E4FD-4D11-ABC6-17ABA0F630A1}" presName="childShape" presStyleCnt="0"/>
      <dgm:spPr/>
    </dgm:pt>
    <dgm:pt modelId="{4AF41D38-6051-428D-BD1E-B1CF1DA1D43B}" type="pres">
      <dgm:prSet presAssocID="{D84F3094-E21E-4E08-87A9-E1F3B33F6B83}" presName="Name13" presStyleLbl="parChTrans1D2" presStyleIdx="4" presStyleCnt="8"/>
      <dgm:spPr/>
    </dgm:pt>
    <dgm:pt modelId="{08DA934F-5150-47E6-81F2-01849AC74952}" type="pres">
      <dgm:prSet presAssocID="{E7329E3A-055D-4FE2-90C4-7EBC4553577F}" presName="childText" presStyleLbl="bgAcc1" presStyleIdx="4" presStyleCnt="8">
        <dgm:presLayoutVars>
          <dgm:bulletEnabled val="1"/>
        </dgm:presLayoutVars>
      </dgm:prSet>
      <dgm:spPr/>
    </dgm:pt>
    <dgm:pt modelId="{A5BC152F-217B-4A90-880D-3EAF9FFDD40D}" type="pres">
      <dgm:prSet presAssocID="{F5A9DEBC-C4E0-484B-8FA4-5C4096E0DFBC}" presName="root" presStyleCnt="0"/>
      <dgm:spPr/>
    </dgm:pt>
    <dgm:pt modelId="{2D2D26BE-A0E7-4CB8-8934-4C6A31B58D47}" type="pres">
      <dgm:prSet presAssocID="{F5A9DEBC-C4E0-484B-8FA4-5C4096E0DFBC}" presName="rootComposite" presStyleCnt="0"/>
      <dgm:spPr/>
    </dgm:pt>
    <dgm:pt modelId="{9B4A92F9-B1B1-4A6A-9160-8F1731BA1AC0}" type="pres">
      <dgm:prSet presAssocID="{F5A9DEBC-C4E0-484B-8FA4-5C4096E0DFBC}" presName="rootText" presStyleLbl="node1" presStyleIdx="3" presStyleCnt="4" custScaleX="114946"/>
      <dgm:spPr/>
    </dgm:pt>
    <dgm:pt modelId="{1D964EC0-0EB2-4252-989D-A12551D5AC63}" type="pres">
      <dgm:prSet presAssocID="{F5A9DEBC-C4E0-484B-8FA4-5C4096E0DFBC}" presName="rootConnector" presStyleLbl="node1" presStyleIdx="3" presStyleCnt="4"/>
      <dgm:spPr/>
    </dgm:pt>
    <dgm:pt modelId="{20AFAB5F-F5D2-4019-A36F-DE76968CE7FA}" type="pres">
      <dgm:prSet presAssocID="{F5A9DEBC-C4E0-484B-8FA4-5C4096E0DFBC}" presName="childShape" presStyleCnt="0"/>
      <dgm:spPr/>
    </dgm:pt>
    <dgm:pt modelId="{6DBBDBDA-C8AD-4A49-8CD0-2560400AA2BE}" type="pres">
      <dgm:prSet presAssocID="{7A8684FE-DBAD-41E0-BEC1-7571AC741AA5}" presName="Name13" presStyleLbl="parChTrans1D2" presStyleIdx="5" presStyleCnt="8"/>
      <dgm:spPr/>
    </dgm:pt>
    <dgm:pt modelId="{BC3F1569-DB31-4B05-9CBA-B4DF0779EDF7}" type="pres">
      <dgm:prSet presAssocID="{E581772B-A914-490D-AD47-6AC2C03C213F}" presName="childText" presStyleLbl="bgAcc1" presStyleIdx="5" presStyleCnt="8" custScaleX="122827">
        <dgm:presLayoutVars>
          <dgm:bulletEnabled val="1"/>
        </dgm:presLayoutVars>
      </dgm:prSet>
      <dgm:spPr/>
    </dgm:pt>
    <dgm:pt modelId="{962B9F51-8AA5-41FB-8BC7-66CFB54C71AA}" type="pres">
      <dgm:prSet presAssocID="{2A139B63-5E22-4705-9E12-DC5F2B24E30B}" presName="Name13" presStyleLbl="parChTrans1D2" presStyleIdx="6" presStyleCnt="8"/>
      <dgm:spPr/>
    </dgm:pt>
    <dgm:pt modelId="{BBEB4B2B-A8CB-4CB5-911A-8E09E661A4E2}" type="pres">
      <dgm:prSet presAssocID="{B93514D4-EDB0-43D0-9BF7-864CDCFDE40A}" presName="childText" presStyleLbl="bgAcc1" presStyleIdx="6" presStyleCnt="8" custScaleX="125545">
        <dgm:presLayoutVars>
          <dgm:bulletEnabled val="1"/>
        </dgm:presLayoutVars>
      </dgm:prSet>
      <dgm:spPr/>
    </dgm:pt>
    <dgm:pt modelId="{AE8198E6-C393-427C-98FB-C638923C12A7}" type="pres">
      <dgm:prSet presAssocID="{EF4A1D81-DEAC-44D7-9367-D0FE0162FB0B}" presName="Name13" presStyleLbl="parChTrans1D2" presStyleIdx="7" presStyleCnt="8"/>
      <dgm:spPr/>
    </dgm:pt>
    <dgm:pt modelId="{C65C9FBE-1BEB-4DD5-9ABB-CBE25A51A72A}" type="pres">
      <dgm:prSet presAssocID="{B5171109-011C-4CE7-9B0F-27FA454C8747}" presName="childText" presStyleLbl="bgAcc1" presStyleIdx="7" presStyleCnt="8" custScaleX="128127" custScaleY="126486">
        <dgm:presLayoutVars>
          <dgm:bulletEnabled val="1"/>
        </dgm:presLayoutVars>
      </dgm:prSet>
      <dgm:spPr/>
    </dgm:pt>
  </dgm:ptLst>
  <dgm:cxnLst>
    <dgm:cxn modelId="{C3D3ED15-D55A-4641-A986-AFB05E58B3E1}" type="presOf" srcId="{6B5D36D6-E35C-42F0-925E-3A3265BEE96D}" destId="{215167CA-D5E1-4BE2-9246-B9D05995F0A1}" srcOrd="0" destOrd="0" presId="urn:microsoft.com/office/officeart/2005/8/layout/hierarchy3"/>
    <dgm:cxn modelId="{2A03E216-2676-4968-B2A4-C35BE909139A}" srcId="{D698C3A5-C59E-4E36-9752-46B67131A3F7}" destId="{C8EB7BA1-7427-4F98-AE62-AD355385AA59}" srcOrd="1" destOrd="0" parTransId="{A224D41E-02F7-43DA-BABF-48811C97CE8B}" sibTransId="{A511DD56-D380-4FF9-BA8B-962313284DA1}"/>
    <dgm:cxn modelId="{735AC917-DD13-4B61-8915-470F4085D1F8}" srcId="{D698C3A5-C59E-4E36-9752-46B67131A3F7}" destId="{82FC6C21-0579-4693-95F0-0ADFD9904F28}" srcOrd="0" destOrd="0" parTransId="{C9E832BC-A3C4-4B6E-B71F-B32C7C179B02}" sibTransId="{AB779942-0CDD-4F00-A91F-CB43E6FB8BF3}"/>
    <dgm:cxn modelId="{8EC3E11A-D799-489B-846D-3DBBE11DD5CD}" type="presOf" srcId="{FCBFF197-E4FD-4D11-ABC6-17ABA0F630A1}" destId="{745D89FD-2A9D-494D-A9E8-22B4FC1EF66F}" srcOrd="1" destOrd="0" presId="urn:microsoft.com/office/officeart/2005/8/layout/hierarchy3"/>
    <dgm:cxn modelId="{6D7C7D1F-67FB-40AF-9949-BB3ABA665FAD}" srcId="{F5A9DEBC-C4E0-484B-8FA4-5C4096E0DFBC}" destId="{E581772B-A914-490D-AD47-6AC2C03C213F}" srcOrd="0" destOrd="0" parTransId="{7A8684FE-DBAD-41E0-BEC1-7571AC741AA5}" sibTransId="{5DC905D8-C901-4175-9ECB-6468EF98E9C2}"/>
    <dgm:cxn modelId="{7A382724-5180-40CE-965A-80D7AF102F1D}" srcId="{7A339E0B-FB6A-4465-ACA7-7FD84E6F6AB7}" destId="{F5A9DEBC-C4E0-484B-8FA4-5C4096E0DFBC}" srcOrd="3" destOrd="0" parTransId="{A584CA31-58ED-4D3B-953A-2378187453E4}" sibTransId="{0D5C676C-BA76-43A6-BC70-CB408C35FED0}"/>
    <dgm:cxn modelId="{1D5A7624-4EE8-4D00-B09D-B5D1E0C28C73}" type="presOf" srcId="{B5171109-011C-4CE7-9B0F-27FA454C8747}" destId="{C65C9FBE-1BEB-4DD5-9ABB-CBE25A51A72A}" srcOrd="0" destOrd="0" presId="urn:microsoft.com/office/officeart/2005/8/layout/hierarchy3"/>
    <dgm:cxn modelId="{F8A4B02A-5710-42E5-A17B-55D990F40F20}" type="presOf" srcId="{EF4A1D81-DEAC-44D7-9367-D0FE0162FB0B}" destId="{AE8198E6-C393-427C-98FB-C638923C12A7}" srcOrd="0" destOrd="0" presId="urn:microsoft.com/office/officeart/2005/8/layout/hierarchy3"/>
    <dgm:cxn modelId="{6B9B202F-EE74-4800-A6B9-2F8D13D70CC6}" type="presOf" srcId="{656D6768-2DCD-42DA-BF99-30D0DE33511B}" destId="{A33B9303-7713-478C-B187-D9D567D507D6}" srcOrd="0" destOrd="0" presId="urn:microsoft.com/office/officeart/2005/8/layout/hierarchy3"/>
    <dgm:cxn modelId="{8B6C3C3A-6DC5-48D2-9C16-DB340F01A288}" type="presOf" srcId="{D698C3A5-C59E-4E36-9752-46B67131A3F7}" destId="{FD23EF69-FD71-4A32-8593-A9D3F58377A7}" srcOrd="0" destOrd="0" presId="urn:microsoft.com/office/officeart/2005/8/layout/hierarchy3"/>
    <dgm:cxn modelId="{6C57A83C-3E7B-4928-9E21-DD9A95495520}" srcId="{7A339E0B-FB6A-4465-ACA7-7FD84E6F6AB7}" destId="{FCBFF197-E4FD-4D11-ABC6-17ABA0F630A1}" srcOrd="2" destOrd="0" parTransId="{FD3E7387-6149-44ED-A1F6-2CEB7E29344D}" sibTransId="{39D8624F-C234-4D1F-A7E9-2EDCA9D64BCB}"/>
    <dgm:cxn modelId="{794BC962-B4C8-47AC-84E7-3C91B964C906}" type="presOf" srcId="{F5A9DEBC-C4E0-484B-8FA4-5C4096E0DFBC}" destId="{9B4A92F9-B1B1-4A6A-9160-8F1731BA1AC0}" srcOrd="0" destOrd="0" presId="urn:microsoft.com/office/officeart/2005/8/layout/hierarchy3"/>
    <dgm:cxn modelId="{A3ADDF70-C3CA-42A6-8141-B0BFEC4EB71B}" type="presOf" srcId="{7A8684FE-DBAD-41E0-BEC1-7571AC741AA5}" destId="{6DBBDBDA-C8AD-4A49-8CD0-2560400AA2BE}" srcOrd="0" destOrd="0" presId="urn:microsoft.com/office/officeart/2005/8/layout/hierarchy3"/>
    <dgm:cxn modelId="{E7DE7473-4403-4020-BA9B-D5D93FDBBCCC}" type="presOf" srcId="{FCBFF197-E4FD-4D11-ABC6-17ABA0F630A1}" destId="{BE2076B7-DB59-4290-B252-5C36545CE740}" srcOrd="0" destOrd="0" presId="urn:microsoft.com/office/officeart/2005/8/layout/hierarchy3"/>
    <dgm:cxn modelId="{5230A57E-8D40-46E6-ADBE-E73A693258D1}" type="presOf" srcId="{D698C3A5-C59E-4E36-9752-46B67131A3F7}" destId="{3F083A4E-310E-439E-BF5A-4CAF7B667C5A}" srcOrd="1" destOrd="0" presId="urn:microsoft.com/office/officeart/2005/8/layout/hierarchy3"/>
    <dgm:cxn modelId="{11B6BE81-38A5-4C68-8D59-2D9DF7F2EC86}" type="presOf" srcId="{C8EB7BA1-7427-4F98-AE62-AD355385AA59}" destId="{EB63AE8D-4FD5-4C71-9325-8AB7F7D58474}" srcOrd="0" destOrd="0" presId="urn:microsoft.com/office/officeart/2005/8/layout/hierarchy3"/>
    <dgm:cxn modelId="{D802C381-2BAE-480D-80D8-D2DBE68CFD42}" srcId="{F5A9DEBC-C4E0-484B-8FA4-5C4096E0DFBC}" destId="{B93514D4-EDB0-43D0-9BF7-864CDCFDE40A}" srcOrd="1" destOrd="0" parTransId="{2A139B63-5E22-4705-9E12-DC5F2B24E30B}" sibTransId="{4D93A3DA-4260-4F86-82C1-B3BFB41979AA}"/>
    <dgm:cxn modelId="{EA2BEE82-D3B6-4EB7-B743-3A4AE26CC1EF}" srcId="{6B5D36D6-E35C-42F0-925E-3A3265BEE96D}" destId="{DBAA21BA-9BC6-4D20-9C20-EF4DB9E5A3BA}" srcOrd="1" destOrd="0" parTransId="{352581B1-F0A1-4CFD-851F-B00B3D65608A}" sibTransId="{64C68D2C-D5D8-4D88-B18E-8B99E7688BA6}"/>
    <dgm:cxn modelId="{C3AC7884-4CA6-4071-BEC6-69A37D1FAA9A}" type="presOf" srcId="{E7329E3A-055D-4FE2-90C4-7EBC4553577F}" destId="{08DA934F-5150-47E6-81F2-01849AC74952}" srcOrd="0" destOrd="0" presId="urn:microsoft.com/office/officeart/2005/8/layout/hierarchy3"/>
    <dgm:cxn modelId="{905FB989-EBA9-4417-BEBF-0A042EA98951}" type="presOf" srcId="{E581772B-A914-490D-AD47-6AC2C03C213F}" destId="{BC3F1569-DB31-4B05-9CBA-B4DF0779EDF7}" srcOrd="0" destOrd="0" presId="urn:microsoft.com/office/officeart/2005/8/layout/hierarchy3"/>
    <dgm:cxn modelId="{785F818B-53BE-4497-A43B-8828D16C38BD}" type="presOf" srcId="{DBAA21BA-9BC6-4D20-9C20-EF4DB9E5A3BA}" destId="{C5700DE3-7B6D-4497-9F30-FE0AE581F2C5}" srcOrd="0" destOrd="0" presId="urn:microsoft.com/office/officeart/2005/8/layout/hierarchy3"/>
    <dgm:cxn modelId="{62826692-A1B2-4C47-AC67-3349CD8843E3}" srcId="{F5A9DEBC-C4E0-484B-8FA4-5C4096E0DFBC}" destId="{B5171109-011C-4CE7-9B0F-27FA454C8747}" srcOrd="2" destOrd="0" parTransId="{EF4A1D81-DEAC-44D7-9367-D0FE0162FB0B}" sibTransId="{0CC02E6B-61B0-4F46-9A43-A79333D4D74A}"/>
    <dgm:cxn modelId="{26CDB492-1D4F-4F61-853F-CC09D6382B61}" type="presOf" srcId="{6B5D36D6-E35C-42F0-925E-3A3265BEE96D}" destId="{A0D2BC6D-7AB5-4AC8-B04A-A376DC96F945}" srcOrd="1" destOrd="0" presId="urn:microsoft.com/office/officeart/2005/8/layout/hierarchy3"/>
    <dgm:cxn modelId="{7031F9A5-EAAA-49FE-8685-DE60CC22DBCD}" type="presOf" srcId="{352581B1-F0A1-4CFD-851F-B00B3D65608A}" destId="{2172DF54-4214-4C74-B224-8725D47C0FBF}" srcOrd="0" destOrd="0" presId="urn:microsoft.com/office/officeart/2005/8/layout/hierarchy3"/>
    <dgm:cxn modelId="{870790BC-B079-4D84-96D5-85D9086645D4}" type="presOf" srcId="{2A139B63-5E22-4705-9E12-DC5F2B24E30B}" destId="{962B9F51-8AA5-41FB-8BC7-66CFB54C71AA}" srcOrd="0" destOrd="0" presId="urn:microsoft.com/office/officeart/2005/8/layout/hierarchy3"/>
    <dgm:cxn modelId="{FF5C2AC0-493F-4568-BF3D-ADAE77FD6AC8}" type="presOf" srcId="{D84F3094-E21E-4E08-87A9-E1F3B33F6B83}" destId="{4AF41D38-6051-428D-BD1E-B1CF1DA1D43B}" srcOrd="0" destOrd="0" presId="urn:microsoft.com/office/officeart/2005/8/layout/hierarchy3"/>
    <dgm:cxn modelId="{EBD1D2C8-F81E-4E30-A0EB-5466F7769B82}" srcId="{6B5D36D6-E35C-42F0-925E-3A3265BEE96D}" destId="{656D6768-2DCD-42DA-BF99-30D0DE33511B}" srcOrd="0" destOrd="0" parTransId="{1E9ACCB3-4D13-4284-B623-2EAA1947F4F9}" sibTransId="{CEC144A0-0D33-46C4-A751-8569032AE06C}"/>
    <dgm:cxn modelId="{B0E5DFCA-814B-4CBB-8137-BD59846FAD79}" srcId="{7A339E0B-FB6A-4465-ACA7-7FD84E6F6AB7}" destId="{D698C3A5-C59E-4E36-9752-46B67131A3F7}" srcOrd="0" destOrd="0" parTransId="{7A52F7F7-08C9-45CF-AEF9-94208CD915B1}" sibTransId="{4ABDEE70-826F-4900-BA8B-9EF8A72D2432}"/>
    <dgm:cxn modelId="{2CF1A3CB-03A1-4D5A-A32D-09FC21887CF9}" type="presOf" srcId="{1E9ACCB3-4D13-4284-B623-2EAA1947F4F9}" destId="{1A95922D-0692-4F70-9A7D-C534D98D9E9C}" srcOrd="0" destOrd="0" presId="urn:microsoft.com/office/officeart/2005/8/layout/hierarchy3"/>
    <dgm:cxn modelId="{BA0EDBCB-B12B-4B38-8B71-8ECA3DF3D3B6}" srcId="{7A339E0B-FB6A-4465-ACA7-7FD84E6F6AB7}" destId="{6B5D36D6-E35C-42F0-925E-3A3265BEE96D}" srcOrd="1" destOrd="0" parTransId="{976244CB-108F-4AC0-9FC9-8BB2628A647E}" sibTransId="{64D93DCE-CFDE-496B-9C7E-17FB2A33613B}"/>
    <dgm:cxn modelId="{6AA095D4-478E-418E-8540-FD84B8D009D9}" type="presOf" srcId="{B93514D4-EDB0-43D0-9BF7-864CDCFDE40A}" destId="{BBEB4B2B-A8CB-4CB5-911A-8E09E661A4E2}" srcOrd="0" destOrd="0" presId="urn:microsoft.com/office/officeart/2005/8/layout/hierarchy3"/>
    <dgm:cxn modelId="{77F2DAD5-E103-4326-93FF-569E23438F07}" type="presOf" srcId="{A224D41E-02F7-43DA-BABF-48811C97CE8B}" destId="{8404E9A8-E2E3-43D2-8AD5-961E2A6EDCB0}" srcOrd="0" destOrd="0" presId="urn:microsoft.com/office/officeart/2005/8/layout/hierarchy3"/>
    <dgm:cxn modelId="{D2F6E9DA-CE17-4E8D-86F4-B93916FDBFE7}" srcId="{FCBFF197-E4FD-4D11-ABC6-17ABA0F630A1}" destId="{E7329E3A-055D-4FE2-90C4-7EBC4553577F}" srcOrd="0" destOrd="0" parTransId="{D84F3094-E21E-4E08-87A9-E1F3B33F6B83}" sibTransId="{507C53CD-83C7-4116-9D9C-73ECE84C609A}"/>
    <dgm:cxn modelId="{F7604EDD-9FC9-4F6A-A889-3E701F37EFF2}" type="presOf" srcId="{7A339E0B-FB6A-4465-ACA7-7FD84E6F6AB7}" destId="{47E102B5-8969-4B68-86DF-9B9E8DD8F23C}" srcOrd="0" destOrd="0" presId="urn:microsoft.com/office/officeart/2005/8/layout/hierarchy3"/>
    <dgm:cxn modelId="{1462D1DD-FAC4-41E5-9BBF-88F4FE899DDB}" type="presOf" srcId="{C9E832BC-A3C4-4B6E-B71F-B32C7C179B02}" destId="{2ECFB572-3392-412A-B68E-CD13811A6620}" srcOrd="0" destOrd="0" presId="urn:microsoft.com/office/officeart/2005/8/layout/hierarchy3"/>
    <dgm:cxn modelId="{626049E7-C1D5-48DF-B885-74E00063AFDB}" type="presOf" srcId="{82FC6C21-0579-4693-95F0-0ADFD9904F28}" destId="{8BB4552F-BD70-4973-AC02-840BAFE74568}" srcOrd="0" destOrd="0" presId="urn:microsoft.com/office/officeart/2005/8/layout/hierarchy3"/>
    <dgm:cxn modelId="{8D8394F1-010D-47A0-A85A-F0BE9C0525C6}" type="presOf" srcId="{F5A9DEBC-C4E0-484B-8FA4-5C4096E0DFBC}" destId="{1D964EC0-0EB2-4252-989D-A12551D5AC63}" srcOrd="1" destOrd="0" presId="urn:microsoft.com/office/officeart/2005/8/layout/hierarchy3"/>
    <dgm:cxn modelId="{DE6F10CC-01DB-49AD-8354-5173030FB09D}" type="presParOf" srcId="{47E102B5-8969-4B68-86DF-9B9E8DD8F23C}" destId="{E9F40F76-C187-4437-9294-052AB209211C}" srcOrd="0" destOrd="0" presId="urn:microsoft.com/office/officeart/2005/8/layout/hierarchy3"/>
    <dgm:cxn modelId="{EE798BB2-5E88-4B36-A4A8-1DAA0D4B4F2C}" type="presParOf" srcId="{E9F40F76-C187-4437-9294-052AB209211C}" destId="{F7BAFAAB-B256-47CA-9A93-DBAB9BB70DB9}" srcOrd="0" destOrd="0" presId="urn:microsoft.com/office/officeart/2005/8/layout/hierarchy3"/>
    <dgm:cxn modelId="{01483F8E-E63A-4287-A8EC-16D14F2B2A6D}" type="presParOf" srcId="{F7BAFAAB-B256-47CA-9A93-DBAB9BB70DB9}" destId="{FD23EF69-FD71-4A32-8593-A9D3F58377A7}" srcOrd="0" destOrd="0" presId="urn:microsoft.com/office/officeart/2005/8/layout/hierarchy3"/>
    <dgm:cxn modelId="{04373909-7DF2-459B-8BA3-58A348EB4DE8}" type="presParOf" srcId="{F7BAFAAB-B256-47CA-9A93-DBAB9BB70DB9}" destId="{3F083A4E-310E-439E-BF5A-4CAF7B667C5A}" srcOrd="1" destOrd="0" presId="urn:microsoft.com/office/officeart/2005/8/layout/hierarchy3"/>
    <dgm:cxn modelId="{3DA85AFA-C8DD-4186-8C7A-7286133F9B45}" type="presParOf" srcId="{E9F40F76-C187-4437-9294-052AB209211C}" destId="{87E23C15-4F25-472F-BD83-41003BB32E1E}" srcOrd="1" destOrd="0" presId="urn:microsoft.com/office/officeart/2005/8/layout/hierarchy3"/>
    <dgm:cxn modelId="{6ED5A013-D339-4BB6-8493-14236686220A}" type="presParOf" srcId="{87E23C15-4F25-472F-BD83-41003BB32E1E}" destId="{2ECFB572-3392-412A-B68E-CD13811A6620}" srcOrd="0" destOrd="0" presId="urn:microsoft.com/office/officeart/2005/8/layout/hierarchy3"/>
    <dgm:cxn modelId="{61D5036A-B92A-4E6D-A346-200DEB366D3E}" type="presParOf" srcId="{87E23C15-4F25-472F-BD83-41003BB32E1E}" destId="{8BB4552F-BD70-4973-AC02-840BAFE74568}" srcOrd="1" destOrd="0" presId="urn:microsoft.com/office/officeart/2005/8/layout/hierarchy3"/>
    <dgm:cxn modelId="{4EE4707B-2314-4644-BDCB-0A2B65EE67A7}" type="presParOf" srcId="{87E23C15-4F25-472F-BD83-41003BB32E1E}" destId="{8404E9A8-E2E3-43D2-8AD5-961E2A6EDCB0}" srcOrd="2" destOrd="0" presId="urn:microsoft.com/office/officeart/2005/8/layout/hierarchy3"/>
    <dgm:cxn modelId="{663D79C3-C673-4D0E-A3CD-FFF1816E2346}" type="presParOf" srcId="{87E23C15-4F25-472F-BD83-41003BB32E1E}" destId="{EB63AE8D-4FD5-4C71-9325-8AB7F7D58474}" srcOrd="3" destOrd="0" presId="urn:microsoft.com/office/officeart/2005/8/layout/hierarchy3"/>
    <dgm:cxn modelId="{F8967C51-7EB8-46F8-9192-393D9B7375D4}" type="presParOf" srcId="{47E102B5-8969-4B68-86DF-9B9E8DD8F23C}" destId="{6322E063-4988-4642-B92E-EBA4759891BF}" srcOrd="1" destOrd="0" presId="urn:microsoft.com/office/officeart/2005/8/layout/hierarchy3"/>
    <dgm:cxn modelId="{37739525-2F53-426C-A51A-DC3643353098}" type="presParOf" srcId="{6322E063-4988-4642-B92E-EBA4759891BF}" destId="{A86580CD-743D-41AE-AA89-712BC1CD0A74}" srcOrd="0" destOrd="0" presId="urn:microsoft.com/office/officeart/2005/8/layout/hierarchy3"/>
    <dgm:cxn modelId="{097416BE-850A-4240-A849-9CB923FEEC4C}" type="presParOf" srcId="{A86580CD-743D-41AE-AA89-712BC1CD0A74}" destId="{215167CA-D5E1-4BE2-9246-B9D05995F0A1}" srcOrd="0" destOrd="0" presId="urn:microsoft.com/office/officeart/2005/8/layout/hierarchy3"/>
    <dgm:cxn modelId="{D5DB8231-4141-4AE9-BD28-050D219EDF0C}" type="presParOf" srcId="{A86580CD-743D-41AE-AA89-712BC1CD0A74}" destId="{A0D2BC6D-7AB5-4AC8-B04A-A376DC96F945}" srcOrd="1" destOrd="0" presId="urn:microsoft.com/office/officeart/2005/8/layout/hierarchy3"/>
    <dgm:cxn modelId="{B7B954D6-39FE-4133-98FC-DE532ABB47F6}" type="presParOf" srcId="{6322E063-4988-4642-B92E-EBA4759891BF}" destId="{2445226A-A579-451C-8AEC-E9B7DD65E9CF}" srcOrd="1" destOrd="0" presId="urn:microsoft.com/office/officeart/2005/8/layout/hierarchy3"/>
    <dgm:cxn modelId="{2F2207A4-952A-408C-A92B-70155FA4C2A4}" type="presParOf" srcId="{2445226A-A579-451C-8AEC-E9B7DD65E9CF}" destId="{1A95922D-0692-4F70-9A7D-C534D98D9E9C}" srcOrd="0" destOrd="0" presId="urn:microsoft.com/office/officeart/2005/8/layout/hierarchy3"/>
    <dgm:cxn modelId="{2906BA01-C87B-4147-B503-2C14EFB01DC2}" type="presParOf" srcId="{2445226A-A579-451C-8AEC-E9B7DD65E9CF}" destId="{A33B9303-7713-478C-B187-D9D567D507D6}" srcOrd="1" destOrd="0" presId="urn:microsoft.com/office/officeart/2005/8/layout/hierarchy3"/>
    <dgm:cxn modelId="{CE1D78FF-D0BB-4A27-B6EE-788BB87202E1}" type="presParOf" srcId="{2445226A-A579-451C-8AEC-E9B7DD65E9CF}" destId="{2172DF54-4214-4C74-B224-8725D47C0FBF}" srcOrd="2" destOrd="0" presId="urn:microsoft.com/office/officeart/2005/8/layout/hierarchy3"/>
    <dgm:cxn modelId="{64D4D7A3-54B7-41FE-83C1-EBEB8DA65324}" type="presParOf" srcId="{2445226A-A579-451C-8AEC-E9B7DD65E9CF}" destId="{C5700DE3-7B6D-4497-9F30-FE0AE581F2C5}" srcOrd="3" destOrd="0" presId="urn:microsoft.com/office/officeart/2005/8/layout/hierarchy3"/>
    <dgm:cxn modelId="{BED3B73F-9A69-4F46-9C56-B2017D615AC0}" type="presParOf" srcId="{47E102B5-8969-4B68-86DF-9B9E8DD8F23C}" destId="{F4AADDDA-8A82-479C-B8CF-7B81E0BF5EC2}" srcOrd="2" destOrd="0" presId="urn:microsoft.com/office/officeart/2005/8/layout/hierarchy3"/>
    <dgm:cxn modelId="{DDF751D0-2861-4D1C-AA38-38A3C8CEA221}" type="presParOf" srcId="{F4AADDDA-8A82-479C-B8CF-7B81E0BF5EC2}" destId="{4EAA1E1C-DBFF-46F0-B644-B375B62BDFE5}" srcOrd="0" destOrd="0" presId="urn:microsoft.com/office/officeart/2005/8/layout/hierarchy3"/>
    <dgm:cxn modelId="{619901FA-EA95-44A6-AC7A-DC264B7EE21C}" type="presParOf" srcId="{4EAA1E1C-DBFF-46F0-B644-B375B62BDFE5}" destId="{BE2076B7-DB59-4290-B252-5C36545CE740}" srcOrd="0" destOrd="0" presId="urn:microsoft.com/office/officeart/2005/8/layout/hierarchy3"/>
    <dgm:cxn modelId="{7A9FD3E1-0567-4898-8E9C-2631ECBA3AEE}" type="presParOf" srcId="{4EAA1E1C-DBFF-46F0-B644-B375B62BDFE5}" destId="{745D89FD-2A9D-494D-A9E8-22B4FC1EF66F}" srcOrd="1" destOrd="0" presId="urn:microsoft.com/office/officeart/2005/8/layout/hierarchy3"/>
    <dgm:cxn modelId="{FE50404E-103C-4954-97DC-B2C064CDA30D}" type="presParOf" srcId="{F4AADDDA-8A82-479C-B8CF-7B81E0BF5EC2}" destId="{308E67A4-90D0-42AE-81D6-F89671C74835}" srcOrd="1" destOrd="0" presId="urn:microsoft.com/office/officeart/2005/8/layout/hierarchy3"/>
    <dgm:cxn modelId="{D29D0D23-24E5-4826-A1DD-4F8A5D5E3640}" type="presParOf" srcId="{308E67A4-90D0-42AE-81D6-F89671C74835}" destId="{4AF41D38-6051-428D-BD1E-B1CF1DA1D43B}" srcOrd="0" destOrd="0" presId="urn:microsoft.com/office/officeart/2005/8/layout/hierarchy3"/>
    <dgm:cxn modelId="{B5125802-3A07-4183-931D-650D2EDA4AAC}" type="presParOf" srcId="{308E67A4-90D0-42AE-81D6-F89671C74835}" destId="{08DA934F-5150-47E6-81F2-01849AC74952}" srcOrd="1" destOrd="0" presId="urn:microsoft.com/office/officeart/2005/8/layout/hierarchy3"/>
    <dgm:cxn modelId="{3FC30E67-AB2A-48C3-8E53-9D0335C721CC}" type="presParOf" srcId="{47E102B5-8969-4B68-86DF-9B9E8DD8F23C}" destId="{A5BC152F-217B-4A90-880D-3EAF9FFDD40D}" srcOrd="3" destOrd="0" presId="urn:microsoft.com/office/officeart/2005/8/layout/hierarchy3"/>
    <dgm:cxn modelId="{27BA54D6-176A-4C02-A41D-ADB6DAC7611A}" type="presParOf" srcId="{A5BC152F-217B-4A90-880D-3EAF9FFDD40D}" destId="{2D2D26BE-A0E7-4CB8-8934-4C6A31B58D47}" srcOrd="0" destOrd="0" presId="urn:microsoft.com/office/officeart/2005/8/layout/hierarchy3"/>
    <dgm:cxn modelId="{84B09B90-CDFF-4DC5-A32A-744B7BB2D0C7}" type="presParOf" srcId="{2D2D26BE-A0E7-4CB8-8934-4C6A31B58D47}" destId="{9B4A92F9-B1B1-4A6A-9160-8F1731BA1AC0}" srcOrd="0" destOrd="0" presId="urn:microsoft.com/office/officeart/2005/8/layout/hierarchy3"/>
    <dgm:cxn modelId="{190932D9-0F93-4355-8582-2300F8ADAE42}" type="presParOf" srcId="{2D2D26BE-A0E7-4CB8-8934-4C6A31B58D47}" destId="{1D964EC0-0EB2-4252-989D-A12551D5AC63}" srcOrd="1" destOrd="0" presId="urn:microsoft.com/office/officeart/2005/8/layout/hierarchy3"/>
    <dgm:cxn modelId="{2EABF14D-635D-4258-B8B1-0D19EFD79031}" type="presParOf" srcId="{A5BC152F-217B-4A90-880D-3EAF9FFDD40D}" destId="{20AFAB5F-F5D2-4019-A36F-DE76968CE7FA}" srcOrd="1" destOrd="0" presId="urn:microsoft.com/office/officeart/2005/8/layout/hierarchy3"/>
    <dgm:cxn modelId="{AA4D8937-8E1D-47C5-8C0F-F1450BCF2A16}" type="presParOf" srcId="{20AFAB5F-F5D2-4019-A36F-DE76968CE7FA}" destId="{6DBBDBDA-C8AD-4A49-8CD0-2560400AA2BE}" srcOrd="0" destOrd="0" presId="urn:microsoft.com/office/officeart/2005/8/layout/hierarchy3"/>
    <dgm:cxn modelId="{EDC99A68-A731-4415-816C-D90B3AE11FA1}" type="presParOf" srcId="{20AFAB5F-F5D2-4019-A36F-DE76968CE7FA}" destId="{BC3F1569-DB31-4B05-9CBA-B4DF0779EDF7}" srcOrd="1" destOrd="0" presId="urn:microsoft.com/office/officeart/2005/8/layout/hierarchy3"/>
    <dgm:cxn modelId="{71280B53-A5BF-407F-8F20-F567787255EF}" type="presParOf" srcId="{20AFAB5F-F5D2-4019-A36F-DE76968CE7FA}" destId="{962B9F51-8AA5-41FB-8BC7-66CFB54C71AA}" srcOrd="2" destOrd="0" presId="urn:microsoft.com/office/officeart/2005/8/layout/hierarchy3"/>
    <dgm:cxn modelId="{8DCC1427-8DC4-4D79-8621-D9A22352C4F7}" type="presParOf" srcId="{20AFAB5F-F5D2-4019-A36F-DE76968CE7FA}" destId="{BBEB4B2B-A8CB-4CB5-911A-8E09E661A4E2}" srcOrd="3" destOrd="0" presId="urn:microsoft.com/office/officeart/2005/8/layout/hierarchy3"/>
    <dgm:cxn modelId="{B9A62331-9F46-4C12-89D5-7C056EAE4E6A}" type="presParOf" srcId="{20AFAB5F-F5D2-4019-A36F-DE76968CE7FA}" destId="{AE8198E6-C393-427C-98FB-C638923C12A7}" srcOrd="4" destOrd="0" presId="urn:microsoft.com/office/officeart/2005/8/layout/hierarchy3"/>
    <dgm:cxn modelId="{29AFC137-8181-4F59-9E9A-99E879EF5CFB}" type="presParOf" srcId="{20AFAB5F-F5D2-4019-A36F-DE76968CE7FA}" destId="{C65C9FBE-1BEB-4DD5-9ABB-CBE25A51A72A}"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1900" b="0" i="0" dirty="0"/>
            <a:t>1. Projekta iesniedzēja prasme identificēt sevi programmas kontekstā</a:t>
          </a:r>
          <a:endParaRPr lang="lv-LV" sz="1900" dirty="0">
            <a:latin typeface="Verdana" panose="020B0604030504040204" pitchFamily="34" charset="0"/>
            <a:ea typeface="Verdana" panose="020B0604030504040204" pitchFamily="34" charset="0"/>
          </a:endParaRP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custT="1"/>
      <dgm:spPr/>
      <dgm:t>
        <a:bodyPr/>
        <a:lstStyle/>
        <a:p>
          <a:r>
            <a:rPr lang="lv-LV" sz="1900" b="0" i="0" dirty="0"/>
            <a:t>2. Projekta iesniedzēja prasme identificēt problēmu un pamatot projekta nepieciešamību</a:t>
          </a:r>
          <a:endParaRPr lang="lv-LV" sz="1900" dirty="0">
            <a:latin typeface="Verdana" panose="020B0604030504040204" pitchFamily="34" charset="0"/>
            <a:ea typeface="Verdana" panose="020B0604030504040204" pitchFamily="34" charset="0"/>
          </a:endParaRP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custT="1"/>
      <dgm:spPr/>
      <dgm:t>
        <a:bodyPr/>
        <a:lstStyle/>
        <a:p>
          <a:pPr algn="l"/>
          <a:r>
            <a:rPr lang="lv-LV" sz="1900" b="0" i="0" dirty="0"/>
            <a:t>3. Projekta iesniedzēja prasme aktivitātes fokusēt uz problēmas risinājumu, vērst uz projekta un vienlaikus arī programmas mērķa sasniegšanu</a:t>
          </a:r>
          <a:endParaRPr lang="lv-LV" sz="1900" dirty="0">
            <a:latin typeface="Verdana" panose="020B0604030504040204" pitchFamily="34" charset="0"/>
            <a:ea typeface="Verdana" panose="020B0604030504040204" pitchFamily="34" charset="0"/>
          </a:endParaRP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custT="1"/>
      <dgm:spPr/>
      <dgm:t>
        <a:bodyPr/>
        <a:lstStyle/>
        <a:p>
          <a:pPr algn="l"/>
          <a:r>
            <a:rPr lang="lv-LV" sz="1900" b="0" i="0" dirty="0"/>
            <a:t>5. Caurskatāms un izprotams projekta budžets</a:t>
          </a:r>
          <a:endParaRPr lang="lv-LV" sz="1900" dirty="0">
            <a:latin typeface="Verdana" panose="020B0604030504040204" pitchFamily="34" charset="0"/>
            <a:ea typeface="Verdana" panose="020B0604030504040204" pitchFamily="34" charset="0"/>
          </a:endParaRP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D647C6C6-F8B9-47D6-AC26-112AB747D3AA}">
      <dgm:prSet custT="1"/>
      <dgm:spPr/>
      <dgm:t>
        <a:bodyPr/>
        <a:lstStyle/>
        <a:p>
          <a:pPr algn="l"/>
          <a:r>
            <a:rPr lang="lv-LV" sz="19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gm:t>
    </dgm:pt>
    <dgm:pt modelId="{D10B63C6-65B2-49E7-9364-D2E2929763AD}" type="parTrans" cxnId="{BFA582BF-8556-4F6F-9619-58B6120C2C5C}">
      <dgm:prSet/>
      <dgm:spPr/>
      <dgm:t>
        <a:bodyPr/>
        <a:lstStyle/>
        <a:p>
          <a:endParaRPr lang="lv-LV"/>
        </a:p>
      </dgm:t>
    </dgm:pt>
    <dgm:pt modelId="{848262C0-8BEA-44AD-B617-EF695C399D13}" type="sibTrans" cxnId="{BFA582BF-8556-4F6F-9619-58B6120C2C5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10CFF19A-7F8A-4551-834D-FB20E7745BF5}" type="pres">
      <dgm:prSet presAssocID="{8CEA7AD4-3039-4070-B98E-77D030D64A55}" presName="FiveNodes_1" presStyleLbl="node1" presStyleIdx="0" presStyleCnt="5">
        <dgm:presLayoutVars>
          <dgm:bulletEnabled val="1"/>
        </dgm:presLayoutVars>
      </dgm:prSet>
      <dgm:spPr/>
    </dgm:pt>
    <dgm:pt modelId="{138EFA66-CEB4-418C-BF44-E2343799FB8F}" type="pres">
      <dgm:prSet presAssocID="{8CEA7AD4-3039-4070-B98E-77D030D64A55}" presName="FiveNodes_2" presStyleLbl="node1" presStyleIdx="1" presStyleCnt="5">
        <dgm:presLayoutVars>
          <dgm:bulletEnabled val="1"/>
        </dgm:presLayoutVars>
      </dgm:prSet>
      <dgm:spPr/>
    </dgm:pt>
    <dgm:pt modelId="{278253E9-77B2-4742-816A-30286E652494}" type="pres">
      <dgm:prSet presAssocID="{8CEA7AD4-3039-4070-B98E-77D030D64A55}" presName="FiveNodes_3" presStyleLbl="node1" presStyleIdx="2" presStyleCnt="5">
        <dgm:presLayoutVars>
          <dgm:bulletEnabled val="1"/>
        </dgm:presLayoutVars>
      </dgm:prSet>
      <dgm:spPr/>
    </dgm:pt>
    <dgm:pt modelId="{8FE45E0C-A3EC-4E25-93A1-C3F5A5A0A33D}" type="pres">
      <dgm:prSet presAssocID="{8CEA7AD4-3039-4070-B98E-77D030D64A55}" presName="FiveNodes_4" presStyleLbl="node1" presStyleIdx="3" presStyleCnt="5">
        <dgm:presLayoutVars>
          <dgm:bulletEnabled val="1"/>
        </dgm:presLayoutVars>
      </dgm:prSet>
      <dgm:spPr/>
    </dgm:pt>
    <dgm:pt modelId="{9E918A35-CAAD-4464-8CB4-7D815BFA7DB7}" type="pres">
      <dgm:prSet presAssocID="{8CEA7AD4-3039-4070-B98E-77D030D64A55}" presName="FiveNodes_5" presStyleLbl="node1" presStyleIdx="4" presStyleCnt="5">
        <dgm:presLayoutVars>
          <dgm:bulletEnabled val="1"/>
        </dgm:presLayoutVars>
      </dgm:prSet>
      <dgm:spPr/>
    </dgm:pt>
    <dgm:pt modelId="{4EEF5F18-D381-4FF4-B68E-76C415C5C2B9}" type="pres">
      <dgm:prSet presAssocID="{8CEA7AD4-3039-4070-B98E-77D030D64A55}" presName="FiveConn_1-2" presStyleLbl="fgAccFollowNode1" presStyleIdx="0" presStyleCnt="4">
        <dgm:presLayoutVars>
          <dgm:bulletEnabled val="1"/>
        </dgm:presLayoutVars>
      </dgm:prSet>
      <dgm:spPr/>
    </dgm:pt>
    <dgm:pt modelId="{674C6F4E-1D93-453F-A6D6-1E4403F52D26}" type="pres">
      <dgm:prSet presAssocID="{8CEA7AD4-3039-4070-B98E-77D030D64A55}" presName="FiveConn_2-3" presStyleLbl="fgAccFollowNode1" presStyleIdx="1" presStyleCnt="4">
        <dgm:presLayoutVars>
          <dgm:bulletEnabled val="1"/>
        </dgm:presLayoutVars>
      </dgm:prSet>
      <dgm:spPr/>
    </dgm:pt>
    <dgm:pt modelId="{5AC8F640-BD20-4D8E-96A8-B7E84610AE87}" type="pres">
      <dgm:prSet presAssocID="{8CEA7AD4-3039-4070-B98E-77D030D64A55}" presName="FiveConn_3-4" presStyleLbl="fgAccFollowNode1" presStyleIdx="2" presStyleCnt="4">
        <dgm:presLayoutVars>
          <dgm:bulletEnabled val="1"/>
        </dgm:presLayoutVars>
      </dgm:prSet>
      <dgm:spPr/>
    </dgm:pt>
    <dgm:pt modelId="{77F9B3F4-2673-4A76-85C7-2B6A4DCB799A}" type="pres">
      <dgm:prSet presAssocID="{8CEA7AD4-3039-4070-B98E-77D030D64A55}" presName="FiveConn_4-5" presStyleLbl="fgAccFollowNode1" presStyleIdx="3" presStyleCnt="4">
        <dgm:presLayoutVars>
          <dgm:bulletEnabled val="1"/>
        </dgm:presLayoutVars>
      </dgm:prSet>
      <dgm:spPr/>
    </dgm:pt>
    <dgm:pt modelId="{405E8273-DD8E-4300-9589-4C5414F00094}" type="pres">
      <dgm:prSet presAssocID="{8CEA7AD4-3039-4070-B98E-77D030D64A55}" presName="FiveNodes_1_text" presStyleLbl="node1" presStyleIdx="4" presStyleCnt="5">
        <dgm:presLayoutVars>
          <dgm:bulletEnabled val="1"/>
        </dgm:presLayoutVars>
      </dgm:prSet>
      <dgm:spPr/>
    </dgm:pt>
    <dgm:pt modelId="{95218211-B176-46BB-B477-2CE02AE3AB86}" type="pres">
      <dgm:prSet presAssocID="{8CEA7AD4-3039-4070-B98E-77D030D64A55}" presName="FiveNodes_2_text" presStyleLbl="node1" presStyleIdx="4" presStyleCnt="5">
        <dgm:presLayoutVars>
          <dgm:bulletEnabled val="1"/>
        </dgm:presLayoutVars>
      </dgm:prSet>
      <dgm:spPr/>
    </dgm:pt>
    <dgm:pt modelId="{F2E9FC08-19C7-4C1E-9316-6BF184437C76}" type="pres">
      <dgm:prSet presAssocID="{8CEA7AD4-3039-4070-B98E-77D030D64A55}" presName="FiveNodes_3_text" presStyleLbl="node1" presStyleIdx="4" presStyleCnt="5">
        <dgm:presLayoutVars>
          <dgm:bulletEnabled val="1"/>
        </dgm:presLayoutVars>
      </dgm:prSet>
      <dgm:spPr/>
    </dgm:pt>
    <dgm:pt modelId="{8BD72E63-C376-4A92-8F38-55B59F85110A}" type="pres">
      <dgm:prSet presAssocID="{8CEA7AD4-3039-4070-B98E-77D030D64A55}" presName="FiveNodes_4_text" presStyleLbl="node1" presStyleIdx="4" presStyleCnt="5">
        <dgm:presLayoutVars>
          <dgm:bulletEnabled val="1"/>
        </dgm:presLayoutVars>
      </dgm:prSet>
      <dgm:spPr/>
    </dgm:pt>
    <dgm:pt modelId="{07A48314-4F26-48F9-B4BD-E725AD7A8D47}"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4" destOrd="0" parTransId="{1B8EE248-0F30-4E1A-A107-4E70D2144A80}" sibTransId="{51D2CBA1-D6EC-432F-A397-33BCB387EC0C}"/>
    <dgm:cxn modelId="{0552AE05-968A-44ED-8ED9-4FCB33957AC1}" type="presOf" srcId="{D7E60E69-99A0-491F-A5F4-D5759A295733}" destId="{278253E9-77B2-4742-816A-30286E652494}" srcOrd="0" destOrd="0" presId="urn:microsoft.com/office/officeart/2005/8/layout/vProcess5"/>
    <dgm:cxn modelId="{5622F70C-9538-4915-8259-1F83B908E893}" type="presOf" srcId="{39725474-31E0-45CA-B26B-9CF9678299FF}" destId="{9E918A35-CAAD-4464-8CB4-7D815BFA7DB7}" srcOrd="0"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710B703D-626F-446A-913D-0D7C3AB9D2D9}" type="presOf" srcId="{D647C6C6-F8B9-47D6-AC26-112AB747D3AA}" destId="{8BD72E63-C376-4A92-8F38-55B59F85110A}" srcOrd="1" destOrd="0" presId="urn:microsoft.com/office/officeart/2005/8/layout/vProcess5"/>
    <dgm:cxn modelId="{5234AD3E-CD61-4A5E-9B7F-948D4832D4FB}" type="presOf" srcId="{D505F19B-54AC-4FE3-BCE3-ADC6F6CEDF2E}" destId="{674C6F4E-1D93-453F-A6D6-1E4403F52D26}" srcOrd="0" destOrd="0" presId="urn:microsoft.com/office/officeart/2005/8/layout/vProcess5"/>
    <dgm:cxn modelId="{EDF08B40-04BF-4E84-A704-CAB9BBF7F7B6}" type="presOf" srcId="{5B8F6123-7B75-4D21-B25B-B1201C32E853}" destId="{95218211-B176-46BB-B477-2CE02AE3AB86}" srcOrd="1" destOrd="0" presId="urn:microsoft.com/office/officeart/2005/8/layout/vProcess5"/>
    <dgm:cxn modelId="{AAA44147-82E7-40DF-8A29-893BFE6E1315}" type="presOf" srcId="{848262C0-8BEA-44AD-B617-EF695C399D13}" destId="{77F9B3F4-2673-4A76-85C7-2B6A4DCB799A}" srcOrd="0" destOrd="0" presId="urn:microsoft.com/office/officeart/2005/8/layout/vProcess5"/>
    <dgm:cxn modelId="{1A5EB54A-6C6D-466E-9B30-C1D576FAEE02}" type="presOf" srcId="{43C564B1-E38B-4201-B3F7-159124E6506E}" destId="{4EEF5F18-D381-4FF4-B68E-76C415C5C2B9}"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69500352-0E08-4F53-BA42-42EA6D735CFD}" type="presOf" srcId="{5B8F6123-7B75-4D21-B25B-B1201C32E853}" destId="{138EFA66-CEB4-418C-BF44-E2343799FB8F}" srcOrd="0" destOrd="0" presId="urn:microsoft.com/office/officeart/2005/8/layout/vProcess5"/>
    <dgm:cxn modelId="{A5FCDD74-E807-4080-8A9D-B4345360DEC4}" type="presOf" srcId="{D647C6C6-F8B9-47D6-AC26-112AB747D3AA}" destId="{8FE45E0C-A3EC-4E25-93A1-C3F5A5A0A33D}"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1D1A747D-AD80-43D4-863D-6787D57570D9}" type="presOf" srcId="{8CEA7AD4-3039-4070-B98E-77D030D64A55}" destId="{1396E13A-2A55-4743-955C-BF1E4ED95C6F}" srcOrd="0" destOrd="0" presId="urn:microsoft.com/office/officeart/2005/8/layout/vProcess5"/>
    <dgm:cxn modelId="{11A54393-7508-4BB2-8441-8FD3CBCBD3FB}" type="presOf" srcId="{D7E60E69-99A0-491F-A5F4-D5759A295733}" destId="{F2E9FC08-19C7-4C1E-9316-6BF184437C76}" srcOrd="1" destOrd="0" presId="urn:microsoft.com/office/officeart/2005/8/layout/vProcess5"/>
    <dgm:cxn modelId="{7D9367A3-1EE2-4FA4-8C48-0C05D92DA8EA}" type="presOf" srcId="{39725474-31E0-45CA-B26B-9CF9678299FF}" destId="{07A48314-4F26-48F9-B4BD-E725AD7A8D47}" srcOrd="1" destOrd="0" presId="urn:microsoft.com/office/officeart/2005/8/layout/vProcess5"/>
    <dgm:cxn modelId="{CFF757B0-C9E8-467D-9407-102C013BE1DF}" type="presOf" srcId="{71731C5D-1845-4FCF-8030-990932B1E87A}" destId="{10CFF19A-7F8A-4551-834D-FB20E7745BF5}" srcOrd="0" destOrd="0" presId="urn:microsoft.com/office/officeart/2005/8/layout/vProcess5"/>
    <dgm:cxn modelId="{BFA582BF-8556-4F6F-9619-58B6120C2C5C}" srcId="{8CEA7AD4-3039-4070-B98E-77D030D64A55}" destId="{D647C6C6-F8B9-47D6-AC26-112AB747D3AA}" srcOrd="3" destOrd="0" parTransId="{D10B63C6-65B2-49E7-9364-D2E2929763AD}" sibTransId="{848262C0-8BEA-44AD-B617-EF695C399D13}"/>
    <dgm:cxn modelId="{71A72AD9-9041-48CE-B72D-E3F8F7B88B4B}" type="presOf" srcId="{43138B50-7C58-4E0A-90BE-DF010415CCA0}" destId="{5AC8F640-BD20-4D8E-96A8-B7E84610AE87}" srcOrd="0" destOrd="0" presId="urn:microsoft.com/office/officeart/2005/8/layout/vProcess5"/>
    <dgm:cxn modelId="{2C0D9AE8-C489-4EEC-AE62-EE6C529F2A81}" type="presOf" srcId="{71731C5D-1845-4FCF-8030-990932B1E87A}" destId="{405E8273-DD8E-4300-9589-4C5414F00094}"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81034788-CC52-4395-9F03-ED21D12B650B}" type="presParOf" srcId="{1396E13A-2A55-4743-955C-BF1E4ED95C6F}" destId="{10CFF19A-7F8A-4551-834D-FB20E7745BF5}" srcOrd="1" destOrd="0" presId="urn:microsoft.com/office/officeart/2005/8/layout/vProcess5"/>
    <dgm:cxn modelId="{09ADC777-37A1-463B-A77E-B8EA81E82AEB}" type="presParOf" srcId="{1396E13A-2A55-4743-955C-BF1E4ED95C6F}" destId="{138EFA66-CEB4-418C-BF44-E2343799FB8F}" srcOrd="2" destOrd="0" presId="urn:microsoft.com/office/officeart/2005/8/layout/vProcess5"/>
    <dgm:cxn modelId="{416426D9-D721-44AB-AB87-B42EA056251A}" type="presParOf" srcId="{1396E13A-2A55-4743-955C-BF1E4ED95C6F}" destId="{278253E9-77B2-4742-816A-30286E652494}" srcOrd="3" destOrd="0" presId="urn:microsoft.com/office/officeart/2005/8/layout/vProcess5"/>
    <dgm:cxn modelId="{40939B12-8808-4591-A293-B3A689FB1DE4}" type="presParOf" srcId="{1396E13A-2A55-4743-955C-BF1E4ED95C6F}" destId="{8FE45E0C-A3EC-4E25-93A1-C3F5A5A0A33D}" srcOrd="4" destOrd="0" presId="urn:microsoft.com/office/officeart/2005/8/layout/vProcess5"/>
    <dgm:cxn modelId="{F80C9056-90D7-4516-AE47-B3874F1D5A2F}" type="presParOf" srcId="{1396E13A-2A55-4743-955C-BF1E4ED95C6F}" destId="{9E918A35-CAAD-4464-8CB4-7D815BFA7DB7}" srcOrd="5" destOrd="0" presId="urn:microsoft.com/office/officeart/2005/8/layout/vProcess5"/>
    <dgm:cxn modelId="{312C05E5-0B74-4E1A-921C-2F34D9EE1A14}" type="presParOf" srcId="{1396E13A-2A55-4743-955C-BF1E4ED95C6F}" destId="{4EEF5F18-D381-4FF4-B68E-76C415C5C2B9}" srcOrd="6" destOrd="0" presId="urn:microsoft.com/office/officeart/2005/8/layout/vProcess5"/>
    <dgm:cxn modelId="{251F9A92-E5B5-4E90-9B5A-8B82CDF1FCCF}" type="presParOf" srcId="{1396E13A-2A55-4743-955C-BF1E4ED95C6F}" destId="{674C6F4E-1D93-453F-A6D6-1E4403F52D26}" srcOrd="7" destOrd="0" presId="urn:microsoft.com/office/officeart/2005/8/layout/vProcess5"/>
    <dgm:cxn modelId="{EF02459E-600A-469C-B6BC-0409CE82FC64}" type="presParOf" srcId="{1396E13A-2A55-4743-955C-BF1E4ED95C6F}" destId="{5AC8F640-BD20-4D8E-96A8-B7E84610AE87}" srcOrd="8" destOrd="0" presId="urn:microsoft.com/office/officeart/2005/8/layout/vProcess5"/>
    <dgm:cxn modelId="{4DD6CC39-41BA-4605-B574-790EB063B457}" type="presParOf" srcId="{1396E13A-2A55-4743-955C-BF1E4ED95C6F}" destId="{77F9B3F4-2673-4A76-85C7-2B6A4DCB799A}" srcOrd="9" destOrd="0" presId="urn:microsoft.com/office/officeart/2005/8/layout/vProcess5"/>
    <dgm:cxn modelId="{6D9B2A6D-CE7C-4044-8471-6A0B472D3A52}" type="presParOf" srcId="{1396E13A-2A55-4743-955C-BF1E4ED95C6F}" destId="{405E8273-DD8E-4300-9589-4C5414F00094}" srcOrd="10" destOrd="0" presId="urn:microsoft.com/office/officeart/2005/8/layout/vProcess5"/>
    <dgm:cxn modelId="{2B2D7562-16EE-4696-B537-8D69FAC2469C}" type="presParOf" srcId="{1396E13A-2A55-4743-955C-BF1E4ED95C6F}" destId="{95218211-B176-46BB-B477-2CE02AE3AB86}" srcOrd="11" destOrd="0" presId="urn:microsoft.com/office/officeart/2005/8/layout/vProcess5"/>
    <dgm:cxn modelId="{DBC96B55-BCB2-4236-A704-35C1875A262A}" type="presParOf" srcId="{1396E13A-2A55-4743-955C-BF1E4ED95C6F}" destId="{F2E9FC08-19C7-4C1E-9316-6BF184437C76}" srcOrd="12" destOrd="0" presId="urn:microsoft.com/office/officeart/2005/8/layout/vProcess5"/>
    <dgm:cxn modelId="{C67498D9-15B0-44A6-BB98-15E720BFED50}" type="presParOf" srcId="{1396E13A-2A55-4743-955C-BF1E4ED95C6F}" destId="{8BD72E63-C376-4A92-8F38-55B59F85110A}" srcOrd="13" destOrd="0" presId="urn:microsoft.com/office/officeart/2005/8/layout/vProcess5"/>
    <dgm:cxn modelId="{C03B3675-638B-4A42-B4E5-1DAA13DADB2F}" type="presParOf" srcId="{1396E13A-2A55-4743-955C-BF1E4ED95C6F}" destId="{07A48314-4F26-48F9-B4BD-E725AD7A8D4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79DCC24B-DC0D-4452-8A4F-4AB9D9CA04DB}">
      <dgm:prSet custT="1"/>
      <dgm:spPr/>
      <dgm:t>
        <a:bodyPr/>
        <a:lstStyle/>
        <a:p>
          <a:r>
            <a:rPr lang="lv-LV" sz="1400" b="1" u="none" kern="1200" dirty="0">
              <a:solidFill>
                <a:srgbClr val="800024"/>
              </a:solidFill>
            </a:rPr>
            <a:t>Projekta pieteikuma iesniegšana notiek MAP platformā.  </a:t>
          </a:r>
          <a:r>
            <a:rPr lang="lv-LV" sz="1200" b="0" u="none" kern="1200" dirty="0">
              <a:solidFill>
                <a:srgbClr val="800024"/>
              </a:solidFill>
            </a:rPr>
            <a:t>Lai būtu iespējams pieteikties konkursā, nepieciešams nodrošināt organizācijas pārstāvjiem MAP piekļuvi. Lūdzam ne vēlāk kā 5 darba dienas pirms 25.06.2024. iesūtīt atbildīgās amatpersonas parakstītu aizpildītu MAP lietotāju izveides veidlapu. Veidlapa pieejama Fonda </a:t>
          </a:r>
          <a:r>
            <a:rPr lang="lv-LV" sz="1200" b="0" u="none" kern="1200" dirty="0">
              <a:solidFill>
                <a:srgbClr val="800024"/>
              </a:solidFill>
              <a:latin typeface="Verdana"/>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mājas lapā</a:t>
          </a:r>
          <a:r>
            <a:rPr lang="lv-LV" sz="1200" b="0" u="none" kern="1200" dirty="0">
              <a:solidFill>
                <a:srgbClr val="800024"/>
              </a:solidFill>
              <a:latin typeface="Verdana"/>
              <a:ea typeface="+mn-ea"/>
              <a:cs typeface="+mn-cs"/>
            </a:rPr>
            <a:t>.</a:t>
          </a:r>
        </a:p>
      </dgm:t>
    </dgm:pt>
    <dgm:pt modelId="{2F7CB6DC-71E5-46DA-A990-5667D26BA416}" type="parTrans" cxnId="{210D3DAB-DD63-4FD0-A8A3-ED6DB1161700}">
      <dgm:prSet/>
      <dgm:spPr/>
      <dgm:t>
        <a:bodyPr/>
        <a:lstStyle/>
        <a:p>
          <a:endParaRPr lang="lv-LV"/>
        </a:p>
      </dgm:t>
    </dgm:pt>
    <dgm:pt modelId="{45A6BC5D-8550-4B5A-97E8-A8BB690096FE}" type="sibTrans" cxnId="{210D3DAB-DD63-4FD0-A8A3-ED6DB1161700}">
      <dgm:prSet/>
      <dgm:spPr/>
      <dgm:t>
        <a:bodyPr/>
        <a:lstStyle/>
        <a:p>
          <a:endParaRPr lang="lv-LV"/>
        </a:p>
      </dgm:t>
    </dgm:pt>
    <dgm:pt modelId="{DF87EAF2-16E2-44DD-B124-9D2E52B7508E}">
      <dgm:prSet custT="1"/>
      <dgm:spPr/>
      <dgm:t>
        <a:bodyPr/>
        <a:lstStyle/>
        <a:p>
          <a:r>
            <a:rPr lang="lv-LV" sz="1600" dirty="0">
              <a:solidFill>
                <a:srgbClr val="800024"/>
              </a:solidFill>
            </a:rPr>
            <a:t>Projekta pieteikumu iesniegt laicīgi</a:t>
          </a:r>
        </a:p>
        <a:p>
          <a:r>
            <a:rPr lang="lv-LV" sz="1600" dirty="0">
              <a:solidFill>
                <a:srgbClr val="800024"/>
              </a:solidFill>
            </a:rPr>
            <a:t>Projektu pieteikumu iesniegšanas termiņš </a:t>
          </a:r>
          <a:r>
            <a:rPr lang="lv-LV" sz="1600" b="1" u="sng" dirty="0">
              <a:solidFill>
                <a:srgbClr val="800024"/>
              </a:solidFill>
            </a:rPr>
            <a:t>25.06.2024 plkst. 23:59 </a:t>
          </a:r>
        </a:p>
      </dgm:t>
    </dgm:pt>
    <dgm:pt modelId="{B2763EA1-84BF-4B48-9C00-6EFB652FE280}" type="parTrans" cxnId="{9A3E90FA-3893-4AFE-963D-57749A9013B8}">
      <dgm:prSet/>
      <dgm:spPr/>
      <dgm:t>
        <a:bodyPr/>
        <a:lstStyle/>
        <a:p>
          <a:endParaRPr lang="lv-LV"/>
        </a:p>
      </dgm:t>
    </dgm:pt>
    <dgm:pt modelId="{389526CA-97C4-443E-9362-7D4BA58ACE77}" type="sibTrans" cxnId="{9A3E90FA-3893-4AFE-963D-57749A9013B8}">
      <dgm:prSet/>
      <dgm:spPr/>
      <dgm:t>
        <a:bodyPr/>
        <a:lstStyle/>
        <a:p>
          <a:endParaRPr lang="lv-LV"/>
        </a:p>
      </dgm:t>
    </dgm:pt>
    <dgm:pt modelId="{9F6F6770-527A-4F0A-8D73-A846F3499A9E}">
      <dgm:prSet custT="1"/>
      <dgm:spPr/>
      <dgm:t>
        <a:bodyPr/>
        <a:lstStyle/>
        <a:p>
          <a:r>
            <a:rPr lang="lv-LV" sz="1600" dirty="0">
              <a:solidFill>
                <a:srgbClr val="800024"/>
              </a:solidFill>
              <a:latin typeface="Verdana"/>
              <a:ea typeface="+mn-ea"/>
              <a:cs typeface="+mn-cs"/>
            </a:rPr>
            <a:t>Viss Fonda projektu konkursu cikls – pieteikuma iesniegšana, saziņa, statusa informācija, vērtēšanas procesa rezultāti, līgumi, veiktie maksājumi, atskaišu iesniegšana notiek caur MAP.   </a:t>
          </a:r>
        </a:p>
      </dgm:t>
    </dgm:pt>
    <dgm:pt modelId="{34A0C3E7-C2FE-43CD-8E68-7C59897C1E72}" type="parTrans" cxnId="{86BFE75B-1AD2-4C12-982C-820A88D09D53}">
      <dgm:prSet/>
      <dgm:spPr/>
      <dgm:t>
        <a:bodyPr/>
        <a:lstStyle/>
        <a:p>
          <a:endParaRPr lang="lv-LV"/>
        </a:p>
      </dgm:t>
    </dgm:pt>
    <dgm:pt modelId="{D22C858B-2CE5-471A-B0C2-F640D31F095E}" type="sibTrans" cxnId="{86BFE75B-1AD2-4C12-982C-820A88D09D53}">
      <dgm:prSet/>
      <dgm:spPr/>
      <dgm:t>
        <a:bodyPr/>
        <a:lstStyle/>
        <a:p>
          <a:endParaRPr lang="lv-LV"/>
        </a:p>
      </dgm:t>
    </dgm:pt>
    <dgm:pt modelId="{D7C6F09D-E918-47AF-916B-497D2758DA60}">
      <dgm:prSet custT="1"/>
      <dgm:spPr/>
      <dgm:t>
        <a:bodyPr/>
        <a:lstStyle/>
        <a:p>
          <a:r>
            <a:rPr lang="lv-LV" sz="1600" dirty="0">
              <a:solidFill>
                <a:srgbClr val="800024"/>
              </a:solidFill>
            </a:rPr>
            <a:t>Pirms pieteikuma iesniegšanas un līdz Konkursa rezultātu saņemšanai nodrošināt, ka projektu iesniedzējam </a:t>
          </a:r>
          <a:r>
            <a:rPr lang="lv-LV" sz="1600" b="1" dirty="0">
              <a:solidFill>
                <a:srgbClr val="800024"/>
              </a:solidFill>
            </a:rPr>
            <a:t>nav VID administrēto nodokļu parāda</a:t>
          </a:r>
          <a:r>
            <a:rPr lang="lv-LV" sz="1600" dirty="0">
              <a:solidFill>
                <a:srgbClr val="800024"/>
              </a:solidFill>
            </a:rPr>
            <a:t>, kas pārsniedz 150 EUR</a:t>
          </a:r>
          <a:endParaRPr lang="lv-LV" sz="1600" b="1" u="sng" dirty="0">
            <a:solidFill>
              <a:srgbClr val="800024"/>
            </a:solidFill>
          </a:endParaRPr>
        </a:p>
      </dgm:t>
    </dgm:pt>
    <dgm:pt modelId="{D51499FB-B40B-4388-B314-D99021198A4F}" type="parTrans" cxnId="{34AAB98C-C09A-4AEA-9C93-D1707114D8B8}">
      <dgm:prSet/>
      <dgm:spPr/>
      <dgm:t>
        <a:bodyPr/>
        <a:lstStyle/>
        <a:p>
          <a:endParaRPr lang="lv-LV"/>
        </a:p>
      </dgm:t>
    </dgm:pt>
    <dgm:pt modelId="{43EA9774-405F-4B87-9E02-1692F0F508BE}" type="sibTrans" cxnId="{34AAB98C-C09A-4AEA-9C93-D1707114D8B8}">
      <dgm:prSet/>
      <dgm:spPr/>
      <dgm:t>
        <a:bodyPr/>
        <a:lstStyle/>
        <a:p>
          <a:endParaRPr lang="lv-LV"/>
        </a:p>
      </dgm:t>
    </dgm:pt>
    <dgm:pt modelId="{D2211DBB-DE06-43F6-B147-8A8CDD29075F}" type="pres">
      <dgm:prSet presAssocID="{711E4A3F-4D04-4E39-8E2A-8DF5413BFD4A}" presName="diagram" presStyleCnt="0">
        <dgm:presLayoutVars>
          <dgm:dir/>
          <dgm:resizeHandles val="exact"/>
        </dgm:presLayoutVars>
      </dgm:prSet>
      <dgm:spPr/>
    </dgm:pt>
    <dgm:pt modelId="{966AFE73-0EAE-49AF-8444-864BFB15B72B}" type="pres">
      <dgm:prSet presAssocID="{79DCC24B-DC0D-4452-8A4F-4AB9D9CA04DB}" presName="node" presStyleLbl="node1" presStyleIdx="0" presStyleCnt="4">
        <dgm:presLayoutVars>
          <dgm:bulletEnabled val="1"/>
        </dgm:presLayoutVars>
      </dgm:prSet>
      <dgm:spPr/>
    </dgm:pt>
    <dgm:pt modelId="{62BBD306-371B-44A6-844C-A7ACE82B671A}" type="pres">
      <dgm:prSet presAssocID="{45A6BC5D-8550-4B5A-97E8-A8BB690096FE}" presName="sibTrans" presStyleCnt="0"/>
      <dgm:spPr/>
    </dgm:pt>
    <dgm:pt modelId="{175C7274-C9CE-4336-B00A-E2FF2B02837F}" type="pres">
      <dgm:prSet presAssocID="{9F6F6770-527A-4F0A-8D73-A846F3499A9E}" presName="node" presStyleLbl="node1" presStyleIdx="1" presStyleCnt="4">
        <dgm:presLayoutVars>
          <dgm:bulletEnabled val="1"/>
        </dgm:presLayoutVars>
      </dgm:prSet>
      <dgm:spPr/>
    </dgm:pt>
    <dgm:pt modelId="{C57F504D-F9C2-422C-A72D-26A88D0147A5}" type="pres">
      <dgm:prSet presAssocID="{D22C858B-2CE5-471A-B0C2-F640D31F095E}" presName="sibTrans" presStyleCnt="0"/>
      <dgm:spPr/>
    </dgm:pt>
    <dgm:pt modelId="{D5D5A1DD-7A48-4137-A865-3D9F78024088}" type="pres">
      <dgm:prSet presAssocID="{D7C6F09D-E918-47AF-916B-497D2758DA60}" presName="node" presStyleLbl="node1" presStyleIdx="2" presStyleCnt="4">
        <dgm:presLayoutVars>
          <dgm:bulletEnabled val="1"/>
        </dgm:presLayoutVars>
      </dgm:prSet>
      <dgm:spPr/>
    </dgm:pt>
    <dgm:pt modelId="{12A4BD5B-540B-4FA4-82FC-EBD8803BC90C}" type="pres">
      <dgm:prSet presAssocID="{43EA9774-405F-4B87-9E02-1692F0F508BE}" presName="sibTrans" presStyleCnt="0"/>
      <dgm:spPr/>
    </dgm:pt>
    <dgm:pt modelId="{6ACC85C8-82AA-419D-9A15-C1D752BAA9BB}" type="pres">
      <dgm:prSet presAssocID="{DF87EAF2-16E2-44DD-B124-9D2E52B7508E}" presName="node" presStyleLbl="node1" presStyleIdx="3" presStyleCnt="4">
        <dgm:presLayoutVars>
          <dgm:bulletEnabled val="1"/>
        </dgm:presLayoutVars>
      </dgm:prSet>
      <dgm:spPr/>
    </dgm:pt>
  </dgm:ptLst>
  <dgm:cxnLst>
    <dgm:cxn modelId="{B9F5B109-E3B7-4EBE-BF35-AE62FD083B90}" type="presOf" srcId="{711E4A3F-4D04-4E39-8E2A-8DF5413BFD4A}" destId="{D2211DBB-DE06-43F6-B147-8A8CDD29075F}" srcOrd="0" destOrd="0" presId="urn:microsoft.com/office/officeart/2005/8/layout/default"/>
    <dgm:cxn modelId="{86BFE75B-1AD2-4C12-982C-820A88D09D53}" srcId="{711E4A3F-4D04-4E39-8E2A-8DF5413BFD4A}" destId="{9F6F6770-527A-4F0A-8D73-A846F3499A9E}" srcOrd="1" destOrd="0" parTransId="{34A0C3E7-C2FE-43CD-8E68-7C59897C1E72}" sibTransId="{D22C858B-2CE5-471A-B0C2-F640D31F095E}"/>
    <dgm:cxn modelId="{75C79546-A51B-4F93-BD8A-7C92B75BB9CA}" type="presOf" srcId="{DF87EAF2-16E2-44DD-B124-9D2E52B7508E}" destId="{6ACC85C8-82AA-419D-9A15-C1D752BAA9BB}" srcOrd="0" destOrd="0" presId="urn:microsoft.com/office/officeart/2005/8/layout/default"/>
    <dgm:cxn modelId="{34AAB98C-C09A-4AEA-9C93-D1707114D8B8}" srcId="{711E4A3F-4D04-4E39-8E2A-8DF5413BFD4A}" destId="{D7C6F09D-E918-47AF-916B-497D2758DA60}" srcOrd="2" destOrd="0" parTransId="{D51499FB-B40B-4388-B314-D99021198A4F}" sibTransId="{43EA9774-405F-4B87-9E02-1692F0F508BE}"/>
    <dgm:cxn modelId="{210D3DAB-DD63-4FD0-A8A3-ED6DB1161700}" srcId="{711E4A3F-4D04-4E39-8E2A-8DF5413BFD4A}" destId="{79DCC24B-DC0D-4452-8A4F-4AB9D9CA04DB}" srcOrd="0" destOrd="0" parTransId="{2F7CB6DC-71E5-46DA-A990-5667D26BA416}" sibTransId="{45A6BC5D-8550-4B5A-97E8-A8BB690096FE}"/>
    <dgm:cxn modelId="{8FE915BA-6D33-4D14-AF45-09D87692A5DA}" type="presOf" srcId="{D7C6F09D-E918-47AF-916B-497D2758DA60}" destId="{D5D5A1DD-7A48-4137-A865-3D9F78024088}" srcOrd="0" destOrd="0" presId="urn:microsoft.com/office/officeart/2005/8/layout/default"/>
    <dgm:cxn modelId="{2BCF9BDB-E61D-445B-AEF6-4C4FEDD804C2}" type="presOf" srcId="{9F6F6770-527A-4F0A-8D73-A846F3499A9E}" destId="{175C7274-C9CE-4336-B00A-E2FF2B02837F}" srcOrd="0" destOrd="0" presId="urn:microsoft.com/office/officeart/2005/8/layout/default"/>
    <dgm:cxn modelId="{0747C0F4-7322-4118-AB1F-FACB385B8069}" type="presOf" srcId="{79DCC24B-DC0D-4452-8A4F-4AB9D9CA04DB}" destId="{966AFE73-0EAE-49AF-8444-864BFB15B72B}" srcOrd="0" destOrd="0" presId="urn:microsoft.com/office/officeart/2005/8/layout/default"/>
    <dgm:cxn modelId="{9A3E90FA-3893-4AFE-963D-57749A9013B8}" srcId="{711E4A3F-4D04-4E39-8E2A-8DF5413BFD4A}" destId="{DF87EAF2-16E2-44DD-B124-9D2E52B7508E}" srcOrd="3" destOrd="0" parTransId="{B2763EA1-84BF-4B48-9C00-6EFB652FE280}" sibTransId="{389526CA-97C4-443E-9362-7D4BA58ACE77}"/>
    <dgm:cxn modelId="{7554C319-369C-401D-AE00-F4956142175D}" type="presParOf" srcId="{D2211DBB-DE06-43F6-B147-8A8CDD29075F}" destId="{966AFE73-0EAE-49AF-8444-864BFB15B72B}" srcOrd="0" destOrd="0" presId="urn:microsoft.com/office/officeart/2005/8/layout/default"/>
    <dgm:cxn modelId="{BA583A49-CB97-416A-97D1-1471FA01DDEC}" type="presParOf" srcId="{D2211DBB-DE06-43F6-B147-8A8CDD29075F}" destId="{62BBD306-371B-44A6-844C-A7ACE82B671A}" srcOrd="1" destOrd="0" presId="urn:microsoft.com/office/officeart/2005/8/layout/default"/>
    <dgm:cxn modelId="{2145F42F-4DF5-48AB-8AB9-94E146DD2B22}" type="presParOf" srcId="{D2211DBB-DE06-43F6-B147-8A8CDD29075F}" destId="{175C7274-C9CE-4336-B00A-E2FF2B02837F}" srcOrd="2" destOrd="0" presId="urn:microsoft.com/office/officeart/2005/8/layout/default"/>
    <dgm:cxn modelId="{2E8C60C6-EFEB-442A-BCDB-B8DBAB862885}" type="presParOf" srcId="{D2211DBB-DE06-43F6-B147-8A8CDD29075F}" destId="{C57F504D-F9C2-422C-A72D-26A88D0147A5}" srcOrd="3" destOrd="0" presId="urn:microsoft.com/office/officeart/2005/8/layout/default"/>
    <dgm:cxn modelId="{5B75CBFD-C7E0-448E-B206-836EBEC5B904}" type="presParOf" srcId="{D2211DBB-DE06-43F6-B147-8A8CDD29075F}" destId="{D5D5A1DD-7A48-4137-A865-3D9F78024088}" srcOrd="4" destOrd="0" presId="urn:microsoft.com/office/officeart/2005/8/layout/default"/>
    <dgm:cxn modelId="{256027D3-D215-4750-B2D9-D3860D4E1881}" type="presParOf" srcId="{D2211DBB-DE06-43F6-B147-8A8CDD29075F}" destId="{12A4BD5B-540B-4FA4-82FC-EBD8803BC90C}" srcOrd="5" destOrd="0" presId="urn:microsoft.com/office/officeart/2005/8/layout/default"/>
    <dgm:cxn modelId="{E4941ED3-EE1D-4332-B7CF-3F5558B5BF81}" type="presParOf" srcId="{D2211DBB-DE06-43F6-B147-8A8CDD29075F}" destId="{6ACC85C8-82AA-419D-9A15-C1D752BAA9B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custT="1"/>
      <dgm:spPr/>
      <dgm:t>
        <a:bodyPr/>
        <a:lstStyle/>
        <a:p>
          <a:r>
            <a:rPr lang="lv-LV" sz="1600" b="1" dirty="0">
              <a:solidFill>
                <a:srgbClr val="800024"/>
              </a:solidFill>
            </a:rPr>
            <a:t>Pieteikumu iesniegšana MAP</a:t>
          </a:r>
        </a:p>
        <a:p>
          <a:endParaRPr lang="lv-LV" sz="1600" b="1" dirty="0">
            <a:solidFill>
              <a:srgbClr val="800024"/>
            </a:solidFill>
          </a:endParaRP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custT="1"/>
      <dgm:spPr/>
      <dgm:t>
        <a:bodyPr/>
        <a:lstStyle/>
        <a:p>
          <a:r>
            <a:rPr lang="lv-LV" sz="1600" b="1" dirty="0">
              <a:solidFill>
                <a:srgbClr val="800024"/>
              </a:solidFill>
            </a:rPr>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custT="1"/>
      <dgm:spPr/>
      <dgm:t>
        <a:bodyPr/>
        <a:lstStyle/>
        <a:p>
          <a:r>
            <a:rPr lang="lv-LV" sz="1600" b="1" dirty="0">
              <a:solidFill>
                <a:srgbClr val="800024"/>
              </a:solidFill>
            </a:rPr>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custT="1"/>
      <dgm:spPr/>
      <dgm:t>
        <a:bodyPr/>
        <a:lstStyle/>
        <a:p>
          <a:r>
            <a:rPr lang="lv-LV" sz="1600" b="1" dirty="0">
              <a:solidFill>
                <a:srgbClr val="800024"/>
              </a:solidFill>
            </a:rPr>
            <a:t>Nosacījumu izpilde/ 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custT="1"/>
      <dgm:spPr/>
      <dgm:t>
        <a:bodyPr/>
        <a:lstStyle/>
        <a:p>
          <a:r>
            <a:rPr lang="lv-LV" sz="1600" b="1" dirty="0">
              <a:solidFill>
                <a:srgbClr val="800024"/>
              </a:solidFill>
            </a:rPr>
            <a:t>Starpposma un 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9"/>
      <dgm:spPr/>
    </dgm:pt>
    <dgm:pt modelId="{DA2A44D5-7A9A-4ED9-8024-478E40AFDB87}" type="pres">
      <dgm:prSet presAssocID="{584E5B88-76F1-4123-86DB-E6568FA4D6B8}"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800" dirty="0">
              <a:latin typeface="Verdana" panose="020B0604030504040204" pitchFamily="34" charset="0"/>
              <a:ea typeface="Verdana" panose="020B0604030504040204" pitchFamily="34" charset="0"/>
            </a:rPr>
            <a:t>Programmas un konkursa mērķis, atbalstāmās aktivitātes</a:t>
          </a:r>
        </a:p>
      </dgm:t>
    </dgm:pt>
    <dgm:pt modelId="{7B2F4ED3-ADA6-4397-A10D-7BEFBBA3D901}" type="parTrans" cxnId="{E4932C75-0166-4404-9F4C-327B43A31EAC}">
      <dgm:prSet/>
      <dgm:spPr/>
      <dgm:t>
        <a:bodyPr/>
        <a:lstStyle/>
        <a:p>
          <a:endParaRPr lang="lv-LV" sz="1400"/>
        </a:p>
      </dgm:t>
    </dgm:pt>
    <dgm:pt modelId="{43C564B1-E38B-4201-B3F7-159124E6506E}" type="sibTrans" cxnId="{E4932C75-0166-4404-9F4C-327B43A31EAC}">
      <dgm:prSet custT="1"/>
      <dgm:spPr/>
      <dgm:t>
        <a:bodyPr/>
        <a:lstStyle/>
        <a:p>
          <a:endParaRPr lang="lv-LV" sz="2000"/>
        </a:p>
      </dgm:t>
    </dgm:pt>
    <dgm:pt modelId="{5B8F6123-7B75-4D21-B25B-B1201C32E853}">
      <dgm:prSet phldrT="[Teksts]" custT="1"/>
      <dgm:spPr/>
      <dgm:t>
        <a:bodyPr/>
        <a:lstStyle/>
        <a:p>
          <a:r>
            <a:rPr lang="lv-LV" sz="2800" dirty="0">
              <a:latin typeface="Verdana" panose="020B0604030504040204" pitchFamily="34" charset="0"/>
              <a:ea typeface="Verdana" panose="020B0604030504040204" pitchFamily="34" charset="0"/>
            </a:rPr>
            <a:t>Projektu pieteikumu vērtēšana</a:t>
          </a:r>
        </a:p>
      </dgm:t>
    </dgm:pt>
    <dgm:pt modelId="{CC24AC97-01EA-41AA-9725-7511B07377D9}" type="parTrans" cxnId="{9229BE38-8F55-436B-B6A9-A563D63FC5EF}">
      <dgm:prSet/>
      <dgm:spPr/>
      <dgm:t>
        <a:bodyPr/>
        <a:lstStyle/>
        <a:p>
          <a:endParaRPr lang="lv-LV" sz="1400"/>
        </a:p>
      </dgm:t>
    </dgm:pt>
    <dgm:pt modelId="{D505F19B-54AC-4FE3-BCE3-ADC6F6CEDF2E}" type="sibTrans" cxnId="{9229BE38-8F55-436B-B6A9-A563D63FC5EF}">
      <dgm:prSet custT="1"/>
      <dgm:spPr/>
      <dgm:t>
        <a:bodyPr/>
        <a:lstStyle/>
        <a:p>
          <a:endParaRPr lang="lv-LV" sz="2000"/>
        </a:p>
      </dgm:t>
    </dgm:pt>
    <dgm:pt modelId="{39725474-31E0-45CA-B26B-9CF9678299FF}">
      <dgm:prSet custT="1"/>
      <dgm:spPr/>
      <dgm:t>
        <a:bodyPr/>
        <a:lstStyle/>
        <a:p>
          <a:pPr algn="l"/>
          <a:r>
            <a:rPr lang="lv-LV" sz="2800" dirty="0">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sz="1400"/>
        </a:p>
      </dgm:t>
    </dgm:pt>
    <dgm:pt modelId="{51D2CBA1-D6EC-432F-A397-33BCB387EC0C}" type="sibTrans" cxnId="{00425F05-AB11-4236-BA58-19530777EDBD}">
      <dgm:prSet custT="1"/>
      <dgm:spPr/>
      <dgm:t>
        <a:bodyPr/>
        <a:lstStyle/>
        <a:p>
          <a:endParaRPr lang="lv-LV" sz="2000"/>
        </a:p>
      </dgm:t>
    </dgm:pt>
    <dgm:pt modelId="{F229DA3D-6DFB-4BA5-BCC4-14A37261D5E4}">
      <dgm:prSet custT="1"/>
      <dgm:spPr/>
      <dgm:t>
        <a:bodyPr/>
        <a:lstStyle/>
        <a:p>
          <a:pPr algn="l"/>
          <a:r>
            <a:rPr lang="lv-LV" sz="2800" b="0" dirty="0">
              <a:solidFill>
                <a:schemeClr val="bg1"/>
              </a:solidFill>
              <a:latin typeface="Verdana" panose="020B0604030504040204" pitchFamily="34" charset="0"/>
              <a:ea typeface="Verdana" panose="020B0604030504040204" pitchFamily="34" charset="0"/>
            </a:rPr>
            <a:t>Ieteikumi projekta sagatavošanai</a:t>
          </a:r>
        </a:p>
      </dgm:t>
    </dgm:pt>
    <dgm:pt modelId="{1611F273-0C4F-4FF9-9FD6-A04C32A0F0CA}" type="parTrans" cxnId="{CA7A7E8B-AFAD-4915-B524-B57081EE0B85}">
      <dgm:prSet/>
      <dgm:spPr/>
      <dgm:t>
        <a:bodyPr/>
        <a:lstStyle/>
        <a:p>
          <a:endParaRPr lang="lv-LV" sz="1400"/>
        </a:p>
      </dgm:t>
    </dgm:pt>
    <dgm:pt modelId="{16DC10B3-3A9B-4157-8094-CBB96AED20A0}" type="sibTrans" cxnId="{CA7A7E8B-AFAD-4915-B524-B57081EE0B85}">
      <dgm:prSet/>
      <dgm:spPr/>
      <dgm:t>
        <a:bodyPr/>
        <a:lstStyle/>
        <a:p>
          <a:endParaRPr lang="lv-LV" sz="1400"/>
        </a:p>
      </dgm:t>
    </dgm:pt>
    <dgm:pt modelId="{7EA27F3D-E630-4D13-B635-BFEBB87974DE}">
      <dgm:prSet custT="1"/>
      <dgm:spPr/>
      <dgm:t>
        <a:bodyPr/>
        <a:lstStyle/>
        <a:p>
          <a:r>
            <a:rPr lang="lv-LV" sz="2800" dirty="0"/>
            <a:t>Pamatnosacījumi</a:t>
          </a:r>
        </a:p>
      </dgm:t>
    </dgm:pt>
    <dgm:pt modelId="{D14430EA-DAE2-43DB-BF0D-E83F630A0A4A}" type="parTrans" cxnId="{E9275894-1F06-4343-BF94-CBCA253A064C}">
      <dgm:prSet/>
      <dgm:spPr/>
      <dgm:t>
        <a:bodyPr/>
        <a:lstStyle/>
        <a:p>
          <a:endParaRPr lang="lv-LV"/>
        </a:p>
      </dgm:t>
    </dgm:pt>
    <dgm:pt modelId="{D8527E55-B909-4FCB-B745-E9F2548C207F}" type="sibTrans" cxnId="{E9275894-1F06-4343-BF94-CBCA253A064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5D903961-06B9-45E9-97E1-CC175210619F}" type="pres">
      <dgm:prSet presAssocID="{8CEA7AD4-3039-4070-B98E-77D030D64A55}" presName="FiveNodes_1" presStyleLbl="node1" presStyleIdx="0" presStyleCnt="5">
        <dgm:presLayoutVars>
          <dgm:bulletEnabled val="1"/>
        </dgm:presLayoutVars>
      </dgm:prSet>
      <dgm:spPr/>
    </dgm:pt>
    <dgm:pt modelId="{B35614AE-9140-48D4-BBF0-26815517A9AC}" type="pres">
      <dgm:prSet presAssocID="{8CEA7AD4-3039-4070-B98E-77D030D64A55}" presName="FiveNodes_2" presStyleLbl="node1" presStyleIdx="1" presStyleCnt="5">
        <dgm:presLayoutVars>
          <dgm:bulletEnabled val="1"/>
        </dgm:presLayoutVars>
      </dgm:prSet>
      <dgm:spPr/>
    </dgm:pt>
    <dgm:pt modelId="{9478F798-12D7-4027-94E5-D809DFBEA4CE}" type="pres">
      <dgm:prSet presAssocID="{8CEA7AD4-3039-4070-B98E-77D030D64A55}" presName="FiveNodes_3" presStyleLbl="node1" presStyleIdx="2" presStyleCnt="5">
        <dgm:presLayoutVars>
          <dgm:bulletEnabled val="1"/>
        </dgm:presLayoutVars>
      </dgm:prSet>
      <dgm:spPr/>
    </dgm:pt>
    <dgm:pt modelId="{8EA0C093-02E8-460E-BF26-2764A677FD97}" type="pres">
      <dgm:prSet presAssocID="{8CEA7AD4-3039-4070-B98E-77D030D64A55}" presName="FiveNodes_4" presStyleLbl="node1" presStyleIdx="3" presStyleCnt="5">
        <dgm:presLayoutVars>
          <dgm:bulletEnabled val="1"/>
        </dgm:presLayoutVars>
      </dgm:prSet>
      <dgm:spPr/>
    </dgm:pt>
    <dgm:pt modelId="{EF546B32-84FC-4B02-AD34-958899DD218E}" type="pres">
      <dgm:prSet presAssocID="{8CEA7AD4-3039-4070-B98E-77D030D64A55}" presName="FiveNodes_5" presStyleLbl="node1" presStyleIdx="4" presStyleCnt="5">
        <dgm:presLayoutVars>
          <dgm:bulletEnabled val="1"/>
        </dgm:presLayoutVars>
      </dgm:prSet>
      <dgm:spPr/>
    </dgm:pt>
    <dgm:pt modelId="{D32FC8E4-31FB-4031-A198-B948D1A587D2}" type="pres">
      <dgm:prSet presAssocID="{8CEA7AD4-3039-4070-B98E-77D030D64A55}" presName="FiveConn_1-2" presStyleLbl="fgAccFollowNode1" presStyleIdx="0" presStyleCnt="4">
        <dgm:presLayoutVars>
          <dgm:bulletEnabled val="1"/>
        </dgm:presLayoutVars>
      </dgm:prSet>
      <dgm:spPr/>
    </dgm:pt>
    <dgm:pt modelId="{A03C2B76-566D-4024-9CA5-39565E5B1946}" type="pres">
      <dgm:prSet presAssocID="{8CEA7AD4-3039-4070-B98E-77D030D64A55}" presName="FiveConn_2-3" presStyleLbl="fgAccFollowNode1" presStyleIdx="1" presStyleCnt="4">
        <dgm:presLayoutVars>
          <dgm:bulletEnabled val="1"/>
        </dgm:presLayoutVars>
      </dgm:prSet>
      <dgm:spPr/>
    </dgm:pt>
    <dgm:pt modelId="{34FEE395-7722-4C7E-A56C-D7777EC2F708}" type="pres">
      <dgm:prSet presAssocID="{8CEA7AD4-3039-4070-B98E-77D030D64A55}" presName="FiveConn_3-4" presStyleLbl="fgAccFollowNode1" presStyleIdx="2" presStyleCnt="4">
        <dgm:presLayoutVars>
          <dgm:bulletEnabled val="1"/>
        </dgm:presLayoutVars>
      </dgm:prSet>
      <dgm:spPr/>
    </dgm:pt>
    <dgm:pt modelId="{5D52574A-D3FF-4F4C-8F4D-B9D393CA4E51}" type="pres">
      <dgm:prSet presAssocID="{8CEA7AD4-3039-4070-B98E-77D030D64A55}" presName="FiveConn_4-5" presStyleLbl="fgAccFollowNode1" presStyleIdx="3" presStyleCnt="4">
        <dgm:presLayoutVars>
          <dgm:bulletEnabled val="1"/>
        </dgm:presLayoutVars>
      </dgm:prSet>
      <dgm:spPr/>
    </dgm:pt>
    <dgm:pt modelId="{17ABB8A0-2E86-4256-998F-EF93DD1BA18D}" type="pres">
      <dgm:prSet presAssocID="{8CEA7AD4-3039-4070-B98E-77D030D64A55}" presName="FiveNodes_1_text" presStyleLbl="node1" presStyleIdx="4" presStyleCnt="5">
        <dgm:presLayoutVars>
          <dgm:bulletEnabled val="1"/>
        </dgm:presLayoutVars>
      </dgm:prSet>
      <dgm:spPr/>
    </dgm:pt>
    <dgm:pt modelId="{FE5A58B7-889E-48DF-9A94-E4F1E183C98E}" type="pres">
      <dgm:prSet presAssocID="{8CEA7AD4-3039-4070-B98E-77D030D64A55}" presName="FiveNodes_2_text" presStyleLbl="node1" presStyleIdx="4" presStyleCnt="5">
        <dgm:presLayoutVars>
          <dgm:bulletEnabled val="1"/>
        </dgm:presLayoutVars>
      </dgm:prSet>
      <dgm:spPr/>
    </dgm:pt>
    <dgm:pt modelId="{D5EACEB9-602C-4D8D-B5C0-55DD17FDED9B}" type="pres">
      <dgm:prSet presAssocID="{8CEA7AD4-3039-4070-B98E-77D030D64A55}" presName="FiveNodes_3_text" presStyleLbl="node1" presStyleIdx="4" presStyleCnt="5">
        <dgm:presLayoutVars>
          <dgm:bulletEnabled val="1"/>
        </dgm:presLayoutVars>
      </dgm:prSet>
      <dgm:spPr/>
    </dgm:pt>
    <dgm:pt modelId="{DE228A47-67A9-4C59-B8AE-93202B914CD7}" type="pres">
      <dgm:prSet presAssocID="{8CEA7AD4-3039-4070-B98E-77D030D64A55}" presName="FiveNodes_4_text" presStyleLbl="node1" presStyleIdx="4" presStyleCnt="5">
        <dgm:presLayoutVars>
          <dgm:bulletEnabled val="1"/>
        </dgm:presLayoutVars>
      </dgm:prSet>
      <dgm:spPr/>
    </dgm:pt>
    <dgm:pt modelId="{E261F5E5-212A-4FE7-8C64-F6947581CEEF}"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4F89C613-03AB-42DC-ACEE-379AB0CD9360}" type="presOf" srcId="{43C564B1-E38B-4201-B3F7-159124E6506E}" destId="{D32FC8E4-31FB-4031-A198-B948D1A587D2}" srcOrd="0" destOrd="0" presId="urn:microsoft.com/office/officeart/2005/8/layout/vProcess5"/>
    <dgm:cxn modelId="{E9EFBB2A-904F-46F0-AFE4-495F2372E8C5}" type="presOf" srcId="{F229DA3D-6DFB-4BA5-BCC4-14A37261D5E4}" destId="{E261F5E5-212A-4FE7-8C64-F6947581CEEF}" srcOrd="1" destOrd="0" presId="urn:microsoft.com/office/officeart/2005/8/layout/vProcess5"/>
    <dgm:cxn modelId="{9229BE38-8F55-436B-B6A9-A563D63FC5EF}" srcId="{8CEA7AD4-3039-4070-B98E-77D030D64A55}" destId="{5B8F6123-7B75-4D21-B25B-B1201C32E853}" srcOrd="2" destOrd="0" parTransId="{CC24AC97-01EA-41AA-9725-7511B07377D9}" sibTransId="{D505F19B-54AC-4FE3-BCE3-ADC6F6CEDF2E}"/>
    <dgm:cxn modelId="{A95DE13D-AE82-4321-9D1F-626CA8290626}" type="presOf" srcId="{39725474-31E0-45CA-B26B-9CF9678299FF}" destId="{DE228A47-67A9-4C59-B8AE-93202B914CD7}" srcOrd="1" destOrd="0" presId="urn:microsoft.com/office/officeart/2005/8/layout/vProcess5"/>
    <dgm:cxn modelId="{13EE7B5B-565B-42CF-8F05-916FC58406F7}" type="presOf" srcId="{D505F19B-54AC-4FE3-BCE3-ADC6F6CEDF2E}" destId="{34FEE395-7722-4C7E-A56C-D7777EC2F708}" srcOrd="0" destOrd="0" presId="urn:microsoft.com/office/officeart/2005/8/layout/vProcess5"/>
    <dgm:cxn modelId="{1B189E50-6C41-4A06-8B51-9A03F9213EEA}" type="presOf" srcId="{5B8F6123-7B75-4D21-B25B-B1201C32E853}" destId="{9478F798-12D7-4027-94E5-D809DFBEA4CE}"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FDF78D59-31D8-4180-9324-7FA091537E77}" type="presOf" srcId="{39725474-31E0-45CA-B26B-9CF9678299FF}" destId="{8EA0C093-02E8-460E-BF26-2764A677FD97}" srcOrd="0" destOrd="0" presId="urn:microsoft.com/office/officeart/2005/8/layout/vProcess5"/>
    <dgm:cxn modelId="{FF572F7C-253B-4F4B-B8B0-1D7A9E8D5B5A}" type="presOf" srcId="{F229DA3D-6DFB-4BA5-BCC4-14A37261D5E4}" destId="{EF546B32-84FC-4B02-AD34-958899DD218E}"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E9275894-1F06-4343-BF94-CBCA253A064C}" srcId="{8CEA7AD4-3039-4070-B98E-77D030D64A55}" destId="{7EA27F3D-E630-4D13-B635-BFEBB87974DE}" srcOrd="1" destOrd="0" parTransId="{D14430EA-DAE2-43DB-BF0D-E83F630A0A4A}" sibTransId="{D8527E55-B909-4FCB-B745-E9F2548C207F}"/>
    <dgm:cxn modelId="{7BF97F9B-7189-4CAC-B0D3-6A052E777021}" type="presOf" srcId="{7EA27F3D-E630-4D13-B635-BFEBB87974DE}" destId="{B35614AE-9140-48D4-BBF0-26815517A9AC}" srcOrd="0" destOrd="0" presId="urn:microsoft.com/office/officeart/2005/8/layout/vProcess5"/>
    <dgm:cxn modelId="{13601FBA-8D4A-4B0C-B9F9-C38BE6C014CA}" type="presOf" srcId="{D8527E55-B909-4FCB-B745-E9F2548C207F}" destId="{A03C2B76-566D-4024-9CA5-39565E5B1946}" srcOrd="0" destOrd="0" presId="urn:microsoft.com/office/officeart/2005/8/layout/vProcess5"/>
    <dgm:cxn modelId="{6B30EABB-6DDA-42EB-BAC5-190C35173595}" type="presOf" srcId="{71731C5D-1845-4FCF-8030-990932B1E87A}" destId="{5D903961-06B9-45E9-97E1-CC175210619F}" srcOrd="0" destOrd="0" presId="urn:microsoft.com/office/officeart/2005/8/layout/vProcess5"/>
    <dgm:cxn modelId="{719327BC-7267-4781-BDC2-5FA195801075}" type="presOf" srcId="{5B8F6123-7B75-4D21-B25B-B1201C32E853}" destId="{D5EACEB9-602C-4D8D-B5C0-55DD17FDED9B}" srcOrd="1" destOrd="0" presId="urn:microsoft.com/office/officeart/2005/8/layout/vProcess5"/>
    <dgm:cxn modelId="{367D75D7-12E2-4D99-AFDC-DBF3E7E02B25}" type="presOf" srcId="{51D2CBA1-D6EC-432F-A397-33BCB387EC0C}" destId="{5D52574A-D3FF-4F4C-8F4D-B9D393CA4E51}" srcOrd="0" destOrd="0" presId="urn:microsoft.com/office/officeart/2005/8/layout/vProcess5"/>
    <dgm:cxn modelId="{F59CE9DB-4B58-4D13-BB83-DEED892FBEA2}" type="presOf" srcId="{7EA27F3D-E630-4D13-B635-BFEBB87974DE}" destId="{FE5A58B7-889E-48DF-9A94-E4F1E183C98E}" srcOrd="1" destOrd="0" presId="urn:microsoft.com/office/officeart/2005/8/layout/vProcess5"/>
    <dgm:cxn modelId="{A45323FE-8247-4EEE-A65B-DCFEB90D8E33}" type="presOf" srcId="{71731C5D-1845-4FCF-8030-990932B1E87A}" destId="{17ABB8A0-2E86-4256-998F-EF93DD1BA18D}"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AD88A521-5EAE-4FFD-8563-693D27E8B849}" type="presParOf" srcId="{1396E13A-2A55-4743-955C-BF1E4ED95C6F}" destId="{5D903961-06B9-45E9-97E1-CC175210619F}" srcOrd="1" destOrd="0" presId="urn:microsoft.com/office/officeart/2005/8/layout/vProcess5"/>
    <dgm:cxn modelId="{6DFD0AD4-A054-4ACA-83A1-DCC0CB01451B}" type="presParOf" srcId="{1396E13A-2A55-4743-955C-BF1E4ED95C6F}" destId="{B35614AE-9140-48D4-BBF0-26815517A9AC}" srcOrd="2" destOrd="0" presId="urn:microsoft.com/office/officeart/2005/8/layout/vProcess5"/>
    <dgm:cxn modelId="{CAE83BF6-58D2-44DD-B064-95E1F2D9B767}" type="presParOf" srcId="{1396E13A-2A55-4743-955C-BF1E4ED95C6F}" destId="{9478F798-12D7-4027-94E5-D809DFBEA4CE}" srcOrd="3" destOrd="0" presId="urn:microsoft.com/office/officeart/2005/8/layout/vProcess5"/>
    <dgm:cxn modelId="{D3BD2077-D7E2-440D-990B-E6F32F0DE86F}" type="presParOf" srcId="{1396E13A-2A55-4743-955C-BF1E4ED95C6F}" destId="{8EA0C093-02E8-460E-BF26-2764A677FD97}" srcOrd="4" destOrd="0" presId="urn:microsoft.com/office/officeart/2005/8/layout/vProcess5"/>
    <dgm:cxn modelId="{2F6151AA-DD77-45BB-8ED4-1524FA77966E}" type="presParOf" srcId="{1396E13A-2A55-4743-955C-BF1E4ED95C6F}" destId="{EF546B32-84FC-4B02-AD34-958899DD218E}" srcOrd="5" destOrd="0" presId="urn:microsoft.com/office/officeart/2005/8/layout/vProcess5"/>
    <dgm:cxn modelId="{ED1A2D5C-6D81-4430-8245-AE919543179F}" type="presParOf" srcId="{1396E13A-2A55-4743-955C-BF1E4ED95C6F}" destId="{D32FC8E4-31FB-4031-A198-B948D1A587D2}" srcOrd="6" destOrd="0" presId="urn:microsoft.com/office/officeart/2005/8/layout/vProcess5"/>
    <dgm:cxn modelId="{E70A3BB7-E82B-4DA0-957F-7A57131A1649}" type="presParOf" srcId="{1396E13A-2A55-4743-955C-BF1E4ED95C6F}" destId="{A03C2B76-566D-4024-9CA5-39565E5B1946}" srcOrd="7" destOrd="0" presId="urn:microsoft.com/office/officeart/2005/8/layout/vProcess5"/>
    <dgm:cxn modelId="{6E7ABBD9-1869-46F4-8AB6-DBA0EE53578F}" type="presParOf" srcId="{1396E13A-2A55-4743-955C-BF1E4ED95C6F}" destId="{34FEE395-7722-4C7E-A56C-D7777EC2F708}" srcOrd="8" destOrd="0" presId="urn:microsoft.com/office/officeart/2005/8/layout/vProcess5"/>
    <dgm:cxn modelId="{D897A94A-D7E6-4474-B362-BDF1327C3A84}" type="presParOf" srcId="{1396E13A-2A55-4743-955C-BF1E4ED95C6F}" destId="{5D52574A-D3FF-4F4C-8F4D-B9D393CA4E51}" srcOrd="9" destOrd="0" presId="urn:microsoft.com/office/officeart/2005/8/layout/vProcess5"/>
    <dgm:cxn modelId="{4D298E3A-81B2-4A3E-BD74-29D71A1F3493}" type="presParOf" srcId="{1396E13A-2A55-4743-955C-BF1E4ED95C6F}" destId="{17ABB8A0-2E86-4256-998F-EF93DD1BA18D}" srcOrd="10" destOrd="0" presId="urn:microsoft.com/office/officeart/2005/8/layout/vProcess5"/>
    <dgm:cxn modelId="{95258113-B180-43C1-9FC2-D54665AF9266}" type="presParOf" srcId="{1396E13A-2A55-4743-955C-BF1E4ED95C6F}" destId="{FE5A58B7-889E-48DF-9A94-E4F1E183C98E}" srcOrd="11" destOrd="0" presId="urn:microsoft.com/office/officeart/2005/8/layout/vProcess5"/>
    <dgm:cxn modelId="{927D00CD-6E86-4F6E-8E84-688E69B065F4}" type="presParOf" srcId="{1396E13A-2A55-4743-955C-BF1E4ED95C6F}" destId="{D5EACEB9-602C-4D8D-B5C0-55DD17FDED9B}" srcOrd="12" destOrd="0" presId="urn:microsoft.com/office/officeart/2005/8/layout/vProcess5"/>
    <dgm:cxn modelId="{FE16923D-17FD-46A6-B4B8-D6AC1008B65C}" type="presParOf" srcId="{1396E13A-2A55-4743-955C-BF1E4ED95C6F}" destId="{DE228A47-67A9-4C59-B8AE-93202B914CD7}" srcOrd="13" destOrd="0" presId="urn:microsoft.com/office/officeart/2005/8/layout/vProcess5"/>
    <dgm:cxn modelId="{41A6D971-0886-47BD-9AF8-52330ADC6BF5}" type="presParOf" srcId="{1396E13A-2A55-4743-955C-BF1E4ED95C6F}" destId="{E261F5E5-212A-4FE7-8C64-F6947581CEE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ct val="35000"/>
            </a:spcAft>
          </a:pPr>
          <a:r>
            <a:rPr lang="lv-LV" sz="2000" b="1" dirty="0">
              <a:latin typeface="Verdana" panose="020B0604030504040204" pitchFamily="34" charset="0"/>
              <a:ea typeface="Verdana" panose="020B0604030504040204" pitchFamily="34" charset="0"/>
            </a:rPr>
            <a:t>100% programmas finansējums</a:t>
          </a:r>
        </a:p>
        <a:p>
          <a:pPr>
            <a:lnSpc>
              <a:spcPct val="90000"/>
            </a:lnSpc>
            <a:spcAft>
              <a:spcPct val="35000"/>
            </a:spcAft>
          </a:pPr>
          <a:r>
            <a:rPr lang="lv-LV" sz="1600" b="0" dirty="0">
              <a:latin typeface="Verdana" panose="020B0604030504040204" pitchFamily="34" charset="0"/>
              <a:ea typeface="Verdana" panose="020B0604030504040204" pitchFamily="34" charset="0"/>
            </a:rPr>
            <a:t>Projekta iesniedzējs Konkursā var iesniegt tikai </a:t>
          </a:r>
          <a:r>
            <a:rPr lang="lv-LV" sz="1600" b="1" dirty="0">
              <a:latin typeface="Verdana" panose="020B0604030504040204" pitchFamily="34" charset="0"/>
              <a:ea typeface="Verdana" panose="020B0604030504040204" pitchFamily="34" charset="0"/>
            </a:rPr>
            <a:t>1 projekta pieteikumu</a:t>
          </a:r>
          <a:endParaRPr lang="lv-LV" sz="1800" b="1" dirty="0">
            <a:latin typeface="Verdana" panose="020B0604030504040204" pitchFamily="34" charset="0"/>
            <a:ea typeface="Verdana" panose="020B0604030504040204" pitchFamily="34" charset="0"/>
          </a:endParaRPr>
        </a:p>
        <a:p>
          <a:pPr>
            <a:lnSpc>
              <a:spcPct val="90000"/>
            </a:lnSpc>
            <a:spcAft>
              <a:spcPct val="35000"/>
            </a:spcAft>
          </a:pPr>
          <a:endParaRPr lang="lv-LV" sz="1000" dirty="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Projekta periods </a:t>
          </a:r>
        </a:p>
        <a:p>
          <a:pPr>
            <a:spcAft>
              <a:spcPts val="0"/>
            </a:spcAft>
          </a:pPr>
          <a:r>
            <a:rPr lang="lv-LV" sz="2000" b="1" dirty="0">
              <a:latin typeface="Verdana" panose="020B0604030504040204" pitchFamily="34" charset="0"/>
              <a:ea typeface="Verdana" panose="020B0604030504040204" pitchFamily="34" charset="0"/>
            </a:rPr>
            <a:t>01.07.2024.</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31.12.2024.</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1600" kern="1200" dirty="0">
              <a:solidFill>
                <a:prstClr val="white"/>
              </a:solidFill>
              <a:latin typeface="Verdana" panose="020B0604030504040204" pitchFamily="34" charset="0"/>
              <a:ea typeface="Verdana" panose="020B0604030504040204" pitchFamily="34" charset="0"/>
              <a:cs typeface="+mn-cs"/>
            </a:rPr>
            <a:t>Vienam projektam un pieteicējam finansējums:</a:t>
          </a:r>
        </a:p>
        <a:p>
          <a:pPr>
            <a:lnSpc>
              <a:spcPct val="90000"/>
            </a:lnSpc>
            <a:spcAft>
              <a:spcPct val="35000"/>
            </a:spcAft>
          </a:pPr>
          <a:r>
            <a:rPr lang="fr-FR" altLang="lv-LV" sz="1600" b="1" kern="1200" dirty="0" err="1">
              <a:solidFill>
                <a:prstClr val="white"/>
              </a:solidFill>
              <a:latin typeface="Verdana" panose="020B0604030504040204" pitchFamily="34" charset="0"/>
              <a:ea typeface="Verdana" panose="020B0604030504040204" pitchFamily="34" charset="0"/>
              <a:cs typeface="+mn-cs"/>
            </a:rPr>
            <a:t>minimālais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dirty="0">
              <a:solidFill>
                <a:prstClr val="white"/>
              </a:solidFill>
              <a:latin typeface="Verdana" panose="020B0604030504040204" pitchFamily="34" charset="0"/>
              <a:ea typeface="Verdana" panose="020B0604030504040204" pitchFamily="34" charset="0"/>
              <a:cs typeface="+mn-cs"/>
            </a:rPr>
            <a:t>10</a:t>
          </a:r>
          <a:r>
            <a:rPr lang="fr-FR" altLang="lv-LV" sz="1600" b="1" kern="1200" dirty="0">
              <a:solidFill>
                <a:prstClr val="white"/>
              </a:solidFill>
              <a:latin typeface="Verdana" panose="020B0604030504040204" pitchFamily="34" charset="0"/>
              <a:ea typeface="Verdana" panose="020B0604030504040204" pitchFamily="34" charset="0"/>
              <a:cs typeface="+mn-cs"/>
            </a:rPr>
            <a:t> </a:t>
          </a:r>
          <a:r>
            <a:rPr lang="lv-LV" altLang="lv-LV" sz="1600" b="1" kern="1200" dirty="0">
              <a:solidFill>
                <a:prstClr val="white"/>
              </a:solidFill>
              <a:latin typeface="Verdana" panose="020B0604030504040204" pitchFamily="34" charset="0"/>
              <a:ea typeface="Verdana" panose="020B0604030504040204" pitchFamily="34" charset="0"/>
              <a:cs typeface="+mn-cs"/>
            </a:rPr>
            <a:t>0</a:t>
          </a:r>
          <a:r>
            <a:rPr lang="fr-FR" altLang="lv-LV" sz="1600" b="1" kern="1200" dirty="0">
              <a:solidFill>
                <a:prstClr val="white"/>
              </a:solidFill>
              <a:latin typeface="Verdana" panose="020B0604030504040204" pitchFamily="34" charset="0"/>
              <a:ea typeface="Verdana" panose="020B0604030504040204" pitchFamily="34" charset="0"/>
              <a:cs typeface="+mn-cs"/>
            </a:rPr>
            <a:t>00 EUR</a:t>
          </a:r>
        </a:p>
        <a:p>
          <a:pPr>
            <a:lnSpc>
              <a:spcPct val="90000"/>
            </a:lnSpc>
            <a:spcAft>
              <a:spcPct val="35000"/>
            </a:spcAft>
          </a:pPr>
          <a:r>
            <a:rPr lang="fr-FR" altLang="lv-LV" sz="1600" b="1" kern="1200" dirty="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dirty="0">
              <a:solidFill>
                <a:prstClr val="white"/>
              </a:solidFill>
              <a:latin typeface="Verdana" panose="020B0604030504040204" pitchFamily="34" charset="0"/>
              <a:ea typeface="Verdana" panose="020B0604030504040204" pitchFamily="34" charset="0"/>
              <a:cs typeface="+mn-cs"/>
            </a:rPr>
            <a:t>100</a:t>
          </a:r>
          <a:r>
            <a:rPr lang="fr-FR" altLang="lv-LV" sz="1600" b="1" kern="1200" dirty="0">
              <a:solidFill>
                <a:prstClr val="white"/>
              </a:solidFill>
              <a:latin typeface="Verdana" panose="020B0604030504040204" pitchFamily="34" charset="0"/>
              <a:ea typeface="Verdana" panose="020B0604030504040204" pitchFamily="34" charset="0"/>
              <a:cs typeface="+mn-cs"/>
            </a:rPr>
            <a:t> 000 EUR</a:t>
          </a:r>
          <a:endParaRPr lang="lv-LV" sz="1400" b="0" i="0"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0000" custLinFactNeighborX="100000" custLinFactNeighborY="-2044">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4088"/>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19914" custLinFactNeighborX="-100000" custLinFactNeighborY="-817">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33837" custLinFactNeighborX="-100000" custLinFactNeighborY="6812"/>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ScaleX="102286" custLinFactNeighborX="10213" custLinFactNeighborY="0">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ScaleX="103806" custLinFactNeighborX="10213" custLinFactNeighborY="7232"/>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aktivitāšu mērķa grupa</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600" kern="1200" dirty="0"/>
            <a:t>Ukrainas civiliedzīvotāji, kas ir bērni pirmsskolas vecumā vai vispārējās izglītības apguves vecumā (1.-12. klase) un uzņemošā kopiena</a:t>
          </a:r>
          <a:endParaRPr lang="lv-LV" sz="1600" b="1" kern="1200" dirty="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0" dirty="0"/>
            <a:t>Projekta īstenošanas vieta ir </a:t>
          </a:r>
          <a:r>
            <a:rPr lang="lv-LV" sz="1800" b="1" dirty="0"/>
            <a:t>Latvija</a:t>
          </a:r>
          <a:r>
            <a:rPr lang="lv-LV" sz="1800" b="0" dirty="0"/>
            <a:t> un </a:t>
          </a:r>
          <a:r>
            <a:rPr lang="lv-LV" sz="1800" b="0" dirty="0" err="1"/>
            <a:t>kultūrorientācijas</a:t>
          </a:r>
          <a:r>
            <a:rPr lang="lv-LV" sz="1800" b="0" dirty="0"/>
            <a:t> kursiem un pasākumiem ir jābūt nodrošinātiem </a:t>
          </a:r>
          <a:r>
            <a:rPr lang="lv-LV" sz="1800" b="1" dirty="0"/>
            <a:t>mērķa grupai bez maksas</a:t>
          </a:r>
          <a:endParaRPr lang="lv-LV" sz="1800" b="0" dirty="0"/>
        </a:p>
        <a:p>
          <a:endParaRPr lang="lv-LV" sz="1800" b="1" u="sng" dirty="0"/>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a:lstStyle/>
        <a:p>
          <a:pPr algn="ctr"/>
          <a:r>
            <a:rPr lang="lv-LV" sz="1600" dirty="0"/>
            <a:t>Katra projekta ietvaros jānodrošina </a:t>
          </a:r>
          <a:r>
            <a:rPr lang="lv-LV" sz="1600" b="1" dirty="0" err="1"/>
            <a:t>kultūrorientācijas</a:t>
          </a:r>
          <a:r>
            <a:rPr lang="lv-LV" sz="1600" b="1" dirty="0"/>
            <a:t> kursu un/ vai pasākumu</a:t>
          </a:r>
          <a:r>
            <a:rPr lang="lv-LV" sz="1600" dirty="0"/>
            <a:t>, kas sekmē sadarbību starp Ukrainas civiliedzīvotājiem un Latvijas sabiedrību, pieejamība</a:t>
          </a:r>
          <a:endParaRPr lang="lv-LV" sz="1500" b="0" kern="1200" dirty="0"/>
        </a:p>
        <a:p>
          <a:pPr marL="0" lvl="0" indent="0" algn="ctr" defTabSz="800100">
            <a:lnSpc>
              <a:spcPct val="90000"/>
            </a:lnSpc>
            <a:spcBef>
              <a:spcPct val="0"/>
            </a:spcBef>
            <a:spcAft>
              <a:spcPct val="35000"/>
            </a:spcAft>
            <a:buNone/>
          </a:pPr>
          <a:endParaRPr lang="lv-LV" sz="1500" b="1" kern="1200" dirty="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919" custLinFactNeighborY="1136">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rotWithShape="1">
          <a:blip xmlns:r="http://schemas.openxmlformats.org/officeDocument/2006/relationships" r:embed="rId2"/>
          <a:srcRect/>
          <a:stretch>
            <a:fillRect/>
          </a:stretch>
        </a:blipFill>
      </dgm:spPr>
    </dgm:pt>
    <dgm:pt modelId="{81C6C025-6B4F-4C58-94A5-297F91005511}"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0" custLinFactNeighborY="459"/>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dgm:spPr>
    </dgm:pt>
  </dgm:ptLst>
  <dgm:cxnLst>
    <dgm:cxn modelId="{E0A9A511-A515-4238-8B09-E18E70724122}" type="presOf" srcId="{C486CDEE-C062-4CCA-94E8-DA7A8C5B44F9}" destId="{5DC0CF35-797B-4A80-ADED-E508DE255BFC}"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30492D99-E94B-4A39-8224-30CF38BDDFF6}" type="presOf" srcId="{93DE5D49-38F6-41B9-AD16-83CF86342571}" destId="{81C6C025-6B4F-4C58-94A5-297F91005511}" srcOrd="0" destOrd="0" presId="urn:microsoft.com/office/officeart/2005/8/layout/pList2"/>
    <dgm:cxn modelId="{31FDC8E8-8DE6-4BAC-8AE7-56E2D8A32821}" type="presOf" srcId="{14DF1E5E-477F-4F4C-8994-15F46D8E78B7}" destId="{58C0CF54-A8CE-4FB9-AAB9-8A24FD0777D6}" srcOrd="0" destOrd="0" presId="urn:microsoft.com/office/officeart/2005/8/layout/pList2"/>
    <dgm:cxn modelId="{3462C3F4-07D3-4CAC-A7A3-A21570B88FFF}" type="presOf" srcId="{B4BEA8DB-D65E-41DD-8061-E4DA68B0748B}" destId="{932E76DC-1406-48EB-9A1D-AF46F9EBD571}"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C07138FA-6318-49A9-BD6A-E5D037B8F43C}" type="presOf" srcId="{6FACAC93-D29D-4773-B197-17769EB01611}" destId="{CE19B5C7-22EB-4A79-8E25-03865F9B7E79}" srcOrd="0" destOrd="0" presId="urn:microsoft.com/office/officeart/2005/8/layout/pList2"/>
    <dgm:cxn modelId="{D770138E-A4A4-4616-B71C-B69F3187FEA4}" type="presParOf" srcId="{B5EE76F3-2EAE-45BF-909C-04D9C7FE209C}" destId="{9C43EA4B-C1EE-42BA-9868-91E5BE8387B2}" srcOrd="0" destOrd="0" presId="urn:microsoft.com/office/officeart/2005/8/layout/pList2"/>
    <dgm:cxn modelId="{F783666A-36BC-4CC2-8601-6CB33E96B682}" type="presParOf" srcId="{B5EE76F3-2EAE-45BF-909C-04D9C7FE209C}" destId="{ED71E6C6-CB3C-4CEB-82AF-CD6CFD854286}" srcOrd="1" destOrd="0" presId="urn:microsoft.com/office/officeart/2005/8/layout/pList2"/>
    <dgm:cxn modelId="{CDDF7717-4106-43DF-A309-88ECCAEA716D}" type="presParOf" srcId="{ED71E6C6-CB3C-4CEB-82AF-CD6CFD854286}" destId="{AA114080-EFFE-41AC-B0AC-1EC9B7DCFD26}" srcOrd="0" destOrd="0" presId="urn:microsoft.com/office/officeart/2005/8/layout/pList2"/>
    <dgm:cxn modelId="{515FB174-7CBA-439C-AD97-A0DFA0E2EFEB}" type="presParOf" srcId="{AA114080-EFFE-41AC-B0AC-1EC9B7DCFD26}" destId="{CE19B5C7-22EB-4A79-8E25-03865F9B7E79}" srcOrd="0" destOrd="0" presId="urn:microsoft.com/office/officeart/2005/8/layout/pList2"/>
    <dgm:cxn modelId="{6E4FA3AE-6CD1-458F-8E4C-4D13D20E7FA2}" type="presParOf" srcId="{AA114080-EFFE-41AC-B0AC-1EC9B7DCFD26}" destId="{BCDE64E4-8D75-435F-99F5-51177FA2EA31}" srcOrd="1" destOrd="0" presId="urn:microsoft.com/office/officeart/2005/8/layout/pList2"/>
    <dgm:cxn modelId="{A55CAD4F-9824-4C2F-908B-53A430D42E1E}" type="presParOf" srcId="{AA114080-EFFE-41AC-B0AC-1EC9B7DCFD26}" destId="{C20DC599-BA22-4A94-BB7F-F2F855AC2321}" srcOrd="2" destOrd="0" presId="urn:microsoft.com/office/officeart/2005/8/layout/pList2"/>
    <dgm:cxn modelId="{4C25B71E-ED47-44F4-A433-E1F3744F862F}" type="presParOf" srcId="{ED71E6C6-CB3C-4CEB-82AF-CD6CFD854286}" destId="{932E76DC-1406-48EB-9A1D-AF46F9EBD571}" srcOrd="1" destOrd="0" presId="urn:microsoft.com/office/officeart/2005/8/layout/pList2"/>
    <dgm:cxn modelId="{BA84FCF1-7FC4-4D24-B358-613118A2F3E9}" type="presParOf" srcId="{ED71E6C6-CB3C-4CEB-82AF-CD6CFD854286}" destId="{C9A7CD1D-4FFA-4E12-98FA-8EDAB71E826D}" srcOrd="2" destOrd="0" presId="urn:microsoft.com/office/officeart/2005/8/layout/pList2"/>
    <dgm:cxn modelId="{30D78065-2C8B-4B8C-82C2-C1F618FA9A15}" type="presParOf" srcId="{C9A7CD1D-4FFA-4E12-98FA-8EDAB71E826D}" destId="{58C0CF54-A8CE-4FB9-AAB9-8A24FD0777D6}" srcOrd="0" destOrd="0" presId="urn:microsoft.com/office/officeart/2005/8/layout/pList2"/>
    <dgm:cxn modelId="{F4EB4FAD-01FF-41A0-9A20-7A493043D9A1}" type="presParOf" srcId="{C9A7CD1D-4FFA-4E12-98FA-8EDAB71E826D}" destId="{ED21AE05-4EC3-4485-AD54-18EE598E4068}" srcOrd="1" destOrd="0" presId="urn:microsoft.com/office/officeart/2005/8/layout/pList2"/>
    <dgm:cxn modelId="{1B89D9B0-B81F-4A3E-9957-EFDAAE623E51}" type="presParOf" srcId="{C9A7CD1D-4FFA-4E12-98FA-8EDAB71E826D}" destId="{1576FBAE-E528-459B-8CB2-A84D0DE4747C}" srcOrd="2" destOrd="0" presId="urn:microsoft.com/office/officeart/2005/8/layout/pList2"/>
    <dgm:cxn modelId="{6B0FC11D-6AFD-4A5E-90F5-395557FA133A}" type="presParOf" srcId="{ED71E6C6-CB3C-4CEB-82AF-CD6CFD854286}" destId="{81C6C025-6B4F-4C58-94A5-297F91005511}" srcOrd="3" destOrd="0" presId="urn:microsoft.com/office/officeart/2005/8/layout/pList2"/>
    <dgm:cxn modelId="{2DC40BC6-6DA3-46DE-8D31-33D237B51503}" type="presParOf" srcId="{ED71E6C6-CB3C-4CEB-82AF-CD6CFD854286}" destId="{7BA62E20-D655-4F41-9EF9-8608222D7AB5}" srcOrd="4" destOrd="0" presId="urn:microsoft.com/office/officeart/2005/8/layout/pList2"/>
    <dgm:cxn modelId="{A547AED3-1725-4770-BCC1-9ECBFE88E9B8}" type="presParOf" srcId="{7BA62E20-D655-4F41-9EF9-8608222D7AB5}" destId="{5DC0CF35-797B-4A80-ADED-E508DE255BFC}" srcOrd="0" destOrd="0" presId="urn:microsoft.com/office/officeart/2005/8/layout/pList2"/>
    <dgm:cxn modelId="{6E0BFA82-4391-4821-942E-68D5F8E5B995}" type="presParOf" srcId="{7BA62E20-D655-4F41-9EF9-8608222D7AB5}" destId="{4C633FEF-3A61-4127-A2C6-DF35D286C4E4}" srcOrd="1" destOrd="0" presId="urn:microsoft.com/office/officeart/2005/8/layout/pList2"/>
    <dgm:cxn modelId="{3462E685-6187-4CA9-A65F-2F3D3BF60602}"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14DF1E5E-477F-4F4C-8994-15F46D8E78B7}">
      <dgm:prSet phldrT="[Teksts]" custT="1"/>
      <dgm:spPr/>
      <dgm:t>
        <a:bodyPr/>
        <a:lstStyle/>
        <a:p>
          <a:r>
            <a:rPr lang="lv-LV" sz="1600" b="1" dirty="0"/>
            <a:t>Projekta īstenošanu nedrīkst nodot trešajai pusei:</a:t>
          </a:r>
        </a:p>
        <a:p>
          <a:r>
            <a:rPr lang="lv-LV" sz="1400" b="0" dirty="0"/>
            <a:t>Pakalpojumu sniedzējus var piesaistīt tikai konkrētu darbību veikšanai pasākumu ietvaros</a:t>
          </a: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7821C62-DA16-41C0-981D-48402817FD37}">
      <dgm:prSet custT="1"/>
      <dgm:spPr/>
      <dgm: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600" b="1" kern="1200" dirty="0">
              <a:solidFill>
                <a:srgbClr val="FFFFFF"/>
              </a:solidFill>
              <a:latin typeface="Verdana"/>
              <a:ea typeface="+mn-ea"/>
              <a:cs typeface="+mn-cs"/>
            </a:rPr>
            <a:t>Ja projekta ietvaros tiek organizēta nometne:</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200" b="0" kern="1200" dirty="0">
              <a:solidFill>
                <a:srgbClr val="FFFFFF"/>
              </a:solidFill>
              <a:latin typeface="Verdana"/>
              <a:ea typeface="+mn-ea"/>
              <a:cs typeface="+mn-cs"/>
            </a:rPr>
            <a:t>jāievēro tiesiskais regulējums par nometņu organizēšanu un darbības kārtību, un nometnes vadītājam ir jābūt derīgai Valsts izglītības satura centra izsniegtai apliecībai </a:t>
          </a:r>
        </a:p>
      </dgm:t>
    </dgm:pt>
    <dgm:pt modelId="{A8F52D54-F717-4B6F-9A03-876C6B5672A9}" type="parTrans" cxnId="{AFB50736-4568-44C6-B102-9BC9E8C5C77E}">
      <dgm:prSet/>
      <dgm:spPr/>
      <dgm:t>
        <a:bodyPr/>
        <a:lstStyle/>
        <a:p>
          <a:endParaRPr lang="lv-LV"/>
        </a:p>
      </dgm:t>
    </dgm:pt>
    <dgm:pt modelId="{0BD86FBB-51D3-44ED-AFAD-5683545004DC}" type="sibTrans" cxnId="{AFB50736-4568-44C6-B102-9BC9E8C5C77E}">
      <dgm:prSet/>
      <dgm:spPr/>
      <dgm:t>
        <a:bodyPr/>
        <a:lstStyle/>
        <a:p>
          <a:endParaRPr lang="lv-LV"/>
        </a:p>
      </dgm:t>
    </dgm:pt>
    <dgm:pt modelId="{86D5752D-C6CA-429A-8BD8-67EB5D9BE9A0}">
      <dgm:prSet custT="1"/>
      <dgm:spPr/>
      <dgm:t>
        <a:bodyPr/>
        <a:lstStyle/>
        <a:p>
          <a:pPr>
            <a:buClrTx/>
            <a:buSzTx/>
            <a:buFontTx/>
            <a:buNone/>
          </a:pPr>
          <a:r>
            <a:rPr lang="lv-LV" sz="1600" b="1" dirty="0"/>
            <a:t>Ja tiek iesaistīti brīvprātīgā darba veicēji: </a:t>
          </a:r>
        </a:p>
        <a:p>
          <a:pPr>
            <a:buClrTx/>
            <a:buSzTx/>
            <a:buFontTx/>
            <a:buNone/>
          </a:pPr>
          <a:r>
            <a:rPr lang="lv-LV" sz="1400" dirty="0"/>
            <a:t>tiek slēgti brīvprātīgā darba līgumi (norādīti konkrēti darba pienākumi)</a:t>
          </a:r>
        </a:p>
      </dgm:t>
    </dgm:pt>
    <dgm:pt modelId="{0E0BC1C5-7035-4388-BF0B-D322EBF11161}" type="parTrans" cxnId="{8C3E1268-EB18-4DE2-B60F-BC12AEDB8BA3}">
      <dgm:prSet/>
      <dgm:spPr/>
      <dgm:t>
        <a:bodyPr/>
        <a:lstStyle/>
        <a:p>
          <a:endParaRPr lang="lv-LV"/>
        </a:p>
      </dgm:t>
    </dgm:pt>
    <dgm:pt modelId="{F842C56D-BB6B-4695-91F9-12A88B03CE71}" type="sibTrans" cxnId="{8C3E1268-EB18-4DE2-B60F-BC12AEDB8BA3}">
      <dgm:prSet/>
      <dgm:spPr/>
      <dgm:t>
        <a:bodyPr/>
        <a:lstStyle/>
        <a:p>
          <a:endParaRPr lang="lv-LV"/>
        </a:p>
      </dgm:t>
    </dgm:pt>
    <dgm:pt modelId="{51E3DBEA-AA77-4947-A386-A4BF35C73503}">
      <dgm:prSet phldrT="[Teksts]"/>
      <dgm:spPr/>
      <dgm:t>
        <a:bodyPr/>
        <a:lstStyle/>
        <a:p>
          <a:r>
            <a:rPr lang="lv-LV" b="1" dirty="0"/>
            <a:t>Pēc katra </a:t>
          </a:r>
          <a:r>
            <a:rPr lang="lv-LV" b="1" dirty="0" err="1"/>
            <a:t>kultūrorientācijas</a:t>
          </a:r>
          <a:r>
            <a:rPr lang="lv-LV" b="1" dirty="0"/>
            <a:t> kursa noslēguma ir jānodrošina kursu dalībnieku apmierinātības </a:t>
          </a:r>
          <a:r>
            <a:rPr lang="lv-LV" b="1" dirty="0" err="1"/>
            <a:t>izvērtējums</a:t>
          </a:r>
          <a:r>
            <a:rPr lang="lv-LV" b="1" dirty="0"/>
            <a:t> </a:t>
          </a:r>
          <a:endParaRPr lang="lv-LV" b="0" dirty="0"/>
        </a:p>
      </dgm:t>
    </dgm:pt>
    <dgm:pt modelId="{8F4A9F54-1C85-4749-884E-C97596BB7507}" type="parTrans" cxnId="{384895DC-6C4D-48D2-B812-EC0980222D8B}">
      <dgm:prSet/>
      <dgm:spPr/>
      <dgm:t>
        <a:bodyPr/>
        <a:lstStyle/>
        <a:p>
          <a:endParaRPr lang="lv-LV"/>
        </a:p>
      </dgm:t>
    </dgm:pt>
    <dgm:pt modelId="{69660276-16E3-4332-AEAA-1A4AC07EFCB6}" type="sibTrans" cxnId="{384895DC-6C4D-48D2-B812-EC0980222D8B}">
      <dgm:prSet/>
      <dgm:spPr/>
      <dgm:t>
        <a:bodyPr/>
        <a:lstStyle/>
        <a:p>
          <a:endParaRPr lang="lv-LV"/>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4456863A-5825-4EB9-AF1D-1BC99655ADA8}" type="pres">
      <dgm:prSet presAssocID="{51E3DBEA-AA77-4947-A386-A4BF35C73503}" presName="compNode" presStyleCnt="0"/>
      <dgm:spPr/>
    </dgm:pt>
    <dgm:pt modelId="{9A07B3F8-68D1-4E7B-8805-3DD65C6162DA}" type="pres">
      <dgm:prSet presAssocID="{51E3DBEA-AA77-4947-A386-A4BF35C73503}" presName="node" presStyleLbl="node1" presStyleIdx="0" presStyleCnt="4" custScaleY="100056" custLinFactNeighborX="1021" custLinFactNeighborY="1294">
        <dgm:presLayoutVars>
          <dgm:bulletEnabled val="1"/>
        </dgm:presLayoutVars>
      </dgm:prSet>
      <dgm:spPr/>
    </dgm:pt>
    <dgm:pt modelId="{F684BFF4-6713-4E81-B2F1-1D82821D4CE4}" type="pres">
      <dgm:prSet presAssocID="{51E3DBEA-AA77-4947-A386-A4BF35C73503}" presName="invisiNode" presStyleLbl="node1" presStyleIdx="0" presStyleCnt="4"/>
      <dgm:spPr/>
    </dgm:pt>
    <dgm:pt modelId="{FCD9B02D-C49E-43BF-B593-866718454D99}" type="pres">
      <dgm:prSet presAssocID="{51E3DBEA-AA77-4947-A386-A4BF35C73503}"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A3B9B91E-4DB9-4041-8FBA-6A61B0238A7E}" type="pres">
      <dgm:prSet presAssocID="{69660276-16E3-4332-AEAA-1A4AC07EFCB6}"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4" custScaleY="100056" custLinFactNeighborX="1021" custLinFactNeighborY="1294">
        <dgm:presLayoutVars>
          <dgm:bulletEnabled val="1"/>
        </dgm:presLayoutVars>
      </dgm:prSet>
      <dgm:spPr/>
    </dgm:pt>
    <dgm:pt modelId="{ED21AE05-4EC3-4485-AD54-18EE598E4068}" type="pres">
      <dgm:prSet presAssocID="{14DF1E5E-477F-4F4C-8994-15F46D8E78B7}" presName="invisiNode" presStyleLbl="node1" presStyleIdx="1" presStyleCnt="4"/>
      <dgm:spPr/>
    </dgm:pt>
    <dgm:pt modelId="{1576FBAE-E528-459B-8CB2-A84D0DE4747C}" type="pres">
      <dgm:prSet presAssocID="{14DF1E5E-477F-4F4C-8994-15F46D8E78B7}" presName="imagNode" presStyleLbl="fgImgPlace1" presStyleIdx="1" presStyleCnt="4"/>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dgm:spPr>
    </dgm:pt>
    <dgm:pt modelId="{5D4693BC-7DBF-412D-800C-5C169454958B}" type="pres">
      <dgm:prSet presAssocID="{93DE5D49-38F6-41B9-AD16-83CF86342571}" presName="sibTrans" presStyleLbl="sibTrans2D1" presStyleIdx="0" presStyleCnt="0"/>
      <dgm:spPr/>
    </dgm:pt>
    <dgm:pt modelId="{6536A1C9-2F59-4D2E-86E8-716584B2690B}" type="pres">
      <dgm:prSet presAssocID="{87821C62-DA16-41C0-981D-48402817FD37}" presName="compNode" presStyleCnt="0"/>
      <dgm:spPr/>
    </dgm:pt>
    <dgm:pt modelId="{02C9367F-1067-4CDE-B352-D24A6282154C}" type="pres">
      <dgm:prSet presAssocID="{87821C62-DA16-41C0-981D-48402817FD37}" presName="node" presStyleLbl="node1" presStyleIdx="2" presStyleCnt="4">
        <dgm:presLayoutVars>
          <dgm:bulletEnabled val="1"/>
        </dgm:presLayoutVars>
      </dgm:prSet>
      <dgm:spPr/>
    </dgm:pt>
    <dgm:pt modelId="{DD272177-E45A-44E4-BA84-23E73A628FC3}" type="pres">
      <dgm:prSet presAssocID="{87821C62-DA16-41C0-981D-48402817FD37}" presName="invisiNode" presStyleLbl="node1" presStyleIdx="2" presStyleCnt="4"/>
      <dgm:spPr/>
    </dgm:pt>
    <dgm:pt modelId="{C03B7A1E-EEAF-4017-A2CB-FBD8C8792BFC}" type="pres">
      <dgm:prSet presAssocID="{87821C62-DA16-41C0-981D-48402817FD37}"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dgm:spPr>
    </dgm:pt>
    <dgm:pt modelId="{33EA1E3B-74DA-4396-9582-FE4B82B08C08}" type="pres">
      <dgm:prSet presAssocID="{0BD86FBB-51D3-44ED-AFAD-5683545004DC}" presName="sibTrans" presStyleLbl="sibTrans2D1" presStyleIdx="0" presStyleCnt="0"/>
      <dgm:spPr/>
    </dgm:pt>
    <dgm:pt modelId="{DCD5BB77-2AE6-4E0A-82CF-1D99F0926F51}" type="pres">
      <dgm:prSet presAssocID="{86D5752D-C6CA-429A-8BD8-67EB5D9BE9A0}" presName="compNode" presStyleCnt="0"/>
      <dgm:spPr/>
    </dgm:pt>
    <dgm:pt modelId="{E8EE42BC-FDDC-4C99-BC3D-F395E973FD16}" type="pres">
      <dgm:prSet presAssocID="{86D5752D-C6CA-429A-8BD8-67EB5D9BE9A0}" presName="node" presStyleLbl="node1" presStyleIdx="3" presStyleCnt="4">
        <dgm:presLayoutVars>
          <dgm:bulletEnabled val="1"/>
        </dgm:presLayoutVars>
      </dgm:prSet>
      <dgm:spPr/>
    </dgm:pt>
    <dgm:pt modelId="{BBC77D90-C72E-4129-9E4A-D28AA419BC9E}" type="pres">
      <dgm:prSet presAssocID="{86D5752D-C6CA-429A-8BD8-67EB5D9BE9A0}" presName="invisiNode" presStyleLbl="node1" presStyleIdx="3" presStyleCnt="4"/>
      <dgm:spPr/>
    </dgm:pt>
    <dgm:pt modelId="{D3176F40-678B-4A48-9DF0-2218329119C9}" type="pres">
      <dgm:prSet presAssocID="{86D5752D-C6CA-429A-8BD8-67EB5D9BE9A0}" presName="imagNode" presStyleLbl="fgImgPlace1" presStyleIdx="3" presStyleCnt="4"/>
      <dgm:spPr>
        <a:blipFill rotWithShape="1">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dgm:spPr>
    </dgm:pt>
  </dgm:ptLst>
  <dgm:cxnLst>
    <dgm:cxn modelId="{4515E801-CF5F-468D-9CAF-36DDAF21F111}" type="presOf" srcId="{0BD86FBB-51D3-44ED-AFAD-5683545004DC}" destId="{33EA1E3B-74DA-4396-9582-FE4B82B08C08}" srcOrd="0" destOrd="0" presId="urn:microsoft.com/office/officeart/2005/8/layout/pList2"/>
    <dgm:cxn modelId="{1543F60A-F2A2-47C9-8BA2-1515D2683FF6}" type="presOf" srcId="{93DE5D49-38F6-41B9-AD16-83CF86342571}" destId="{5D4693BC-7DBF-412D-800C-5C169454958B}" srcOrd="0" destOrd="0" presId="urn:microsoft.com/office/officeart/2005/8/layout/pList2"/>
    <dgm:cxn modelId="{5477C233-0378-44BE-8C9E-053EE6E8E7FC}" type="presOf" srcId="{69660276-16E3-4332-AEAA-1A4AC07EFCB6}" destId="{A3B9B91E-4DB9-4041-8FBA-6A61B0238A7E}" srcOrd="0" destOrd="0" presId="urn:microsoft.com/office/officeart/2005/8/layout/pList2"/>
    <dgm:cxn modelId="{AFB50736-4568-44C6-B102-9BC9E8C5C77E}" srcId="{45847A34-EFEB-4381-9CC9-B4D54CEF506D}" destId="{87821C62-DA16-41C0-981D-48402817FD37}" srcOrd="2" destOrd="0" parTransId="{A8F52D54-F717-4B6F-9A03-876C6B5672A9}" sibTransId="{0BD86FBB-51D3-44ED-AFAD-5683545004DC}"/>
    <dgm:cxn modelId="{7FDEC164-4840-4E63-AD67-3262BF8C90D7}" type="presOf" srcId="{51E3DBEA-AA77-4947-A386-A4BF35C73503}" destId="{9A07B3F8-68D1-4E7B-8805-3DD65C6162DA}" srcOrd="0" destOrd="0" presId="urn:microsoft.com/office/officeart/2005/8/layout/pList2"/>
    <dgm:cxn modelId="{8C3E1268-EB18-4DE2-B60F-BC12AEDB8BA3}" srcId="{45847A34-EFEB-4381-9CC9-B4D54CEF506D}" destId="{86D5752D-C6CA-429A-8BD8-67EB5D9BE9A0}" srcOrd="3" destOrd="0" parTransId="{0E0BC1C5-7035-4388-BF0B-D322EBF11161}" sibTransId="{F842C56D-BB6B-4695-91F9-12A88B03CE71}"/>
    <dgm:cxn modelId="{DA217B6A-DA97-4AC2-B38F-241324E13C6F}" srcId="{45847A34-EFEB-4381-9CC9-B4D54CEF506D}" destId="{14DF1E5E-477F-4F4C-8994-15F46D8E78B7}" srcOrd="1" destOrd="0" parTransId="{82BEE959-C549-4C84-90EE-06139F7094D6}" sibTransId="{93DE5D49-38F6-41B9-AD16-83CF86342571}"/>
    <dgm:cxn modelId="{0E18887C-B19F-4AD7-B1BC-96C1C1CB11DC}" type="presOf" srcId="{45847A34-EFEB-4381-9CC9-B4D54CEF506D}" destId="{B5EE76F3-2EAE-45BF-909C-04D9C7FE209C}" srcOrd="0" destOrd="0" presId="urn:microsoft.com/office/officeart/2005/8/layout/pList2"/>
    <dgm:cxn modelId="{B66FADB4-061D-41AC-B50B-4ADD2DA4E300}" type="presOf" srcId="{86D5752D-C6CA-429A-8BD8-67EB5D9BE9A0}" destId="{E8EE42BC-FDDC-4C99-BC3D-F395E973FD16}" srcOrd="0" destOrd="0" presId="urn:microsoft.com/office/officeart/2005/8/layout/pList2"/>
    <dgm:cxn modelId="{6EAD03B6-4043-46B2-8934-2D3BED58B227}" type="presOf" srcId="{87821C62-DA16-41C0-981D-48402817FD37}" destId="{02C9367F-1067-4CDE-B352-D24A6282154C}" srcOrd="0" destOrd="0" presId="urn:microsoft.com/office/officeart/2005/8/layout/pList2"/>
    <dgm:cxn modelId="{384895DC-6C4D-48D2-B812-EC0980222D8B}" srcId="{45847A34-EFEB-4381-9CC9-B4D54CEF506D}" destId="{51E3DBEA-AA77-4947-A386-A4BF35C73503}" srcOrd="0" destOrd="0" parTransId="{8F4A9F54-1C85-4749-884E-C97596BB7507}" sibTransId="{69660276-16E3-4332-AEAA-1A4AC07EFCB6}"/>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B683CDFE-1A21-4C01-A4D1-2B03B5302063}" type="presParOf" srcId="{ED71E6C6-CB3C-4CEB-82AF-CD6CFD854286}" destId="{4456863A-5825-4EB9-AF1D-1BC99655ADA8}" srcOrd="0" destOrd="0" presId="urn:microsoft.com/office/officeart/2005/8/layout/pList2"/>
    <dgm:cxn modelId="{E5B045F2-2937-4AF0-99D1-FBC3BBD1DD43}" type="presParOf" srcId="{4456863A-5825-4EB9-AF1D-1BC99655ADA8}" destId="{9A07B3F8-68D1-4E7B-8805-3DD65C6162DA}" srcOrd="0" destOrd="0" presId="urn:microsoft.com/office/officeart/2005/8/layout/pList2"/>
    <dgm:cxn modelId="{F9FE9181-4CC8-474A-9A9D-D4A669907DB4}" type="presParOf" srcId="{4456863A-5825-4EB9-AF1D-1BC99655ADA8}" destId="{F684BFF4-6713-4E81-B2F1-1D82821D4CE4}" srcOrd="1" destOrd="0" presId="urn:microsoft.com/office/officeart/2005/8/layout/pList2"/>
    <dgm:cxn modelId="{9F89FDB7-C571-4B91-8342-B5A2D809EF83}" type="presParOf" srcId="{4456863A-5825-4EB9-AF1D-1BC99655ADA8}" destId="{FCD9B02D-C49E-43BF-B593-866718454D99}" srcOrd="2" destOrd="0" presId="urn:microsoft.com/office/officeart/2005/8/layout/pList2"/>
    <dgm:cxn modelId="{436E8310-012F-4C0F-893F-430CB20F0AC1}" type="presParOf" srcId="{ED71E6C6-CB3C-4CEB-82AF-CD6CFD854286}" destId="{A3B9B91E-4DB9-4041-8FBA-6A61B0238A7E}"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EFA69E0D-D523-439E-BF0C-D08A36B7FA40}" type="presParOf" srcId="{ED71E6C6-CB3C-4CEB-82AF-CD6CFD854286}" destId="{5D4693BC-7DBF-412D-800C-5C169454958B}" srcOrd="3" destOrd="0" presId="urn:microsoft.com/office/officeart/2005/8/layout/pList2"/>
    <dgm:cxn modelId="{39E385C3-AD03-4110-8268-0960884C20C2}" type="presParOf" srcId="{ED71E6C6-CB3C-4CEB-82AF-CD6CFD854286}" destId="{6536A1C9-2F59-4D2E-86E8-716584B2690B}" srcOrd="4" destOrd="0" presId="urn:microsoft.com/office/officeart/2005/8/layout/pList2"/>
    <dgm:cxn modelId="{6752F192-57A3-4F17-A26B-E3B33079C638}" type="presParOf" srcId="{6536A1C9-2F59-4D2E-86E8-716584B2690B}" destId="{02C9367F-1067-4CDE-B352-D24A6282154C}" srcOrd="0" destOrd="0" presId="urn:microsoft.com/office/officeart/2005/8/layout/pList2"/>
    <dgm:cxn modelId="{C9B5E740-4199-476A-90C9-D011EAA20265}" type="presParOf" srcId="{6536A1C9-2F59-4D2E-86E8-716584B2690B}" destId="{DD272177-E45A-44E4-BA84-23E73A628FC3}" srcOrd="1" destOrd="0" presId="urn:microsoft.com/office/officeart/2005/8/layout/pList2"/>
    <dgm:cxn modelId="{11DE078B-B880-4D83-B8B4-ED71B51BC4DB}" type="presParOf" srcId="{6536A1C9-2F59-4D2E-86E8-716584B2690B}" destId="{C03B7A1E-EEAF-4017-A2CB-FBD8C8792BFC}" srcOrd="2" destOrd="0" presId="urn:microsoft.com/office/officeart/2005/8/layout/pList2"/>
    <dgm:cxn modelId="{D099E15C-FB87-4F75-B316-9F5505C5C699}" type="presParOf" srcId="{ED71E6C6-CB3C-4CEB-82AF-CD6CFD854286}" destId="{33EA1E3B-74DA-4396-9582-FE4B82B08C08}" srcOrd="5" destOrd="0" presId="urn:microsoft.com/office/officeart/2005/8/layout/pList2"/>
    <dgm:cxn modelId="{D15AF1F7-DA14-412F-B3EC-607E0AC93384}" type="presParOf" srcId="{ED71E6C6-CB3C-4CEB-82AF-CD6CFD854286}" destId="{DCD5BB77-2AE6-4E0A-82CF-1D99F0926F51}" srcOrd="6" destOrd="0" presId="urn:microsoft.com/office/officeart/2005/8/layout/pList2"/>
    <dgm:cxn modelId="{B2CD2207-79F2-4261-9B44-505EEE6E7606}" type="presParOf" srcId="{DCD5BB77-2AE6-4E0A-82CF-1D99F0926F51}" destId="{E8EE42BC-FDDC-4C99-BC3D-F395E973FD16}" srcOrd="0" destOrd="0" presId="urn:microsoft.com/office/officeart/2005/8/layout/pList2"/>
    <dgm:cxn modelId="{9BD105DE-C42C-43FA-A4FB-CE4B61D043D3}" type="presParOf" srcId="{DCD5BB77-2AE6-4E0A-82CF-1D99F0926F51}" destId="{BBC77D90-C72E-4129-9E4A-D28AA419BC9E}" srcOrd="1" destOrd="0" presId="urn:microsoft.com/office/officeart/2005/8/layout/pList2"/>
    <dgm:cxn modelId="{753039E5-C1C1-49CA-81F0-E8D9368429D8}" type="presParOf" srcId="{DCD5BB77-2AE6-4E0A-82CF-1D99F0926F51}" destId="{D3176F40-678B-4A48-9DF0-2218329119C9}" srcOrd="2" destOrd="0" presId="urn:microsoft.com/office/officeart/2005/8/layout/p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nepieciešamas projekta aktivitāšu īstenošanai</a:t>
          </a: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paredzētas apstiprinātajā projekta pieteikumā</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veiktas, ievērojot drošas finanšu vadības principus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ievēroti izmaksu lietderības, ekonomiskuma un efektivitātes principi</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57869"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sp:txBody>
      <dsp:txXfrm>
        <a:off x="4057869"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105546"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105546" y="2362114"/>
        <a:ext cx="3777318" cy="285917"/>
      </dsp:txXfrm>
    </dsp:sp>
    <dsp:sp modelId="{3A7E204C-ACD7-4AF9-8A7C-D54AE53D4699}">
      <dsp:nvSpPr>
        <dsp:cNvPr id="0" name=""/>
        <dsp:cNvSpPr/>
      </dsp:nvSpPr>
      <dsp:spPr>
        <a:xfrm>
          <a:off x="551734" y="406432"/>
          <a:ext cx="2172846"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ctr" defTabSz="488950">
            <a:lnSpc>
              <a:spcPct val="90000"/>
            </a:lnSpc>
            <a:spcBef>
              <a:spcPct val="0"/>
            </a:spcBef>
            <a:spcAft>
              <a:spcPct val="15000"/>
            </a:spcAft>
            <a:buFont typeface="Arial" panose="020B0604020202020204" pitchFamily="34" charset="0"/>
            <a:buNone/>
          </a:pPr>
          <a:endParaRPr lang="lv-LV" sz="1100" b="1" kern="1200" dirty="0">
            <a:latin typeface="Verdana" panose="020B0604030504040204" pitchFamily="34" charset="0"/>
            <a:ea typeface="Verdana" panose="020B0604030504040204" pitchFamily="34" charset="0"/>
          </a:endParaRPr>
        </a:p>
        <a:p>
          <a:pPr marL="144000" lvl="1" indent="-144000" algn="ctr" defTabSz="57785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rPr>
            <a:t>ADMINISTRATĪVĀS IZMAKSAS</a:t>
          </a:r>
        </a:p>
        <a:p>
          <a:pPr marL="144000" lvl="1" indent="-144000" algn="ctr" defTabSz="57785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rPr>
            <a:t>nepārsniedz 20%</a:t>
          </a:r>
        </a:p>
        <a:p>
          <a:pPr marL="144000" lvl="1" indent="-144000" algn="ctr" defTabSz="533400">
            <a:lnSpc>
              <a:spcPct val="90000"/>
            </a:lnSpc>
            <a:spcBef>
              <a:spcPct val="0"/>
            </a:spcBef>
            <a:spcAft>
              <a:spcPct val="15000"/>
            </a:spcAft>
            <a:buFont typeface="Arial" panose="020B0604020202020204" pitchFamily="34" charset="0"/>
            <a:buNone/>
          </a:pPr>
          <a:r>
            <a:rPr lang="lv-LV" sz="1200" kern="1200" dirty="0">
              <a:latin typeface="Verdana" panose="020B0604030504040204" pitchFamily="34" charset="0"/>
              <a:ea typeface="Verdana" panose="020B0604030504040204" pitchFamily="34" charset="0"/>
            </a:rPr>
            <a:t>no projekta kopējām attiecināmajām izmaksām</a:t>
          </a:r>
          <a:endParaRPr lang="lv-LV" sz="1200" b="1" kern="1200" dirty="0">
            <a:latin typeface="Verdana" panose="020B0604030504040204" pitchFamily="34" charset="0"/>
            <a:ea typeface="Verdana" panose="020B0604030504040204" pitchFamily="34" charset="0"/>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b="1" kern="1200" dirty="0">
            <a:latin typeface="Verdana" panose="020B0604030504040204" pitchFamily="34" charset="0"/>
            <a:ea typeface="Verdana" panose="020B0604030504040204" pitchFamily="34" charset="0"/>
          </a:endParaRP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Atlīdzība (projekta vadītājs, grāmatvedis u.tml.), nodokļi;</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Sakaru izdevumi, biroja telpu noma, komunālie maksājumi u. tml.</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Projekta vajadzībām lietojamās biroja un saimniecības preces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dsp:txBody>
      <dsp:txXfrm>
        <a:off x="551734" y="406432"/>
        <a:ext cx="2172846" cy="4197280"/>
      </dsp:txXfrm>
    </dsp:sp>
    <dsp:sp modelId="{3AE53908-76D9-4B36-B3FC-3F1E5B9B786B}">
      <dsp:nvSpPr>
        <dsp:cNvPr id="0" name=""/>
        <dsp:cNvSpPr/>
      </dsp:nvSpPr>
      <dsp:spPr>
        <a:xfrm>
          <a:off x="663124" y="160049"/>
          <a:ext cx="571835" cy="57183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1454728"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1454728" y="2362114"/>
        <a:ext cx="3777318" cy="285917"/>
      </dsp:txXfrm>
    </dsp:sp>
    <dsp:sp modelId="{DCF43F14-6045-4F16-94FD-9BDB6BCAAF3D}">
      <dsp:nvSpPr>
        <dsp:cNvPr id="0" name=""/>
        <dsp:cNvSpPr/>
      </dsp:nvSpPr>
      <dsp:spPr>
        <a:xfrm>
          <a:off x="3100680" y="390095"/>
          <a:ext cx="2195505" cy="4185080"/>
        </a:xfrm>
        <a:prstGeom prst="rect">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INVENTĀRA IEGĀDES IZMAKSAS</a:t>
          </a:r>
          <a:endParaRPr lang="lv-LV" sz="1300" kern="1200" dirty="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nepārsniedz 10%</a:t>
          </a:r>
          <a:endParaRPr lang="lv-LV" sz="13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200" kern="1200" dirty="0"/>
            <a:t>no projekta kopējām attiecināmajām izmaksām</a:t>
          </a:r>
          <a:endParaRPr lang="lv-LV" sz="12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Paliekošā inventāra iegādes izmaksas, kurš netiks izlietots projekta īstenošanas laikā un pēc projekta noslēgšanās paliks projekta īstenotāja īpašumā;</a:t>
          </a: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Piemēram, futbola vārti, bumbas, projektors, saliekamie galdi un tml.</a:t>
          </a:r>
        </a:p>
      </dsp:txBody>
      <dsp:txXfrm>
        <a:off x="3100680" y="390095"/>
        <a:ext cx="2195505" cy="4185080"/>
      </dsp:txXfrm>
    </dsp:sp>
    <dsp:sp modelId="{061C519E-F008-4F07-958F-8E585FBE49E8}">
      <dsp:nvSpPr>
        <dsp:cNvPr id="0" name=""/>
        <dsp:cNvSpPr/>
      </dsp:nvSpPr>
      <dsp:spPr>
        <a:xfrm>
          <a:off x="3200429" y="160438"/>
          <a:ext cx="571835" cy="571835"/>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4032885"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4032885" y="2362114"/>
        <a:ext cx="3777318" cy="285917"/>
      </dsp:txXfrm>
    </dsp:sp>
    <dsp:sp modelId="{3EB5337F-C1AA-423C-921B-C5ED7886DE3F}">
      <dsp:nvSpPr>
        <dsp:cNvPr id="0" name=""/>
        <dsp:cNvSpPr/>
      </dsp:nvSpPr>
      <dsp:spPr>
        <a:xfrm>
          <a:off x="5672285" y="412533"/>
          <a:ext cx="2208607" cy="4185080"/>
        </a:xfrm>
        <a:prstGeom prst="rect">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REPREZENTĀCIJAS MATERIĀLU IZMAKSAS</a:t>
          </a:r>
          <a:endParaRPr lang="lv-LV" sz="13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cs typeface="+mn-cs"/>
            </a:rPr>
            <a:t>nepārsniedz 5%</a:t>
          </a:r>
        </a:p>
        <a:p>
          <a:pPr marL="144000" lvl="1" indent="-144000" algn="ctr" defTabSz="533400">
            <a:lnSpc>
              <a:spcPct val="90000"/>
            </a:lnSpc>
            <a:spcBef>
              <a:spcPct val="0"/>
            </a:spcBef>
            <a:spcAft>
              <a:spcPct val="15000"/>
            </a:spcAft>
            <a:buFont typeface="Arial" panose="020B0604020202020204" pitchFamily="34" charset="0"/>
            <a:buNone/>
          </a:pPr>
          <a:r>
            <a:rPr lang="lv-LV" sz="1200" kern="1200" dirty="0"/>
            <a:t>no projekta kopējām attiecināmajām izmaksām</a:t>
          </a:r>
          <a:endParaRPr lang="lv-LV" sz="12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Izmaksas par projekta reprezentējošu materiālu izgatavošanu/ iegādi;</a:t>
          </a: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Piemēram, t-krekli, pudeles, auduma maisiņi u. tml., kas satur projekta/ projekta īstenotāja logo vai tml.</a:t>
          </a:r>
        </a:p>
      </dsp:txBody>
      <dsp:txXfrm>
        <a:off x="5672285" y="412533"/>
        <a:ext cx="2208607" cy="4185080"/>
      </dsp:txXfrm>
    </dsp:sp>
    <dsp:sp modelId="{A7FAE7F0-5582-448D-A81A-90426C2C6DA6}">
      <dsp:nvSpPr>
        <dsp:cNvPr id="0" name=""/>
        <dsp:cNvSpPr/>
      </dsp:nvSpPr>
      <dsp:spPr>
        <a:xfrm>
          <a:off x="5789061" y="144724"/>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BBA52C-FF88-48D0-B68C-E4351EC70CE1}">
      <dsp:nvSpPr>
        <dsp:cNvPr id="0" name=""/>
        <dsp:cNvSpPr/>
      </dsp:nvSpPr>
      <dsp:spPr>
        <a:xfrm rot="16200000">
          <a:off x="6698563"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2163" bIns="0" numCol="1" spcCol="1270" anchor="t" anchorCtr="0">
          <a:noAutofit/>
        </a:bodyPr>
        <a:lstStyle/>
        <a:p>
          <a:pPr marL="0" lvl="0" indent="0" algn="r" defTabSz="889000">
            <a:lnSpc>
              <a:spcPct val="90000"/>
            </a:lnSpc>
            <a:spcBef>
              <a:spcPct val="0"/>
            </a:spcBef>
            <a:spcAft>
              <a:spcPct val="35000"/>
            </a:spcAft>
            <a:buNone/>
          </a:pPr>
          <a:endParaRPr lang="lv-LV" sz="2000" kern="1200"/>
        </a:p>
      </dsp:txBody>
      <dsp:txXfrm>
        <a:off x="6698563" y="2362114"/>
        <a:ext cx="3777318" cy="285917"/>
      </dsp:txXfrm>
    </dsp:sp>
    <dsp:sp modelId="{1BDA878F-3C83-4FAB-87D6-883E61500377}">
      <dsp:nvSpPr>
        <dsp:cNvPr id="0" name=""/>
        <dsp:cNvSpPr/>
      </dsp:nvSpPr>
      <dsp:spPr>
        <a:xfrm>
          <a:off x="8256993" y="411664"/>
          <a:ext cx="2370550" cy="4186817"/>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52163" rIns="56896" bIns="56896" numCol="1" spcCol="1270" anchor="t" anchorCtr="0">
          <a:noAutofit/>
        </a:bodyPr>
        <a:lstStyle/>
        <a:p>
          <a:pPr marL="57150" lvl="1" indent="-57150" algn="l" defTabSz="355600">
            <a:lnSpc>
              <a:spcPct val="90000"/>
            </a:lnSpc>
            <a:spcBef>
              <a:spcPct val="0"/>
            </a:spcBef>
            <a:spcAft>
              <a:spcPct val="15000"/>
            </a:spcAft>
            <a:buChar char="•"/>
          </a:pPr>
          <a:endParaRPr lang="lv-LV" sz="800" kern="1200" dirty="0"/>
        </a:p>
        <a:p>
          <a:pPr marL="57150" lvl="1" indent="-57150" algn="l" defTabSz="355600">
            <a:lnSpc>
              <a:spcPct val="90000"/>
            </a:lnSpc>
            <a:spcBef>
              <a:spcPct val="0"/>
            </a:spcBef>
            <a:spcAft>
              <a:spcPct val="15000"/>
            </a:spcAft>
            <a:buChar char="•"/>
          </a:pPr>
          <a:endParaRPr lang="lv-LV" sz="800" kern="1200" dirty="0"/>
        </a:p>
        <a:p>
          <a:pPr marL="114300" lvl="1" indent="-114300" algn="ctr" defTabSz="577850">
            <a:lnSpc>
              <a:spcPct val="90000"/>
            </a:lnSpc>
            <a:spcBef>
              <a:spcPct val="0"/>
            </a:spcBef>
            <a:spcAft>
              <a:spcPct val="15000"/>
            </a:spcAft>
            <a:buNone/>
          </a:pPr>
          <a:r>
            <a:rPr lang="lv-LV" sz="1300" b="1" kern="1200" dirty="0"/>
            <a:t>AR ĒDINĀŠANU SAISTĪTĀS IZMAKSAS</a:t>
          </a:r>
        </a:p>
        <a:p>
          <a:pPr marL="114300" lvl="1" indent="-114300" algn="ctr" defTabSz="533400">
            <a:lnSpc>
              <a:spcPct val="90000"/>
            </a:lnSpc>
            <a:spcBef>
              <a:spcPct val="0"/>
            </a:spcBef>
            <a:spcAft>
              <a:spcPct val="15000"/>
            </a:spcAft>
            <a:buNone/>
          </a:pPr>
          <a:r>
            <a:rPr lang="lv-LV" sz="1200" b="1" kern="1200" dirty="0"/>
            <a:t>nepārsniedz 10%</a:t>
          </a:r>
        </a:p>
        <a:p>
          <a:pPr marL="114300" lvl="1" indent="-114300" algn="ctr" defTabSz="533400">
            <a:lnSpc>
              <a:spcPct val="90000"/>
            </a:lnSpc>
            <a:spcBef>
              <a:spcPct val="0"/>
            </a:spcBef>
            <a:spcAft>
              <a:spcPct val="15000"/>
            </a:spcAft>
            <a:buNone/>
          </a:pPr>
          <a:r>
            <a:rPr lang="lv-LV" sz="1200" kern="1200" dirty="0"/>
            <a:t>no projekta kopējām attiecināmajām izmaksām</a:t>
          </a:r>
        </a:p>
        <a:p>
          <a:pPr marL="114300" lvl="1" indent="-114300" algn="ctr" defTabSz="533400">
            <a:lnSpc>
              <a:spcPct val="90000"/>
            </a:lnSpc>
            <a:spcBef>
              <a:spcPct val="0"/>
            </a:spcBef>
            <a:spcAft>
              <a:spcPct val="15000"/>
            </a:spcAft>
            <a:buNone/>
          </a:pPr>
          <a:endParaRPr lang="lv-LV" sz="1200" kern="1200" dirty="0"/>
        </a:p>
        <a:p>
          <a:pPr marL="114300" lvl="1" indent="-114300" algn="l" defTabSz="577850">
            <a:lnSpc>
              <a:spcPct val="90000"/>
            </a:lnSpc>
            <a:spcBef>
              <a:spcPct val="0"/>
            </a:spcBef>
            <a:spcAft>
              <a:spcPct val="15000"/>
            </a:spcAft>
            <a:buFont typeface="Arial" panose="020B0604020202020204" pitchFamily="34" charset="0"/>
            <a:buChar char="•"/>
          </a:pPr>
          <a:r>
            <a:rPr lang="lv-LV" sz="1300" kern="1200" dirty="0"/>
            <a:t>Tai skaitā uzkodas, apkalpošana un piegāde</a:t>
          </a:r>
        </a:p>
      </dsp:txBody>
      <dsp:txXfrm>
        <a:off x="8256993" y="411664"/>
        <a:ext cx="2370550" cy="4186817"/>
      </dsp:txXfrm>
    </dsp:sp>
    <dsp:sp modelId="{D98F2E8C-EE99-4C00-9D87-5AEC92FE7B37}">
      <dsp:nvSpPr>
        <dsp:cNvPr id="0" name=""/>
        <dsp:cNvSpPr/>
      </dsp:nvSpPr>
      <dsp:spPr>
        <a:xfrm>
          <a:off x="8444264" y="239002"/>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3EF69-FD71-4A32-8593-A9D3F58377A7}">
      <dsp:nvSpPr>
        <dsp:cNvPr id="0" name=""/>
        <dsp:cNvSpPr/>
      </dsp:nvSpPr>
      <dsp:spPr>
        <a:xfrm>
          <a:off x="798648" y="2869"/>
          <a:ext cx="1797508" cy="8987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lv-LV" sz="1400" kern="1200"/>
            <a:t>Plānot konsolidēti</a:t>
          </a:r>
        </a:p>
      </dsp:txBody>
      <dsp:txXfrm>
        <a:off x="824972" y="29193"/>
        <a:ext cx="1744860" cy="846106"/>
      </dsp:txXfrm>
    </dsp:sp>
    <dsp:sp modelId="{2ECFB572-3392-412A-B68E-CD13811A6620}">
      <dsp:nvSpPr>
        <dsp:cNvPr id="0" name=""/>
        <dsp:cNvSpPr/>
      </dsp:nvSpPr>
      <dsp:spPr>
        <a:xfrm>
          <a:off x="978399" y="901623"/>
          <a:ext cx="179750" cy="815677"/>
        </a:xfrm>
        <a:custGeom>
          <a:avLst/>
          <a:gdLst/>
          <a:ahLst/>
          <a:cxnLst/>
          <a:rect l="0" t="0" r="0" b="0"/>
          <a:pathLst>
            <a:path>
              <a:moveTo>
                <a:pt x="0" y="0"/>
              </a:moveTo>
              <a:lnTo>
                <a:pt x="0" y="815677"/>
              </a:lnTo>
              <a:lnTo>
                <a:pt x="179750" y="815677"/>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4552F-BD70-4973-AC02-840BAFE74568}">
      <dsp:nvSpPr>
        <dsp:cNvPr id="0" name=""/>
        <dsp:cNvSpPr/>
      </dsp:nvSpPr>
      <dsp:spPr>
        <a:xfrm>
          <a:off x="1158150" y="1126312"/>
          <a:ext cx="1438006" cy="118197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i="0" kern="1200" dirty="0"/>
            <a:t>Piemēram, </a:t>
          </a:r>
          <a:r>
            <a:rPr lang="lv-LV" sz="1100" b="1" i="0" kern="1200" dirty="0"/>
            <a:t>neizdalīt atsevišķi </a:t>
          </a:r>
          <a:r>
            <a:rPr lang="lv-LV" sz="1100" b="0" i="0" kern="1200" dirty="0"/>
            <a:t>transporta vai kancelejas izmaksas </a:t>
          </a:r>
          <a:r>
            <a:rPr lang="lv-LV" sz="1100" b="1" i="0" kern="1200" dirty="0"/>
            <a:t>katrai aktivitātei</a:t>
          </a:r>
        </a:p>
      </dsp:txBody>
      <dsp:txXfrm>
        <a:off x="1192769" y="1160931"/>
        <a:ext cx="1368768" cy="1112740"/>
      </dsp:txXfrm>
    </dsp:sp>
    <dsp:sp modelId="{8404E9A8-E2E3-43D2-8AD5-961E2A6EDCB0}">
      <dsp:nvSpPr>
        <dsp:cNvPr id="0" name=""/>
        <dsp:cNvSpPr/>
      </dsp:nvSpPr>
      <dsp:spPr>
        <a:xfrm>
          <a:off x="978399" y="901623"/>
          <a:ext cx="179750" cy="2247294"/>
        </a:xfrm>
        <a:custGeom>
          <a:avLst/>
          <a:gdLst/>
          <a:ahLst/>
          <a:cxnLst/>
          <a:rect l="0" t="0" r="0" b="0"/>
          <a:pathLst>
            <a:path>
              <a:moveTo>
                <a:pt x="0" y="0"/>
              </a:moveTo>
              <a:lnTo>
                <a:pt x="0" y="2247294"/>
              </a:lnTo>
              <a:lnTo>
                <a:pt x="179750" y="224729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63AE8D-4FD5-4C71-9325-8AB7F7D58474}">
      <dsp:nvSpPr>
        <dsp:cNvPr id="0" name=""/>
        <dsp:cNvSpPr/>
      </dsp:nvSpPr>
      <dsp:spPr>
        <a:xfrm>
          <a:off x="1158150" y="2532979"/>
          <a:ext cx="1438006" cy="123187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b="1" kern="1200" dirty="0"/>
            <a:t>Detalizētu skaidrojumu </a:t>
          </a:r>
          <a:r>
            <a:rPr lang="lv-LV" sz="1100" kern="1200" dirty="0"/>
            <a:t>par izmaksu aprēķinu sniegt projekta pieteikuma formas </a:t>
          </a:r>
          <a:r>
            <a:rPr lang="lv-LV" sz="1100" b="1" kern="1200" dirty="0"/>
            <a:t>sadaļā «Budžeta pozīciju skaidrojums»</a:t>
          </a:r>
        </a:p>
      </dsp:txBody>
      <dsp:txXfrm>
        <a:off x="1194230" y="2569059"/>
        <a:ext cx="1365846" cy="1159717"/>
      </dsp:txXfrm>
    </dsp:sp>
    <dsp:sp modelId="{215167CA-D5E1-4BE2-9246-B9D05995F0A1}">
      <dsp:nvSpPr>
        <dsp:cNvPr id="0" name=""/>
        <dsp:cNvSpPr/>
      </dsp:nvSpPr>
      <dsp:spPr>
        <a:xfrm>
          <a:off x="3045534" y="2869"/>
          <a:ext cx="1797508" cy="8987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lv-LV" sz="1400" kern="1200"/>
            <a:t>Veidot pārdomātus </a:t>
          </a:r>
          <a:r>
            <a:rPr lang="lv-LV" sz="1400" kern="1200" err="1"/>
            <a:t>apakšpozīciju</a:t>
          </a:r>
          <a:r>
            <a:rPr lang="lv-LV" sz="1400" kern="1200"/>
            <a:t> nosaukumus</a:t>
          </a:r>
        </a:p>
      </dsp:txBody>
      <dsp:txXfrm>
        <a:off x="3071858" y="29193"/>
        <a:ext cx="1744860" cy="846106"/>
      </dsp:txXfrm>
    </dsp:sp>
    <dsp:sp modelId="{1A95922D-0692-4F70-9A7D-C534D98D9E9C}">
      <dsp:nvSpPr>
        <dsp:cNvPr id="0" name=""/>
        <dsp:cNvSpPr/>
      </dsp:nvSpPr>
      <dsp:spPr>
        <a:xfrm>
          <a:off x="3225285" y="901623"/>
          <a:ext cx="179750" cy="674065"/>
        </a:xfrm>
        <a:custGeom>
          <a:avLst/>
          <a:gdLst/>
          <a:ahLst/>
          <a:cxnLst/>
          <a:rect l="0" t="0" r="0" b="0"/>
          <a:pathLst>
            <a:path>
              <a:moveTo>
                <a:pt x="0" y="0"/>
              </a:moveTo>
              <a:lnTo>
                <a:pt x="0" y="674065"/>
              </a:lnTo>
              <a:lnTo>
                <a:pt x="179750" y="67406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3B9303-7713-478C-B187-D9D567D507D6}">
      <dsp:nvSpPr>
        <dsp:cNvPr id="0" name=""/>
        <dsp:cNvSpPr/>
      </dsp:nvSpPr>
      <dsp:spPr>
        <a:xfrm>
          <a:off x="3405035" y="1126312"/>
          <a:ext cx="1438006" cy="89875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err="1"/>
            <a:t>Apakšpozīcijas</a:t>
          </a:r>
          <a:r>
            <a:rPr lang="lv-LV" sz="1100" kern="1200"/>
            <a:t> nosaukumu </a:t>
          </a:r>
          <a:r>
            <a:rPr lang="lv-LV" sz="1100" b="1" kern="1200"/>
            <a:t>nobeidzot ar “u.tml.”</a:t>
          </a:r>
        </a:p>
      </dsp:txBody>
      <dsp:txXfrm>
        <a:off x="3431359" y="1152636"/>
        <a:ext cx="1385358" cy="846106"/>
      </dsp:txXfrm>
    </dsp:sp>
    <dsp:sp modelId="{2172DF54-4214-4C74-B224-8725D47C0FBF}">
      <dsp:nvSpPr>
        <dsp:cNvPr id="0" name=""/>
        <dsp:cNvSpPr/>
      </dsp:nvSpPr>
      <dsp:spPr>
        <a:xfrm>
          <a:off x="3225285" y="901623"/>
          <a:ext cx="179750" cy="1971377"/>
        </a:xfrm>
        <a:custGeom>
          <a:avLst/>
          <a:gdLst/>
          <a:ahLst/>
          <a:cxnLst/>
          <a:rect l="0" t="0" r="0" b="0"/>
          <a:pathLst>
            <a:path>
              <a:moveTo>
                <a:pt x="0" y="0"/>
              </a:moveTo>
              <a:lnTo>
                <a:pt x="0" y="1971377"/>
              </a:lnTo>
              <a:lnTo>
                <a:pt x="179750" y="1971377"/>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00DE3-7B6D-4497-9F30-FE0AE581F2C5}">
      <dsp:nvSpPr>
        <dsp:cNvPr id="0" name=""/>
        <dsp:cNvSpPr/>
      </dsp:nvSpPr>
      <dsp:spPr>
        <a:xfrm>
          <a:off x="3405035" y="2249755"/>
          <a:ext cx="1438006" cy="1246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dirty="0"/>
            <a:t>Nodrošina iespēju </a:t>
          </a:r>
          <a:r>
            <a:rPr lang="lv-LV" sz="1100" b="1" kern="1200" dirty="0"/>
            <a:t>elastīgāk reaģēt </a:t>
          </a:r>
          <a:r>
            <a:rPr lang="lv-LV" sz="1100" kern="1200" dirty="0"/>
            <a:t>uz apstākļu un vajadzību maiņu </a:t>
          </a:r>
          <a:r>
            <a:rPr lang="lv-LV" sz="1100" b="1" kern="1200" dirty="0"/>
            <a:t>projekta īstenošanas gaitā</a:t>
          </a:r>
        </a:p>
      </dsp:txBody>
      <dsp:txXfrm>
        <a:off x="3441543" y="2286263"/>
        <a:ext cx="1364990" cy="1173475"/>
      </dsp:txXfrm>
    </dsp:sp>
    <dsp:sp modelId="{BE2076B7-DB59-4290-B252-5C36545CE740}">
      <dsp:nvSpPr>
        <dsp:cNvPr id="0" name=""/>
        <dsp:cNvSpPr/>
      </dsp:nvSpPr>
      <dsp:spPr>
        <a:xfrm>
          <a:off x="5292419" y="2869"/>
          <a:ext cx="1797508" cy="8987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Font typeface="+mj-lt"/>
            <a:buNone/>
          </a:pPr>
          <a:r>
            <a:rPr lang="lv-LV" sz="1400" i="0" kern="1200"/>
            <a:t>Plānot personāla izmaksas, ieskaitot nodokļus</a:t>
          </a:r>
        </a:p>
      </dsp:txBody>
      <dsp:txXfrm>
        <a:off x="5318743" y="29193"/>
        <a:ext cx="1744860" cy="846106"/>
      </dsp:txXfrm>
    </dsp:sp>
    <dsp:sp modelId="{4AF41D38-6051-428D-BD1E-B1CF1DA1D43B}">
      <dsp:nvSpPr>
        <dsp:cNvPr id="0" name=""/>
        <dsp:cNvSpPr/>
      </dsp:nvSpPr>
      <dsp:spPr>
        <a:xfrm>
          <a:off x="5472170" y="901623"/>
          <a:ext cx="179750" cy="674065"/>
        </a:xfrm>
        <a:custGeom>
          <a:avLst/>
          <a:gdLst/>
          <a:ahLst/>
          <a:cxnLst/>
          <a:rect l="0" t="0" r="0" b="0"/>
          <a:pathLst>
            <a:path>
              <a:moveTo>
                <a:pt x="0" y="0"/>
              </a:moveTo>
              <a:lnTo>
                <a:pt x="0" y="674065"/>
              </a:lnTo>
              <a:lnTo>
                <a:pt x="179750" y="67406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A934F-5150-47E6-81F2-01849AC74952}">
      <dsp:nvSpPr>
        <dsp:cNvPr id="0" name=""/>
        <dsp:cNvSpPr/>
      </dsp:nvSpPr>
      <dsp:spPr>
        <a:xfrm>
          <a:off x="5651921" y="1126312"/>
          <a:ext cx="1438006" cy="89875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a:t>Darba devēja VSAOI neizdalīt atsevišķā budžeta </a:t>
          </a:r>
          <a:r>
            <a:rPr lang="lv-LV" sz="1100" b="1" i="0" kern="1200" err="1"/>
            <a:t>apakšpozīcijā</a:t>
          </a:r>
          <a:endParaRPr lang="lv-LV" sz="1100" b="1" i="0" kern="1200"/>
        </a:p>
      </dsp:txBody>
      <dsp:txXfrm>
        <a:off x="5678245" y="1152636"/>
        <a:ext cx="1385358" cy="846106"/>
      </dsp:txXfrm>
    </dsp:sp>
    <dsp:sp modelId="{9B4A92F9-B1B1-4A6A-9160-8F1731BA1AC0}">
      <dsp:nvSpPr>
        <dsp:cNvPr id="0" name=""/>
        <dsp:cNvSpPr/>
      </dsp:nvSpPr>
      <dsp:spPr>
        <a:xfrm>
          <a:off x="7539305" y="2869"/>
          <a:ext cx="2066164" cy="8987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Font typeface="+mj-lt"/>
            <a:buNone/>
          </a:pPr>
          <a:r>
            <a:rPr lang="lv-LV" sz="1400" b="0" i="0" kern="1200" dirty="0"/>
            <a:t>Detalizācijas pakāpe</a:t>
          </a:r>
        </a:p>
      </dsp:txBody>
      <dsp:txXfrm>
        <a:off x="7565629" y="29193"/>
        <a:ext cx="2013516" cy="846106"/>
      </dsp:txXfrm>
    </dsp:sp>
    <dsp:sp modelId="{6DBBDBDA-C8AD-4A49-8CD0-2560400AA2BE}">
      <dsp:nvSpPr>
        <dsp:cNvPr id="0" name=""/>
        <dsp:cNvSpPr/>
      </dsp:nvSpPr>
      <dsp:spPr>
        <a:xfrm>
          <a:off x="7745922" y="901623"/>
          <a:ext cx="206616" cy="674065"/>
        </a:xfrm>
        <a:custGeom>
          <a:avLst/>
          <a:gdLst/>
          <a:ahLst/>
          <a:cxnLst/>
          <a:rect l="0" t="0" r="0" b="0"/>
          <a:pathLst>
            <a:path>
              <a:moveTo>
                <a:pt x="0" y="0"/>
              </a:moveTo>
              <a:lnTo>
                <a:pt x="0" y="674065"/>
              </a:lnTo>
              <a:lnTo>
                <a:pt x="206616" y="67406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3F1569-DB31-4B05-9CBA-B4DF0779EDF7}">
      <dsp:nvSpPr>
        <dsp:cNvPr id="0" name=""/>
        <dsp:cNvSpPr/>
      </dsp:nvSpPr>
      <dsp:spPr>
        <a:xfrm>
          <a:off x="7952538" y="1126312"/>
          <a:ext cx="1766260" cy="89875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Neveidot detalizācijas pakāpi, kas izslēdz iespēju </a:t>
          </a:r>
          <a:r>
            <a:rPr lang="lv-LV" sz="1050" b="1" i="0" kern="1200" dirty="0"/>
            <a:t>elastīgi reaģēt uz situācijas izmaiņām</a:t>
          </a:r>
        </a:p>
      </dsp:txBody>
      <dsp:txXfrm>
        <a:off x="7978862" y="1152636"/>
        <a:ext cx="1713612" cy="846106"/>
      </dsp:txXfrm>
    </dsp:sp>
    <dsp:sp modelId="{962B9F51-8AA5-41FB-8BC7-66CFB54C71AA}">
      <dsp:nvSpPr>
        <dsp:cNvPr id="0" name=""/>
        <dsp:cNvSpPr/>
      </dsp:nvSpPr>
      <dsp:spPr>
        <a:xfrm>
          <a:off x="7745922" y="901623"/>
          <a:ext cx="206616" cy="1797508"/>
        </a:xfrm>
        <a:custGeom>
          <a:avLst/>
          <a:gdLst/>
          <a:ahLst/>
          <a:cxnLst/>
          <a:rect l="0" t="0" r="0" b="0"/>
          <a:pathLst>
            <a:path>
              <a:moveTo>
                <a:pt x="0" y="0"/>
              </a:moveTo>
              <a:lnTo>
                <a:pt x="0" y="1797508"/>
              </a:lnTo>
              <a:lnTo>
                <a:pt x="206616" y="1797508"/>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B4B2B-A8CB-4CB5-911A-8E09E661A4E2}">
      <dsp:nvSpPr>
        <dsp:cNvPr id="0" name=""/>
        <dsp:cNvSpPr/>
      </dsp:nvSpPr>
      <dsp:spPr>
        <a:xfrm>
          <a:off x="7952538" y="2249755"/>
          <a:ext cx="1805345" cy="89875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Piemēram, </a:t>
          </a:r>
          <a:r>
            <a:rPr lang="lv-LV" sz="1050" b="1" i="0" kern="1200" dirty="0"/>
            <a:t>izmaksas</a:t>
          </a:r>
          <a:r>
            <a:rPr lang="lv-LV" sz="1050" b="0" i="0" kern="1200" dirty="0"/>
            <a:t> konferencei </a:t>
          </a:r>
          <a:r>
            <a:rPr lang="lv-LV" sz="1050" b="1" i="0" kern="1200" dirty="0"/>
            <a:t>plānot kopsummā</a:t>
          </a:r>
          <a:r>
            <a:rPr lang="lv-LV" sz="1050" b="0" i="0" kern="1200" dirty="0"/>
            <a:t>, norādot, kādas izmaksu pozīcijā ietvertas</a:t>
          </a:r>
        </a:p>
      </dsp:txBody>
      <dsp:txXfrm>
        <a:off x="7978862" y="2276079"/>
        <a:ext cx="1752697" cy="846106"/>
      </dsp:txXfrm>
    </dsp:sp>
    <dsp:sp modelId="{AE8198E6-C393-427C-98FB-C638923C12A7}">
      <dsp:nvSpPr>
        <dsp:cNvPr id="0" name=""/>
        <dsp:cNvSpPr/>
      </dsp:nvSpPr>
      <dsp:spPr>
        <a:xfrm>
          <a:off x="7745922" y="901623"/>
          <a:ext cx="206616" cy="3039973"/>
        </a:xfrm>
        <a:custGeom>
          <a:avLst/>
          <a:gdLst/>
          <a:ahLst/>
          <a:cxnLst/>
          <a:rect l="0" t="0" r="0" b="0"/>
          <a:pathLst>
            <a:path>
              <a:moveTo>
                <a:pt x="0" y="0"/>
              </a:moveTo>
              <a:lnTo>
                <a:pt x="0" y="3039973"/>
              </a:lnTo>
              <a:lnTo>
                <a:pt x="206616" y="3039973"/>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C9FBE-1BEB-4DD5-9ABB-CBE25A51A72A}">
      <dsp:nvSpPr>
        <dsp:cNvPr id="0" name=""/>
        <dsp:cNvSpPr/>
      </dsp:nvSpPr>
      <dsp:spPr>
        <a:xfrm>
          <a:off x="7952538" y="3373198"/>
          <a:ext cx="1842475" cy="113679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dirty="0"/>
            <a:t>Vienlaikus</a:t>
          </a:r>
          <a:r>
            <a:rPr lang="lv-LV" sz="1100" b="0" i="0" kern="1200" dirty="0"/>
            <a:t> </a:t>
          </a:r>
          <a:r>
            <a:rPr lang="lv-LV" sz="1100" b="0" kern="1200" dirty="0"/>
            <a:t>sadaļā «Budžeta pozīciju skaidrojums»</a:t>
          </a:r>
          <a:r>
            <a:rPr lang="lv-LV" sz="1100" b="0" i="0" kern="1200" dirty="0"/>
            <a:t> iekļaut </a:t>
          </a:r>
          <a:r>
            <a:rPr lang="lv-LV" sz="1100" b="1" i="0" kern="1200" dirty="0"/>
            <a:t>izmaksu kalkulācijas </a:t>
          </a:r>
          <a:r>
            <a:rPr lang="lv-LV" sz="1100" b="0" i="0" kern="1200" dirty="0"/>
            <a:t>un </a:t>
          </a:r>
          <a:r>
            <a:rPr lang="lv-LV" sz="1100" b="1" i="0" kern="1200" dirty="0"/>
            <a:t>veikto cenu izpēti</a:t>
          </a:r>
        </a:p>
      </dsp:txBody>
      <dsp:txXfrm>
        <a:off x="7985834" y="3406494"/>
        <a:ext cx="1775883" cy="107020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FF19A-7F8A-4551-834D-FB20E7745BF5}">
      <dsp:nvSpPr>
        <dsp:cNvPr id="0" name=""/>
        <dsp:cNvSpPr/>
      </dsp:nvSpPr>
      <dsp:spPr>
        <a:xfrm>
          <a:off x="0" y="0"/>
          <a:ext cx="7991966" cy="858419"/>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1. Projekta iesniedzēja prasme identificēt sevi programmas kontekstā</a:t>
          </a:r>
          <a:endParaRPr lang="lv-LV" sz="1900" kern="1200" dirty="0">
            <a:latin typeface="Verdana" panose="020B0604030504040204" pitchFamily="34" charset="0"/>
            <a:ea typeface="Verdana" panose="020B0604030504040204" pitchFamily="34" charset="0"/>
          </a:endParaRPr>
        </a:p>
      </dsp:txBody>
      <dsp:txXfrm>
        <a:off x="25142" y="25142"/>
        <a:ext cx="6965229" cy="808135"/>
      </dsp:txXfrm>
    </dsp:sp>
    <dsp:sp modelId="{138EFA66-CEB4-418C-BF44-E2343799FB8F}">
      <dsp:nvSpPr>
        <dsp:cNvPr id="0" name=""/>
        <dsp:cNvSpPr/>
      </dsp:nvSpPr>
      <dsp:spPr>
        <a:xfrm>
          <a:off x="596802" y="977644"/>
          <a:ext cx="7991966" cy="858419"/>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2. Projekta iesniedzēja prasme identificēt problēmu un pamatot projekta nepieciešamību</a:t>
          </a:r>
          <a:endParaRPr lang="lv-LV" sz="1900" kern="1200" dirty="0">
            <a:latin typeface="Verdana" panose="020B0604030504040204" pitchFamily="34" charset="0"/>
            <a:ea typeface="Verdana" panose="020B0604030504040204" pitchFamily="34" charset="0"/>
          </a:endParaRPr>
        </a:p>
      </dsp:txBody>
      <dsp:txXfrm>
        <a:off x="621944" y="1002786"/>
        <a:ext cx="6786906" cy="808135"/>
      </dsp:txXfrm>
    </dsp:sp>
    <dsp:sp modelId="{278253E9-77B2-4742-816A-30286E652494}">
      <dsp:nvSpPr>
        <dsp:cNvPr id="0" name=""/>
        <dsp:cNvSpPr/>
      </dsp:nvSpPr>
      <dsp:spPr>
        <a:xfrm>
          <a:off x="1193605" y="1955289"/>
          <a:ext cx="7991966" cy="858419"/>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3. Projekta iesniedzēja prasme aktivitātes fokusēt uz problēmas risinājumu, vērst uz projekta un vienlaikus arī programmas mērķa sasniegšanu</a:t>
          </a:r>
          <a:endParaRPr lang="lv-LV" sz="1900" kern="1200" dirty="0">
            <a:latin typeface="Verdana" panose="020B0604030504040204" pitchFamily="34" charset="0"/>
            <a:ea typeface="Verdana" panose="020B0604030504040204" pitchFamily="34" charset="0"/>
          </a:endParaRPr>
        </a:p>
      </dsp:txBody>
      <dsp:txXfrm>
        <a:off x="1218747" y="1980431"/>
        <a:ext cx="6786906" cy="808135"/>
      </dsp:txXfrm>
    </dsp:sp>
    <dsp:sp modelId="{8FE45E0C-A3EC-4E25-93A1-C3F5A5A0A33D}">
      <dsp:nvSpPr>
        <dsp:cNvPr id="0" name=""/>
        <dsp:cNvSpPr/>
      </dsp:nvSpPr>
      <dsp:spPr>
        <a:xfrm>
          <a:off x="1790408" y="2932933"/>
          <a:ext cx="7991966" cy="858419"/>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sp:txBody>
      <dsp:txXfrm>
        <a:off x="1815550" y="2958075"/>
        <a:ext cx="6786906" cy="808135"/>
      </dsp:txXfrm>
    </dsp:sp>
    <dsp:sp modelId="{9E918A35-CAAD-4464-8CB4-7D815BFA7DB7}">
      <dsp:nvSpPr>
        <dsp:cNvPr id="0" name=""/>
        <dsp:cNvSpPr/>
      </dsp:nvSpPr>
      <dsp:spPr>
        <a:xfrm>
          <a:off x="2387210" y="3910578"/>
          <a:ext cx="7991966" cy="858419"/>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5. Caurskatāms un izprotams projekta budžets</a:t>
          </a:r>
          <a:endParaRPr lang="lv-LV" sz="1900" kern="1200" dirty="0">
            <a:latin typeface="Verdana" panose="020B0604030504040204" pitchFamily="34" charset="0"/>
            <a:ea typeface="Verdana" panose="020B0604030504040204" pitchFamily="34" charset="0"/>
          </a:endParaRPr>
        </a:p>
      </dsp:txBody>
      <dsp:txXfrm>
        <a:off x="2412352" y="3935720"/>
        <a:ext cx="6786906" cy="808135"/>
      </dsp:txXfrm>
    </dsp:sp>
    <dsp:sp modelId="{4EEF5F18-D381-4FF4-B68E-76C415C5C2B9}">
      <dsp:nvSpPr>
        <dsp:cNvPr id="0" name=""/>
        <dsp:cNvSpPr/>
      </dsp:nvSpPr>
      <dsp:spPr>
        <a:xfrm>
          <a:off x="7433993" y="627123"/>
          <a:ext cx="557972" cy="55797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lv-LV" sz="2500" kern="1200"/>
        </a:p>
      </dsp:txBody>
      <dsp:txXfrm>
        <a:off x="7559537" y="627123"/>
        <a:ext cx="306884" cy="419874"/>
      </dsp:txXfrm>
    </dsp:sp>
    <dsp:sp modelId="{674C6F4E-1D93-453F-A6D6-1E4403F52D26}">
      <dsp:nvSpPr>
        <dsp:cNvPr id="0" name=""/>
        <dsp:cNvSpPr/>
      </dsp:nvSpPr>
      <dsp:spPr>
        <a:xfrm>
          <a:off x="8030796" y="1604767"/>
          <a:ext cx="557972" cy="55797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lv-LV" sz="2500" kern="1200"/>
        </a:p>
      </dsp:txBody>
      <dsp:txXfrm>
        <a:off x="8156340" y="1604767"/>
        <a:ext cx="306884" cy="419874"/>
      </dsp:txXfrm>
    </dsp:sp>
    <dsp:sp modelId="{5AC8F640-BD20-4D8E-96A8-B7E84610AE87}">
      <dsp:nvSpPr>
        <dsp:cNvPr id="0" name=""/>
        <dsp:cNvSpPr/>
      </dsp:nvSpPr>
      <dsp:spPr>
        <a:xfrm>
          <a:off x="8627598" y="2568105"/>
          <a:ext cx="557972" cy="55797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lv-LV" sz="2500" kern="1200"/>
        </a:p>
      </dsp:txBody>
      <dsp:txXfrm>
        <a:off x="8753142" y="2568105"/>
        <a:ext cx="306884" cy="419874"/>
      </dsp:txXfrm>
    </dsp:sp>
    <dsp:sp modelId="{77F9B3F4-2673-4A76-85C7-2B6A4DCB799A}">
      <dsp:nvSpPr>
        <dsp:cNvPr id="0" name=""/>
        <dsp:cNvSpPr/>
      </dsp:nvSpPr>
      <dsp:spPr>
        <a:xfrm>
          <a:off x="9224401" y="3555288"/>
          <a:ext cx="557972" cy="55797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lv-LV" sz="2500" kern="1200"/>
        </a:p>
      </dsp:txBody>
      <dsp:txXfrm>
        <a:off x="9349945" y="3555288"/>
        <a:ext cx="306884" cy="41987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6AFE73-0EAE-49AF-8444-864BFB15B72B}">
      <dsp:nvSpPr>
        <dsp:cNvPr id="0" name=""/>
        <dsp:cNvSpPr/>
      </dsp:nvSpPr>
      <dsp:spPr>
        <a:xfrm>
          <a:off x="1145864" y="1713"/>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1" u="none" kern="1200" dirty="0">
              <a:solidFill>
                <a:srgbClr val="800024"/>
              </a:solidFill>
            </a:rPr>
            <a:t>Projekta pieteikuma iesniegšana notiek MAP platformā.  </a:t>
          </a:r>
          <a:r>
            <a:rPr lang="lv-LV" sz="1200" b="0" u="none" kern="1200" dirty="0">
              <a:solidFill>
                <a:srgbClr val="800024"/>
              </a:solidFill>
            </a:rPr>
            <a:t>Lai būtu iespējams pieteikties konkursā, nepieciešams nodrošināt organizācijas pārstāvjiem MAP piekļuvi. Lūdzam ne vēlāk kā 5 darba dienas pirms 25.06.2024. iesūtīt atbildīgās amatpersonas parakstītu aizpildītu MAP lietotāju izveides veidlapu. Veidlapa pieejama Fonda </a:t>
          </a:r>
          <a:r>
            <a:rPr lang="lv-LV" sz="1200" b="0" u="none" kern="1200" dirty="0">
              <a:solidFill>
                <a:srgbClr val="800024"/>
              </a:solidFill>
              <a:latin typeface="Verdana"/>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mājas lapā</a:t>
          </a:r>
          <a:r>
            <a:rPr lang="lv-LV" sz="1200" b="0" u="none" kern="1200" dirty="0">
              <a:solidFill>
                <a:srgbClr val="800024"/>
              </a:solidFill>
              <a:latin typeface="Verdana"/>
              <a:ea typeface="+mn-ea"/>
              <a:cs typeface="+mn-cs"/>
            </a:rPr>
            <a:t>.</a:t>
          </a:r>
        </a:p>
      </dsp:txBody>
      <dsp:txXfrm>
        <a:off x="1145864" y="1713"/>
        <a:ext cx="3592232" cy="2155339"/>
      </dsp:txXfrm>
    </dsp:sp>
    <dsp:sp modelId="{175C7274-C9CE-4336-B00A-E2FF2B02837F}">
      <dsp:nvSpPr>
        <dsp:cNvPr id="0" name=""/>
        <dsp:cNvSpPr/>
      </dsp:nvSpPr>
      <dsp:spPr>
        <a:xfrm>
          <a:off x="5097319" y="1713"/>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latin typeface="Verdana"/>
              <a:ea typeface="+mn-ea"/>
              <a:cs typeface="+mn-cs"/>
            </a:rPr>
            <a:t>Viss Fonda projektu konkursu cikls – pieteikuma iesniegšana, saziņa, statusa informācija, vērtēšanas procesa rezultāti, līgumi, veiktie maksājumi, atskaišu iesniegšana notiek caur MAP.   </a:t>
          </a:r>
        </a:p>
      </dsp:txBody>
      <dsp:txXfrm>
        <a:off x="5097319" y="1713"/>
        <a:ext cx="3592232" cy="2155339"/>
      </dsp:txXfrm>
    </dsp:sp>
    <dsp:sp modelId="{D5D5A1DD-7A48-4137-A865-3D9F78024088}">
      <dsp:nvSpPr>
        <dsp:cNvPr id="0" name=""/>
        <dsp:cNvSpPr/>
      </dsp:nvSpPr>
      <dsp:spPr>
        <a:xfrm>
          <a:off x="1145864" y="2516276"/>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Pirms pieteikuma iesniegšanas un līdz Konkursa rezultātu saņemšanai nodrošināt, ka projektu iesniedzējam </a:t>
          </a:r>
          <a:r>
            <a:rPr lang="lv-LV" sz="1600" b="1" kern="1200" dirty="0">
              <a:solidFill>
                <a:srgbClr val="800024"/>
              </a:solidFill>
            </a:rPr>
            <a:t>nav VID administrēto nodokļu parāda</a:t>
          </a:r>
          <a:r>
            <a:rPr lang="lv-LV" sz="1600" kern="1200" dirty="0">
              <a:solidFill>
                <a:srgbClr val="800024"/>
              </a:solidFill>
            </a:rPr>
            <a:t>, kas pārsniedz 150 EUR</a:t>
          </a:r>
          <a:endParaRPr lang="lv-LV" sz="1600" b="1" u="sng" kern="1200" dirty="0">
            <a:solidFill>
              <a:srgbClr val="800024"/>
            </a:solidFill>
          </a:endParaRPr>
        </a:p>
      </dsp:txBody>
      <dsp:txXfrm>
        <a:off x="1145864" y="2516276"/>
        <a:ext cx="3592232" cy="2155339"/>
      </dsp:txXfrm>
    </dsp:sp>
    <dsp:sp modelId="{6ACC85C8-82AA-419D-9A15-C1D752BAA9BB}">
      <dsp:nvSpPr>
        <dsp:cNvPr id="0" name=""/>
        <dsp:cNvSpPr/>
      </dsp:nvSpPr>
      <dsp:spPr>
        <a:xfrm>
          <a:off x="5097319" y="2516276"/>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Projekta pieteikumu iesniegt laicīgi</a:t>
          </a:r>
        </a:p>
        <a:p>
          <a:pPr marL="0" lvl="0" indent="0" algn="ctr" defTabSz="711200">
            <a:lnSpc>
              <a:spcPct val="90000"/>
            </a:lnSpc>
            <a:spcBef>
              <a:spcPct val="0"/>
            </a:spcBef>
            <a:spcAft>
              <a:spcPct val="35000"/>
            </a:spcAft>
            <a:buNone/>
          </a:pPr>
          <a:r>
            <a:rPr lang="lv-LV" sz="1600" kern="1200" dirty="0">
              <a:solidFill>
                <a:srgbClr val="800024"/>
              </a:solidFill>
            </a:rPr>
            <a:t>Projektu pieteikumu iesniegšanas termiņš </a:t>
          </a:r>
          <a:r>
            <a:rPr lang="lv-LV" sz="1600" b="1" u="sng" kern="1200" dirty="0">
              <a:solidFill>
                <a:srgbClr val="800024"/>
              </a:solidFill>
            </a:rPr>
            <a:t>25.06.2024 plkst. 23:59 </a:t>
          </a:r>
        </a:p>
      </dsp:txBody>
      <dsp:txXfrm>
        <a:off x="5097319" y="2516276"/>
        <a:ext cx="3592232" cy="21553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66908" y="2038167"/>
          <a:ext cx="1093010" cy="1818744"/>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4458" y="25815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Pieteikumu iesniegšana MAP</a:t>
          </a:r>
        </a:p>
        <a:p>
          <a:pPr marL="0" lvl="0" indent="0" algn="l" defTabSz="711200">
            <a:lnSpc>
              <a:spcPct val="90000"/>
            </a:lnSpc>
            <a:spcBef>
              <a:spcPct val="0"/>
            </a:spcBef>
            <a:spcAft>
              <a:spcPct val="35000"/>
            </a:spcAft>
            <a:buNone/>
          </a:pPr>
          <a:endParaRPr lang="lv-LV" sz="1600" b="1" kern="1200" dirty="0">
            <a:solidFill>
              <a:srgbClr val="800024"/>
            </a:solidFill>
          </a:endParaRPr>
        </a:p>
      </dsp:txBody>
      <dsp:txXfrm>
        <a:off x="184458" y="2581580"/>
        <a:ext cx="1641972" cy="1439285"/>
      </dsp:txXfrm>
    </dsp:sp>
    <dsp:sp modelId="{ECD86682-2DE2-4244-A93A-9603E8B3637B}">
      <dsp:nvSpPr>
        <dsp:cNvPr id="0" name=""/>
        <dsp:cNvSpPr/>
      </dsp:nvSpPr>
      <dsp:spPr>
        <a:xfrm>
          <a:off x="1516624" y="1904269"/>
          <a:ext cx="309806" cy="309806"/>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377004" y="1540767"/>
          <a:ext cx="1093010" cy="1818744"/>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194553" y="20841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Vērtēšana</a:t>
          </a:r>
        </a:p>
      </dsp:txBody>
      <dsp:txXfrm>
        <a:off x="2194553" y="2084180"/>
        <a:ext cx="1641972" cy="1439285"/>
      </dsp:txXfrm>
    </dsp:sp>
    <dsp:sp modelId="{6F74EBC2-4524-425D-A99A-53F7ED511C7A}">
      <dsp:nvSpPr>
        <dsp:cNvPr id="0" name=""/>
        <dsp:cNvSpPr/>
      </dsp:nvSpPr>
      <dsp:spPr>
        <a:xfrm>
          <a:off x="3526720" y="1406869"/>
          <a:ext cx="309806" cy="309806"/>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387099" y="1043367"/>
          <a:ext cx="1093010" cy="1818744"/>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204649" y="15867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Rezultātu izziņošana</a:t>
          </a:r>
        </a:p>
      </dsp:txBody>
      <dsp:txXfrm>
        <a:off x="4204649" y="1586780"/>
        <a:ext cx="1641972" cy="1439285"/>
      </dsp:txXfrm>
    </dsp:sp>
    <dsp:sp modelId="{5963A91D-4188-4571-8037-6D01941D8980}">
      <dsp:nvSpPr>
        <dsp:cNvPr id="0" name=""/>
        <dsp:cNvSpPr/>
      </dsp:nvSpPr>
      <dsp:spPr>
        <a:xfrm>
          <a:off x="5536816" y="909469"/>
          <a:ext cx="309806" cy="309806"/>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397195" y="545967"/>
          <a:ext cx="1093010" cy="1818744"/>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214744" y="10893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Nosacījumu izpilde/ īgumu slēgšana</a:t>
          </a:r>
        </a:p>
      </dsp:txBody>
      <dsp:txXfrm>
        <a:off x="6214744" y="1089379"/>
        <a:ext cx="1641972" cy="1439285"/>
      </dsp:txXfrm>
    </dsp:sp>
    <dsp:sp modelId="{405CC3FF-619E-476A-BF66-F204A0298ECF}">
      <dsp:nvSpPr>
        <dsp:cNvPr id="0" name=""/>
        <dsp:cNvSpPr/>
      </dsp:nvSpPr>
      <dsp:spPr>
        <a:xfrm>
          <a:off x="7546911" y="412069"/>
          <a:ext cx="309806" cy="309806"/>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407291" y="48566"/>
          <a:ext cx="1093010" cy="1818744"/>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224840" y="5919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Starpposma un noslēguma pārskats</a:t>
          </a:r>
        </a:p>
      </dsp:txBody>
      <dsp:txXfrm>
        <a:off x="8224840" y="591979"/>
        <a:ext cx="1641972" cy="1439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03961-06B9-45E9-97E1-CC175210619F}">
      <dsp:nvSpPr>
        <dsp:cNvPr id="0" name=""/>
        <dsp:cNvSpPr/>
      </dsp:nvSpPr>
      <dsp:spPr>
        <a:xfrm>
          <a:off x="0" y="0"/>
          <a:ext cx="7940793" cy="875450"/>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Programmas un konkursa mērķis, atbalstāmās aktivitātes</a:t>
          </a:r>
        </a:p>
      </dsp:txBody>
      <dsp:txXfrm>
        <a:off x="25641" y="25641"/>
        <a:ext cx="6893687" cy="824168"/>
      </dsp:txXfrm>
    </dsp:sp>
    <dsp:sp modelId="{B35614AE-9140-48D4-BBF0-26815517A9AC}">
      <dsp:nvSpPr>
        <dsp:cNvPr id="0" name=""/>
        <dsp:cNvSpPr/>
      </dsp:nvSpPr>
      <dsp:spPr>
        <a:xfrm>
          <a:off x="592981" y="997040"/>
          <a:ext cx="7940793" cy="875450"/>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t>Pamatnosacījumi</a:t>
          </a:r>
        </a:p>
      </dsp:txBody>
      <dsp:txXfrm>
        <a:off x="618622" y="1022681"/>
        <a:ext cx="6727487" cy="824168"/>
      </dsp:txXfrm>
    </dsp:sp>
    <dsp:sp modelId="{9478F798-12D7-4027-94E5-D809DFBEA4CE}">
      <dsp:nvSpPr>
        <dsp:cNvPr id="0" name=""/>
        <dsp:cNvSpPr/>
      </dsp:nvSpPr>
      <dsp:spPr>
        <a:xfrm>
          <a:off x="1185962" y="1994080"/>
          <a:ext cx="7940793" cy="875450"/>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Projektu pieteikumu vērtēšana</a:t>
          </a:r>
        </a:p>
      </dsp:txBody>
      <dsp:txXfrm>
        <a:off x="1211603" y="2019721"/>
        <a:ext cx="6727487" cy="824168"/>
      </dsp:txXfrm>
    </dsp:sp>
    <dsp:sp modelId="{8EA0C093-02E8-460E-BF26-2764A677FD97}">
      <dsp:nvSpPr>
        <dsp:cNvPr id="0" name=""/>
        <dsp:cNvSpPr/>
      </dsp:nvSpPr>
      <dsp:spPr>
        <a:xfrm>
          <a:off x="1778944" y="2991121"/>
          <a:ext cx="7940793" cy="875450"/>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Attiecināmās izmaksas</a:t>
          </a:r>
        </a:p>
      </dsp:txBody>
      <dsp:txXfrm>
        <a:off x="1804585" y="3016762"/>
        <a:ext cx="6727487" cy="824168"/>
      </dsp:txXfrm>
    </dsp:sp>
    <dsp:sp modelId="{EF546B32-84FC-4B02-AD34-958899DD218E}">
      <dsp:nvSpPr>
        <dsp:cNvPr id="0" name=""/>
        <dsp:cNvSpPr/>
      </dsp:nvSpPr>
      <dsp:spPr>
        <a:xfrm>
          <a:off x="2371925" y="3988161"/>
          <a:ext cx="7940793" cy="875450"/>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b="0" kern="1200" dirty="0">
              <a:solidFill>
                <a:schemeClr val="bg1"/>
              </a:solidFill>
              <a:latin typeface="Verdana" panose="020B0604030504040204" pitchFamily="34" charset="0"/>
              <a:ea typeface="Verdana" panose="020B0604030504040204" pitchFamily="34" charset="0"/>
            </a:rPr>
            <a:t>Ieteikumi projekta sagatavošanai</a:t>
          </a:r>
        </a:p>
      </dsp:txBody>
      <dsp:txXfrm>
        <a:off x="2397566" y="4013802"/>
        <a:ext cx="6727487" cy="824168"/>
      </dsp:txXfrm>
    </dsp:sp>
    <dsp:sp modelId="{D32FC8E4-31FB-4031-A198-B948D1A587D2}">
      <dsp:nvSpPr>
        <dsp:cNvPr id="0" name=""/>
        <dsp:cNvSpPr/>
      </dsp:nvSpPr>
      <dsp:spPr>
        <a:xfrm>
          <a:off x="7371751" y="639564"/>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7499785" y="639564"/>
        <a:ext cx="312974" cy="428204"/>
      </dsp:txXfrm>
    </dsp:sp>
    <dsp:sp modelId="{A03C2B76-566D-4024-9CA5-39565E5B1946}">
      <dsp:nvSpPr>
        <dsp:cNvPr id="0" name=""/>
        <dsp:cNvSpPr/>
      </dsp:nvSpPr>
      <dsp:spPr>
        <a:xfrm>
          <a:off x="7964732" y="163660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092766" y="1636605"/>
        <a:ext cx="312974" cy="428204"/>
      </dsp:txXfrm>
    </dsp:sp>
    <dsp:sp modelId="{34FEE395-7722-4C7E-A56C-D7777EC2F708}">
      <dsp:nvSpPr>
        <dsp:cNvPr id="0" name=""/>
        <dsp:cNvSpPr/>
      </dsp:nvSpPr>
      <dsp:spPr>
        <a:xfrm>
          <a:off x="8557713" y="261905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8685747" y="2619055"/>
        <a:ext cx="312974" cy="428204"/>
      </dsp:txXfrm>
    </dsp:sp>
    <dsp:sp modelId="{5D52574A-D3FF-4F4C-8F4D-B9D393CA4E51}">
      <dsp:nvSpPr>
        <dsp:cNvPr id="0" name=""/>
        <dsp:cNvSpPr/>
      </dsp:nvSpPr>
      <dsp:spPr>
        <a:xfrm>
          <a:off x="9150695" y="3625822"/>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9278729" y="3625822"/>
        <a:ext cx="312974" cy="4282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037432" cy="202028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507487" y="329936"/>
          <a:ext cx="2911639" cy="1481541"/>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507487" y="1969812"/>
          <a:ext cx="2911639" cy="2469235"/>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100% programmas finansējums</a:t>
          </a:r>
        </a:p>
        <a:p>
          <a:pPr marL="0" lvl="0" indent="0" algn="ctr" defTabSz="889000">
            <a:lnSpc>
              <a:spcPct val="90000"/>
            </a:lnSpc>
            <a:spcBef>
              <a:spcPct val="0"/>
            </a:spcBef>
            <a:spcAft>
              <a:spcPct val="35000"/>
            </a:spcAft>
            <a:buNone/>
          </a:pPr>
          <a:r>
            <a:rPr lang="lv-LV" sz="1600" b="0" kern="1200" dirty="0">
              <a:latin typeface="Verdana" panose="020B0604030504040204" pitchFamily="34" charset="0"/>
              <a:ea typeface="Verdana" panose="020B0604030504040204" pitchFamily="34" charset="0"/>
            </a:rPr>
            <a:t>Projekta iesniedzējs Konkursā var iesniegt tikai </a:t>
          </a:r>
          <a:r>
            <a:rPr lang="lv-LV" sz="1600" b="1" kern="1200" dirty="0">
              <a:latin typeface="Verdana" panose="020B0604030504040204" pitchFamily="34" charset="0"/>
              <a:ea typeface="Verdana" panose="020B0604030504040204" pitchFamily="34" charset="0"/>
            </a:rPr>
            <a:t>1 projekta pieteikumu</a:t>
          </a:r>
          <a:endParaRPr lang="lv-LV" sz="1800" b="1" kern="1200" dirty="0">
            <a:latin typeface="Verdana" panose="020B0604030504040204" pitchFamily="34" charset="0"/>
            <a:ea typeface="Verdana" panose="020B0604030504040204" pitchFamily="34" charset="0"/>
          </a:endParaRPr>
        </a:p>
        <a:p>
          <a:pPr marL="0" lvl="0" indent="0" algn="ctr" defTabSz="889000">
            <a:lnSpc>
              <a:spcPct val="90000"/>
            </a:lnSpc>
            <a:spcBef>
              <a:spcPct val="0"/>
            </a:spcBef>
            <a:spcAft>
              <a:spcPct val="35000"/>
            </a:spcAft>
            <a:buNone/>
          </a:pPr>
          <a:endParaRPr lang="lv-LV" sz="1000" kern="1200" dirty="0">
            <a:latin typeface="Verdana" panose="020B0604030504040204" pitchFamily="34" charset="0"/>
            <a:ea typeface="Verdana" panose="020B0604030504040204" pitchFamily="34" charset="0"/>
          </a:endParaRPr>
        </a:p>
      </dsp:txBody>
      <dsp:txXfrm rot="10800000">
        <a:off x="3583424" y="1969812"/>
        <a:ext cx="2759765" cy="2393298"/>
      </dsp:txXfrm>
    </dsp:sp>
    <dsp:sp modelId="{1576FBAE-E528-459B-8CB2-A84D0DE4747C}">
      <dsp:nvSpPr>
        <dsp:cNvPr id="0" name=""/>
        <dsp:cNvSpPr/>
      </dsp:nvSpPr>
      <dsp:spPr>
        <a:xfrm>
          <a:off x="0" y="370293"/>
          <a:ext cx="2911639" cy="14815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16024" y="2000109"/>
          <a:ext cx="2911639" cy="2469235"/>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01.07.2024.</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31.12.2024.</a:t>
          </a:r>
        </a:p>
      </dsp:txBody>
      <dsp:txXfrm rot="10800000">
        <a:off x="91961" y="2000109"/>
        <a:ext cx="2759765" cy="2393298"/>
      </dsp:txXfrm>
    </dsp:sp>
    <dsp:sp modelId="{A4BF516A-B622-4B4F-B0E3-BA2E77AB5994}">
      <dsp:nvSpPr>
        <dsp:cNvPr id="0" name=""/>
        <dsp:cNvSpPr/>
      </dsp:nvSpPr>
      <dsp:spPr>
        <a:xfrm>
          <a:off x="7007656" y="376516"/>
          <a:ext cx="3022456" cy="1481541"/>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029785" y="2020283"/>
          <a:ext cx="2978199" cy="2469235"/>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324000" rIns="113792" bIns="113792" numCol="1" spcCol="1270" anchor="t" anchorCtr="0">
          <a:noAutofit/>
        </a:bodyPr>
        <a:lstStyle/>
        <a:p>
          <a:pPr marL="0" lvl="0" indent="0" algn="ctr" defTabSz="711200">
            <a:lnSpc>
              <a:spcPct val="90000"/>
            </a:lnSpc>
            <a:spcBef>
              <a:spcPct val="0"/>
            </a:spcBef>
            <a:spcAft>
              <a:spcPct val="35000"/>
            </a:spcAft>
            <a:buNone/>
          </a:pPr>
          <a:r>
            <a:rPr lang="lv-LV" altLang="lv-LV" sz="1600" kern="1200" dirty="0">
              <a:solidFill>
                <a:prstClr val="white"/>
              </a:solidFill>
              <a:latin typeface="Verdana" panose="020B0604030504040204" pitchFamily="34" charset="0"/>
              <a:ea typeface="Verdana" panose="020B0604030504040204" pitchFamily="34" charset="0"/>
              <a:cs typeface="+mn-cs"/>
            </a:rPr>
            <a:t>Vienam projektam un pieteicējam finansējums:</a:t>
          </a:r>
        </a:p>
        <a:p>
          <a:pPr marL="0" lvl="0" indent="0" algn="ctr" defTabSz="711200">
            <a:lnSpc>
              <a:spcPct val="90000"/>
            </a:lnSpc>
            <a:spcBef>
              <a:spcPct val="0"/>
            </a:spcBef>
            <a:spcAft>
              <a:spcPct val="35000"/>
            </a:spcAft>
            <a:buNone/>
          </a:pPr>
          <a:r>
            <a:rPr lang="fr-FR" altLang="lv-LV" sz="1600" b="1" kern="1200" dirty="0" err="1">
              <a:solidFill>
                <a:prstClr val="white"/>
              </a:solidFill>
              <a:latin typeface="Verdana" panose="020B0604030504040204" pitchFamily="34" charset="0"/>
              <a:ea typeface="Verdana" panose="020B0604030504040204" pitchFamily="34" charset="0"/>
              <a:cs typeface="+mn-cs"/>
            </a:rPr>
            <a:t>minimālais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marL="0" lvl="0" indent="0" algn="ctr" defTabSz="711200">
            <a:lnSpc>
              <a:spcPct val="90000"/>
            </a:lnSpc>
            <a:spcBef>
              <a:spcPct val="0"/>
            </a:spcBef>
            <a:spcAft>
              <a:spcPct val="35000"/>
            </a:spcAft>
            <a:buNone/>
          </a:pPr>
          <a:r>
            <a:rPr lang="lv-LV" altLang="lv-LV" sz="1600" b="1" kern="1200" dirty="0">
              <a:solidFill>
                <a:prstClr val="white"/>
              </a:solidFill>
              <a:latin typeface="Verdana" panose="020B0604030504040204" pitchFamily="34" charset="0"/>
              <a:ea typeface="Verdana" panose="020B0604030504040204" pitchFamily="34" charset="0"/>
              <a:cs typeface="+mn-cs"/>
            </a:rPr>
            <a:t>10</a:t>
          </a:r>
          <a:r>
            <a:rPr lang="fr-FR" altLang="lv-LV" sz="1600" b="1" kern="1200" dirty="0">
              <a:solidFill>
                <a:prstClr val="white"/>
              </a:solidFill>
              <a:latin typeface="Verdana" panose="020B0604030504040204" pitchFamily="34" charset="0"/>
              <a:ea typeface="Verdana" panose="020B0604030504040204" pitchFamily="34" charset="0"/>
              <a:cs typeface="+mn-cs"/>
            </a:rPr>
            <a:t> </a:t>
          </a:r>
          <a:r>
            <a:rPr lang="lv-LV" altLang="lv-LV" sz="1600" b="1" kern="1200" dirty="0">
              <a:solidFill>
                <a:prstClr val="white"/>
              </a:solidFill>
              <a:latin typeface="Verdana" panose="020B0604030504040204" pitchFamily="34" charset="0"/>
              <a:ea typeface="Verdana" panose="020B0604030504040204" pitchFamily="34" charset="0"/>
              <a:cs typeface="+mn-cs"/>
            </a:rPr>
            <a:t>0</a:t>
          </a:r>
          <a:r>
            <a:rPr lang="fr-FR" altLang="lv-LV" sz="1600" b="1" kern="1200" dirty="0">
              <a:solidFill>
                <a:prstClr val="white"/>
              </a:solidFill>
              <a:latin typeface="Verdana" panose="020B0604030504040204" pitchFamily="34" charset="0"/>
              <a:ea typeface="Verdana" panose="020B0604030504040204" pitchFamily="34" charset="0"/>
              <a:cs typeface="+mn-cs"/>
            </a:rPr>
            <a:t>00 EUR</a:t>
          </a:r>
        </a:p>
        <a:p>
          <a:pPr marL="0" lvl="0" indent="0" algn="ctr" defTabSz="711200">
            <a:lnSpc>
              <a:spcPct val="90000"/>
            </a:lnSpc>
            <a:spcBef>
              <a:spcPct val="0"/>
            </a:spcBef>
            <a:spcAft>
              <a:spcPct val="35000"/>
            </a:spcAft>
            <a:buNone/>
          </a:pPr>
          <a:r>
            <a:rPr lang="fr-FR" altLang="lv-LV" sz="1600" b="1" kern="1200" dirty="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marL="0" lvl="0" indent="0" algn="ctr" defTabSz="711200">
            <a:lnSpc>
              <a:spcPct val="90000"/>
            </a:lnSpc>
            <a:spcBef>
              <a:spcPct val="0"/>
            </a:spcBef>
            <a:spcAft>
              <a:spcPct val="35000"/>
            </a:spcAft>
            <a:buNone/>
          </a:pPr>
          <a:r>
            <a:rPr lang="lv-LV" altLang="lv-LV" sz="1600" b="1" kern="1200" dirty="0">
              <a:solidFill>
                <a:prstClr val="white"/>
              </a:solidFill>
              <a:latin typeface="Verdana" panose="020B0604030504040204" pitchFamily="34" charset="0"/>
              <a:ea typeface="Verdana" panose="020B0604030504040204" pitchFamily="34" charset="0"/>
              <a:cs typeface="+mn-cs"/>
            </a:rPr>
            <a:t>100</a:t>
          </a:r>
          <a:r>
            <a:rPr lang="fr-FR" altLang="lv-LV" sz="1600" b="1" kern="1200" dirty="0">
              <a:solidFill>
                <a:prstClr val="white"/>
              </a:solidFill>
              <a:latin typeface="Verdana" panose="020B0604030504040204" pitchFamily="34" charset="0"/>
              <a:ea typeface="Verdana" panose="020B0604030504040204" pitchFamily="34" charset="0"/>
              <a:cs typeface="+mn-cs"/>
            </a:rPr>
            <a:t> 000 EUR</a:t>
          </a:r>
          <a:endParaRPr lang="lv-LV" sz="1400" b="0" i="0" kern="1200" dirty="0">
            <a:solidFill>
              <a:prstClr val="white"/>
            </a:solidFill>
            <a:latin typeface="Verdana" panose="020B0604030504040204" pitchFamily="34" charset="0"/>
            <a:ea typeface="Verdana" panose="020B0604030504040204" pitchFamily="34" charset="0"/>
            <a:cs typeface="+mn-cs"/>
          </a:endParaRPr>
        </a:p>
      </dsp:txBody>
      <dsp:txXfrm rot="10800000">
        <a:off x="7105722" y="2020283"/>
        <a:ext cx="2826325" cy="23932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184916" cy="217346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05547" y="289795"/>
          <a:ext cx="2991819" cy="159387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3042" y="2173466"/>
          <a:ext cx="2991819" cy="2656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aktivitāšu mērķa grupa</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600" kern="1200" dirty="0"/>
            <a:t>Ukrainas civiliedzīvotāji, kas ir bērni pirmsskolas vecumā vai vispārējās izglītības apguves vecumā (1.-12. klase) un uzņemošā kopiena</a:t>
          </a:r>
          <a:endParaRPr lang="lv-LV" sz="1600" b="1" kern="1200" dirty="0">
            <a:solidFill>
              <a:prstClr val="white"/>
            </a:solidFill>
            <a:latin typeface="Verdana" panose="020B0604030504040204" pitchFamily="34" charset="0"/>
            <a:ea typeface="Verdana" panose="020B0604030504040204" pitchFamily="34" charset="0"/>
            <a:cs typeface="+mn-cs"/>
          </a:endParaRPr>
        </a:p>
      </dsp:txBody>
      <dsp:txXfrm rot="10800000">
        <a:off x="414737" y="2173466"/>
        <a:ext cx="2828429" cy="2574764"/>
      </dsp:txXfrm>
    </dsp:sp>
    <dsp:sp modelId="{1576FBAE-E528-459B-8CB2-A84D0DE4747C}">
      <dsp:nvSpPr>
        <dsp:cNvPr id="0" name=""/>
        <dsp:cNvSpPr/>
      </dsp:nvSpPr>
      <dsp:spPr>
        <a:xfrm>
          <a:off x="3596548" y="289795"/>
          <a:ext cx="2991819" cy="1593875"/>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596548" y="2173466"/>
          <a:ext cx="2991819" cy="2656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0" kern="1200" dirty="0"/>
            <a:t>Projekta īstenošanas vieta ir </a:t>
          </a:r>
          <a:r>
            <a:rPr lang="lv-LV" sz="1800" b="1" kern="1200" dirty="0"/>
            <a:t>Latvija</a:t>
          </a:r>
          <a:r>
            <a:rPr lang="lv-LV" sz="1800" b="0" kern="1200" dirty="0"/>
            <a:t> un </a:t>
          </a:r>
          <a:r>
            <a:rPr lang="lv-LV" sz="1800" b="0" kern="1200" dirty="0" err="1"/>
            <a:t>kultūrorientācijas</a:t>
          </a:r>
          <a:r>
            <a:rPr lang="lv-LV" sz="1800" b="0" kern="1200" dirty="0"/>
            <a:t> kursiem un pasākumiem ir jābūt nodrošinātiem </a:t>
          </a:r>
          <a:r>
            <a:rPr lang="lv-LV" sz="1800" b="1" kern="1200" dirty="0"/>
            <a:t>mērķa grupai bez maksas</a:t>
          </a:r>
          <a:endParaRPr lang="lv-LV" sz="1800" b="0" kern="1200" dirty="0"/>
        </a:p>
        <a:p>
          <a:pPr marL="0" lvl="0" indent="0" algn="ctr" defTabSz="800100">
            <a:lnSpc>
              <a:spcPct val="90000"/>
            </a:lnSpc>
            <a:spcBef>
              <a:spcPct val="0"/>
            </a:spcBef>
            <a:spcAft>
              <a:spcPct val="35000"/>
            </a:spcAft>
            <a:buNone/>
          </a:pPr>
          <a:endParaRPr lang="lv-LV" sz="1800" b="1" u="sng" kern="1200" dirty="0"/>
        </a:p>
      </dsp:txBody>
      <dsp:txXfrm rot="10800000">
        <a:off x="3678243" y="2173466"/>
        <a:ext cx="2828429" cy="2574764"/>
      </dsp:txXfrm>
    </dsp:sp>
    <dsp:sp modelId="{A4BF516A-B622-4B4F-B0E3-BA2E77AB5994}">
      <dsp:nvSpPr>
        <dsp:cNvPr id="0" name=""/>
        <dsp:cNvSpPr/>
      </dsp:nvSpPr>
      <dsp:spPr>
        <a:xfrm>
          <a:off x="6887549" y="297111"/>
          <a:ext cx="2991819" cy="159387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887549" y="2173466"/>
          <a:ext cx="2991819" cy="2656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algn="ctr">
            <a:spcBef>
              <a:spcPct val="0"/>
            </a:spcBef>
            <a:buNone/>
          </a:pPr>
          <a:r>
            <a:rPr lang="lv-LV" sz="1600" dirty="0"/>
            <a:t>Katra projekta ietvaros jānodrošina </a:t>
          </a:r>
          <a:r>
            <a:rPr lang="lv-LV" sz="1600" b="1" dirty="0" err="1"/>
            <a:t>kultūrorientācijas</a:t>
          </a:r>
          <a:r>
            <a:rPr lang="lv-LV" sz="1600" b="1" dirty="0"/>
            <a:t> kursu un/ vai pasākumu</a:t>
          </a:r>
          <a:r>
            <a:rPr lang="lv-LV" sz="1600" dirty="0"/>
            <a:t>, kas sekmē sadarbību starp Ukrainas civiliedzīvotājiem un Latvijas sabiedrību, pieejamība</a:t>
          </a:r>
          <a:endParaRPr lang="lv-LV" sz="1500" b="0" kern="1200" dirty="0"/>
        </a:p>
        <a:p>
          <a:pPr marL="0" lvl="0" indent="0" algn="ctr" defTabSz="800100">
            <a:lnSpc>
              <a:spcPct val="90000"/>
            </a:lnSpc>
            <a:spcBef>
              <a:spcPct val="0"/>
            </a:spcBef>
            <a:spcAft>
              <a:spcPct val="35000"/>
            </a:spcAft>
            <a:buNone/>
          </a:pPr>
          <a:endParaRPr lang="lv-LV" sz="1500" b="1" kern="1200" dirty="0"/>
        </a:p>
      </dsp:txBody>
      <dsp:txXfrm rot="10800000">
        <a:off x="6969244" y="2173466"/>
        <a:ext cx="2828429" cy="25747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435472" cy="211954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D9B02D-C49E-43BF-B593-866718454D99}">
      <dsp:nvSpPr>
        <dsp:cNvPr id="0" name=""/>
        <dsp:cNvSpPr/>
      </dsp:nvSpPr>
      <dsp:spPr>
        <a:xfrm>
          <a:off x="320724" y="282243"/>
          <a:ext cx="2277679" cy="155433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07B3F8-68D1-4E7B-8805-3DD65C6162DA}">
      <dsp:nvSpPr>
        <dsp:cNvPr id="0" name=""/>
        <dsp:cNvSpPr/>
      </dsp:nvSpPr>
      <dsp:spPr>
        <a:xfrm rot="10800000">
          <a:off x="343980" y="2118459"/>
          <a:ext cx="2277679" cy="2592008"/>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lv-LV" sz="1500" b="1" kern="1200" dirty="0"/>
            <a:t>Pēc katra </a:t>
          </a:r>
          <a:r>
            <a:rPr lang="lv-LV" sz="1500" b="1" kern="1200" dirty="0" err="1"/>
            <a:t>kultūrorientācijas</a:t>
          </a:r>
          <a:r>
            <a:rPr lang="lv-LV" sz="1500" b="1" kern="1200" dirty="0"/>
            <a:t> kursa noslēguma ir jānodrošina kursu dalībnieku apmierinātības </a:t>
          </a:r>
          <a:r>
            <a:rPr lang="lv-LV" sz="1500" b="1" kern="1200" dirty="0" err="1"/>
            <a:t>izvērtējums</a:t>
          </a:r>
          <a:r>
            <a:rPr lang="lv-LV" sz="1500" b="1" kern="1200" dirty="0"/>
            <a:t> </a:t>
          </a:r>
          <a:endParaRPr lang="lv-LV" sz="1500" b="0" kern="1200" dirty="0"/>
        </a:p>
      </dsp:txBody>
      <dsp:txXfrm rot="10800000">
        <a:off x="414026" y="2118459"/>
        <a:ext cx="2137587" cy="2521962"/>
      </dsp:txXfrm>
    </dsp:sp>
    <dsp:sp modelId="{1576FBAE-E528-459B-8CB2-A84D0DE4747C}">
      <dsp:nvSpPr>
        <dsp:cNvPr id="0" name=""/>
        <dsp:cNvSpPr/>
      </dsp:nvSpPr>
      <dsp:spPr>
        <a:xfrm>
          <a:off x="2826172" y="282243"/>
          <a:ext cx="2277679" cy="1554334"/>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2849427" y="2118459"/>
          <a:ext cx="2277679" cy="2592008"/>
        </a:xfrm>
        <a:prstGeom prst="round2SameRect">
          <a:avLst>
            <a:gd name="adj1" fmla="val 10500"/>
            <a:gd name="adj2" fmla="val 0"/>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lv-LV" sz="1600" b="1" kern="1200" dirty="0"/>
            <a:t>Projekta īstenošanu nedrīkst nodot trešajai pusei:</a:t>
          </a:r>
        </a:p>
        <a:p>
          <a:pPr marL="0" lvl="0" indent="0" algn="ctr" defTabSz="711200">
            <a:lnSpc>
              <a:spcPct val="90000"/>
            </a:lnSpc>
            <a:spcBef>
              <a:spcPct val="0"/>
            </a:spcBef>
            <a:spcAft>
              <a:spcPct val="35000"/>
            </a:spcAft>
            <a:buNone/>
          </a:pPr>
          <a:r>
            <a:rPr lang="lv-LV" sz="1400" b="0" kern="1200" dirty="0"/>
            <a:t>Pakalpojumu sniedzējus var piesaistīt tikai konkrētu darbību veikšanai pasākumu ietvaros</a:t>
          </a:r>
        </a:p>
      </dsp:txBody>
      <dsp:txXfrm rot="10800000">
        <a:off x="2919473" y="2118459"/>
        <a:ext cx="2137587" cy="2521962"/>
      </dsp:txXfrm>
    </dsp:sp>
    <dsp:sp modelId="{C03B7A1E-EEAF-4017-A2CB-FBD8C8792BFC}">
      <dsp:nvSpPr>
        <dsp:cNvPr id="0" name=""/>
        <dsp:cNvSpPr/>
      </dsp:nvSpPr>
      <dsp:spPr>
        <a:xfrm>
          <a:off x="5331619" y="282606"/>
          <a:ext cx="2277679" cy="155433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C9367F-1067-4CDE-B352-D24A6282154C}">
      <dsp:nvSpPr>
        <dsp:cNvPr id="0" name=""/>
        <dsp:cNvSpPr/>
      </dsp:nvSpPr>
      <dsp:spPr>
        <a:xfrm rot="10800000">
          <a:off x="5331619" y="2119547"/>
          <a:ext cx="2277679" cy="2590557"/>
        </a:xfrm>
        <a:prstGeom prst="round2SameRect">
          <a:avLst>
            <a:gd name="adj1" fmla="val 10500"/>
            <a:gd name="adj2" fmla="val 0"/>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600" b="1" kern="1200" dirty="0">
              <a:solidFill>
                <a:srgbClr val="FFFFFF"/>
              </a:solidFill>
              <a:latin typeface="Verdana"/>
              <a:ea typeface="+mn-ea"/>
              <a:cs typeface="+mn-cs"/>
            </a:rPr>
            <a:t>Ja projekta ietvaros tiek organizēta nometne:</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200" b="0" kern="1200" dirty="0">
              <a:solidFill>
                <a:srgbClr val="FFFFFF"/>
              </a:solidFill>
              <a:latin typeface="Verdana"/>
              <a:ea typeface="+mn-ea"/>
              <a:cs typeface="+mn-cs"/>
            </a:rPr>
            <a:t>jāievēro tiesiskais regulējums par nometņu organizēšanu un darbības kārtību, un nometnes vadītājam ir jābūt derīgai Valsts izglītības satura centra izsniegtai apliecībai </a:t>
          </a:r>
        </a:p>
      </dsp:txBody>
      <dsp:txXfrm rot="10800000">
        <a:off x="5401665" y="2119547"/>
        <a:ext cx="2137587" cy="2520511"/>
      </dsp:txXfrm>
    </dsp:sp>
    <dsp:sp modelId="{D3176F40-678B-4A48-9DF0-2218329119C9}">
      <dsp:nvSpPr>
        <dsp:cNvPr id="0" name=""/>
        <dsp:cNvSpPr/>
      </dsp:nvSpPr>
      <dsp:spPr>
        <a:xfrm>
          <a:off x="7837067" y="282606"/>
          <a:ext cx="2277679" cy="1554334"/>
        </a:xfrm>
        <a:prstGeom prst="roundRect">
          <a:avLst>
            <a:gd name="adj" fmla="val 10000"/>
          </a:avLst>
        </a:prstGeom>
        <a:blipFill rotWithShape="1">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E42BC-FDDC-4C99-BC3D-F395E973FD16}">
      <dsp:nvSpPr>
        <dsp:cNvPr id="0" name=""/>
        <dsp:cNvSpPr/>
      </dsp:nvSpPr>
      <dsp:spPr>
        <a:xfrm rot="10800000">
          <a:off x="7837067" y="2119547"/>
          <a:ext cx="2277679" cy="2590557"/>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ClrTx/>
            <a:buSzTx/>
            <a:buFontTx/>
            <a:buNone/>
          </a:pPr>
          <a:r>
            <a:rPr lang="lv-LV" sz="1600" b="1" kern="1200" dirty="0"/>
            <a:t>Ja tiek iesaistīti brīvprātīgā darba veicēji: </a:t>
          </a:r>
        </a:p>
        <a:p>
          <a:pPr marL="0" lvl="0" indent="0" algn="ctr" defTabSz="711200">
            <a:lnSpc>
              <a:spcPct val="90000"/>
            </a:lnSpc>
            <a:spcBef>
              <a:spcPct val="0"/>
            </a:spcBef>
            <a:spcAft>
              <a:spcPct val="35000"/>
            </a:spcAft>
            <a:buClrTx/>
            <a:buSzTx/>
            <a:buFontTx/>
            <a:buNone/>
          </a:pPr>
          <a:r>
            <a:rPr lang="lv-LV" sz="1400" kern="1200" dirty="0"/>
            <a:t>tiek slēgti brīvprātīgā darba līgumi (norādīti konkrēti darba pienākumi)</a:t>
          </a:r>
        </a:p>
      </dsp:txBody>
      <dsp:txXfrm rot="10800000">
        <a:off x="7907113" y="2119547"/>
        <a:ext cx="2137587" cy="252051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06/13/2024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sif.gov.lv/lv/merka-finansejuma-izlietojuma-parvaldibas-platforma-map"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PIESLĒDZAS AR VĀRDIEM, UZVĀRDIEM UN NORĀDA ORGANIZĀCIJU</a:t>
            </a:r>
          </a:p>
          <a:p>
            <a:r>
              <a:rPr lang="lv-LV" b="1" dirty="0"/>
              <a:t>IERAKSTS</a:t>
            </a:r>
          </a:p>
          <a:p>
            <a:r>
              <a:rPr lang="lv-LV" b="0" dirty="0"/>
              <a:t>----</a:t>
            </a:r>
          </a:p>
          <a:p>
            <a:r>
              <a:rPr lang="lv-LV" dirty="0"/>
              <a:t>Labdien! Projektu pieteikumu iesniedzēju ērtībai šodien esam seminārā par izsludināto konkursu «</a:t>
            </a:r>
            <a:r>
              <a:rPr lang="lv-LV" dirty="0" err="1"/>
              <a:t>Kultūrorientācijas</a:t>
            </a:r>
            <a:r>
              <a:rPr lang="lv-LV" dirty="0"/>
              <a:t> kursi un iekļaušanās pasākumi Ukrainas civiliedzīvotājiem» ietvaros. Ja ir radušies kādi jautājumi, tos ir iespēja ierakstīt semināra čata sadaļā vai arī semināra beigās tos uzdot, paceļot «virtuālo rociņu». Uz jautājumiem atbildes sniegsim semināra noslēgumā. Semināra ieraksts būs pieejams Fonda mājas lapā.</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lv-LV" sz="1200" b="1" dirty="0">
                <a:effectLst/>
                <a:latin typeface="Verdana" panose="020B0604030504040204" pitchFamily="34" charset="0"/>
                <a:ea typeface="Times New Roman" panose="02020603050405020304" pitchFamily="18" charset="0"/>
              </a:rPr>
              <a:t>Administratīvie kritēriji (KN punkts 5.3.): </a:t>
            </a:r>
            <a:r>
              <a:rPr lang="lv-LV" sz="1200" b="0" dirty="0">
                <a:effectLst/>
                <a:latin typeface="Verdana" panose="020B0604030504040204" pitchFamily="34" charset="0"/>
                <a:ea typeface="Times New Roman" panose="02020603050405020304" pitchFamily="18" charset="0"/>
              </a:rPr>
              <a:t>projekta iesniegums atbilst noformēšanas un iesniegšanas prasībām, finansējuma apmērs ir atbilstošs minimāli un maksimāli noteiktajam apmēram, atbilstošs projekta īstenošanas periods un vieta, kā arī atbilstošs projektu skaits vienam projektu iesniedzējam.</a:t>
            </a:r>
          </a:p>
          <a:p>
            <a:pPr marL="0" marR="0" lvl="0" indent="0" algn="l" defTabSz="914400" rtl="0" eaLnBrk="1" fontAlgn="auto" latinLnBrk="0" hangingPunct="1">
              <a:lnSpc>
                <a:spcPct val="120000"/>
              </a:lnSpc>
              <a:spcBef>
                <a:spcPts val="0"/>
              </a:spcBef>
              <a:spcAft>
                <a:spcPts val="0"/>
              </a:spcAft>
              <a:buClrTx/>
              <a:buSzTx/>
              <a:buFontTx/>
              <a:buNone/>
              <a:tabLst/>
              <a:defRPr/>
            </a:pPr>
            <a:r>
              <a:rPr lang="lv-LV" sz="1200" b="0" dirty="0">
                <a:effectLst/>
                <a:latin typeface="Verdana" panose="020B0604030504040204" pitchFamily="34" charset="0"/>
                <a:ea typeface="Times New Roman" panose="02020603050405020304" pitchFamily="18" charset="0"/>
              </a:rPr>
              <a:t>	Ja projekta pieteikumā tiks konstatētas neatbilstības kādam no KN noteiktajiem administratīvās vērtēšanas kritērijiem vai projekta iesniedzējam tiks konstatēts VID administrēto nodokļu parāds, Fonds vienu reizi rakstiski pieprasīs projekta pieteicējam iesniegt papildu informāciju.</a:t>
            </a:r>
            <a:r>
              <a:rPr lang="lv-LV" b="1" dirty="0"/>
              <a:t>	</a:t>
            </a:r>
          </a:p>
          <a:p>
            <a:pPr marL="0" marR="0" lvl="0" indent="0" algn="l" defTabSz="914400" rtl="0" eaLnBrk="1" fontAlgn="auto" latinLnBrk="0" hangingPunct="1">
              <a:lnSpc>
                <a:spcPct val="120000"/>
              </a:lnSpc>
              <a:spcBef>
                <a:spcPts val="0"/>
              </a:spcBef>
              <a:spcAft>
                <a:spcPts val="0"/>
              </a:spcAft>
              <a:buClrTx/>
              <a:buSzTx/>
              <a:buFontTx/>
              <a:buNone/>
              <a:tabLst/>
              <a:defRPr/>
            </a:pPr>
            <a:endParaRPr lang="lv-LV" b="1" dirty="0"/>
          </a:p>
          <a:p>
            <a:pPr>
              <a:lnSpc>
                <a:spcPct val="120000"/>
              </a:lnSpc>
              <a:spcBef>
                <a:spcPts val="0"/>
              </a:spcBef>
            </a:pPr>
            <a:r>
              <a:rPr lang="lv-LV" b="1" dirty="0"/>
              <a:t>Atbilstības kritēriji (KN punkts 3.1.): </a:t>
            </a:r>
            <a:r>
              <a:rPr lang="lv-LV" b="0" dirty="0"/>
              <a:t>visas iepriekšējā slaidā uzskaitītās prasības. Ja projekta pieteikums neatbilst kādai no atbilstības kritēriju prasībām tas tiks noraidīts.</a:t>
            </a:r>
          </a:p>
          <a:p>
            <a:pPr>
              <a:lnSpc>
                <a:spcPct val="120000"/>
              </a:lnSpc>
              <a:spcBef>
                <a:spcPts val="0"/>
              </a:spcBef>
            </a:pPr>
            <a:endParaRPr lang="lv-LV" b="0" dirty="0"/>
          </a:p>
          <a:p>
            <a:pPr>
              <a:lnSpc>
                <a:spcPct val="120000"/>
              </a:lnSpc>
              <a:spcBef>
                <a:spcPts val="0"/>
              </a:spcBef>
            </a:pPr>
            <a:r>
              <a:rPr lang="lv-LV" b="1" dirty="0"/>
              <a:t>Kvalitātes kritēriji (KN punkts 5.7.): </a:t>
            </a:r>
            <a:r>
              <a:rPr lang="lv-LV" b="0" dirty="0"/>
              <a:t>kvalitātes vērtēšanā tiek vērtēts projekta ieguldījums programmas mērķa sasniegšanā, plānotās aktivitātes un to pamatojums, mērķa grupas raksturojums, izvēlētās metodes mērķa grupas atlasīšanai un tās atbilstība projekta mērķu sasniegšanai, plānoto izmaksu atbilstība plānotajām aktivitātēm un rezultātiem.</a:t>
            </a:r>
          </a:p>
          <a:p>
            <a:pPr>
              <a:lnSpc>
                <a:spcPct val="120000"/>
              </a:lnSpc>
              <a:spcBef>
                <a:spcPts val="0"/>
              </a:spcBef>
            </a:pPr>
            <a:r>
              <a:rPr lang="lv-LV" b="0" dirty="0"/>
              <a:t>Ja projekta pieteikums kādā no kvalitātes kritērijiem vai kopsummā nesaņemt KN noteikto minimāli nepieciešamo punktu skaitu, tas tiks noraidīts.</a:t>
            </a:r>
          </a:p>
        </p:txBody>
      </p:sp>
      <p:sp>
        <p:nvSpPr>
          <p:cNvPr id="4" name="Slaida numura vietturis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205809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u="sng" strike="noStrike" dirty="0">
                <a:latin typeface="Verdana" panose="020B0604030504040204" pitchFamily="34" charset="0"/>
                <a:ea typeface="Verdana" panose="020B0604030504040204" pitchFamily="34" charset="0"/>
              </a:rPr>
              <a:t>Projekta izmaksas ir attiecināmas, ja tās atbilst šādiem nosacījumiem: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1. </a:t>
            </a:r>
            <a:r>
              <a:rPr lang="lv-LV" sz="1200" b="0" strike="noStrike" dirty="0">
                <a:latin typeface="Verdana" panose="020B0604030504040204" pitchFamily="34" charset="0"/>
                <a:ea typeface="Verdana" panose="020B0604030504040204" pitchFamily="34" charset="0"/>
              </a:rPr>
              <a:t>ir nepieciešamas projekta aktivitāšu īstenošanai un Programmas mērķu sasniegšanai</a:t>
            </a:r>
            <a:r>
              <a:rPr lang="lv-LV" sz="1200" strike="noStrike" dirty="0">
                <a:latin typeface="Verdana" panose="020B0604030504040204" pitchFamily="34" charset="0"/>
                <a:ea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2. </a:t>
            </a:r>
            <a:r>
              <a:rPr lang="lv-LV" sz="1200" b="0" strike="noStrike" dirty="0">
                <a:latin typeface="Verdana" panose="020B0604030504040204" pitchFamily="34" charset="0"/>
                <a:ea typeface="Verdana" panose="020B0604030504040204" pitchFamily="34" charset="0"/>
              </a:rPr>
              <a:t>ir paredzētas apstiprinātajā projekta pieteikumā, kā arī ir veiktas, ievērojot drošas finanšu vadības principus, tai skaitā ievērojot izmaksu lietderības, ekonomiskuma un efektivitātes principus;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3</a:t>
            </a:r>
            <a:r>
              <a:rPr lang="lv-LV" sz="1200" strike="noStrike" dirty="0">
                <a:latin typeface="Verdana" panose="020B0604030504040204" pitchFamily="34" charset="0"/>
                <a:ea typeface="Verdana" panose="020B0604030504040204" pitchFamily="34" charset="0"/>
              </a:rPr>
              <a:t>. ir radušās projekta īstenošanas laikā, kas noteikts projekta īstenošanas līgumā, ir faktiski veiktas, tās ir reāli apmaksājis projekta īstenotājs ne ātrāk par projekta izmaksu </a:t>
            </a:r>
            <a:r>
              <a:rPr lang="lv-LV" sz="1200" strike="noStrike" dirty="0" err="1">
                <a:latin typeface="Verdana" panose="020B0604030504040204" pitchFamily="34" charset="0"/>
                <a:ea typeface="Verdana" panose="020B0604030504040204" pitchFamily="34" charset="0"/>
              </a:rPr>
              <a:t>attiecināmības</a:t>
            </a:r>
            <a:r>
              <a:rPr lang="lv-LV" sz="1200" strike="noStrike" dirty="0">
                <a:latin typeface="Verdana" panose="020B0604030504040204" pitchFamily="34" charset="0"/>
                <a:ea typeface="Verdana" panose="020B0604030504040204" pitchFamily="34" charset="0"/>
              </a:rPr>
              <a:t> perioda sākumu un līdz projekta noslēguma pārskata apstiprināšanas dienai;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4</a:t>
            </a:r>
            <a:r>
              <a:rPr lang="lv-LV" sz="1200" strike="noStrike" dirty="0">
                <a:latin typeface="Verdana" panose="020B0604030504040204" pitchFamily="34" charset="0"/>
                <a:ea typeface="Verdana" panose="020B0604030504040204" pitchFamily="34" charset="0"/>
              </a:rPr>
              <a:t>. ir uzskaitītas projekta īstenotāja grāmatvedības uzskaitē, ir identificējamas, nodalītas no pārējām izmaksām un pārbaudāmas, un tās apliecina attiecīgu attaisnojuma dokumentu oriģināli.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latin typeface="Verdana" panose="020B0604030504040204" pitchFamily="34" charset="0"/>
                <a:ea typeface="Verdana" panose="020B0604030504040204" pitchFamily="34" charset="0"/>
              </a:rPr>
              <a:t>Norādu un aicinu ņemt vērā, ka tādas izmaksas, kas veiktas, pieļaujot interešu konfliktu, ir uzskatāmas par neattiecināmām izmaksām. Iesniedzot pārskatus, vienlaikus no īstenotāja tiek sniegts attiecināmo izmaksu apliecinājums, kurā paredzēts arī tas, ka ir veikti visi nepieciešamie pasākumi, lai izvairītos no interešu konflikta situācijām. </a:t>
            </a:r>
          </a:p>
          <a:p>
            <a:pPr>
              <a:spcAft>
                <a:spcPts val="600"/>
              </a:spcAft>
            </a:pPr>
            <a:r>
              <a:rPr lang="lv-LV" dirty="0">
                <a:effectLst/>
                <a:ea typeface="Times New Roman" panose="02020603050405020304" pitchFamily="18" charset="0"/>
              </a:rPr>
              <a:t>Un tai skaitā, ir jābūt aizpildītam normatīvajos aktos noteiktajam apliecinājumam par interešu konflikta neesamību attiecībā uz pakalpojumu sniedzējiem saskaņā ar </a:t>
            </a:r>
            <a:r>
              <a:rPr lang="lv-LV" dirty="0"/>
              <a:t>MK 104.noteikumu 1.pielikumu.</a:t>
            </a:r>
          </a:p>
          <a:p>
            <a:pPr>
              <a:spcAft>
                <a:spcPts val="600"/>
              </a:spcAft>
            </a:pPr>
            <a:r>
              <a:rPr lang="lv-LV" dirty="0"/>
              <a:t>Kā arī šo MK noteikumu 13.punkts nosaka izņēmuma gadījumus, kad finansējuma saņēmējs un piegādātājs neatrodas interešu konfliktā. </a:t>
            </a: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cs typeface="Calibri"/>
              </a:rPr>
              <a:t>1. </a:t>
            </a:r>
            <a:r>
              <a:rPr lang="lv-LV" sz="1200" u="sng" dirty="0">
                <a:effectLst/>
                <a:latin typeface="Times New Roman" panose="02020603050405020304" pitchFamily="18" charset="0"/>
                <a:ea typeface="Times New Roman" panose="02020603050405020304" pitchFamily="18" charset="0"/>
              </a:rPr>
              <a:t>Projekta administratīvās izmaksas nepārsniedz 20% no projekta kopējām attiecināmajām izmaksām:</a:t>
            </a:r>
            <a:endParaRPr lang="lv-LV" sz="1200" u="none"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r>
              <a:rPr lang="lv-LV" sz="1200" dirty="0">
                <a:effectLst/>
                <a:latin typeface="Times New Roman" panose="02020603050405020304" pitchFamily="18" charset="0"/>
                <a:ea typeface="Times New Roman" panose="02020603050405020304" pitchFamily="18" charset="0"/>
              </a:rPr>
              <a:t>administratīvā personāla atlīdzība (projekta vadītājs, grāmatvedis) un ar to saistītās nodokļu un nodevu izmaksas;</a:t>
            </a:r>
          </a:p>
          <a:p>
            <a:pPr marL="171450" indent="-171450">
              <a:buFont typeface="Arial" panose="020B0604020202020204" pitchFamily="34" charset="0"/>
              <a:buChar char="•"/>
            </a:pPr>
            <a:r>
              <a:rPr lang="lv-LV" sz="1200" dirty="0">
                <a:effectLst/>
                <a:latin typeface="Times New Roman" panose="02020603050405020304" pitchFamily="18" charset="0"/>
                <a:ea typeface="Times New Roman" panose="02020603050405020304" pitchFamily="18" charset="0"/>
              </a:rPr>
              <a:t>uz projektu attiecināmos sakaru izdevumus, ēku, biroja telpu nomu un komunālos izdevumus, biroja iekārtas, inventāra un aparatūras remonta, tehniskās apkalpošanas izmaksas, biroja iekārtu un inventāra īri un nomu, citus ar projekta administrēšanu saistītos pakalpojumus;</a:t>
            </a:r>
          </a:p>
          <a:p>
            <a:pPr marL="171450" indent="-171450">
              <a:buFont typeface="Arial" panose="020B0604020202020204" pitchFamily="34" charset="0"/>
              <a:buChar char="•"/>
            </a:pPr>
            <a:r>
              <a:rPr lang="lv-LV" sz="1200" dirty="0">
                <a:effectLst/>
                <a:latin typeface="Times New Roman" panose="02020603050405020304" pitchFamily="18" charset="0"/>
                <a:ea typeface="Times New Roman" panose="02020603050405020304" pitchFamily="18" charset="0"/>
              </a:rPr>
              <a:t>projekta vajadzībām lietojamās biroja un saimniecības preces.</a:t>
            </a:r>
          </a:p>
          <a:p>
            <a:pPr marL="285750" indent="-285750">
              <a:buFontTx/>
              <a:buChar char="-"/>
            </a:pPr>
            <a:endParaRPr lang="lv-LV" sz="1200" dirty="0">
              <a:effectLst/>
              <a:latin typeface="Times New Roman" panose="02020603050405020304" pitchFamily="18" charset="0"/>
              <a:ea typeface="Times New Roman" panose="02020603050405020304" pitchFamily="18" charset="0"/>
            </a:endParaRPr>
          </a:p>
          <a:p>
            <a:pPr marL="0" indent="0">
              <a:buFontTx/>
              <a:buNone/>
            </a:pPr>
            <a:r>
              <a:rPr lang="lv-LV" sz="1200" dirty="0">
                <a:effectLst/>
                <a:latin typeface="Times New Roman" panose="02020603050405020304" pitchFamily="18" charset="0"/>
                <a:ea typeface="Times New Roman" panose="02020603050405020304" pitchFamily="18" charset="0"/>
              </a:rPr>
              <a:t>2. </a:t>
            </a:r>
            <a:r>
              <a:rPr lang="lv-LV" sz="1200" u="sng" dirty="0">
                <a:effectLst/>
                <a:latin typeface="Times New Roman" panose="02020603050405020304" pitchFamily="18" charset="0"/>
                <a:ea typeface="Times New Roman" panose="02020603050405020304" pitchFamily="18" charset="0"/>
              </a:rPr>
              <a:t>Inventāra iegādes izmaksas nepārsniedz 10% no projekta kopējām attiecināmajām izmaksām.</a:t>
            </a:r>
            <a:endParaRPr lang="lv-LV" sz="1200" u="none"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lv-LV" sz="1800" i="0" u="none" dirty="0">
                <a:solidFill>
                  <a:srgbClr val="00B050"/>
                </a:solidFill>
                <a:effectLst/>
                <a:latin typeface="Times New Roman" panose="02020603050405020304" pitchFamily="18" charset="0"/>
                <a:ea typeface="Times New Roman" panose="02020603050405020304" pitchFamily="18" charset="0"/>
              </a:rPr>
              <a:t>v</a:t>
            </a:r>
            <a:r>
              <a:rPr lang="lv-LV" sz="1800" i="0" dirty="0">
                <a:solidFill>
                  <a:srgbClr val="00B050"/>
                </a:solidFill>
                <a:effectLst/>
                <a:latin typeface="Times New Roman" panose="02020603050405020304" pitchFamily="18" charset="0"/>
                <a:ea typeface="Times New Roman" panose="02020603050405020304" pitchFamily="18" charset="0"/>
              </a:rPr>
              <a:t>isas paliekošā inventāra iegādes izmaksas, kurš netiks izlietots projekta īstenošanas laikā un pēc projekta noslēgšanās paliks projekta īstenotāja īpašumā. Piemēram, futbola vārti, bumbas, projektors, saliekamie galdi un tml. </a:t>
            </a:r>
          </a:p>
          <a:p>
            <a:pPr marL="285750" indent="-285750">
              <a:buFont typeface="Arial" panose="020B0604020202020204" pitchFamily="34" charset="0"/>
              <a:buChar char="•"/>
            </a:pPr>
            <a:r>
              <a:rPr lang="lv-LV" sz="1800" i="0" dirty="0">
                <a:effectLst/>
                <a:latin typeface="Times New Roman" panose="02020603050405020304" pitchFamily="18" charset="0"/>
                <a:ea typeface="Times New Roman" panose="02020603050405020304" pitchFamily="18" charset="0"/>
              </a:rPr>
              <a:t>Inventāra iegādi veic tikai tādā gadījumā, ja inventāra nomas izmaksas neatbilst drošas finanšu vadības principiem un ekonomiskuma un efektivitātes principiem vai konkrētu inventāru nomas pakalpojuma ietvaros nevar saņemt.</a:t>
            </a:r>
          </a:p>
          <a:p>
            <a:pPr marL="285750" indent="-285750">
              <a:buFont typeface="Arial" panose="020B0604020202020204" pitchFamily="34" charset="0"/>
              <a:buChar char="•"/>
            </a:pPr>
            <a:endParaRPr lang="lv-LV" sz="1800" i="0" dirty="0">
              <a:effectLst/>
              <a:latin typeface="Times New Roman" panose="02020603050405020304" pitchFamily="18" charset="0"/>
              <a:ea typeface="Times New Roman" panose="02020603050405020304" pitchFamily="18" charset="0"/>
            </a:endParaRPr>
          </a:p>
          <a:p>
            <a:pPr marL="0" indent="0">
              <a:buFontTx/>
              <a:buNone/>
            </a:pPr>
            <a:r>
              <a:rPr lang="lv-LV" sz="1200" u="none" dirty="0">
                <a:effectLst/>
                <a:latin typeface="Times New Roman" panose="02020603050405020304" pitchFamily="18" charset="0"/>
                <a:ea typeface="Times New Roman" panose="02020603050405020304" pitchFamily="18" charset="0"/>
              </a:rPr>
              <a:t>3. </a:t>
            </a:r>
            <a:r>
              <a:rPr lang="lv-LV" sz="1200" u="sng" dirty="0">
                <a:effectLst/>
                <a:latin typeface="Times New Roman" panose="02020603050405020304" pitchFamily="18" charset="0"/>
                <a:ea typeface="Times New Roman" panose="02020603050405020304" pitchFamily="18" charset="0"/>
              </a:rPr>
              <a:t>Reprezentācijas materiālu kopējā vērtība nedrīkst pārsniegt 5 % no projekta kopējām attiecināmajām izmaksām;</a:t>
            </a:r>
          </a:p>
          <a:p>
            <a:pPr marL="171450" indent="-171450">
              <a:buFont typeface="Arial" panose="020B0604020202020204" pitchFamily="34" charset="0"/>
              <a:buChar char="•"/>
            </a:pPr>
            <a:r>
              <a:rPr lang="lv-LV" sz="1200" u="none" dirty="0">
                <a:effectLst/>
                <a:latin typeface="Times New Roman" panose="02020603050405020304" pitchFamily="18" charset="0"/>
                <a:ea typeface="Times New Roman" panose="02020603050405020304" pitchFamily="18" charset="0"/>
              </a:rPr>
              <a:t>izmaksas par projekta reprezentējošu materiālu izgatavošanu/ iegādi, piemēram, t-krekli, pudeles, auduma maisiņi utt., kas satur projekta/ projekta īstenotāja logo vai tml. </a:t>
            </a:r>
          </a:p>
          <a:p>
            <a:pPr marL="171450" indent="-171450">
              <a:buFont typeface="Arial" panose="020B0604020202020204" pitchFamily="34" charset="0"/>
              <a:buChar char="•"/>
            </a:pPr>
            <a:r>
              <a:rPr lang="lv-LV" sz="1200" u="none" dirty="0">
                <a:effectLst/>
                <a:latin typeface="Times New Roman" panose="02020603050405020304" pitchFamily="18" charset="0"/>
                <a:ea typeface="Times New Roman" panose="02020603050405020304" pitchFamily="18" charset="0"/>
              </a:rPr>
              <a:t>Reklāmas un publicitātes materiālu izgatavošana, piemēram, reklāma sociālajos tīklos, nav uzskatāma par reprezentācijas izdevumiem. Reklāmas un publicitātes izmaksas ir jānorāda budžeta veidlapas sadaļā Nr.1“Projekta īstenošanas izmaksas”.</a:t>
            </a:r>
          </a:p>
          <a:p>
            <a:pPr marL="0" indent="0">
              <a:buFont typeface="Arial" panose="020B0604020202020204" pitchFamily="34" charset="0"/>
              <a:buNone/>
            </a:pPr>
            <a:endParaRPr lang="lv-LV" sz="1200" u="none"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200" u="none" dirty="0">
                <a:effectLst/>
                <a:latin typeface="Times New Roman" panose="02020603050405020304" pitchFamily="18" charset="0"/>
              </a:rPr>
              <a:t>4. </a:t>
            </a:r>
            <a:r>
              <a:rPr lang="lv-LV" sz="1200" u="sng" dirty="0">
                <a:effectLst/>
                <a:latin typeface="Times New Roman" panose="02020603050405020304" pitchFamily="18" charset="0"/>
                <a:ea typeface="Times New Roman" panose="02020603050405020304" pitchFamily="18" charset="0"/>
              </a:rPr>
              <a:t>Ar ēdināšanu saistītās izmaksas (</a:t>
            </a:r>
            <a:r>
              <a:rPr lang="lv-LV" sz="1800" u="sng" dirty="0">
                <a:effectLst/>
                <a:latin typeface="Times New Roman" panose="02020603050405020304" pitchFamily="18" charset="0"/>
                <a:ea typeface="Times New Roman" panose="02020603050405020304" pitchFamily="18" charset="0"/>
              </a:rPr>
              <a:t>t.sk. uzkodas, apkalpošana un piegāde)</a:t>
            </a:r>
            <a:r>
              <a:rPr lang="lv-LV" sz="1200" u="sng" dirty="0">
                <a:effectLst/>
                <a:latin typeface="Times New Roman" panose="02020603050405020304" pitchFamily="18" charset="0"/>
                <a:ea typeface="Times New Roman" panose="02020603050405020304" pitchFamily="18" charset="0"/>
              </a:rPr>
              <a:t> nedrīkst pārsniegt 10% no projekta kopējām attiecināmajām izmaksām.</a:t>
            </a:r>
          </a:p>
          <a:p>
            <a:pPr marL="0" indent="0">
              <a:buFont typeface="Arial" panose="020B0604020202020204" pitchFamily="34" charset="0"/>
              <a:buNone/>
            </a:pPr>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2321005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600"/>
              </a:spcAft>
              <a:tabLst>
                <a:tab pos="2637155" algn="ctr"/>
                <a:tab pos="5274310" algn="r"/>
                <a:tab pos="457200" algn="l"/>
              </a:tabLst>
            </a:pPr>
            <a:endParaRPr lang="lv-LV" sz="1800" i="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2003271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200"/>
              </a:spcAft>
            </a:pPr>
            <a:r>
              <a:rPr lang="en-GB" sz="1800" b="0" dirty="0">
                <a:effectLst/>
                <a:latin typeface="Verdana" panose="020B0604030504040204" pitchFamily="34" charset="0"/>
                <a:ea typeface="Times New Roman" panose="02020603050405020304" pitchFamily="18" charset="0"/>
              </a:rPr>
              <a:t>1.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a:t>
            </a:r>
            <a:r>
              <a:rPr lang="lv-LV" sz="1800" b="0" dirty="0">
                <a:effectLst/>
                <a:latin typeface="Verdana" panose="020B0604030504040204" pitchFamily="34" charset="0"/>
                <a:ea typeface="Times New Roman" panose="02020603050405020304" pitchFamily="18" charset="0"/>
              </a:rPr>
              <a:t>formas </a:t>
            </a:r>
            <a:r>
              <a:rPr lang="en-GB" sz="1800" b="0" dirty="0">
                <a:effectLst/>
                <a:latin typeface="Verdana" panose="020B0604030504040204" pitchFamily="34" charset="0"/>
                <a:ea typeface="Times New Roman" panose="02020603050405020304" pitchFamily="18" charset="0"/>
              </a:rPr>
              <a:t>A </a:t>
            </a:r>
            <a:r>
              <a:rPr lang="en-GB" sz="1800" b="0" dirty="0" err="1">
                <a:effectLst/>
                <a:latin typeface="Verdana" panose="020B0604030504040204" pitchFamily="34" charset="0"/>
                <a:ea typeface="Times New Roman" panose="02020603050405020304" pitchFamily="18" charset="0"/>
              </a:rPr>
              <a:t>sadaļā</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2.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a:t>
            </a:r>
            <a:r>
              <a:rPr lang="lv-LV" sz="1800" b="0" dirty="0">
                <a:effectLst/>
                <a:latin typeface="Verdana" panose="020B0604030504040204" pitchFamily="34" charset="0"/>
                <a:ea typeface="Times New Roman" panose="02020603050405020304" pitchFamily="18" charset="0"/>
              </a:rPr>
              <a:t>formas </a:t>
            </a:r>
            <a:r>
              <a:rPr lang="en-GB" sz="1800" b="0" dirty="0">
                <a:effectLst/>
                <a:latin typeface="Verdana" panose="020B0604030504040204" pitchFamily="34" charset="0"/>
                <a:ea typeface="Times New Roman" panose="02020603050405020304" pitchFamily="18" charset="0"/>
              </a:rPr>
              <a:t>B</a:t>
            </a:r>
            <a:r>
              <a:rPr lang="lv-LV" sz="1800" b="0" dirty="0">
                <a:effectLst/>
                <a:latin typeface="Verdana" panose="020B0604030504040204" pitchFamily="34" charset="0"/>
                <a:ea typeface="Times New Roman" panose="02020603050405020304" pitchFamily="18" charset="0"/>
              </a:rPr>
              <a:t>2</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sadaļā</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3.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a:t>
            </a:r>
            <a:r>
              <a:rPr lang="lv-LV" sz="1800" b="0" dirty="0">
                <a:effectLst/>
                <a:latin typeface="Verdana" panose="020B0604030504040204" pitchFamily="34" charset="0"/>
                <a:ea typeface="Times New Roman" panose="02020603050405020304" pitchFamily="18" charset="0"/>
              </a:rPr>
              <a:t>formas </a:t>
            </a:r>
            <a:r>
              <a:rPr lang="en-GB" sz="1800" b="0" dirty="0">
                <a:effectLst/>
                <a:latin typeface="Verdana" panose="020B0604030504040204" pitchFamily="34" charset="0"/>
                <a:ea typeface="Times New Roman" panose="02020603050405020304" pitchFamily="18" charset="0"/>
              </a:rPr>
              <a:t>B</a:t>
            </a:r>
            <a:r>
              <a:rPr lang="lv-LV" sz="1800" b="0" dirty="0">
                <a:effectLst/>
                <a:latin typeface="Verdana" panose="020B0604030504040204" pitchFamily="34" charset="0"/>
                <a:ea typeface="Times New Roman" panose="02020603050405020304" pitchFamily="18" charset="0"/>
              </a:rPr>
              <a:t>4</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sadaļā</a:t>
            </a:r>
            <a:r>
              <a:rPr lang="lv-LV" sz="1800" b="0" dirty="0">
                <a:effectLst/>
                <a:latin typeface="Verdana" panose="020B0604030504040204" pitchFamily="34" charset="0"/>
                <a:ea typeface="Times New Roman" panose="02020603050405020304" pitchFamily="18" charset="0"/>
              </a:rPr>
              <a:t>. Plānotās aktivitātes ir atbilstošas KN noteiktajām atbalstāmajām aktivitātēm.</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4. </a:t>
            </a:r>
            <a:r>
              <a:rPr lang="lv-LV" sz="1800" b="0" dirty="0">
                <a:effectLst/>
                <a:latin typeface="Verdana" panose="020B0604030504040204" pitchFamily="34" charset="0"/>
                <a:ea typeface="Times New Roman" panose="02020603050405020304" pitchFamily="18" charset="0"/>
              </a:rPr>
              <a:t>Projekta pieteikuma formas B2 UN B3 sadaļa.</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5. </a:t>
            </a:r>
            <a:r>
              <a:rPr lang="lv-LV" sz="1800" b="0" dirty="0">
                <a:effectLst/>
                <a:latin typeface="Verdana" panose="020B0604030504040204" pitchFamily="34" charset="0"/>
                <a:ea typeface="Times New Roman" panose="02020603050405020304" pitchFamily="18" charset="0"/>
              </a:rPr>
              <a:t>Budžeta </a:t>
            </a:r>
            <a:r>
              <a:rPr lang="en-GB" sz="1800" b="0" dirty="0" err="1">
                <a:effectLst/>
                <a:latin typeface="Verdana" panose="020B0604030504040204" pitchFamily="34" charset="0"/>
                <a:ea typeface="Times New Roman" panose="02020603050405020304" pitchFamily="18" charset="0"/>
              </a:rPr>
              <a:t>plānošanas</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rekomendācija</a:t>
            </a:r>
            <a:r>
              <a:rPr lang="en-GB" sz="1800" b="0" dirty="0">
                <a:effectLst/>
                <a:latin typeface="Verdana" panose="020B0604030504040204" pitchFamily="34" charset="0"/>
                <a:ea typeface="Times New Roman" panose="02020603050405020304" pitchFamily="18" charset="0"/>
              </a:rPr>
              <a:t> – </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err="1">
                <a:effectLst/>
                <a:latin typeface="Verdana" panose="020B0604030504040204" pitchFamily="34" charset="0"/>
                <a:ea typeface="Times New Roman" panose="02020603050405020304" pitchFamily="18" charset="0"/>
              </a:rPr>
              <a:t>izdevumu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konsolidācija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pārdomāti</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budžeta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pozīciju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nosaukumi</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personāla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bruto</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atalgojums</a:t>
            </a:r>
            <a:r>
              <a:rPr lang="en-GB" sz="1800" b="0" dirty="0">
                <a:effectLst/>
                <a:latin typeface="Verdana" panose="020B0604030504040204" pitchFamily="34" charset="0"/>
                <a:ea typeface="Times New Roman" panose="02020603050405020304" pitchFamily="18" charset="0"/>
              </a:rPr>
              <a:t> + </a:t>
            </a:r>
            <a:r>
              <a:rPr lang="en-GB" sz="1800" b="0" dirty="0" err="1">
                <a:effectLst/>
                <a:latin typeface="Verdana" panose="020B0604030504040204" pitchFamily="34" charset="0"/>
                <a:ea typeface="Times New Roman" panose="02020603050405020304" pitchFamily="18" charset="0"/>
              </a:rPr>
              <a:t>darba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devēja</a:t>
            </a:r>
            <a:r>
              <a:rPr lang="en-GB" sz="1800" b="0" dirty="0">
                <a:effectLst/>
                <a:latin typeface="Verdana" panose="020B0604030504040204" pitchFamily="34" charset="0"/>
                <a:ea typeface="Times New Roman" panose="02020603050405020304" pitchFamily="18" charset="0"/>
              </a:rPr>
              <a:t> VSAOI; </a:t>
            </a:r>
            <a:r>
              <a:rPr lang="en-GB" sz="1800" b="0" dirty="0" err="1">
                <a:effectLst/>
                <a:latin typeface="Verdana" panose="020B0604030504040204" pitchFamily="34" charset="0"/>
                <a:ea typeface="Times New Roman" panose="02020603050405020304" pitchFamily="18" charset="0"/>
              </a:rPr>
              <a:t>budzēta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pozīciju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detalizācijas</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pakāpe</a:t>
            </a:r>
            <a:endParaRPr lang="lv-LV" sz="1800" b="1"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774133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u="sng" dirty="0"/>
              <a:t>Šajā slaidā vairāk informācijas par praktiskiem padomiem projekta pieteikuma sagatavošanai:</a:t>
            </a:r>
          </a:p>
          <a:p>
            <a:pPr marL="228600" indent="-228600">
              <a:buAutoNum type="arabicParenR"/>
            </a:pPr>
            <a:r>
              <a:rPr lang="lv-LV" b="0" i="0" dirty="0">
                <a:solidFill>
                  <a:srgbClr val="212529"/>
                </a:solidFill>
                <a:effectLst/>
                <a:latin typeface="RobustaTLPro-Regular"/>
              </a:rPr>
              <a:t>Lai būtu iespējams pieteikties konkursā un aizpildīt konkursa pieteikuma veidlapu un budžetu, nepieciešams nodrošināt organizācijas pārstāvjiem MAP piekļuvi. </a:t>
            </a:r>
            <a:r>
              <a:rPr lang="lv-LV" b="0" i="0" dirty="0">
                <a:solidFill>
                  <a:srgbClr val="212529"/>
                </a:solidFill>
                <a:effectLst/>
                <a:latin typeface="RobustaTLPro-Medium"/>
              </a:rPr>
              <a:t>Lūdzam ne vēlāk kā 10 darba dienas pirms 25.06.2024. iesūtīt atbildīgās amatpersonas parakstītu aizpildītu MAP lietotāju izveides veidlapu</a:t>
            </a:r>
            <a:r>
              <a:rPr lang="lv-LV" b="0" i="0" dirty="0">
                <a:solidFill>
                  <a:srgbClr val="212529"/>
                </a:solidFill>
                <a:effectLst/>
                <a:latin typeface="RobustaTLPro-Regular"/>
              </a:rPr>
              <a:t>. Veidlapa pieejama Fonda </a:t>
            </a:r>
            <a:r>
              <a:rPr lang="lv-LV" b="0" i="0" u="sng" dirty="0">
                <a:effectLst/>
                <a:latin typeface="RobustaTLPro-Regular"/>
                <a:hlinkClick r:id="rId3"/>
              </a:rPr>
              <a:t>mājas lapā</a:t>
            </a:r>
            <a:r>
              <a:rPr lang="lv-LV" b="0" i="0" dirty="0">
                <a:solidFill>
                  <a:srgbClr val="212529"/>
                </a:solidFill>
                <a:effectLst/>
                <a:latin typeface="RobustaTLPro-Regular"/>
              </a:rPr>
              <a:t>.</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sz="1200" kern="1200" dirty="0">
                <a:solidFill>
                  <a:srgbClr val="800024"/>
                </a:solidFill>
                <a:latin typeface="Verdana"/>
                <a:ea typeface="+mn-ea"/>
                <a:cs typeface="+mn-cs"/>
              </a:rPr>
              <a:t>Viss Fonda projektu konkursu cikls – pieteikuma iesniegšana, saziņa, statusa informācija, vērtēšanas procesa rezultāti, līgumi, </a:t>
            </a:r>
            <a:r>
              <a:rPr lang="lv-LV" sz="1200" kern="1200" dirty="0">
                <a:solidFill>
                  <a:srgbClr val="800024"/>
                </a:solidFill>
                <a:highlight>
                  <a:srgbClr val="808000"/>
                </a:highlight>
                <a:latin typeface="Verdana"/>
                <a:ea typeface="+mn-ea"/>
                <a:cs typeface="+mn-cs"/>
              </a:rPr>
              <a:t>veiktie maksājumi</a:t>
            </a:r>
            <a:r>
              <a:rPr lang="lv-LV" sz="1200" kern="1200" dirty="0">
                <a:solidFill>
                  <a:srgbClr val="800024"/>
                </a:solidFill>
                <a:latin typeface="Verdana"/>
                <a:ea typeface="+mn-ea"/>
                <a:cs typeface="+mn-cs"/>
              </a:rPr>
              <a:t>, </a:t>
            </a:r>
            <a:r>
              <a:rPr lang="lv-LV" sz="1200" kern="1200" dirty="0">
                <a:solidFill>
                  <a:srgbClr val="800024"/>
                </a:solidFill>
                <a:highlight>
                  <a:srgbClr val="808000"/>
                </a:highlight>
                <a:latin typeface="Verdana"/>
                <a:ea typeface="+mn-ea"/>
                <a:cs typeface="+mn-cs"/>
              </a:rPr>
              <a:t>atskaišu iesniegšana notiek caur MAP</a:t>
            </a:r>
            <a:r>
              <a:rPr lang="lv-LV" sz="1200" kern="1200" dirty="0">
                <a:solidFill>
                  <a:srgbClr val="800024"/>
                </a:solidFill>
                <a:latin typeface="Verdana"/>
                <a:ea typeface="+mn-ea"/>
                <a:cs typeface="+mn-cs"/>
              </a:rPr>
              <a:t>.</a:t>
            </a:r>
            <a:endParaRPr lang="lv-LV" b="0" dirty="0">
              <a:solidFill>
                <a:srgbClr val="800024"/>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Pirms pieteikuma iesniegšanas un līdz Konkursa rezultātu saņemšanai aicinām nodrošināt, ka projekta iesniedzējam nav VID administrēto nodokļu parāda, kas pārsniedz 150 EUR, jo, kā jau iepriekš minēju, šis ir atbilstības vērtēšanas kritērijs, kas nozīmē, ka neatbilstību gadījumā pieteikums tiks noraidīts.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Iesniegt projekta pieteikumu elektroniski MAP līdz 25.06.2024.. plkst. 23:59.</a:t>
            </a:r>
          </a:p>
        </p:txBody>
      </p:sp>
      <p:sp>
        <p:nvSpPr>
          <p:cNvPr id="4" name="Slaida numura vietturis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Šajā slaidā redzams provizorisks programmas konkursa laika grafiks.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2. Projektu pieteikumu vērtēšana noris uzreiz pēc projektu pieteikumu iesniegšanas termiņa beigām.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Ja projekta pieteikumā tiks konstatētas neatbilstības kādā no administratīvās vērtēšanas kritērijiem, tad Fonds nosūtīs projekta iesniedzējam pieprasījumu par nepieciešamajiem papildinājumiem un precizējumiem, kas projekta iesniedzējam būs jāiesniedz 5 darba dienu laikā no pieprasījuma saņemšanas dienas.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4. Pēc rezultātu paziņošanas ar apstiprināto projektu pieteikumu iesniedzējiem tiek uzsākta lēmumā ietverto nosacījumu izpilde (ja attiecināms) un projektu īstenošanas līgumu slēgšana. Projekta īstenošanas līgums ir jānoslēdz 30 dienu laikā no rezultātu saņemšanas.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u="sng" strike="noStrike" dirty="0"/>
              <a:t>Atšķirībā no iepriekšējā gada šī gada projektu īstenošanas gaitā, tiek paredzēti gan starpposma, gan noslēguma pārskati un attiecīgi finansējums tiks izmaksāts divos avansa maksājumos – 1.avansa maksājums 60% apmērā, tas tiks izmaksāts 5 darba dienu laikā pēc līguma parakstīšanas un 2.avansa maksājums 40% apmērā, tas tiks izmaksāts 5 darba dienu laikā pēc starpposma pārskata apstiprināšanas, </a:t>
            </a:r>
            <a:r>
              <a:rPr lang="lv-LV" sz="1800" u="sng" dirty="0">
                <a:effectLst/>
                <a:latin typeface="Times New Roman" panose="02020603050405020304" pitchFamily="18" charset="0"/>
                <a:ea typeface="Times New Roman" panose="02020603050405020304" pitchFamily="18" charset="0"/>
              </a:rPr>
              <a:t>pārskaitot to uz projektam atvērto kontu Valsts kasē.</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effectLst/>
                <a:latin typeface="Times New Roman" panose="02020603050405020304" pitchFamily="18" charset="0"/>
              </a:rPr>
              <a:t>Ja projekta īstenošanas periods ir līdz 4 mēnešiem, tad avanss tiek izmaksāts 100% apmērā un jāiesniedz ir tikai noslēguma pārskats.</a:t>
            </a:r>
            <a:endParaRPr lang="lv-LV" sz="1800" strike="no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Ja ir kādi jautājumi, aicinām tos uzdot tagad.</a:t>
            </a:r>
          </a:p>
          <a:p>
            <a:endParaRPr lang="lv-LV" dirty="0"/>
          </a:p>
          <a:p>
            <a:r>
              <a:rPr lang="lv-LV" dirty="0"/>
              <a:t>Ja vēl rodas jautājumi, aicinām tos iesūtīt uz kristine.ozola@sif.gov.lv</a:t>
            </a:r>
          </a:p>
          <a:p>
            <a:endParaRPr lang="lv-LV" dirty="0"/>
          </a:p>
          <a:p>
            <a:r>
              <a:rPr lang="lv-LV" dirty="0"/>
              <a:t>Paldies par dalību seminārā un veiksmi projektu pieteikumu gatavošanā!</a:t>
            </a:r>
          </a:p>
        </p:txBody>
      </p:sp>
      <p:sp>
        <p:nvSpPr>
          <p:cNvPr id="4" name="Slaida numura vietturis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Semināra saturs ir veidots, balstoties uz  Mērķa finansējuma izlietojuma pārvaldības platformā (MAP) publicēto otrā Konkursa nolikumu un tā pielikumu, projekta īstenošanas līguma projektu. Ar šo dokumentāciju lūgums iepazīties pirms projekta pieteikuma sagatavošanas.</a:t>
            </a:r>
          </a:p>
          <a:p>
            <a:endParaRPr lang="lv-LV" dirty="0"/>
          </a:p>
          <a:p>
            <a:r>
              <a:rPr lang="lv-LV" dirty="0"/>
              <a:t>Semināra laikā pastāstīšu par programmas un konkursa mērķi, projektos atbalstāmajām aktivitātēm, pamatnosacījumiem, kas jāievēro projektu iesniedzējiem, projektu pieteikumu vērtēšanu, attiecināmajām izmaksām un noslēgumā </a:t>
            </a:r>
            <a:r>
              <a:rPr lang="lv-LV" strike="noStrike" dirty="0"/>
              <a:t>sniegšu ieteikumus veiksmīgākai projekta pieteikuma sagatavošanai un iesniegšanai.</a:t>
            </a: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Programmas mērķis </a:t>
            </a:r>
            <a:r>
              <a:rPr lang="lv-LV" sz="1800" b="0" u="none" strike="noStrike" dirty="0">
                <a:effectLst/>
                <a:latin typeface="Times New Roman" panose="02020603050405020304" pitchFamily="18" charset="0"/>
                <a:ea typeface="Times New Roman" panose="02020603050405020304" pitchFamily="18" charset="0"/>
              </a:rPr>
              <a:t>ir nodrošināt </a:t>
            </a:r>
            <a:r>
              <a:rPr lang="lv-LV" sz="1800" b="0" u="none" strike="noStrike" dirty="0" err="1">
                <a:effectLst/>
                <a:latin typeface="Times New Roman" panose="02020603050405020304" pitchFamily="18" charset="0"/>
                <a:ea typeface="Times New Roman" panose="02020603050405020304" pitchFamily="18" charset="0"/>
              </a:rPr>
              <a:t>kultūrorientācijas</a:t>
            </a:r>
            <a:r>
              <a:rPr lang="lv-LV" sz="1800" b="0" u="none" strike="noStrike" dirty="0">
                <a:effectLst/>
                <a:latin typeface="Times New Roman" panose="02020603050405020304" pitchFamily="18" charset="0"/>
                <a:ea typeface="Times New Roman" panose="02020603050405020304" pitchFamily="18" charset="0"/>
              </a:rPr>
              <a:t> kursu un pasākumu, kas sekmē sadarbību starp Ukrainas civiliedzīvotājiem un Latvijas sabiedrību, pieejamību visos Latvijas reģionos.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Konkursa mērķis </a:t>
            </a:r>
            <a:r>
              <a:rPr lang="lv-LV" sz="1800" b="0" u="none" strike="noStrike" dirty="0">
                <a:effectLst/>
                <a:latin typeface="Times New Roman" panose="02020603050405020304" pitchFamily="18" charset="0"/>
                <a:ea typeface="Times New Roman" panose="02020603050405020304" pitchFamily="18" charset="0"/>
              </a:rPr>
              <a:t>ir</a:t>
            </a:r>
            <a:r>
              <a:rPr lang="lv-LV" sz="1800" b="1" u="none" strike="noStrike" dirty="0">
                <a:effectLst/>
                <a:latin typeface="Times New Roman" panose="02020603050405020304" pitchFamily="18" charset="0"/>
                <a:ea typeface="Times New Roman" panose="02020603050405020304" pitchFamily="18" charset="0"/>
              </a:rPr>
              <a:t> </a:t>
            </a:r>
            <a:r>
              <a:rPr lang="lv-LV" sz="1800" b="0" u="none" strike="noStrike" dirty="0">
                <a:effectLst/>
                <a:latin typeface="Times New Roman" panose="02020603050405020304" pitchFamily="18" charset="0"/>
                <a:ea typeface="Times New Roman" panose="02020603050405020304" pitchFamily="18" charset="0"/>
              </a:rPr>
              <a:t>noteikt atbilstošus projektus, kuru īstenošana sniegs būtisku ieguldījumu, lai nodrošinātu </a:t>
            </a:r>
            <a:r>
              <a:rPr lang="lv-LV" sz="1800" b="0" u="none" strike="noStrike" dirty="0" err="1">
                <a:effectLst/>
                <a:latin typeface="Times New Roman" panose="02020603050405020304" pitchFamily="18" charset="0"/>
                <a:ea typeface="Times New Roman" panose="02020603050405020304" pitchFamily="18" charset="0"/>
              </a:rPr>
              <a:t>kultūrorientācijas</a:t>
            </a:r>
            <a:r>
              <a:rPr lang="lv-LV" sz="1800" b="0" u="none" strike="noStrike" dirty="0">
                <a:effectLst/>
                <a:latin typeface="Times New Roman" panose="02020603050405020304" pitchFamily="18" charset="0"/>
                <a:ea typeface="Times New Roman" panose="02020603050405020304" pitchFamily="18" charset="0"/>
              </a:rPr>
              <a:t> kursu un/ vai iekļaušanās pasākumu pieejamību Ukrainas civiliedzīvotājiem, kas ir bērni pirmsskolas vecumā vai vispārējās izglītības apguves vecumā (1.-12. klase), visos Latvijas reģionos.</a:t>
            </a: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562746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Projektos atbalstāmās aktivitātes:</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1.6.1.	</a:t>
            </a:r>
            <a:r>
              <a:rPr lang="en-GB" sz="1800" b="1" dirty="0" err="1">
                <a:solidFill>
                  <a:srgbClr val="000000"/>
                </a:solidFill>
                <a:effectLst/>
                <a:latin typeface="Times New Roman" panose="02020603050405020304" pitchFamily="18" charset="0"/>
                <a:ea typeface="Times New Roman" panose="02020603050405020304" pitchFamily="18" charset="0"/>
              </a:rPr>
              <a:t>Kultūrorientācijas</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kursi</a:t>
            </a:r>
            <a:r>
              <a:rPr lang="en-GB" sz="1800" b="1" dirty="0">
                <a:solidFill>
                  <a:srgbClr val="000000"/>
                </a:solidFill>
                <a:effectLst/>
                <a:latin typeface="Times New Roman" panose="02020603050405020304" pitchFamily="18" charset="0"/>
                <a:ea typeface="Times New Roman" panose="02020603050405020304" pitchFamily="18" charset="0"/>
              </a:rPr>
              <a:t> ar </a:t>
            </a:r>
            <a:r>
              <a:rPr lang="en-GB" sz="1800" b="1" dirty="0" err="1">
                <a:solidFill>
                  <a:srgbClr val="000000"/>
                </a:solidFill>
                <a:effectLst/>
                <a:latin typeface="Times New Roman" panose="02020603050405020304" pitchFamily="18" charset="0"/>
                <a:ea typeface="Times New Roman" panose="02020603050405020304" pitchFamily="18" charset="0"/>
              </a:rPr>
              <a:t>uzsvaru</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uz</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latviešu</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valodas</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lietojamību</a:t>
            </a:r>
            <a:r>
              <a:rPr lang="en-GB" sz="1800" b="1" dirty="0">
                <a:solidFill>
                  <a:srgbClr val="000000"/>
                </a:solidFill>
                <a:effectLst/>
                <a:latin typeface="Times New Roman" panose="02020603050405020304" pitchFamily="18" charset="0"/>
                <a:ea typeface="Times New Roman" panose="02020603050405020304" pitchFamily="18" charset="0"/>
              </a:rPr>
              <a:t> un </a:t>
            </a:r>
            <a:r>
              <a:rPr lang="en-GB" sz="1800" b="1" dirty="0" err="1">
                <a:solidFill>
                  <a:srgbClr val="000000"/>
                </a:solidFill>
                <a:effectLst/>
                <a:latin typeface="Times New Roman" panose="02020603050405020304" pitchFamily="18" charset="0"/>
                <a:ea typeface="Times New Roman" panose="02020603050405020304" pitchFamily="18" charset="0"/>
              </a:rPr>
              <a:t>apmācību</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atbilstoši</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mērķa</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grupas</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vecumam</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kuros</a:t>
            </a:r>
            <a:r>
              <a:rPr lang="en-GB" sz="1800" b="1" dirty="0">
                <a:solidFill>
                  <a:srgbClr val="000000"/>
                </a:solidFill>
                <a:effectLst/>
                <a:latin typeface="Times New Roman" panose="02020603050405020304" pitchFamily="18" charset="0"/>
                <a:ea typeface="Times New Roman" panose="02020603050405020304" pitchFamily="18" charset="0"/>
              </a:rPr>
              <a:t> </a:t>
            </a:r>
            <a:r>
              <a:rPr lang="en-GB" sz="1800" b="1" dirty="0" err="1">
                <a:solidFill>
                  <a:srgbClr val="000000"/>
                </a:solidFill>
                <a:effectLst/>
                <a:latin typeface="Times New Roman" panose="02020603050405020304" pitchFamily="18" charset="0"/>
                <a:ea typeface="Times New Roman" panose="02020603050405020304" pitchFamily="18" charset="0"/>
              </a:rPr>
              <a:t>iekļautas</a:t>
            </a:r>
            <a:r>
              <a:rPr lang="en-GB" sz="1800" b="1" dirty="0">
                <a:solidFill>
                  <a:srgbClr val="000000"/>
                </a:solidFill>
                <a:effectLst/>
                <a:latin typeface="Times New Roman" panose="02020603050405020304" pitchFamily="18" charset="0"/>
                <a:ea typeface="Times New Roman" panose="02020603050405020304" pitchFamily="18" charset="0"/>
              </a:rPr>
              <a:t> </a:t>
            </a:r>
            <a:endParaRPr lang="lv-LV" sz="1800" b="1" dirty="0">
              <a:solidFill>
                <a:srgbClr val="000000"/>
              </a:solidFill>
              <a:effectLst/>
              <a:latin typeface="Times New Roman" panose="02020603050405020304" pitchFamily="18" charset="0"/>
              <a:ea typeface="Times New Roman" panose="02020603050405020304" pitchFamily="18" charset="0"/>
            </a:endParaRPr>
          </a:p>
          <a:p>
            <a:pPr marL="742950" lvl="1" indent="-285750" algn="l">
              <a:spcBef>
                <a:spcPts val="600"/>
              </a:spcBef>
              <a:spcAft>
                <a:spcPts val="0"/>
              </a:spcAft>
              <a:buFontTx/>
              <a:buChar char="-"/>
            </a:pPr>
            <a:r>
              <a:rPr lang="en-GB" sz="1800" dirty="0" err="1">
                <a:solidFill>
                  <a:srgbClr val="000000"/>
                </a:solidFill>
                <a:effectLst/>
                <a:latin typeface="Times New Roman" panose="02020603050405020304" pitchFamily="18" charset="0"/>
                <a:ea typeface="Times New Roman" panose="02020603050405020304" pitchFamily="18" charset="0"/>
              </a:rPr>
              <a:t>trīs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obligātās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tēmas</a:t>
            </a:r>
            <a:r>
              <a:rPr lang="en-GB" sz="1800" dirty="0">
                <a:solidFill>
                  <a:srgbClr val="000000"/>
                </a:solidFill>
                <a:effectLst/>
                <a:latin typeface="Times New Roman" panose="02020603050405020304" pitchFamily="18" charset="0"/>
                <a:ea typeface="Times New Roman" panose="02020603050405020304" pitchFamily="18" charset="0"/>
              </a:rPr>
              <a:t>: Latvijas </a:t>
            </a:r>
            <a:r>
              <a:rPr lang="en-GB" sz="1800" dirty="0" err="1">
                <a:solidFill>
                  <a:srgbClr val="000000"/>
                </a:solidFill>
                <a:effectLst/>
                <a:latin typeface="Times New Roman" panose="02020603050405020304" pitchFamily="18" charset="0"/>
                <a:ea typeface="Times New Roman" panose="02020603050405020304" pitchFamily="18" charset="0"/>
              </a:rPr>
              <a:t>vēsture</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kultūra</a:t>
            </a:r>
            <a:r>
              <a:rPr lang="en-GB" sz="1800" dirty="0">
                <a:solidFill>
                  <a:srgbClr val="000000"/>
                </a:solidFill>
                <a:effectLst/>
                <a:latin typeface="Times New Roman" panose="02020603050405020304" pitchFamily="18" charset="0"/>
                <a:ea typeface="Times New Roman" panose="02020603050405020304" pitchFamily="18" charset="0"/>
              </a:rPr>
              <a:t> un </a:t>
            </a:r>
            <a:r>
              <a:rPr lang="en-GB" sz="1800" dirty="0" err="1">
                <a:solidFill>
                  <a:srgbClr val="000000"/>
                </a:solidFill>
                <a:effectLst/>
                <a:latin typeface="Times New Roman" panose="02020603050405020304" pitchFamily="18" charset="0"/>
                <a:ea typeface="Times New Roman" panose="02020603050405020304" pitchFamily="18" charset="0"/>
              </a:rPr>
              <a:t>vērtības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valsts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pārvalde</a:t>
            </a:r>
            <a:r>
              <a:rPr lang="en-GB" sz="1800" dirty="0">
                <a:solidFill>
                  <a:srgbClr val="000000"/>
                </a:solidFill>
                <a:effectLst/>
                <a:latin typeface="Times New Roman" panose="02020603050405020304" pitchFamily="18" charset="0"/>
                <a:ea typeface="Times New Roman" panose="02020603050405020304" pitchFamily="18" charset="0"/>
              </a:rPr>
              <a:t> un </a:t>
            </a:r>
            <a:r>
              <a:rPr lang="en-GB" sz="1800" dirty="0" err="1">
                <a:solidFill>
                  <a:srgbClr val="000000"/>
                </a:solidFill>
                <a:effectLst/>
                <a:latin typeface="Times New Roman" panose="02020603050405020304" pitchFamily="18" charset="0"/>
                <a:ea typeface="Times New Roman" panose="02020603050405020304" pitchFamily="18" charset="0"/>
              </a:rPr>
              <a:t>tiesiskums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latviešu</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valoda</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skolā</a:t>
            </a:r>
            <a:r>
              <a:rPr lang="en-GB" sz="1800" dirty="0">
                <a:solidFill>
                  <a:srgbClr val="000000"/>
                </a:solidFill>
                <a:effectLst/>
                <a:latin typeface="Times New Roman" panose="02020603050405020304" pitchFamily="18" charset="0"/>
                <a:ea typeface="Times New Roman" panose="02020603050405020304" pitchFamily="18" charset="0"/>
              </a:rPr>
              <a:t>  un </a:t>
            </a:r>
            <a:r>
              <a:rPr lang="en-GB" sz="1800" dirty="0" err="1">
                <a:solidFill>
                  <a:srgbClr val="000000"/>
                </a:solidFill>
                <a:effectLst/>
                <a:latin typeface="Times New Roman" panose="02020603050405020304" pitchFamily="18" charset="0"/>
                <a:ea typeface="Times New Roman" panose="02020603050405020304" pitchFamily="18" charset="0"/>
              </a:rPr>
              <a:t>ikdienā</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prasības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skolas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vidē</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apguves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iespējas</a:t>
            </a:r>
            <a:r>
              <a:rPr lang="en-GB" sz="1800" dirty="0">
                <a:solidFill>
                  <a:srgbClr val="000000"/>
                </a:solidFill>
                <a:effectLst/>
                <a:latin typeface="Times New Roman" panose="02020603050405020304" pitchFamily="18" charset="0"/>
                <a:ea typeface="Times New Roman" panose="02020603050405020304" pitchFamily="18" charset="0"/>
              </a:rPr>
              <a:t>, tai </a:t>
            </a:r>
            <a:r>
              <a:rPr lang="en-GB" sz="1800" dirty="0" err="1">
                <a:solidFill>
                  <a:srgbClr val="000000"/>
                </a:solidFill>
                <a:effectLst/>
                <a:latin typeface="Times New Roman" panose="02020603050405020304" pitchFamily="18" charset="0"/>
                <a:ea typeface="Times New Roman" panose="02020603050405020304" pitchFamily="18" charset="0"/>
              </a:rPr>
              <a:t>skaitā</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pašmācības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iespējas</a:t>
            </a:r>
            <a:r>
              <a:rPr lang="en-GB" sz="1800" dirty="0">
                <a:solidFill>
                  <a:srgbClr val="000000"/>
                </a:solidFill>
                <a:effectLst/>
                <a:latin typeface="Times New Roman" panose="02020603050405020304" pitchFamily="18" charset="0"/>
                <a:ea typeface="Times New Roman" panose="02020603050405020304" pitchFamily="18" charset="0"/>
              </a:rPr>
              <a:t>)</a:t>
            </a:r>
            <a:r>
              <a:rPr lang="lv-LV" sz="1800" dirty="0">
                <a:solidFill>
                  <a:srgbClr val="000000"/>
                </a:solidFill>
                <a:effectLst/>
                <a:latin typeface="Times New Roman" panose="02020603050405020304" pitchFamily="18" charset="0"/>
                <a:ea typeface="Times New Roman" panose="02020603050405020304" pitchFamily="18" charset="0"/>
              </a:rPr>
              <a:t>;</a:t>
            </a:r>
          </a:p>
          <a:p>
            <a:pPr marL="742950" lvl="1" indent="-285750" algn="l">
              <a:spcBef>
                <a:spcPts val="600"/>
              </a:spcBef>
              <a:spcAft>
                <a:spcPts val="0"/>
              </a:spcAft>
              <a:buFontTx/>
              <a:buChar char="-"/>
            </a:pPr>
            <a:r>
              <a:rPr lang="en-GB" sz="1800" dirty="0" err="1">
                <a:solidFill>
                  <a:srgbClr val="000000"/>
                </a:solidFill>
                <a:effectLst/>
                <a:latin typeface="Times New Roman" panose="02020603050405020304" pitchFamily="18" charset="0"/>
                <a:ea typeface="Times New Roman" panose="02020603050405020304" pitchFamily="18" charset="0"/>
              </a:rPr>
              <a:t>cita</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tematika</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atbilstoši</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mērķa</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grupas</a:t>
            </a:r>
            <a:r>
              <a:rPr lang="en-GB" sz="1800" dirty="0">
                <a:solidFill>
                  <a:srgbClr val="000000"/>
                </a:solidFill>
                <a:effectLst/>
                <a:latin typeface="Times New Roman" panose="02020603050405020304" pitchFamily="18" charset="0"/>
                <a:ea typeface="Times New Roman" panose="02020603050405020304" pitchFamily="18" charset="0"/>
              </a:rPr>
              <a:t> </a:t>
            </a:r>
            <a:r>
              <a:rPr lang="en-GB" sz="1800" dirty="0" err="1">
                <a:solidFill>
                  <a:srgbClr val="000000"/>
                </a:solidFill>
                <a:effectLst/>
                <a:latin typeface="Times New Roman" panose="02020603050405020304" pitchFamily="18" charset="0"/>
                <a:ea typeface="Times New Roman" panose="02020603050405020304" pitchFamily="18" charset="0"/>
              </a:rPr>
              <a:t>vajadzībām</a:t>
            </a:r>
            <a:r>
              <a:rPr lang="en-GB" sz="1800" dirty="0">
                <a:solidFill>
                  <a:srgbClr val="000000"/>
                </a:solidFill>
                <a:effectLst/>
                <a:latin typeface="Times New Roman" panose="02020603050405020304" pitchFamily="18" charset="0"/>
                <a:ea typeface="Times New Roman" panose="02020603050405020304" pitchFamily="18" charset="0"/>
              </a:rPr>
              <a:t> un </a:t>
            </a:r>
            <a:r>
              <a:rPr lang="en-GB" sz="1800" dirty="0" err="1">
                <a:solidFill>
                  <a:srgbClr val="000000"/>
                </a:solidFill>
                <a:effectLst/>
                <a:latin typeface="Times New Roman" panose="02020603050405020304" pitchFamily="18" charset="0"/>
                <a:ea typeface="Times New Roman" panose="02020603050405020304" pitchFamily="18" charset="0"/>
              </a:rPr>
              <a:t>interesēm</a:t>
            </a:r>
            <a:r>
              <a:rPr lang="lv-LV" sz="1800" dirty="0">
                <a:solidFill>
                  <a:srgbClr val="000000"/>
                </a:solidFill>
                <a:effectLst/>
                <a:latin typeface="Times New Roman" panose="02020603050405020304" pitchFamily="18" charset="0"/>
                <a:ea typeface="Times New Roman" panose="02020603050405020304" pitchFamily="18" charset="0"/>
              </a:rPr>
              <a:t>.</a:t>
            </a:r>
            <a:endParaRPr lang="lv-LV" sz="1800" b="0" dirty="0">
              <a:solidFill>
                <a:srgbClr val="000000"/>
              </a:solidFill>
              <a:effectLst/>
              <a:latin typeface="Calibri" panose="020F0502020204030204" pitchFamily="34" charset="0"/>
              <a:ea typeface="Times New Roman" panose="02020603050405020304" pitchFamily="18" charset="0"/>
            </a:endParaRPr>
          </a:p>
          <a:p>
            <a:pPr marL="457200" lvl="1" indent="0" algn="l">
              <a:spcBef>
                <a:spcPts val="600"/>
              </a:spcBef>
              <a:spcAft>
                <a:spcPts val="0"/>
              </a:spcAft>
              <a:buFontTx/>
              <a:buNone/>
            </a:pPr>
            <a:r>
              <a:rPr lang="lv-LV" sz="1200" b="0" dirty="0">
                <a:effectLst/>
                <a:latin typeface="+mj-lt"/>
                <a:ea typeface="Times New Roman" panose="02020603050405020304" pitchFamily="18" charset="0"/>
              </a:rPr>
              <a:t>1.6.2.	</a:t>
            </a:r>
            <a:r>
              <a:rPr lang="en-GB" sz="1200" b="1" dirty="0" err="1">
                <a:solidFill>
                  <a:srgbClr val="000000"/>
                </a:solidFill>
                <a:effectLst/>
                <a:latin typeface="Times New Roman" panose="02020603050405020304" pitchFamily="18" charset="0"/>
                <a:ea typeface="Times New Roman" panose="02020603050405020304" pitchFamily="18" charset="0"/>
              </a:rPr>
              <a:t>Pasākumi</a:t>
            </a:r>
            <a:r>
              <a:rPr lang="en-GB" sz="1200" b="1" dirty="0">
                <a:solidFill>
                  <a:srgbClr val="000000"/>
                </a:solidFill>
                <a:effectLst/>
                <a:latin typeface="Times New Roman" panose="02020603050405020304" pitchFamily="18" charset="0"/>
                <a:ea typeface="Times New Roman" panose="02020603050405020304" pitchFamily="18" charset="0"/>
              </a:rPr>
              <a:t> ar </a:t>
            </a:r>
            <a:r>
              <a:rPr lang="en-GB" sz="1200" b="1" dirty="0" err="1">
                <a:solidFill>
                  <a:srgbClr val="000000"/>
                </a:solidFill>
                <a:effectLst/>
                <a:latin typeface="Times New Roman" panose="02020603050405020304" pitchFamily="18" charset="0"/>
                <a:ea typeface="Times New Roman" panose="02020603050405020304" pitchFamily="18" charset="0"/>
              </a:rPr>
              <a:t>uzsvaru</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uz</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latviešu</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valodas</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lietojamību</a:t>
            </a:r>
            <a:r>
              <a:rPr lang="en-GB" sz="1200" b="1" dirty="0">
                <a:solidFill>
                  <a:srgbClr val="000000"/>
                </a:solidFill>
                <a:effectLst/>
                <a:latin typeface="Times New Roman" panose="02020603050405020304" pitchFamily="18" charset="0"/>
                <a:ea typeface="Times New Roman" panose="02020603050405020304" pitchFamily="18" charset="0"/>
              </a:rPr>
              <a:t> un </a:t>
            </a:r>
            <a:r>
              <a:rPr lang="en-GB" sz="1200" b="1" dirty="0" err="1">
                <a:solidFill>
                  <a:srgbClr val="000000"/>
                </a:solidFill>
                <a:effectLst/>
                <a:latin typeface="Times New Roman" panose="02020603050405020304" pitchFamily="18" charset="0"/>
                <a:ea typeface="Times New Roman" panose="02020603050405020304" pitchFamily="18" charset="0"/>
              </a:rPr>
              <a:t>apmācību</a:t>
            </a:r>
            <a:r>
              <a:rPr lang="en-GB" sz="1200" b="1" dirty="0">
                <a:solidFill>
                  <a:srgbClr val="000000"/>
                </a:solidFill>
                <a:effectLst/>
                <a:latin typeface="Times New Roman" panose="02020603050405020304" pitchFamily="18" charset="0"/>
                <a:ea typeface="Times New Roman" panose="02020603050405020304" pitchFamily="18" charset="0"/>
              </a:rPr>
              <a:t>, kas </a:t>
            </a:r>
            <a:r>
              <a:rPr lang="en-GB" sz="1200" b="1" dirty="0" err="1">
                <a:solidFill>
                  <a:srgbClr val="000000"/>
                </a:solidFill>
                <a:effectLst/>
                <a:latin typeface="Times New Roman" panose="02020603050405020304" pitchFamily="18" charset="0"/>
                <a:ea typeface="Times New Roman" panose="02020603050405020304" pitchFamily="18" charset="0"/>
              </a:rPr>
              <a:t>sekmē</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sadarbību</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starp</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Ukrainas</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civiliedzīvotājiem</a:t>
            </a:r>
            <a:r>
              <a:rPr lang="en-GB" sz="1200" b="1" dirty="0">
                <a:solidFill>
                  <a:srgbClr val="000000"/>
                </a:solidFill>
                <a:effectLst/>
                <a:latin typeface="Times New Roman" panose="02020603050405020304" pitchFamily="18" charset="0"/>
                <a:ea typeface="Times New Roman" panose="02020603050405020304" pitchFamily="18" charset="0"/>
              </a:rPr>
              <a:t>, kas </a:t>
            </a:r>
            <a:r>
              <a:rPr lang="en-GB" sz="1200" b="1" dirty="0" err="1">
                <a:solidFill>
                  <a:srgbClr val="000000"/>
                </a:solidFill>
                <a:effectLst/>
                <a:latin typeface="Times New Roman" panose="02020603050405020304" pitchFamily="18" charset="0"/>
                <a:ea typeface="Times New Roman" panose="02020603050405020304" pitchFamily="18" charset="0"/>
              </a:rPr>
              <a:t>ir</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bērni</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pirmsskolas</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vecumā</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vai</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vispārējās</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izglītības</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apguves</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vecumā</a:t>
            </a:r>
            <a:r>
              <a:rPr lang="en-GB" sz="1200" b="1" dirty="0">
                <a:solidFill>
                  <a:srgbClr val="000000"/>
                </a:solidFill>
                <a:effectLst/>
                <a:latin typeface="Times New Roman" panose="02020603050405020304" pitchFamily="18" charset="0"/>
                <a:ea typeface="Times New Roman" panose="02020603050405020304" pitchFamily="18" charset="0"/>
              </a:rPr>
              <a:t> (1.-12. </a:t>
            </a:r>
            <a:r>
              <a:rPr lang="en-GB" sz="1200" b="1" dirty="0" err="1">
                <a:solidFill>
                  <a:srgbClr val="000000"/>
                </a:solidFill>
                <a:effectLst/>
                <a:latin typeface="Times New Roman" panose="02020603050405020304" pitchFamily="18" charset="0"/>
                <a:ea typeface="Times New Roman" panose="02020603050405020304" pitchFamily="18" charset="0"/>
              </a:rPr>
              <a:t>klase</a:t>
            </a:r>
            <a:r>
              <a:rPr lang="en-GB" sz="1200" b="1" dirty="0">
                <a:solidFill>
                  <a:srgbClr val="000000"/>
                </a:solidFill>
                <a:effectLst/>
                <a:latin typeface="Times New Roman" panose="02020603050405020304" pitchFamily="18" charset="0"/>
                <a:ea typeface="Times New Roman" panose="02020603050405020304" pitchFamily="18" charset="0"/>
              </a:rPr>
              <a:t>), un </a:t>
            </a:r>
            <a:r>
              <a:rPr lang="en-GB" sz="1200" b="1" dirty="0" err="1">
                <a:solidFill>
                  <a:srgbClr val="000000"/>
                </a:solidFill>
                <a:effectLst/>
                <a:latin typeface="Times New Roman" panose="02020603050405020304" pitchFamily="18" charset="0"/>
                <a:ea typeface="Times New Roman" panose="02020603050405020304" pitchFamily="18" charset="0"/>
              </a:rPr>
              <a:t>uzņemošo</a:t>
            </a:r>
            <a:r>
              <a:rPr lang="en-GB" sz="1200" b="1" dirty="0">
                <a:solidFill>
                  <a:srgbClr val="000000"/>
                </a:solidFill>
                <a:effectLst/>
                <a:latin typeface="Times New Roman" panose="02020603050405020304" pitchFamily="18" charset="0"/>
                <a:ea typeface="Times New Roman" panose="02020603050405020304" pitchFamily="18" charset="0"/>
              </a:rPr>
              <a:t> </a:t>
            </a:r>
            <a:r>
              <a:rPr lang="en-GB" sz="1200" b="1" dirty="0" err="1">
                <a:solidFill>
                  <a:srgbClr val="000000"/>
                </a:solidFill>
                <a:effectLst/>
                <a:latin typeface="Times New Roman" panose="02020603050405020304" pitchFamily="18" charset="0"/>
                <a:ea typeface="Times New Roman" panose="02020603050405020304" pitchFamily="18" charset="0"/>
              </a:rPr>
              <a:t>kopienu</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gan</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kultūras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gan</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sporta</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gan</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aktīvās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atpūtas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jomā</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gan</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iekštelpās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gan</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ārtelpās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paredzot</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arī</a:t>
            </a:r>
            <a:r>
              <a:rPr lang="en-GB" sz="1200" dirty="0">
                <a:solidFill>
                  <a:srgbClr val="000000"/>
                </a:solidFill>
                <a:effectLst/>
                <a:latin typeface="Times New Roman" panose="02020603050405020304" pitchFamily="18" charset="0"/>
                <a:ea typeface="Times New Roman" panose="02020603050405020304" pitchFamily="18" charset="0"/>
              </a:rPr>
              <a:t> ģimenes </a:t>
            </a:r>
            <a:r>
              <a:rPr lang="en-GB" sz="1200" dirty="0" err="1">
                <a:solidFill>
                  <a:srgbClr val="000000"/>
                </a:solidFill>
                <a:effectLst/>
                <a:latin typeface="Times New Roman" panose="02020603050405020304" pitchFamily="18" charset="0"/>
                <a:ea typeface="Times New Roman" panose="02020603050405020304" pitchFamily="18" charset="0"/>
              </a:rPr>
              <a:t>locekļu</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iesaistes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iespējas</a:t>
            </a:r>
            <a:r>
              <a:rPr lang="en-GB" sz="1200" dirty="0">
                <a:solidFill>
                  <a:srgbClr val="000000"/>
                </a:solidFill>
                <a:effectLst/>
                <a:latin typeface="Times New Roman" panose="02020603050405020304" pitchFamily="18" charset="0"/>
                <a:ea typeface="Times New Roman" panose="02020603050405020304" pitchFamily="18" charset="0"/>
              </a:rPr>
              <a:t>:</a:t>
            </a:r>
            <a:endParaRPr lang="lv-LV" sz="1200" dirty="0">
              <a:solidFill>
                <a:srgbClr val="000000"/>
              </a:solidFill>
              <a:effectLst/>
              <a:latin typeface="Calibri" panose="020F0502020204030204" pitchFamily="34" charset="0"/>
              <a:ea typeface="Calibri" panose="020F0502020204030204" pitchFamily="34" charset="0"/>
            </a:endParaRPr>
          </a:p>
          <a:p>
            <a:pPr marL="1600200" lvl="3" indent="-228600" algn="just">
              <a:buFont typeface="+mj-lt"/>
              <a:buAutoNum type="arabicPeriod"/>
            </a:pPr>
            <a:r>
              <a:rPr lang="en-GB" sz="1200" u="none" strike="noStrike" dirty="0" err="1">
                <a:solidFill>
                  <a:srgbClr val="000000"/>
                </a:solidFill>
                <a:effectLst/>
                <a:latin typeface="Times New Roman" panose="02020603050405020304" pitchFamily="18" charset="0"/>
                <a:ea typeface="Times New Roman" panose="02020603050405020304" pitchFamily="18" charset="0"/>
              </a:rPr>
              <a:t>apmeklējot</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kultūras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pasākumus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vai</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kultūras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iestādes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lai</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iepazītu</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amatiermākslas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profesionālās</a:t>
            </a:r>
            <a:r>
              <a:rPr lang="en-GB" sz="1200" u="none" strike="noStrike" dirty="0">
                <a:solidFill>
                  <a:srgbClr val="000000"/>
                </a:solidFill>
                <a:effectLst/>
                <a:latin typeface="Times New Roman" panose="02020603050405020304" pitchFamily="18" charset="0"/>
                <a:ea typeface="Times New Roman" panose="02020603050405020304" pitchFamily="18" charset="0"/>
              </a:rPr>
              <a:t> un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laikmetīgās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mākslas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piedāvājumu</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vai</a:t>
            </a:r>
            <a:r>
              <a:rPr lang="en-GB" sz="1200" u="none" strike="noStrike" dirty="0">
                <a:solidFill>
                  <a:srgbClr val="000000"/>
                </a:solidFill>
                <a:effectLst/>
                <a:latin typeface="Times New Roman" panose="02020603050405020304" pitchFamily="18" charset="0"/>
                <a:ea typeface="Times New Roman" panose="02020603050405020304" pitchFamily="18" charset="0"/>
              </a:rPr>
              <a:t> Latvijas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kultūras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kanonu</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tostarp</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izmantojot</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iespējas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iepazīt</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pieejamo</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kultūras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produktu</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piedāvājumu</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piemēram</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kultūrizglītības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programmas</a:t>
            </a:r>
            <a:r>
              <a:rPr lang="en-GB" sz="1200" u="none" strike="noStrike" dirty="0">
                <a:solidFill>
                  <a:srgbClr val="000000"/>
                </a:solidFill>
                <a:effectLst/>
                <a:latin typeface="Times New Roman" panose="02020603050405020304" pitchFamily="18" charset="0"/>
                <a:ea typeface="Times New Roman" panose="02020603050405020304" pitchFamily="18" charset="0"/>
              </a:rPr>
              <a:t> “Latvijas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skolas</a:t>
            </a:r>
            <a:r>
              <a:rPr lang="en-GB" sz="1200" u="none" strike="noStrike" dirty="0">
                <a:solidFill>
                  <a:srgbClr val="000000"/>
                </a:solidFill>
                <a:effectLst/>
                <a:latin typeface="Times New Roman" panose="02020603050405020304" pitchFamily="18" charset="0"/>
                <a:ea typeface="Times New Roman" panose="02020603050405020304" pitchFamily="18" charset="0"/>
              </a:rPr>
              <a:t> soma”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ietvaros</a:t>
            </a:r>
            <a:r>
              <a:rPr lang="en-GB" sz="1200" u="none" strike="noStrike" dirty="0">
                <a:solidFill>
                  <a:srgbClr val="000000"/>
                </a:solidFill>
                <a:effectLst/>
                <a:latin typeface="Times New Roman" panose="02020603050405020304" pitchFamily="18" charset="0"/>
                <a:ea typeface="Times New Roman" panose="02020603050405020304" pitchFamily="18" charset="0"/>
              </a:rPr>
              <a:t>;</a:t>
            </a:r>
            <a:endParaRPr lang="lv-LV" sz="1200" u="none" strike="noStrike" dirty="0">
              <a:solidFill>
                <a:srgbClr val="000000"/>
              </a:solidFill>
              <a:effectLst/>
              <a:latin typeface="Calibri" panose="020F0502020204030204" pitchFamily="34" charset="0"/>
              <a:ea typeface="Calibri" panose="020F0502020204030204" pitchFamily="34" charset="0"/>
            </a:endParaRPr>
          </a:p>
          <a:p>
            <a:pPr marL="1600200" lvl="3" indent="-228600" algn="just">
              <a:buFont typeface="+mj-lt"/>
              <a:buAutoNum type="arabicPeriod"/>
            </a:pPr>
            <a:r>
              <a:rPr lang="en-GB" sz="1200" u="none" strike="noStrike" dirty="0" err="1">
                <a:solidFill>
                  <a:srgbClr val="000000"/>
                </a:solidFill>
                <a:effectLst/>
                <a:latin typeface="Times New Roman" panose="02020603050405020304" pitchFamily="18" charset="0"/>
                <a:ea typeface="Times New Roman" panose="02020603050405020304" pitchFamily="18" charset="0"/>
              </a:rPr>
              <a:t>organizējot</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sporta</a:t>
            </a:r>
            <a:r>
              <a:rPr lang="en-GB" sz="1200" u="none" strike="noStrike" dirty="0">
                <a:solidFill>
                  <a:srgbClr val="000000"/>
                </a:solidFill>
                <a:effectLst/>
                <a:latin typeface="Times New Roman" panose="02020603050405020304" pitchFamily="18" charset="0"/>
                <a:ea typeface="Times New Roman" panose="02020603050405020304" pitchFamily="18" charset="0"/>
              </a:rPr>
              <a:t> un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atpūtas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pasākumus</a:t>
            </a:r>
            <a:r>
              <a:rPr lang="en-GB" sz="1200" u="none" strike="noStrike" dirty="0">
                <a:solidFill>
                  <a:srgbClr val="000000"/>
                </a:solidFill>
                <a:effectLst/>
                <a:latin typeface="Times New Roman" panose="02020603050405020304" pitchFamily="18" charset="0"/>
                <a:ea typeface="Times New Roman" panose="02020603050405020304" pitchFamily="18" charset="0"/>
              </a:rPr>
              <a:t>;</a:t>
            </a:r>
            <a:endParaRPr lang="lv-LV" sz="1200" u="none" strike="noStrike" dirty="0">
              <a:solidFill>
                <a:srgbClr val="000000"/>
              </a:solidFill>
              <a:effectLst/>
              <a:latin typeface="Calibri" panose="020F0502020204030204" pitchFamily="34" charset="0"/>
              <a:ea typeface="Calibri" panose="020F0502020204030204" pitchFamily="34" charset="0"/>
            </a:endParaRPr>
          </a:p>
          <a:p>
            <a:pPr marL="1600200" lvl="3" indent="-228600" algn="just">
              <a:buFont typeface="+mj-lt"/>
              <a:buAutoNum type="arabicPeriod"/>
            </a:pPr>
            <a:r>
              <a:rPr lang="en-GB" sz="1200" u="none" strike="noStrike" dirty="0" err="1">
                <a:solidFill>
                  <a:srgbClr val="000000"/>
                </a:solidFill>
                <a:effectLst/>
                <a:latin typeface="Times New Roman" panose="02020603050405020304" pitchFamily="18" charset="0"/>
                <a:ea typeface="Times New Roman" panose="02020603050405020304" pitchFamily="18" charset="0"/>
              </a:rPr>
              <a:t>organizējot</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pasākumus</a:t>
            </a:r>
            <a:r>
              <a:rPr lang="en-GB" sz="1200" u="none" strike="noStrike" dirty="0">
                <a:solidFill>
                  <a:srgbClr val="000000"/>
                </a:solidFill>
                <a:effectLst/>
                <a:latin typeface="Times New Roman" panose="02020603050405020304" pitchFamily="18" charset="0"/>
                <a:ea typeface="Times New Roman" panose="02020603050405020304" pitchFamily="18" charset="0"/>
              </a:rPr>
              <a:t>, kas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veicina</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starpkultūru</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komunikāciju</a:t>
            </a:r>
            <a:r>
              <a:rPr lang="en-GB" sz="1200" u="none" strike="noStrike" dirty="0">
                <a:solidFill>
                  <a:srgbClr val="000000"/>
                </a:solidFill>
                <a:effectLst/>
                <a:latin typeface="Times New Roman" panose="02020603050405020304" pitchFamily="18" charset="0"/>
                <a:ea typeface="Times New Roman" panose="02020603050405020304" pitchFamily="18" charset="0"/>
              </a:rPr>
              <a:t> un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saliedētas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sabiedrības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attīstību</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iesaistot</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aktivitātēs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mērķa</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grupas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pārstāvjus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kā</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lektorus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vai</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ekspertus</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pasākumu</a:t>
            </a:r>
            <a:r>
              <a:rPr lang="en-GB" sz="1200" u="none" strike="noStrike" dirty="0">
                <a:solidFill>
                  <a:srgbClr val="000000"/>
                </a:solidFill>
                <a:effectLst/>
                <a:latin typeface="Times New Roman" panose="02020603050405020304" pitchFamily="18" charset="0"/>
                <a:ea typeface="Times New Roman" panose="02020603050405020304" pitchFamily="18" charset="0"/>
              </a:rPr>
              <a:t> </a:t>
            </a:r>
            <a:r>
              <a:rPr lang="en-GB" sz="1200" u="none" strike="noStrike" dirty="0" err="1">
                <a:solidFill>
                  <a:srgbClr val="000000"/>
                </a:solidFill>
                <a:effectLst/>
                <a:latin typeface="Times New Roman" panose="02020603050405020304" pitchFamily="18" charset="0"/>
                <a:ea typeface="Times New Roman" panose="02020603050405020304" pitchFamily="18" charset="0"/>
              </a:rPr>
              <a:t>norisē</a:t>
            </a:r>
            <a:r>
              <a:rPr lang="en-GB" sz="1200" u="none" strike="noStrike" dirty="0">
                <a:solidFill>
                  <a:srgbClr val="000000"/>
                </a:solidFill>
                <a:effectLst/>
                <a:latin typeface="Times New Roman" panose="02020603050405020304" pitchFamily="18" charset="0"/>
                <a:ea typeface="Times New Roman" panose="02020603050405020304" pitchFamily="18" charset="0"/>
              </a:rPr>
              <a:t>.</a:t>
            </a:r>
            <a:endParaRPr lang="lv-LV" sz="1200" u="none" strike="noStrike" dirty="0">
              <a:solidFill>
                <a:srgbClr val="000000"/>
              </a:solidFill>
              <a:effectLst/>
              <a:latin typeface="Calibri" panose="020F0502020204030204" pitchFamily="34" charset="0"/>
              <a:ea typeface="Calibri" panose="020F0502020204030204" pitchFamily="34" charset="0"/>
            </a:endParaRP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1.6.3.	</a:t>
            </a:r>
            <a:r>
              <a:rPr lang="lv-LV" sz="1200" b="1" dirty="0">
                <a:effectLst/>
                <a:latin typeface="+mj-lt"/>
                <a:ea typeface="Times New Roman" panose="02020603050405020304" pitchFamily="18" charset="0"/>
              </a:rPr>
              <a:t>citas aktivitātes </a:t>
            </a:r>
            <a:r>
              <a:rPr lang="lv-LV" sz="1800" b="1" dirty="0">
                <a:effectLst/>
                <a:latin typeface="Times New Roman" panose="02020603050405020304" pitchFamily="18" charset="0"/>
                <a:ea typeface="Times New Roman" panose="02020603050405020304" pitchFamily="18" charset="0"/>
              </a:rPr>
              <a:t>ar uzsvaru uz latviešu valodas lietojamību un apmācību, kas sekmē Ukrainas civiliedzīvotāju, kas ir bērni pirmsskolas vecumā vai vispārējās izglītības apguves vecumā (1.-12. klase), </a:t>
            </a:r>
            <a:r>
              <a:rPr lang="lv-LV" sz="1800" dirty="0">
                <a:effectLst/>
                <a:latin typeface="Times New Roman" panose="02020603050405020304" pitchFamily="18" charset="0"/>
                <a:ea typeface="Times New Roman" panose="02020603050405020304" pitchFamily="18" charset="0"/>
              </a:rPr>
              <a:t>iekļaušanos Latvijas sabiedrībā.</a:t>
            </a:r>
          </a:p>
          <a:p>
            <a:pPr marL="457200" lvl="1" indent="0" algn="just">
              <a:spcAft>
                <a:spcPts val="1200"/>
              </a:spcAft>
              <a:buSzPts val="1200"/>
              <a:buFont typeface="Times New Roman" panose="02020603050405020304" pitchFamily="18" charset="0"/>
              <a:buNone/>
            </a:pPr>
            <a:endParaRPr lang="lv-LV" sz="1200" b="0" u="none" strike="noStrike" dirty="0">
              <a:effectLst/>
              <a:latin typeface="+mj-lt"/>
              <a:ea typeface="Times New Roman" panose="02020603050405020304" pitchFamily="18" charset="0"/>
            </a:endParaRPr>
          </a:p>
          <a:p>
            <a:pPr marL="457200" lvl="1" indent="0" algn="just">
              <a:spcAft>
                <a:spcPts val="1200"/>
              </a:spcAft>
              <a:buSzPts val="1200"/>
              <a:buFont typeface="Times New Roman" panose="02020603050405020304" pitchFamily="18" charset="0"/>
              <a:buNone/>
            </a:pPr>
            <a:r>
              <a:rPr lang="lv-LV" sz="1800" b="0" u="none" strike="noStrike" dirty="0">
                <a:effectLst/>
                <a:latin typeface="Times New Roman" panose="02020603050405020304" pitchFamily="18" charset="0"/>
                <a:ea typeface="Times New Roman" panose="02020603050405020304" pitchFamily="18" charset="0"/>
              </a:rPr>
              <a:t>Katra projekta ietvaros jānodrošina </a:t>
            </a:r>
            <a:r>
              <a:rPr lang="lv-LV" sz="1800" b="1" u="none" strike="noStrike" dirty="0">
                <a:effectLst/>
                <a:latin typeface="Times New Roman" panose="02020603050405020304" pitchFamily="18" charset="0"/>
                <a:ea typeface="Times New Roman" panose="02020603050405020304" pitchFamily="18" charset="0"/>
              </a:rPr>
              <a:t>bezmaksas </a:t>
            </a:r>
            <a:r>
              <a:rPr lang="lv-LV" sz="1800" b="1" u="none" strike="noStrike" dirty="0" err="1">
                <a:effectLst/>
                <a:latin typeface="Times New Roman" panose="02020603050405020304" pitchFamily="18" charset="0"/>
                <a:ea typeface="Times New Roman" panose="02020603050405020304" pitchFamily="18" charset="0"/>
              </a:rPr>
              <a:t>kultūrorientācijas</a:t>
            </a:r>
            <a:r>
              <a:rPr lang="lv-LV" sz="1800" b="1" u="none" strike="noStrike" dirty="0">
                <a:effectLst/>
                <a:latin typeface="Times New Roman" panose="02020603050405020304" pitchFamily="18" charset="0"/>
                <a:ea typeface="Times New Roman" panose="02020603050405020304" pitchFamily="18" charset="0"/>
              </a:rPr>
              <a:t> kursu un/ vai pasākumu</a:t>
            </a:r>
            <a:r>
              <a:rPr lang="lv-LV" sz="1800" b="0" u="none" strike="noStrike" dirty="0">
                <a:effectLst/>
                <a:latin typeface="Times New Roman" panose="02020603050405020304" pitchFamily="18" charset="0"/>
                <a:ea typeface="Times New Roman" panose="02020603050405020304" pitchFamily="18" charset="0"/>
              </a:rPr>
              <a:t>, kas sekmē sadarbību starp Ukrainas civiliedzīvotājiem, kas ir bērni pirmsskolas vecumā vai vispārējās izglītības apguves vecumā (1.-12. klase), un Latvijas sabiedrību, pieejamība latviešu vai ukraiņu valodā.</a:t>
            </a:r>
            <a:endParaRPr lang="lv-LV" sz="1800" b="1" u="none" strike="noStrike" dirty="0">
              <a:effectLst/>
              <a:latin typeface="Times New Roman" panose="02020603050405020304" pitchFamily="18" charset="0"/>
              <a:ea typeface="Times New Roman" panose="02020603050405020304" pitchFamily="18" charset="0"/>
            </a:endParaRP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1463727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1. </a:t>
            </a:r>
            <a:r>
              <a:rPr lang="lv-LV" dirty="0"/>
              <a:t>Projekta izmaksu </a:t>
            </a:r>
            <a:r>
              <a:rPr lang="lv-LV" dirty="0" err="1"/>
              <a:t>attiecināmības</a:t>
            </a:r>
            <a:r>
              <a:rPr lang="lv-LV" dirty="0"/>
              <a:t> periods ir no </a:t>
            </a:r>
            <a:r>
              <a:rPr lang="lv-LV" b="1" dirty="0"/>
              <a:t>2024. gada 1. jūlija līdz 2024. gada 31. decembrim. </a:t>
            </a:r>
            <a:r>
              <a:rPr lang="lv-LV" dirty="0"/>
              <a:t>Visām projekta aktivitātēm jābūt pabeigtām līdz 2024. gada 31. decembrim. Atkarībā no projektā plānotajiem kursiem un pasākumiem, un to apjoma, projekta īstenošanas periods arī var būt īsāks kā norādīts konkursa nolikumā, taču tam noteikti jāiekļaujas šajā periodā.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2. </a:t>
            </a:r>
            <a:r>
              <a:rPr lang="lv-LV" sz="1800" b="0" u="none" strike="noStrike" dirty="0">
                <a:effectLst/>
                <a:latin typeface="Times New Roman" panose="02020603050405020304" pitchFamily="18" charset="0"/>
                <a:ea typeface="Times New Roman" panose="02020603050405020304" pitchFamily="18" charset="0"/>
              </a:rPr>
              <a:t>Programmas finansējums veido 100% no projekta kopējām attiecināmajām izmaksām. Projekta pieteicējs Konkursā var iesniegt tikai 1 projekta pieteikumu. </a:t>
            </a:r>
            <a:r>
              <a:rPr lang="lv-LV" sz="1200" b="0" u="none" strike="noStrike" dirty="0">
                <a:effectLst/>
                <a:latin typeface="Times New Roman" panose="02020603050405020304" pitchFamily="18" charset="0"/>
                <a:ea typeface="Times New Roman" panose="02020603050405020304" pitchFamily="18" charset="0"/>
              </a:rPr>
              <a:t>P</a:t>
            </a:r>
            <a:r>
              <a:rPr lang="lv-LV" sz="1200" strike="noStrike" dirty="0"/>
              <a:t>rogrammas kopējais pieejamais finansējums ir ne mazāk kā </a:t>
            </a:r>
            <a:r>
              <a:rPr lang="lv-LV" sz="1800" dirty="0">
                <a:effectLst/>
                <a:latin typeface="Times New Roman" panose="02020603050405020304" pitchFamily="18" charset="0"/>
                <a:ea typeface="Times New Roman" panose="02020603050405020304" pitchFamily="18" charset="0"/>
              </a:rPr>
              <a:t>1 591 931,41 </a:t>
            </a:r>
            <a:r>
              <a:rPr lang="lv-LV" sz="1200" strike="noStrike" dirty="0"/>
              <a:t>EUR, </a:t>
            </a:r>
            <a:r>
              <a:rPr lang="lv-LV" sz="1800" dirty="0">
                <a:effectLst/>
                <a:latin typeface="Times New Roman" panose="02020603050405020304" pitchFamily="18" charset="0"/>
                <a:ea typeface="Times New Roman" panose="02020603050405020304" pitchFamily="18" charset="0"/>
              </a:rPr>
              <a:t>vienam projektam un pieteicējam pieejamais minimālais finansējums ir 10 000 EUR, maksimālais finansējums ir 100 000 EUR.</a:t>
            </a:r>
            <a:endParaRPr lang="lv-LV" sz="1200"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cs typeface="Calibri"/>
              </a:rPr>
              <a:t>1. </a:t>
            </a:r>
            <a:r>
              <a:rPr lang="lv-LV" dirty="0">
                <a:cs typeface="Calibri"/>
              </a:rPr>
              <a:t>Projektu aktivitāšu mērķa grupa :</a:t>
            </a:r>
          </a:p>
          <a:p>
            <a:pPr marL="0" indent="0">
              <a:buNone/>
            </a:pPr>
            <a:r>
              <a:rPr lang="lv-LV" dirty="0">
                <a:cs typeface="Calibri"/>
              </a:rPr>
              <a:t>1.9.1.	</a:t>
            </a:r>
            <a:r>
              <a:rPr lang="lv-LV" dirty="0" err="1">
                <a:cs typeface="Calibri"/>
              </a:rPr>
              <a:t>kultūrorientācijas</a:t>
            </a:r>
            <a:r>
              <a:rPr lang="lv-LV" dirty="0">
                <a:cs typeface="Calibri"/>
              </a:rPr>
              <a:t> kursiem ir Ukrainas civiliedzīvotāji , kas ir bērni pirmsskolas vecumā vai vispārējās izglītības apguves vecumā (1.-12. klase);</a:t>
            </a:r>
          </a:p>
          <a:p>
            <a:pPr marL="0" indent="0">
              <a:buNone/>
            </a:pPr>
            <a:r>
              <a:rPr lang="lv-LV" dirty="0">
                <a:cs typeface="Calibri"/>
              </a:rPr>
              <a:t>1.9.2.	KN noteiktajiem atbalstāmajiem pasākumiem ir Ukrainas civiliedzīvotāji, kas ir bērni pirmsskolas vecumā vai vispārējās izglītības apguves vecumā (1.-12. klase), to ģimenes locekļi un uzņemošā kopiena.</a:t>
            </a:r>
          </a:p>
          <a:p>
            <a:pPr marL="0" indent="0">
              <a:buNone/>
            </a:pPr>
            <a:endParaRPr lang="lv-LV" dirty="0">
              <a:cs typeface="Calibri"/>
            </a:endParaRPr>
          </a:p>
          <a:p>
            <a:pPr marL="0" indent="0">
              <a:buNone/>
            </a:pPr>
            <a:r>
              <a:rPr lang="lv-LV" b="1" dirty="0">
                <a:cs typeface="Calibri"/>
              </a:rPr>
              <a:t>2. </a:t>
            </a:r>
            <a:r>
              <a:rPr lang="lv-LV" dirty="0">
                <a:cs typeface="Calibri"/>
              </a:rPr>
              <a:t>Projekta īstenošanas vieta ir Latvija un </a:t>
            </a:r>
            <a:r>
              <a:rPr lang="lv-LV" dirty="0" err="1">
                <a:cs typeface="Calibri"/>
              </a:rPr>
              <a:t>kultūrorientācijas</a:t>
            </a:r>
            <a:r>
              <a:rPr lang="lv-LV" dirty="0">
                <a:cs typeface="Calibri"/>
              </a:rPr>
              <a:t> kursiem un pasākumiem ir jābūt nodrošinātiem mērķa grupai bez maksas.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dirty="0">
                <a:effectLst/>
                <a:latin typeface="Times New Roman" panose="02020603050405020304" pitchFamily="18" charset="0"/>
                <a:ea typeface="Calibri" panose="020F0502020204030204" pitchFamily="34" charset="0"/>
                <a:cs typeface="Calibri"/>
              </a:rPr>
              <a:t>3</a:t>
            </a:r>
            <a:r>
              <a:rPr lang="lv-LV" sz="1800" dirty="0">
                <a:effectLst/>
                <a:latin typeface="Times New Roman" panose="02020603050405020304" pitchFamily="18" charset="0"/>
                <a:ea typeface="Calibri" panose="020F0502020204030204" pitchFamily="34" charset="0"/>
                <a:cs typeface="Calibri"/>
              </a:rPr>
              <a:t>. </a:t>
            </a:r>
            <a:r>
              <a:rPr lang="lv-LV" sz="1800" u="none" strike="noStrike" dirty="0">
                <a:effectLst/>
                <a:latin typeface="Times New Roman" panose="02020603050405020304" pitchFamily="18" charset="0"/>
                <a:ea typeface="Times New Roman" panose="02020603050405020304" pitchFamily="18" charset="0"/>
              </a:rPr>
              <a:t>Katra projekta ietvaros jānodrošina </a:t>
            </a:r>
            <a:r>
              <a:rPr lang="lv-LV" sz="1800" b="1" u="none" strike="noStrike" dirty="0">
                <a:effectLst/>
                <a:latin typeface="Times New Roman" panose="02020603050405020304" pitchFamily="18" charset="0"/>
                <a:ea typeface="Times New Roman" panose="02020603050405020304" pitchFamily="18" charset="0"/>
              </a:rPr>
              <a:t>bezmaksas </a:t>
            </a:r>
            <a:r>
              <a:rPr lang="lv-LV" sz="1800" b="1" u="none" strike="noStrike" dirty="0" err="1">
                <a:effectLst/>
                <a:latin typeface="Times New Roman" panose="02020603050405020304" pitchFamily="18" charset="0"/>
                <a:ea typeface="Times New Roman" panose="02020603050405020304" pitchFamily="18" charset="0"/>
              </a:rPr>
              <a:t>kultūrorientācijas</a:t>
            </a:r>
            <a:r>
              <a:rPr lang="lv-LV" sz="1800" b="1" u="none" strike="noStrike" dirty="0">
                <a:effectLst/>
                <a:latin typeface="Times New Roman" panose="02020603050405020304" pitchFamily="18" charset="0"/>
                <a:ea typeface="Times New Roman" panose="02020603050405020304" pitchFamily="18" charset="0"/>
              </a:rPr>
              <a:t> kursu un/ vai pasākumu</a:t>
            </a:r>
            <a:r>
              <a:rPr lang="lv-LV" sz="1800" u="none" strike="noStrike" dirty="0">
                <a:effectLst/>
                <a:latin typeface="Times New Roman" panose="02020603050405020304" pitchFamily="18" charset="0"/>
                <a:ea typeface="Times New Roman" panose="02020603050405020304" pitchFamily="18" charset="0"/>
              </a:rPr>
              <a:t>, kas sekmē sadarbību starp Ukrainas civiliedzīvotājiem, kas ir bērni pirmsskolas vecumā vai vispārējās izglītības apguves vecumā (1.-12. klase), un Latvijas sabiedrību, pieejamība latviešu vai ukraiņu valodā.</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Aft>
                <a:spcPts val="1200"/>
              </a:spcAft>
              <a:buFont typeface="+mj-lt"/>
              <a:buNone/>
              <a:tabLst>
                <a:tab pos="810260" algn="l"/>
              </a:tabLst>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1387184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nSpc>
                <a:spcPct val="120000"/>
              </a:lnSpc>
              <a:spcBef>
                <a:spcPts val="0"/>
              </a:spcBef>
            </a:pPr>
            <a:r>
              <a:rPr lang="lv-LV" sz="6000" b="1" dirty="0">
                <a:solidFill>
                  <a:srgbClr val="FF0000"/>
                </a:solidFill>
              </a:rPr>
              <a:t>Visi šajā slaidā uzskaitītie nosacījumi tiek vērtēti atbilstības vērtēšanā. Pieteikuma iesniedzējam ir jāatbilst visām šīm prasībām.</a:t>
            </a:r>
          </a:p>
          <a:p>
            <a:pPr>
              <a:lnSpc>
                <a:spcPct val="120000"/>
              </a:lnSpc>
              <a:spcBef>
                <a:spcPts val="0"/>
              </a:spcBef>
            </a:pPr>
            <a:endParaRPr lang="lv-LV" sz="6000" b="1" dirty="0">
              <a:solidFill>
                <a:srgbClr val="FF0000"/>
              </a:solidFill>
            </a:endParaRPr>
          </a:p>
          <a:p>
            <a:pPr>
              <a:lnSpc>
                <a:spcPct val="120000"/>
              </a:lnSpc>
              <a:spcBef>
                <a:spcPts val="0"/>
              </a:spcBef>
            </a:pPr>
            <a:r>
              <a:rPr lang="lv-LV" sz="6000" dirty="0"/>
              <a:t>Projekta pieteikumu </a:t>
            </a:r>
            <a:r>
              <a:rPr lang="lv-LV" sz="6000" b="1" u="sng" dirty="0"/>
              <a:t>var iesniegt:</a:t>
            </a:r>
          </a:p>
          <a:p>
            <a:pPr marL="171450" indent="-171450">
              <a:lnSpc>
                <a:spcPct val="120000"/>
              </a:lnSpc>
              <a:spcBef>
                <a:spcPts val="0"/>
              </a:spcBef>
              <a:buFont typeface="Arial" panose="020B0604020202020204" pitchFamily="34" charset="0"/>
              <a:buChar char="•"/>
            </a:pPr>
            <a:r>
              <a:rPr lang="lv-LV" b="1" dirty="0"/>
              <a:t>LR Uzņēmumu reģistra vestajā biedrību un nodibinājumu reģistrā reģistrētās nevalstiskās organizācijas, LR tiešās vai pastarpinātās valsts pārvaldes iestādes, atvasinātas publiskas personas, citas valsts iestādes un sociālais uzņēmums (atbilstoši Sociālā uzņēmuma likumam)</a:t>
            </a:r>
          </a:p>
          <a:p>
            <a:pPr marL="0" indent="0">
              <a:lnSpc>
                <a:spcPct val="120000"/>
              </a:lnSpc>
              <a:spcBef>
                <a:spcPts val="0"/>
              </a:spcBef>
              <a:buFont typeface="Arial" panose="020B0604020202020204" pitchFamily="34" charset="0"/>
              <a:buNone/>
            </a:pPr>
            <a:r>
              <a:rPr lang="lv-LV" dirty="0"/>
              <a:t>Informācija tiks pārbaudīta pēc projekta pieteikumā sniegtās informācijas. </a:t>
            </a:r>
          </a:p>
          <a:p>
            <a:pPr marL="171450" indent="-171450">
              <a:lnSpc>
                <a:spcPct val="120000"/>
              </a:lnSpc>
              <a:spcBef>
                <a:spcPts val="0"/>
              </a:spcBef>
              <a:buFont typeface="Arial" panose="020B0604020202020204" pitchFamily="34" charset="0"/>
              <a:buChar char="•"/>
            </a:pPr>
            <a:endParaRPr lang="lv-LV" dirty="0"/>
          </a:p>
          <a:p>
            <a:pPr>
              <a:lnSpc>
                <a:spcPct val="120000"/>
              </a:lnSpc>
              <a:spcBef>
                <a:spcPts val="0"/>
              </a:spcBef>
            </a:pPr>
            <a:r>
              <a:rPr lang="lv-LV" dirty="0"/>
              <a:t>Projekta pieteicējs:</a:t>
            </a:r>
          </a:p>
          <a:p>
            <a:pPr marL="171450" indent="-171450">
              <a:lnSpc>
                <a:spcPct val="120000"/>
              </a:lnSpc>
              <a:spcBef>
                <a:spcPts val="0"/>
              </a:spcBef>
              <a:buFont typeface="Arial" panose="020B0604020202020204" pitchFamily="34" charset="0"/>
              <a:buChar char="•"/>
            </a:pPr>
            <a:r>
              <a:rPr lang="lv-LV" b="1" dirty="0"/>
              <a:t>darbojas saliedētas sabiedrības attīstības, izglītības vai sociālās iekļaušanās jomā;</a:t>
            </a:r>
          </a:p>
          <a:p>
            <a:pPr marL="0" indent="0">
              <a:lnSpc>
                <a:spcPct val="120000"/>
              </a:lnSpc>
              <a:spcBef>
                <a:spcPts val="0"/>
              </a:spcBef>
              <a:buFont typeface="Arial" panose="020B0604020202020204" pitchFamily="34" charset="0"/>
              <a:buNone/>
            </a:pPr>
            <a:r>
              <a:rPr lang="lv-LV" b="0" dirty="0"/>
              <a:t>Informācija tiks pārbaudīta pēc pieteikuma formas A1 sadaļā, tīmekļa vietnēs un sociālajos tīklos pieejamās informācijas, projekta iesniedzēja darbības jomu saskaņā ar NACE 2. redakciju, ja tāda ir reģistrēta. Tāpēc projekta pieteikumā ir svarīgi norādīt organizācijas līdzšinējo pieredzi minētajās jomās. </a:t>
            </a:r>
          </a:p>
          <a:p>
            <a:pPr marL="0" indent="0">
              <a:lnSpc>
                <a:spcPct val="120000"/>
              </a:lnSpc>
              <a:spcBef>
                <a:spcPts val="0"/>
              </a:spcBef>
              <a:buFont typeface="Arial" panose="020B0604020202020204" pitchFamily="34" charset="0"/>
              <a:buNone/>
            </a:pPr>
            <a:endParaRPr lang="lv-LV" b="0" dirty="0"/>
          </a:p>
          <a:p>
            <a:pPr marL="171450" indent="-171450">
              <a:lnSpc>
                <a:spcPct val="120000"/>
              </a:lnSpc>
              <a:spcBef>
                <a:spcPts val="0"/>
              </a:spcBef>
              <a:buFont typeface="Arial" panose="020B0604020202020204" pitchFamily="34" charset="0"/>
              <a:buChar char="•"/>
            </a:pPr>
            <a:r>
              <a:rPr lang="lv-LV" b="1" dirty="0"/>
              <a:t>projekta ietvaros nodrošina bezmaksas </a:t>
            </a:r>
            <a:r>
              <a:rPr lang="lv-LV" b="1" dirty="0" err="1"/>
              <a:t>kultūrorientācijas</a:t>
            </a:r>
            <a:r>
              <a:rPr lang="lv-LV" b="1" dirty="0"/>
              <a:t> kursu/ -</a:t>
            </a:r>
            <a:r>
              <a:rPr lang="lv-LV" b="1" dirty="0" err="1"/>
              <a:t>us</a:t>
            </a:r>
            <a:r>
              <a:rPr lang="lv-LV" b="1" dirty="0"/>
              <a:t> un/ vai, pasākumu/ -</a:t>
            </a:r>
            <a:r>
              <a:rPr lang="lv-LV" b="1" dirty="0" err="1"/>
              <a:t>us</a:t>
            </a:r>
            <a:r>
              <a:rPr lang="lv-LV" b="1" dirty="0"/>
              <a:t>, kas sekmē sadarbību starp Ukrainas civiliedzīvotājiem, kas ir bērni pirmsskolas vecumā vai vispārējās izglītības apguves vecumā (1.-12. klase);</a:t>
            </a:r>
          </a:p>
          <a:p>
            <a:pPr marL="0" indent="0">
              <a:lnSpc>
                <a:spcPct val="120000"/>
              </a:lnSpc>
              <a:spcBef>
                <a:spcPts val="0"/>
              </a:spcBef>
              <a:buFont typeface="Arial" panose="020B0604020202020204" pitchFamily="34" charset="0"/>
              <a:buNone/>
            </a:pPr>
            <a:r>
              <a:rPr lang="lv-LV" b="0" dirty="0"/>
              <a:t>Informācija tiks pārbaudīta pēc pieteikuma formas B4 sadaļā sniegtās informācijas.</a:t>
            </a:r>
          </a:p>
          <a:p>
            <a:pPr marL="0" indent="0">
              <a:lnSpc>
                <a:spcPct val="120000"/>
              </a:lnSpc>
              <a:spcBef>
                <a:spcPts val="0"/>
              </a:spcBef>
              <a:buFont typeface="Arial" panose="020B0604020202020204" pitchFamily="34" charset="0"/>
              <a:buNone/>
            </a:pPr>
            <a:endParaRPr lang="lv-LV" b="0" dirty="0"/>
          </a:p>
          <a:p>
            <a:pPr marL="171450" indent="-171450">
              <a:lnSpc>
                <a:spcPct val="120000"/>
              </a:lnSpc>
              <a:spcBef>
                <a:spcPts val="0"/>
              </a:spcBef>
              <a:buFont typeface="Arial" panose="020B0604020202020204" pitchFamily="34" charset="0"/>
              <a:buChar char="•"/>
            </a:pPr>
            <a:r>
              <a:rPr lang="lv-LV" b="1" dirty="0"/>
              <a:t>Projekta pieteicējs pēdējo 3 (trīs) gadu laikā ir organizējis vismaz 2 (divus) kādai no projekta pieteikumā plānotajām aktivitātēm līdzvērtīgus pasākumus konkursa nolikuma 1.9. punktā noteiktā vecuma mērķa grupai;</a:t>
            </a:r>
          </a:p>
          <a:p>
            <a:pPr marL="0" indent="0">
              <a:lnSpc>
                <a:spcPct val="120000"/>
              </a:lnSpc>
              <a:spcBef>
                <a:spcPts val="0"/>
              </a:spcBef>
              <a:buFont typeface="Arial" panose="020B0604020202020204" pitchFamily="34" charset="0"/>
              <a:buNone/>
            </a:pPr>
            <a:r>
              <a:rPr lang="lv-LV" b="0" dirty="0"/>
              <a:t>Informācija tiks pārbaudīta pēc pieteikuma formas A2 sadaļā un B4 sadaļā sniegtās informācijas un tiks izvērtēts vai pieteikuma iesniedzējam pēdējo 3 gadu laikā ir pieredze vismaz 2 līdzvērtīgu pasākumu organizēšanā KN noteiktajai mērķa grupai.</a:t>
            </a:r>
            <a:endParaRPr lang="lv-LV" b="1" dirty="0"/>
          </a:p>
          <a:p>
            <a:pPr marL="171450" indent="-171450">
              <a:lnSpc>
                <a:spcPct val="120000"/>
              </a:lnSpc>
              <a:spcBef>
                <a:spcPts val="0"/>
              </a:spcBef>
              <a:buFont typeface="Arial" panose="020B0604020202020204" pitchFamily="34" charset="0"/>
              <a:buChar char="•"/>
            </a:pPr>
            <a:r>
              <a:rPr lang="lv-LV" b="1" dirty="0"/>
              <a:t>ir iesniedzis nodokļu deklarācijas un nav Valsts ieņēmumu dienesta administrēto nodokļu parāds, kas pārsniedz 150 EUR uz projektu pieteikumu iesniegšanas termiņa pēdējo dienu (25.06.2024.) un dienu, kad vērtēšanas komisija pieņem lēmumu par projekta virzīšanu apstiprināšanai;</a:t>
            </a:r>
          </a:p>
          <a:p>
            <a:pPr marL="0" indent="0">
              <a:lnSpc>
                <a:spcPct val="120000"/>
              </a:lnSpc>
              <a:spcBef>
                <a:spcPts val="0"/>
              </a:spcBef>
              <a:buFont typeface="Arial" panose="020B0604020202020204" pitchFamily="34" charset="0"/>
              <a:buNone/>
            </a:pPr>
            <a:r>
              <a:rPr lang="lv-LV" b="0" dirty="0"/>
              <a:t>Ja kādā no šīm divām veiktajām pārbaudēm tiks konstatēts nodokļu parāds, projekta pieteikums tiks noraidīts. Tāpēc aicinām pirms pieteikuma iesniegšanas un līdz Konkursa rezultātu saņemšanai nodrošināt, ka projekta iesniedzējam nav VID administrēto nodokļu parāda, kas pārsniedz 150 EUR.</a:t>
            </a:r>
          </a:p>
          <a:p>
            <a:pPr marL="0" indent="0">
              <a:lnSpc>
                <a:spcPct val="120000"/>
              </a:lnSpc>
              <a:spcBef>
                <a:spcPts val="0"/>
              </a:spcBef>
              <a:buFont typeface="Arial" panose="020B0604020202020204" pitchFamily="34" charset="0"/>
              <a:buNone/>
            </a:pPr>
            <a:r>
              <a:rPr lang="lv-LV" b="0" dirty="0"/>
              <a:t>Saistībā ar šo nosacījumu projekta pieteicējs iesniedz apliecinājumu, kas ir pieteikuma formas C sadaļa, kā arī Fonds pārbaudīs informāciju uz noteiktajiem datumiem VID nodokļu parādnieku datu bāzē.</a:t>
            </a:r>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2871126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20000"/>
              </a:lnSpc>
              <a:spcBef>
                <a:spcPts val="0"/>
              </a:spcBef>
              <a:buFont typeface="Arial" panose="020B0604020202020204" pitchFamily="34" charset="0"/>
              <a:buChar char="•"/>
            </a:pPr>
            <a:r>
              <a:rPr lang="lv-LV" b="1" dirty="0"/>
              <a:t>par tām pašām projekta attiecināmajām izmaksām, par kurām iesniegts projekta pieteikums, nav saņēmis un nesaņems finansējumu no citiem avotiem;</a:t>
            </a:r>
          </a:p>
          <a:p>
            <a:pPr marL="171450" indent="-171450">
              <a:lnSpc>
                <a:spcPct val="120000"/>
              </a:lnSpc>
              <a:spcBef>
                <a:spcPts val="0"/>
              </a:spcBef>
              <a:buFont typeface="Arial" panose="020B0604020202020204" pitchFamily="34" charset="0"/>
              <a:buChar char="•"/>
            </a:pPr>
            <a:r>
              <a:rPr lang="lv-LV" b="1" dirty="0"/>
              <a:t>nav neatbilstoši veiktu izdevumu maksājumu parādu citos projektos </a:t>
            </a:r>
            <a:r>
              <a:rPr lang="lv-LV" sz="1200" b="1" dirty="0">
                <a:solidFill>
                  <a:srgbClr val="800024"/>
                </a:solidFill>
              </a:rPr>
              <a:t>un ir nokārtojis saistības citu Fonda administrēto programmu ietvaros</a:t>
            </a:r>
            <a:r>
              <a:rPr lang="lv-LV" b="1" dirty="0"/>
              <a:t>.</a:t>
            </a:r>
          </a:p>
          <a:p>
            <a:pPr marL="171450" indent="-171450">
              <a:lnSpc>
                <a:spcPct val="120000"/>
              </a:lnSpc>
              <a:spcBef>
                <a:spcPts val="0"/>
              </a:spcBef>
              <a:buFont typeface="Arial" panose="020B0604020202020204" pitchFamily="34" charset="0"/>
              <a:buChar char="•"/>
            </a:pPr>
            <a:r>
              <a:rPr lang="lv-LV" sz="1200" b="1" dirty="0">
                <a:solidFill>
                  <a:srgbClr val="800024"/>
                </a:solidFill>
              </a:rPr>
              <a:t>nav sniedzis Fondam nepatiesu informāciju nolūkā saņemt finansējumu;</a:t>
            </a:r>
          </a:p>
          <a:p>
            <a:pPr marL="171450" indent="-171450">
              <a:lnSpc>
                <a:spcPct val="120000"/>
              </a:lnSpc>
              <a:spcBef>
                <a:spcPts val="0"/>
              </a:spcBef>
              <a:buFont typeface="Arial" panose="020B0604020202020204" pitchFamily="34" charset="0"/>
              <a:buChar char="•"/>
            </a:pPr>
            <a:r>
              <a:rPr lang="lv-LV" sz="1200" b="1" dirty="0">
                <a:solidFill>
                  <a:srgbClr val="800024"/>
                </a:solidFill>
              </a:rPr>
              <a:t>nav centies ietekmēt projektu pieteikumu vērtēšanas procesā iesaistītās personas;</a:t>
            </a:r>
          </a:p>
          <a:p>
            <a:pPr marL="171450" indent="-171450">
              <a:lnSpc>
                <a:spcPct val="120000"/>
              </a:lnSpc>
              <a:spcBef>
                <a:spcPts val="0"/>
              </a:spcBef>
              <a:buFont typeface="Arial" panose="020B0604020202020204" pitchFamily="34" charset="0"/>
              <a:buChar char="•"/>
            </a:pPr>
            <a:r>
              <a:rPr lang="lv-LV" sz="1200" b="1" dirty="0">
                <a:solidFill>
                  <a:srgbClr val="800024"/>
                </a:solidFill>
              </a:rPr>
              <a:t>neplāno darboties kā starpnieks, tas ir tieši iesaistīts projekta pieteikuma sagatavošanā un projekta īstenošanā;</a:t>
            </a: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lv-LV" sz="1200" b="1" dirty="0">
                <a:solidFill>
                  <a:srgbClr val="800024"/>
                </a:solidFill>
              </a:rPr>
              <a:t>projekta pieteicējs, kuram nav noteiktas starptautiskās vai nacionālās sankcijas vai būtiskas finanšu un kapitāla tirgus intereses ietekmējošas Eiropas Savienības vai Ziemeļatlantijas līguma organizācijas dalībvalsts sankcijas.</a:t>
            </a:r>
          </a:p>
          <a:p>
            <a:pPr marL="0" indent="0">
              <a:lnSpc>
                <a:spcPct val="120000"/>
              </a:lnSpc>
              <a:spcBef>
                <a:spcPts val="0"/>
              </a:spcBef>
              <a:buFont typeface="Arial" panose="020B0604020202020204" pitchFamily="34" charset="0"/>
              <a:buNone/>
            </a:pPr>
            <a:endParaRPr lang="lv-LV" b="1" dirty="0"/>
          </a:p>
          <a:p>
            <a:pPr marL="0" indent="0">
              <a:lnSpc>
                <a:spcPct val="120000"/>
              </a:lnSpc>
              <a:spcBef>
                <a:spcPts val="0"/>
              </a:spcBef>
              <a:buFont typeface="Arial" panose="020B0604020202020204" pitchFamily="34" charset="0"/>
              <a:buNone/>
            </a:pPr>
            <a:r>
              <a:rPr lang="lv-LV" b="0" dirty="0"/>
              <a:t>Arī par šo nosacījumu izpildi projekta iesniedzējs paraksta apliecinājumu, kas ir pieteikuma formas C sadaļa, kā arī pārbaudi par Starptautisko un Latvijas Republikas nacionālo sankciju likuma 11.1 pantā noteiktajiem izslēgšanas nosacījumiem Komisija veic Starptautisko un Latvijas Republikas nacionālo sankciju likuma 11.1 pantā noteiktajā kārtībā attiecībā uz tajā norādītajiem subjektiem.</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3530282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7.xml.rels><?xml version="1.0" encoding="UTF-8" standalone="yes"?>
<Relationships xmlns="http://schemas.openxmlformats.org/package/2006/relationships"><Relationship Id="rId3" Type="http://schemas.openxmlformats.org/officeDocument/2006/relationships/hyperlink" Target="mailto:kristine.ozola@sif.gov.lv"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hyperlink" Target="https://www.pexels.com/photo/bank-notes-bill-bills-blur-25910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pexels.com/photo/content-multiethnic-colleagues-joining-hands-after-coming-to-agreement-3865557/" TargetMode="External"/><Relationship Id="rId4" Type="http://schemas.openxmlformats.org/officeDocument/2006/relationships/diagramLayout" Target="../diagrams/layout6.xml"/><Relationship Id="rId9" Type="http://schemas.openxmlformats.org/officeDocument/2006/relationships/hyperlink" Target="https://www.pexels.com/photo/high-angle-photography-of-village-681405/" TargetMode="External"/><Relationship Id="rId14" Type="http://schemas.openxmlformats.org/officeDocument/2006/relationships/diagramColors" Target="../diagrams/colors7.xml"/></Relationships>
</file>

<file path=ppt/slides/_rels/slide7.xml.rels><?xml version="1.0" encoding="UTF-8" standalone="yes"?>
<Relationships xmlns="http://schemas.openxmlformats.org/package/2006/relationships"><Relationship Id="rId8" Type="http://schemas.openxmlformats.org/officeDocument/2006/relationships/hyperlink" Target="https://www.pexels.com/photo/woman-in-black-blazer-looking-at-woman-in-grey-blazer-1181529/" TargetMode="External"/><Relationship Id="rId13" Type="http://schemas.openxmlformats.org/officeDocument/2006/relationships/diagramLayout" Target="../diagrams/layout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Data" Target="../diagrams/data9.xml"/><Relationship Id="rId2" Type="http://schemas.openxmlformats.org/officeDocument/2006/relationships/notesSlide" Target="../notesSlides/notesSlide7.xml"/><Relationship Id="rId16" Type="http://schemas.microsoft.com/office/2007/relationships/diagramDrawing" Target="../diagrams/drawing9.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hyperlink" Target="https://www.pexels.com/photo/a-group-of-kids-playing-jumping-rope-8034585/" TargetMode="External"/><Relationship Id="rId5" Type="http://schemas.openxmlformats.org/officeDocument/2006/relationships/diagramQuickStyle" Target="../diagrams/quickStyle8.xml"/><Relationship Id="rId15" Type="http://schemas.openxmlformats.org/officeDocument/2006/relationships/diagramColors" Target="../diagrams/colors9.xml"/><Relationship Id="rId10" Type="http://schemas.openxmlformats.org/officeDocument/2006/relationships/hyperlink" Target="https://www.pexels.com/photo/crop-businessman-signing-contract-in-office-3771097/" TargetMode="External"/><Relationship Id="rId4" Type="http://schemas.openxmlformats.org/officeDocument/2006/relationships/diagramLayout" Target="../diagrams/layout8.xml"/><Relationship Id="rId9" Type="http://schemas.openxmlformats.org/officeDocument/2006/relationships/hyperlink" Target="https://www.pexels.com/photo/people-holding-red-brochure-6565752/" TargetMode="External"/><Relationship Id="rId14"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dirty="0"/>
          </a:p>
          <a:p>
            <a:r>
              <a:rPr lang="lv-LV" dirty="0"/>
              <a:t>Kristīne Ozola</a:t>
            </a:r>
            <a:r>
              <a:rPr lang="en-GB" dirty="0"/>
              <a:t>, </a:t>
            </a:r>
            <a:br>
              <a:rPr lang="en-GB" dirty="0"/>
            </a:br>
            <a:r>
              <a:rPr lang="lv-LV" dirty="0"/>
              <a:t>Sabiedrības integrācijas fonda                                           Projektu konkursu un uzraudzības nodaļas programmas 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609451" y="1452846"/>
            <a:ext cx="8375432" cy="1976154"/>
          </a:xfrm>
        </p:spPr>
        <p:txBody>
          <a:bodyPr/>
          <a:lstStyle/>
          <a:p>
            <a:pPr algn="ctr">
              <a:lnSpc>
                <a:spcPct val="100000"/>
              </a:lnSpc>
              <a:spcBef>
                <a:spcPts val="600"/>
              </a:spcBef>
            </a:pPr>
            <a:br>
              <a:rPr lang="lv-LV" sz="4000" spc="0" dirty="0"/>
            </a:br>
            <a:r>
              <a:rPr lang="lv-LV" sz="3600" spc="0" dirty="0">
                <a:latin typeface="Verdana"/>
                <a:ea typeface="Verdana"/>
              </a:rPr>
              <a:t>Programmas «</a:t>
            </a:r>
            <a:r>
              <a:rPr lang="lv-LV" sz="3600" spc="0" dirty="0" err="1">
                <a:latin typeface="Verdana"/>
                <a:ea typeface="Verdana"/>
              </a:rPr>
              <a:t>Kultūrorientācijas</a:t>
            </a:r>
            <a:r>
              <a:rPr lang="lv-LV" sz="3600" spc="0" dirty="0">
                <a:latin typeface="Verdana"/>
                <a:ea typeface="Verdana"/>
              </a:rPr>
              <a:t> kursi un iekļaušanās pasākumi Ukrainas civiliedzīvotājiem»</a:t>
            </a:r>
            <a:br>
              <a:rPr lang="lv-LV" sz="4000" spc="0" dirty="0">
                <a:latin typeface="Verdana"/>
                <a:ea typeface="Verdana"/>
              </a:rPr>
            </a:br>
            <a:r>
              <a:rPr lang="lv-LV" sz="1200" spc="0" dirty="0">
                <a:latin typeface="Verdana"/>
                <a:ea typeface="Verdana"/>
              </a:rPr>
              <a:t> </a:t>
            </a:r>
            <a:br>
              <a:rPr lang="lv-LV" sz="4000" spc="0" dirty="0"/>
            </a:br>
            <a:r>
              <a:rPr lang="lv-LV" sz="2000" dirty="0">
                <a:effectLst/>
                <a:latin typeface="+mn-lt"/>
                <a:ea typeface="Times New Roman" panose="02020603050405020304" pitchFamily="18" charset="0"/>
              </a:rPr>
              <a:t>ATKLĀTS PIETEIKUMU </a:t>
            </a:r>
            <a:r>
              <a:rPr lang="lv-LV" sz="2000" dirty="0">
                <a:latin typeface="+mn-lt"/>
                <a:ea typeface="Times New Roman" panose="02020603050405020304" pitchFamily="18" charset="0"/>
              </a:rPr>
              <a:t>OTRAIS </a:t>
            </a:r>
            <a:r>
              <a:rPr lang="lv-LV" sz="2000" dirty="0">
                <a:effectLst/>
                <a:latin typeface="+mn-lt"/>
                <a:ea typeface="Times New Roman" panose="02020603050405020304" pitchFamily="18" charset="0"/>
              </a:rPr>
              <a:t>KONKURSS</a:t>
            </a:r>
            <a:br>
              <a:rPr lang="lv-LV" sz="2400" dirty="0">
                <a:effectLst/>
                <a:latin typeface="+mn-lt"/>
                <a:ea typeface="Times New Roman" panose="02020603050405020304" pitchFamily="18" charset="0"/>
              </a:rPr>
            </a:br>
            <a:r>
              <a:rPr lang="lv-LV" sz="2400" dirty="0">
                <a:effectLst/>
                <a:latin typeface="+mn-lt"/>
                <a:ea typeface="Times New Roman" panose="02020603050405020304" pitchFamily="18" charset="0"/>
              </a:rPr>
              <a:t> </a:t>
            </a:r>
            <a:br>
              <a:rPr lang="lv-LV" sz="4000" spc="0" dirty="0"/>
            </a:br>
            <a:r>
              <a:rPr lang="lv-LV" sz="3600" spc="0" dirty="0">
                <a:latin typeface="Verdana"/>
                <a:ea typeface="Verdana"/>
              </a:rPr>
              <a:t>SEMINĀRS</a:t>
            </a:r>
            <a:br>
              <a:rPr lang="lv-LV" sz="3600" spc="0" dirty="0"/>
            </a:br>
            <a:r>
              <a:rPr lang="lv-LV" sz="3600" spc="0" dirty="0"/>
              <a:t>PROJEKTU </a:t>
            </a:r>
            <a:r>
              <a:rPr lang="lv-LV" sz="3600" spc="0" dirty="0">
                <a:latin typeface="Verdana"/>
                <a:ea typeface="Verdana"/>
              </a:rPr>
              <a:t>PIETEICĒJIEM</a:t>
            </a:r>
            <a:br>
              <a:rPr lang="lv-LV" sz="4000" spc="0" dirty="0"/>
            </a:br>
            <a:r>
              <a:rPr lang="lv-LV" sz="2000" spc="0" dirty="0">
                <a:latin typeface="Verdana"/>
                <a:ea typeface="Verdana"/>
              </a:rPr>
              <a:t>2024. gada 13. jūnijs</a:t>
            </a:r>
            <a:endParaRPr lang="en-LV" sz="2000" spc="0" dirty="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dirty="0"/>
              <a:t>13/06/2024</a:t>
            </a:r>
            <a:endParaRPr lang="en-LV" dirty="0"/>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10</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sz="3600" dirty="0"/>
              <a:t>Projektu pieteikumu vērtēšana</a:t>
            </a:r>
            <a:endParaRPr lang="lv-LV" sz="3600" b="1" u="sng" dirty="0"/>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21443"/>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3" name="TextBox 2">
            <a:extLst>
              <a:ext uri="{FF2B5EF4-FFF2-40B4-BE49-F238E27FC236}">
                <a16:creationId xmlns:a16="http://schemas.microsoft.com/office/drawing/2014/main" id="{21EDE751-FF6A-AE32-74B7-E24D55E302B7}"/>
              </a:ext>
            </a:extLst>
          </p:cNvPr>
          <p:cNvSpPr txBox="1"/>
          <p:nvPr/>
        </p:nvSpPr>
        <p:spPr>
          <a:xfrm>
            <a:off x="445954" y="1693726"/>
            <a:ext cx="10384825" cy="1942648"/>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Projektu pieteikums tiks vērtēts pēc administratīvajiem, atbilstības un kvalitātes vērtēšanas kritērijiem</a:t>
            </a:r>
          </a:p>
          <a:p>
            <a:pPr marL="342900" indent="-342900">
              <a:lnSpc>
                <a:spcPct val="120000"/>
              </a:lnSpc>
              <a:spcBef>
                <a:spcPts val="0"/>
              </a:spcBef>
              <a:buFont typeface="Wingdings" panose="05000000000000000000" pitchFamily="2" charset="2"/>
              <a:buChar char="Ø"/>
            </a:pPr>
            <a:r>
              <a:rPr lang="lv-LV" sz="1700" dirty="0">
                <a:solidFill>
                  <a:srgbClr val="800024"/>
                </a:solidFill>
              </a:rPr>
              <a:t>Kvalitātes vērtēšanā kopā var saņemt maksimāli 15 punktus, minimāli nepieciešamie punkti:</a:t>
            </a:r>
          </a:p>
          <a:p>
            <a:pPr marL="342900" indent="-342900">
              <a:lnSpc>
                <a:spcPct val="120000"/>
              </a:lnSpc>
              <a:spcBef>
                <a:spcPts val="0"/>
              </a:spcBef>
              <a:buFont typeface="Wingdings" panose="05000000000000000000" pitchFamily="2" charset="2"/>
              <a:buChar char="Ø"/>
            </a:pPr>
            <a:endParaRPr lang="lv-LV" sz="1700" dirty="0">
              <a:solidFill>
                <a:srgbClr val="800024"/>
              </a:solidFill>
            </a:endParaRPr>
          </a:p>
          <a:p>
            <a:pPr>
              <a:lnSpc>
                <a:spcPct val="120000"/>
              </a:lnSpc>
              <a:spcBef>
                <a:spcPts val="0"/>
              </a:spcBef>
            </a:pPr>
            <a:endParaRPr lang="lv-LV" sz="1700" dirty="0">
              <a:solidFill>
                <a:srgbClr val="800024"/>
              </a:solidFill>
            </a:endParaRPr>
          </a:p>
        </p:txBody>
      </p:sp>
      <p:graphicFrame>
        <p:nvGraphicFramePr>
          <p:cNvPr id="4" name="Table 4">
            <a:extLst>
              <a:ext uri="{FF2B5EF4-FFF2-40B4-BE49-F238E27FC236}">
                <a16:creationId xmlns:a16="http://schemas.microsoft.com/office/drawing/2014/main" id="{7402C538-712E-797B-D195-1FA2817F599C}"/>
              </a:ext>
            </a:extLst>
          </p:cNvPr>
          <p:cNvGraphicFramePr>
            <a:graphicFrameLocks noGrp="1"/>
          </p:cNvGraphicFramePr>
          <p:nvPr>
            <p:extLst>
              <p:ext uri="{D42A27DB-BD31-4B8C-83A1-F6EECF244321}">
                <p14:modId xmlns:p14="http://schemas.microsoft.com/office/powerpoint/2010/main" val="3004717634"/>
              </p:ext>
            </p:extLst>
          </p:nvPr>
        </p:nvGraphicFramePr>
        <p:xfrm>
          <a:off x="1361221" y="3162525"/>
          <a:ext cx="8128000" cy="185420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2652099223"/>
                    </a:ext>
                  </a:extLst>
                </a:gridCol>
                <a:gridCol w="4064000">
                  <a:extLst>
                    <a:ext uri="{9D8B030D-6E8A-4147-A177-3AD203B41FA5}">
                      <a16:colId xmlns:a16="http://schemas.microsoft.com/office/drawing/2014/main" val="3689097628"/>
                    </a:ext>
                  </a:extLst>
                </a:gridCol>
              </a:tblGrid>
              <a:tr h="370840">
                <a:tc>
                  <a:txBody>
                    <a:bodyPr/>
                    <a:lstStyle/>
                    <a:p>
                      <a:pPr algn="ctr">
                        <a:lnSpc>
                          <a:spcPct val="120000"/>
                        </a:lnSpc>
                      </a:pPr>
                      <a:r>
                        <a:rPr lang="lv-LV" sz="1400" b="1" dirty="0">
                          <a:effectLst/>
                          <a:latin typeface="Verdana (Body)"/>
                        </a:rPr>
                        <a:t>Kritērijs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20000"/>
                        </a:lnSpc>
                      </a:pPr>
                      <a:r>
                        <a:rPr lang="lv-LV" sz="1400" b="1" dirty="0">
                          <a:effectLst/>
                          <a:latin typeface="Verdana (Body)"/>
                        </a:rPr>
                        <a:t>Minimāli nepieciešamais punktu skaits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266450610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5.7.1.</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1815646077"/>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5.7.2.</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234223774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5.7.3.</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3753025881"/>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Kopējais punktu skaits</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9</a:t>
                      </a:r>
                    </a:p>
                  </a:txBody>
                  <a:tcPr marL="68580" marR="68580" marT="0" marB="0" anchor="ctr"/>
                </a:tc>
                <a:extLst>
                  <a:ext uri="{0D108BD9-81ED-4DB2-BD59-A6C34878D82A}">
                    <a16:rowId xmlns:a16="http://schemas.microsoft.com/office/drawing/2014/main" val="2997446161"/>
                  </a:ext>
                </a:extLst>
              </a:tr>
            </a:tbl>
          </a:graphicData>
        </a:graphic>
      </p:graphicFrame>
    </p:spTree>
    <p:extLst>
      <p:ext uri="{BB962C8B-B14F-4D97-AF65-F5344CB8AC3E}">
        <p14:creationId xmlns:p14="http://schemas.microsoft.com/office/powerpoint/2010/main" val="1408097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609600" y="436166"/>
            <a:ext cx="6008209" cy="1086809"/>
          </a:xfrm>
        </p:spPr>
        <p:txBody>
          <a:bodyPr/>
          <a:lstStyle/>
          <a:p>
            <a:r>
              <a:rPr lang="lv-LV" sz="3600" dirty="0">
                <a:solidFill>
                  <a:schemeClr val="accent5">
                    <a:lumMod val="50000"/>
                  </a:schemeClr>
                </a:solidFill>
              </a:rPr>
              <a:t>Attiecināmas izmaksas</a:t>
            </a:r>
            <a:br>
              <a:rPr lang="lv-LV" sz="3500" dirty="0">
                <a:solidFill>
                  <a:schemeClr val="accent5">
                    <a:lumMod val="50000"/>
                  </a:schemeClr>
                </a:solidFill>
              </a:rPr>
            </a:br>
            <a:r>
              <a:rPr lang="lv-LV" sz="2000" dirty="0">
                <a:solidFill>
                  <a:schemeClr val="accent5">
                    <a:lumMod val="50000"/>
                  </a:schemeClr>
                </a:solidFill>
              </a:rPr>
              <a:t>Konkursa nolikuma 4.1.apakšpunkts</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Satura vietturis 8">
            <a:extLst>
              <a:ext uri="{FF2B5EF4-FFF2-40B4-BE49-F238E27FC236}">
                <a16:creationId xmlns:a16="http://schemas.microsoft.com/office/drawing/2014/main" id="{5E7811A9-E4A1-5953-A997-0C54C1988B27}"/>
              </a:ext>
            </a:extLst>
          </p:cNvPr>
          <p:cNvGraphicFramePr>
            <a:graphicFrameLocks/>
          </p:cNvGraphicFramePr>
          <p:nvPr>
            <p:extLst>
              <p:ext uri="{D42A27DB-BD31-4B8C-83A1-F6EECF244321}">
                <p14:modId xmlns:p14="http://schemas.microsoft.com/office/powerpoint/2010/main" val="1302325328"/>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12</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dirty="0">
                <a:solidFill>
                  <a:schemeClr val="accent5">
                    <a:lumMod val="50000"/>
                  </a:schemeClr>
                </a:solidFill>
              </a:rPr>
              <a:t>Attiecināmo izmaksu ierobežojumi</a:t>
            </a:r>
            <a:br>
              <a:rPr lang="lv-LV" sz="6000" dirty="0">
                <a:solidFill>
                  <a:schemeClr val="accent5">
                    <a:lumMod val="50000"/>
                  </a:schemeClr>
                </a:solidFill>
              </a:rPr>
            </a:br>
            <a:r>
              <a:rPr lang="lv-LV" sz="2200" dirty="0">
                <a:solidFill>
                  <a:schemeClr val="accent5">
                    <a:lumMod val="50000"/>
                  </a:schemeClr>
                </a:solidFill>
              </a:rPr>
              <a:t>Konkursa nolikuma 4.2.apakšpunkts</a:t>
            </a:r>
            <a:endParaRPr lang="lv-LV" dirty="0"/>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graphicFrame>
        <p:nvGraphicFramePr>
          <p:cNvPr id="2" name="Satura vietturis 8">
            <a:extLst>
              <a:ext uri="{FF2B5EF4-FFF2-40B4-BE49-F238E27FC236}">
                <a16:creationId xmlns:a16="http://schemas.microsoft.com/office/drawing/2014/main" id="{8326FC70-A8FA-DFE3-4567-0A490DD8AF9B}"/>
              </a:ext>
            </a:extLst>
          </p:cNvPr>
          <p:cNvGraphicFramePr>
            <a:graphicFrameLocks/>
          </p:cNvGraphicFramePr>
          <p:nvPr>
            <p:extLst>
              <p:ext uri="{D42A27DB-BD31-4B8C-83A1-F6EECF244321}">
                <p14:modId xmlns:p14="http://schemas.microsoft.com/office/powerpoint/2010/main" val="786902256"/>
              </p:ext>
            </p:extLst>
          </p:nvPr>
        </p:nvGraphicFramePr>
        <p:xfrm>
          <a:off x="313419" y="1390642"/>
          <a:ext cx="11179278" cy="484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4437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p:txBody>
          <a:bodyPr wrap="none" lIns="0" rIns="0">
            <a:normAutofit/>
          </a:bodyPr>
          <a:lstStyle/>
          <a:p>
            <a:r>
              <a:rPr lang="sv-SE" dirty="0">
                <a:solidFill>
                  <a:schemeClr val="accent5">
                    <a:lumMod val="50000"/>
                  </a:schemeClr>
                </a:solidFill>
              </a:rPr>
              <a:t>Projekta budžet</a:t>
            </a:r>
            <a:r>
              <a:rPr lang="lv-LV" dirty="0">
                <a:solidFill>
                  <a:schemeClr val="accent5">
                    <a:lumMod val="50000"/>
                  </a:schemeClr>
                </a:solidFill>
              </a:rPr>
              <a:t>s</a:t>
            </a:r>
            <a:endParaRPr lang="lv-LV" sz="2800" dirty="0">
              <a:solidFill>
                <a:srgbClr val="A80000"/>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dirty="0"/>
              <a:t>13/06</a:t>
            </a:r>
            <a:r>
              <a:rPr lang="en-US" dirty="0"/>
              <a:t>/202</a:t>
            </a:r>
            <a:r>
              <a:rPr lang="lv-LV" dirty="0"/>
              <a:t>4</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2" name="Satura vietturis 11">
            <a:extLst>
              <a:ext uri="{FF2B5EF4-FFF2-40B4-BE49-F238E27FC236}">
                <a16:creationId xmlns:a16="http://schemas.microsoft.com/office/drawing/2014/main" id="{8D150D2E-05F1-4A88-93BE-6DAA431A9819}"/>
              </a:ext>
            </a:extLst>
          </p:cNvPr>
          <p:cNvGraphicFramePr>
            <a:graphicFrameLocks noGrp="1"/>
          </p:cNvGraphicFramePr>
          <p:nvPr>
            <p:ph idx="1"/>
            <p:extLst>
              <p:ext uri="{D42A27DB-BD31-4B8C-83A1-F6EECF244321}">
                <p14:modId xmlns:p14="http://schemas.microsoft.com/office/powerpoint/2010/main" val="3137157873"/>
              </p:ext>
            </p:extLst>
          </p:nvPr>
        </p:nvGraphicFramePr>
        <p:xfrm>
          <a:off x="-202822" y="1649630"/>
          <a:ext cx="10593662" cy="4512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8081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 y="171720"/>
            <a:ext cx="10943303" cy="1086809"/>
          </a:xfrm>
        </p:spPr>
        <p:txBody>
          <a:bodyPr/>
          <a:lstStyle/>
          <a:p>
            <a:r>
              <a:rPr lang="lv-LV" dirty="0">
                <a:solidFill>
                  <a:schemeClr val="accent5">
                    <a:lumMod val="50000"/>
                  </a:schemeClr>
                </a:solidFill>
              </a:rPr>
              <a:t>Par projekta pieteikuma kvalitāti liecina </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dirty="0"/>
              <a:t>13/06</a:t>
            </a:r>
            <a:r>
              <a:rPr lang="en-US" dirty="0"/>
              <a:t>/202</a:t>
            </a:r>
            <a:r>
              <a:rPr lang="lv-LV" dirty="0"/>
              <a:t>4</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a:xfrm>
            <a:off x="6130960" y="6027527"/>
            <a:ext cx="365760" cy="365760"/>
          </a:xfrm>
        </p:spPr>
        <p:txBody>
          <a:bodyPr/>
          <a:lstStyle/>
          <a:p>
            <a:fld id="{C19BB808-219E-9441-9CD5-6E582F9AE2E3}" type="slidenum">
              <a:rPr lang="en-LV" smtClean="0"/>
              <a:t>14</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2654971750"/>
              </p:ext>
            </p:extLst>
          </p:nvPr>
        </p:nvGraphicFramePr>
        <p:xfrm>
          <a:off x="403123" y="1258529"/>
          <a:ext cx="10379177" cy="4768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974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a:solidFill>
                  <a:schemeClr val="accent5">
                    <a:lumMod val="50000"/>
                  </a:schemeClr>
                </a:solidFill>
              </a:rPr>
              <a:t>Ieteikumi pieteikuma sagatavošanai</a:t>
            </a:r>
            <a:endParaRPr lang="lv-LV"/>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dirty="0"/>
              <a:t>13/06/2024</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15</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3239932439"/>
              </p:ext>
            </p:extLst>
          </p:nvPr>
        </p:nvGraphicFramePr>
        <p:xfrm>
          <a:off x="995364" y="1558925"/>
          <a:ext cx="9835416" cy="4673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2408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2641664229"/>
              </p:ext>
            </p:extLst>
          </p:nvPr>
        </p:nvGraphicFramePr>
        <p:xfrm>
          <a:off x="629505" y="983995"/>
          <a:ext cx="987085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dirty="0"/>
              <a:t>13/06/2024</a:t>
            </a:r>
            <a:endParaRPr lang="en-LV" noProof="0"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16</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774698" y="4212257"/>
            <a:ext cx="1635863" cy="9552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endParaRPr lang="lv-LV" sz="1200" b="1"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b="1" dirty="0">
                <a:solidFill>
                  <a:srgbClr val="800024"/>
                </a:solidFill>
              </a:rPr>
              <a:t>Līdz 25.06.2024. plkst. 23:59</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802829" y="3845426"/>
            <a:ext cx="1662527"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No 25.06.2024. līdz 2024.gada jūlija beigām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824244" y="3352390"/>
            <a:ext cx="1481375" cy="512063"/>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Augusta sākumā</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836366" y="3256749"/>
            <a:ext cx="1635863" cy="2063257"/>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Uzreiz pēc rezultātu paziņošanas</a:t>
            </a:r>
          </a:p>
          <a:p>
            <a:pPr algn="l">
              <a:lnSpc>
                <a:spcPct val="120000"/>
              </a:lnSpc>
              <a:spcBef>
                <a:spcPts val="0"/>
              </a:spcBef>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8808360" y="2798391"/>
            <a:ext cx="1692000" cy="1620059"/>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Jāiesniedz līgumā noteiktajā termiņā</a:t>
            </a:r>
          </a:p>
          <a:p>
            <a:pPr marL="171450" indent="-171450" algn="l">
              <a:lnSpc>
                <a:spcPct val="120000"/>
              </a:lnSpc>
              <a:spcBef>
                <a:spcPts val="0"/>
              </a:spcBef>
              <a:buFont typeface="Wingdings" panose="05000000000000000000" pitchFamily="2" charset="2"/>
              <a:buChar char="ü"/>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Fonds izskata pārskatu 20 darba dienu laikā</a:t>
            </a:r>
          </a:p>
        </p:txBody>
      </p:sp>
    </p:spTree>
    <p:extLst>
      <p:ext uri="{BB962C8B-B14F-4D97-AF65-F5344CB8AC3E}">
        <p14:creationId xmlns:p14="http://schemas.microsoft.com/office/powerpoint/2010/main" val="2470691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3"/>
              </a:rPr>
              <a:t>kristine.ozola@sif.gov.lv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dirty="0"/>
              <a:t>13/06/2024</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92586480"/>
              </p:ext>
            </p:extLst>
          </p:nvPr>
        </p:nvGraphicFramePr>
        <p:xfrm>
          <a:off x="220243" y="1410434"/>
          <a:ext cx="10312719" cy="486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2F980-6AC2-C26E-82BA-A1F4C0C45980}"/>
              </a:ext>
            </a:extLst>
          </p:cNvPr>
          <p:cNvSpPr>
            <a:spLocks noGrp="1"/>
          </p:cNvSpPr>
          <p:nvPr>
            <p:ph type="title"/>
          </p:nvPr>
        </p:nvSpPr>
        <p:spPr>
          <a:xfrm>
            <a:off x="1331127" y="1187702"/>
            <a:ext cx="4589793" cy="1508337"/>
          </a:xfrm>
        </p:spPr>
        <p:txBody>
          <a:bodyPr/>
          <a:lstStyle/>
          <a:p>
            <a:r>
              <a:rPr lang="lv-LV" dirty="0"/>
              <a:t>Programmas mērķis:</a:t>
            </a:r>
          </a:p>
        </p:txBody>
      </p:sp>
      <p:sp>
        <p:nvSpPr>
          <p:cNvPr id="3" name="Content Placeholder 2">
            <a:extLst>
              <a:ext uri="{FF2B5EF4-FFF2-40B4-BE49-F238E27FC236}">
                <a16:creationId xmlns:a16="http://schemas.microsoft.com/office/drawing/2014/main" id="{4C7E29B1-F122-C251-8D4E-89C14B0756FF}"/>
              </a:ext>
            </a:extLst>
          </p:cNvPr>
          <p:cNvSpPr>
            <a:spLocks noGrp="1"/>
          </p:cNvSpPr>
          <p:nvPr>
            <p:ph sz="half" idx="1"/>
          </p:nvPr>
        </p:nvSpPr>
        <p:spPr>
          <a:xfrm>
            <a:off x="484583" y="2924932"/>
            <a:ext cx="4838179" cy="2311026"/>
          </a:xfrm>
        </p:spPr>
        <p:txBody>
          <a:bodyPr>
            <a:normAutofit fontScale="92500"/>
          </a:bodyPr>
          <a:lstStyle/>
          <a:p>
            <a:r>
              <a:rPr lang="lv-LV" sz="2400" dirty="0">
                <a:latin typeface="Verdana" panose="020B0604030504040204" pitchFamily="34" charset="0"/>
                <a:ea typeface="Verdana" panose="020B0604030504040204" pitchFamily="34" charset="0"/>
              </a:rPr>
              <a:t>Nodrošināt </a:t>
            </a:r>
            <a:r>
              <a:rPr lang="lv-LV" sz="2400" dirty="0" err="1">
                <a:latin typeface="Verdana" panose="020B0604030504040204" pitchFamily="34" charset="0"/>
                <a:ea typeface="Verdana" panose="020B0604030504040204" pitchFamily="34" charset="0"/>
              </a:rPr>
              <a:t>kultūrorientācijas</a:t>
            </a:r>
            <a:r>
              <a:rPr lang="lv-LV" sz="2400" dirty="0">
                <a:latin typeface="Verdana" panose="020B0604030504040204" pitchFamily="34" charset="0"/>
                <a:ea typeface="Verdana" panose="020B0604030504040204" pitchFamily="34" charset="0"/>
              </a:rPr>
              <a:t> kursu un pasākumu, kas sekmē sadarbību starp Ukrainas civiliedzīvotājiem un Latvijas sabiedrību, pieejamību visos Latvijas reģionos</a:t>
            </a:r>
            <a:endParaRPr lang="lv-LV" sz="2400" dirty="0">
              <a:latin typeface="Verdana" panose="020B0604030504040204" pitchFamily="34" charset="0"/>
              <a:ea typeface="Verdana" panose="020B0604030504040204" pitchFamily="34" charset="0"/>
              <a:cs typeface="+mn-lt"/>
            </a:endParaRPr>
          </a:p>
          <a:p>
            <a:endParaRPr lang="lv-LV" dirty="0"/>
          </a:p>
        </p:txBody>
      </p:sp>
      <p:sp>
        <p:nvSpPr>
          <p:cNvPr id="5" name="Date Placeholder 4">
            <a:extLst>
              <a:ext uri="{FF2B5EF4-FFF2-40B4-BE49-F238E27FC236}">
                <a16:creationId xmlns:a16="http://schemas.microsoft.com/office/drawing/2014/main" id="{5FE90C47-CC83-49DA-4583-240905FFEF5A}"/>
              </a:ext>
            </a:extLst>
          </p:cNvPr>
          <p:cNvSpPr>
            <a:spLocks noGrp="1"/>
          </p:cNvSpPr>
          <p:nvPr>
            <p:ph type="dt" sz="half" idx="10"/>
          </p:nvPr>
        </p:nvSpPr>
        <p:spPr/>
        <p:txBody>
          <a:bodyPr/>
          <a:lstStyle/>
          <a:p>
            <a:r>
              <a:rPr lang="lv-LV" dirty="0"/>
              <a:t>13/06/2024</a:t>
            </a:r>
            <a:endParaRPr lang="en-LV" dirty="0"/>
          </a:p>
        </p:txBody>
      </p:sp>
      <p:sp>
        <p:nvSpPr>
          <p:cNvPr id="6" name="Slide Number Placeholder 5">
            <a:extLst>
              <a:ext uri="{FF2B5EF4-FFF2-40B4-BE49-F238E27FC236}">
                <a16:creationId xmlns:a16="http://schemas.microsoft.com/office/drawing/2014/main" id="{CF797D6B-5596-22FA-9E99-5C1C7F5CECAD}"/>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7" name="Title 1">
            <a:extLst>
              <a:ext uri="{FF2B5EF4-FFF2-40B4-BE49-F238E27FC236}">
                <a16:creationId xmlns:a16="http://schemas.microsoft.com/office/drawing/2014/main" id="{632850E4-97FD-5051-5281-D63F46FB36F6}"/>
              </a:ext>
            </a:extLst>
          </p:cNvPr>
          <p:cNvSpPr txBox="1">
            <a:spLocks/>
          </p:cNvSpPr>
          <p:nvPr/>
        </p:nvSpPr>
        <p:spPr bwMode="black">
          <a:xfrm>
            <a:off x="7417987" y="1187701"/>
            <a:ext cx="4589793" cy="1508337"/>
          </a:xfrm>
          <a:prstGeom prst="rect">
            <a:avLst/>
          </a:prstGeom>
          <a:noFill/>
          <a:ln w="31750" cap="sq">
            <a:noFill/>
            <a:miter lim="800000"/>
          </a:ln>
        </p:spPr>
        <p:txBody>
          <a:bodyPr vert="horz" lIns="182880" tIns="182880" rIns="182880" bIns="182880" rtlCol="0" anchor="ctr">
            <a:normAutofit/>
          </a:bodyPr>
          <a:lstStyle>
            <a:lvl1pPr algn="l" defTabSz="914400" rtl="0" eaLnBrk="1" latinLnBrk="0" hangingPunct="1">
              <a:lnSpc>
                <a:spcPct val="90000"/>
              </a:lnSpc>
              <a:spcBef>
                <a:spcPct val="0"/>
              </a:spcBef>
              <a:buNone/>
              <a:defRPr lang="en-US" sz="4000" b="0" kern="1200" cap="none" spc="0" baseline="0" dirty="0">
                <a:solidFill>
                  <a:schemeClr val="bg1"/>
                </a:solidFill>
                <a:latin typeface="Verdana" panose="020B0604030504040204" pitchFamily="34" charset="0"/>
                <a:ea typeface="Verdana" panose="020B0604030504040204" pitchFamily="34" charset="0"/>
                <a:cs typeface="+mj-cs"/>
              </a:defRPr>
            </a:lvl1pPr>
          </a:lstStyle>
          <a:p>
            <a:r>
              <a:rPr lang="lv-LV" dirty="0">
                <a:solidFill>
                  <a:srgbClr val="7C9396"/>
                </a:solidFill>
              </a:rPr>
              <a:t>Konkursa mērķis:</a:t>
            </a:r>
          </a:p>
        </p:txBody>
      </p:sp>
      <p:sp>
        <p:nvSpPr>
          <p:cNvPr id="9" name="TextBox 8">
            <a:extLst>
              <a:ext uri="{FF2B5EF4-FFF2-40B4-BE49-F238E27FC236}">
                <a16:creationId xmlns:a16="http://schemas.microsoft.com/office/drawing/2014/main" id="{C72F3CA6-37C5-E201-7680-3D7FA77C02B3}"/>
              </a:ext>
            </a:extLst>
          </p:cNvPr>
          <p:cNvSpPr txBox="1"/>
          <p:nvPr/>
        </p:nvSpPr>
        <p:spPr>
          <a:xfrm>
            <a:off x="6809473" y="2924932"/>
            <a:ext cx="4752083" cy="3444020"/>
          </a:xfrm>
          <a:prstGeom prst="rect">
            <a:avLst/>
          </a:prstGeom>
          <a:noFill/>
        </p:spPr>
        <p:txBody>
          <a:bodyPr wrap="square">
            <a:spAutoFit/>
          </a:bodyPr>
          <a:lstStyle/>
          <a:p>
            <a:pPr marL="0" lvl="0" indent="0" defTabSz="1244600">
              <a:lnSpc>
                <a:spcPct val="90000"/>
              </a:lnSpc>
              <a:spcBef>
                <a:spcPct val="0"/>
              </a:spcBef>
              <a:spcAft>
                <a:spcPct val="35000"/>
              </a:spcAft>
              <a:buNone/>
            </a:pPr>
            <a:r>
              <a:rPr lang="lv-LV" sz="2200" dirty="0">
                <a:solidFill>
                  <a:srgbClr val="800024"/>
                </a:solidFill>
                <a:latin typeface="Verdana" panose="020B0604030504040204" pitchFamily="34" charset="0"/>
                <a:ea typeface="Verdana" panose="020B0604030504040204" pitchFamily="34" charset="0"/>
              </a:rPr>
              <a:t>N</a:t>
            </a:r>
            <a:r>
              <a:rPr lang="lv-LV" sz="2200" kern="1200" dirty="0">
                <a:solidFill>
                  <a:srgbClr val="800024"/>
                </a:solidFill>
                <a:latin typeface="Verdana" panose="020B0604030504040204" pitchFamily="34" charset="0"/>
                <a:ea typeface="Verdana" panose="020B0604030504040204" pitchFamily="34" charset="0"/>
              </a:rPr>
              <a:t>oteikt atbilstošus projektus, kuru īstenošana sniegs būtisku ieguldījumu, lai nodrošinātu </a:t>
            </a:r>
            <a:r>
              <a:rPr lang="lv-LV" sz="2200" kern="1200" dirty="0" err="1">
                <a:solidFill>
                  <a:srgbClr val="800024"/>
                </a:solidFill>
                <a:latin typeface="Verdana" panose="020B0604030504040204" pitchFamily="34" charset="0"/>
                <a:ea typeface="Verdana" panose="020B0604030504040204" pitchFamily="34" charset="0"/>
              </a:rPr>
              <a:t>kultūrorientācijas</a:t>
            </a:r>
            <a:r>
              <a:rPr lang="lv-LV" sz="2200" kern="1200" dirty="0">
                <a:solidFill>
                  <a:srgbClr val="800024"/>
                </a:solidFill>
                <a:latin typeface="Verdana" panose="020B0604030504040204" pitchFamily="34" charset="0"/>
                <a:ea typeface="Verdana" panose="020B0604030504040204" pitchFamily="34" charset="0"/>
              </a:rPr>
              <a:t> kursu un/ vai iekļaušanās pasākumu pieejamību Ukrainas civiliedzīvotājiem, kas ir </a:t>
            </a:r>
            <a:r>
              <a:rPr lang="lv-LV" sz="2200" u="sng" kern="1200" dirty="0">
                <a:solidFill>
                  <a:srgbClr val="800024"/>
                </a:solidFill>
                <a:latin typeface="Verdana" panose="020B0604030504040204" pitchFamily="34" charset="0"/>
                <a:ea typeface="Verdana" panose="020B0604030504040204" pitchFamily="34" charset="0"/>
              </a:rPr>
              <a:t>bērni pirmsskolas vecumā vai vispārējās izglītības apguves vecumā (1.-12. klase)</a:t>
            </a:r>
            <a:r>
              <a:rPr lang="lv-LV" sz="2200" kern="1200" dirty="0">
                <a:solidFill>
                  <a:srgbClr val="800024"/>
                </a:solidFill>
                <a:latin typeface="Verdana" panose="020B0604030504040204" pitchFamily="34" charset="0"/>
                <a:ea typeface="Verdana" panose="020B0604030504040204" pitchFamily="34" charset="0"/>
              </a:rPr>
              <a:t>, visos Latvijas reģionos.</a:t>
            </a:r>
          </a:p>
        </p:txBody>
      </p:sp>
    </p:spTree>
    <p:extLst>
      <p:ext uri="{BB962C8B-B14F-4D97-AF65-F5344CB8AC3E}">
        <p14:creationId xmlns:p14="http://schemas.microsoft.com/office/powerpoint/2010/main" val="218720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5F978-9BB6-4875-9305-F6D28FC7E32A}"/>
              </a:ext>
            </a:extLst>
          </p:cNvPr>
          <p:cNvSpPr>
            <a:spLocks noGrp="1"/>
          </p:cNvSpPr>
          <p:nvPr>
            <p:ph type="title"/>
          </p:nvPr>
        </p:nvSpPr>
        <p:spPr>
          <a:xfrm>
            <a:off x="586995" y="296300"/>
            <a:ext cx="6184562" cy="1365148"/>
          </a:xfrm>
        </p:spPr>
        <p:txBody>
          <a:bodyPr>
            <a:normAutofit fontScale="90000"/>
          </a:bodyPr>
          <a:lstStyle/>
          <a:p>
            <a:r>
              <a:rPr lang="lv-LV" dirty="0"/>
              <a:t>Projektos atbalstāmās aktivitātes:</a:t>
            </a:r>
          </a:p>
        </p:txBody>
      </p:sp>
      <p:sp>
        <p:nvSpPr>
          <p:cNvPr id="4" name="Datuma vietturis 3">
            <a:extLst>
              <a:ext uri="{FF2B5EF4-FFF2-40B4-BE49-F238E27FC236}">
                <a16:creationId xmlns:a16="http://schemas.microsoft.com/office/drawing/2014/main" id="{788523FE-A0FC-4F64-8F8A-950F94C26C54}"/>
              </a:ext>
            </a:extLst>
          </p:cNvPr>
          <p:cNvSpPr>
            <a:spLocks noGrp="1"/>
          </p:cNvSpPr>
          <p:nvPr>
            <p:ph type="dt" sz="half" idx="10"/>
          </p:nvPr>
        </p:nvSpPr>
        <p:spPr/>
        <p:txBody>
          <a:bodyPr/>
          <a:lstStyle/>
          <a:p>
            <a:r>
              <a:rPr lang="lv-LV" dirty="0"/>
              <a:t>13/06/2024</a:t>
            </a:r>
            <a:endParaRPr lang="en-LV" dirty="0"/>
          </a:p>
        </p:txBody>
      </p:sp>
      <p:sp>
        <p:nvSpPr>
          <p:cNvPr id="5" name="Slaida numura vietturis 4">
            <a:extLst>
              <a:ext uri="{FF2B5EF4-FFF2-40B4-BE49-F238E27FC236}">
                <a16:creationId xmlns:a16="http://schemas.microsoft.com/office/drawing/2014/main" id="{33AF0CB0-37DD-41EE-87A5-407EA803353B}"/>
              </a:ext>
            </a:extLst>
          </p:cNvPr>
          <p:cNvSpPr>
            <a:spLocks noGrp="1"/>
          </p:cNvSpPr>
          <p:nvPr>
            <p:ph type="sldNum" sz="quarter" idx="12"/>
          </p:nvPr>
        </p:nvSpPr>
        <p:spPr/>
        <p:txBody>
          <a:bodyPr/>
          <a:lstStyle/>
          <a:p>
            <a:fld id="{C19BB808-219E-9441-9CD5-6E582F9AE2E3}" type="slidenum">
              <a:rPr lang="en-LV" smtClean="0"/>
              <a:t>4</a:t>
            </a:fld>
            <a:endParaRPr lang="en-LV"/>
          </a:p>
        </p:txBody>
      </p:sp>
      <p:sp>
        <p:nvSpPr>
          <p:cNvPr id="7" name="Rectangle 6">
            <a:extLst>
              <a:ext uri="{FF2B5EF4-FFF2-40B4-BE49-F238E27FC236}">
                <a16:creationId xmlns:a16="http://schemas.microsoft.com/office/drawing/2014/main" id="{FD7A5C54-AE5C-4D70-9DF8-B8B82F1429F8}"/>
              </a:ext>
            </a:extLst>
          </p:cNvPr>
          <p:cNvSpPr/>
          <p:nvPr/>
        </p:nvSpPr>
        <p:spPr>
          <a:xfrm>
            <a:off x="760909" y="2691980"/>
            <a:ext cx="10252750" cy="253095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lv-LV" dirty="0">
              <a:ln>
                <a:solidFill>
                  <a:sysClr val="windowText" lastClr="000000"/>
                </a:solidFill>
              </a:ln>
              <a:solidFill>
                <a:sysClr val="windowText" lastClr="000000"/>
              </a:solidFill>
            </a:endParaRPr>
          </a:p>
        </p:txBody>
      </p:sp>
      <p:sp>
        <p:nvSpPr>
          <p:cNvPr id="3" name="TextBox 2">
            <a:extLst>
              <a:ext uri="{FF2B5EF4-FFF2-40B4-BE49-F238E27FC236}">
                <a16:creationId xmlns:a16="http://schemas.microsoft.com/office/drawing/2014/main" id="{0A18D2C4-53F9-56B5-0DCA-50FB7DBCC152}"/>
              </a:ext>
            </a:extLst>
          </p:cNvPr>
          <p:cNvSpPr txBox="1"/>
          <p:nvPr/>
        </p:nvSpPr>
        <p:spPr>
          <a:xfrm>
            <a:off x="582512" y="2304303"/>
            <a:ext cx="10248268" cy="4197559"/>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600" b="1" dirty="0" err="1">
                <a:solidFill>
                  <a:srgbClr val="800024"/>
                </a:solidFill>
              </a:rPr>
              <a:t>Kultūrorientācijas</a:t>
            </a:r>
            <a:r>
              <a:rPr lang="lv-LV" sz="1600" b="1" dirty="0">
                <a:solidFill>
                  <a:srgbClr val="800024"/>
                </a:solidFill>
              </a:rPr>
              <a:t> kursi </a:t>
            </a:r>
            <a:r>
              <a:rPr lang="lv-LV" sz="1600" dirty="0">
                <a:solidFill>
                  <a:srgbClr val="800024"/>
                </a:solidFill>
              </a:rPr>
              <a:t>ar uzsvaru uz </a:t>
            </a:r>
            <a:r>
              <a:rPr lang="lv-LV" sz="1600" b="1" dirty="0">
                <a:solidFill>
                  <a:srgbClr val="800024"/>
                </a:solidFill>
              </a:rPr>
              <a:t>latviešu valodas lietojamību </a:t>
            </a:r>
            <a:r>
              <a:rPr lang="lv-LV" sz="1600" dirty="0">
                <a:solidFill>
                  <a:srgbClr val="800024"/>
                </a:solidFill>
              </a:rPr>
              <a:t>un</a:t>
            </a:r>
            <a:r>
              <a:rPr lang="lv-LV" sz="1600" b="1" dirty="0">
                <a:solidFill>
                  <a:srgbClr val="800024"/>
                </a:solidFill>
              </a:rPr>
              <a:t> apmācību, </a:t>
            </a:r>
            <a:r>
              <a:rPr lang="lv-LV" sz="1600" dirty="0">
                <a:solidFill>
                  <a:srgbClr val="800024"/>
                </a:solidFill>
              </a:rPr>
              <a:t>kuros iekļautas:</a:t>
            </a:r>
          </a:p>
          <a:p>
            <a:pPr marL="800100" lvl="1" indent="-342900">
              <a:lnSpc>
                <a:spcPct val="120000"/>
              </a:lnSpc>
              <a:buFont typeface="Wingdings" panose="05000000000000000000" pitchFamily="2" charset="2"/>
              <a:buChar char="Ø"/>
            </a:pPr>
            <a:r>
              <a:rPr lang="lv-LV" sz="1600" dirty="0">
                <a:solidFill>
                  <a:srgbClr val="800024"/>
                </a:solidFill>
              </a:rPr>
              <a:t>trīs obligātās tēmas (Latvijas vēsture, kultūra un vērtības; valsts pārvalde un tiesiskums; latviešu valoda skolā un ikdienā);</a:t>
            </a:r>
          </a:p>
          <a:p>
            <a:pPr marL="800100" lvl="1" indent="-342900">
              <a:lnSpc>
                <a:spcPct val="120000"/>
              </a:lnSpc>
              <a:buFont typeface="Wingdings" panose="05000000000000000000" pitchFamily="2" charset="2"/>
              <a:buChar char="Ø"/>
            </a:pPr>
            <a:r>
              <a:rPr lang="lv-LV" sz="1600" dirty="0">
                <a:solidFill>
                  <a:srgbClr val="800024"/>
                </a:solidFill>
              </a:rPr>
              <a:t>cita tematika atbilstoši mērķa grupas vajadzībām un interesēm.</a:t>
            </a:r>
            <a:endParaRPr lang="lv-LV" sz="1600" i="1" dirty="0">
              <a:solidFill>
                <a:srgbClr val="800024"/>
              </a:solidFill>
            </a:endParaRPr>
          </a:p>
          <a:p>
            <a:pPr marL="342900" indent="-342900">
              <a:lnSpc>
                <a:spcPct val="120000"/>
              </a:lnSpc>
              <a:spcBef>
                <a:spcPts val="0"/>
              </a:spcBef>
              <a:buFont typeface="Wingdings" panose="05000000000000000000" pitchFamily="2" charset="2"/>
              <a:buChar char="Ø"/>
            </a:pPr>
            <a:r>
              <a:rPr lang="lv-LV" sz="1600" b="1" dirty="0">
                <a:solidFill>
                  <a:srgbClr val="800024"/>
                </a:solidFill>
              </a:rPr>
              <a:t>Pasākumi ar uzsvaru uz latviešu valodas lietojamību un apmācību, kas sekmē sadarbību starp Ukrainas civiliedzīvotājiem un uzņemošo kopienu, </a:t>
            </a:r>
            <a:r>
              <a:rPr lang="lv-LV" sz="1600" dirty="0">
                <a:solidFill>
                  <a:srgbClr val="800024"/>
                </a:solidFill>
              </a:rPr>
              <a:t>paredzot arī ģimenes locekļu iesaistes iespējas:</a:t>
            </a:r>
          </a:p>
          <a:p>
            <a:pPr marL="800100" lvl="1" indent="-342900">
              <a:lnSpc>
                <a:spcPct val="120000"/>
              </a:lnSpc>
              <a:buFont typeface="Wingdings" panose="05000000000000000000" pitchFamily="2" charset="2"/>
              <a:buChar char="Ø"/>
            </a:pPr>
            <a:r>
              <a:rPr lang="lv-LV" sz="1600" dirty="0">
                <a:solidFill>
                  <a:srgbClr val="800024"/>
                </a:solidFill>
              </a:rPr>
              <a:t>apmeklējot kultūras pasākumus vai kultūras iestādes;</a:t>
            </a:r>
          </a:p>
          <a:p>
            <a:pPr marL="800100" lvl="1" indent="-342900">
              <a:lnSpc>
                <a:spcPct val="120000"/>
              </a:lnSpc>
              <a:buFont typeface="Wingdings" panose="05000000000000000000" pitchFamily="2" charset="2"/>
              <a:buChar char="Ø"/>
            </a:pPr>
            <a:r>
              <a:rPr lang="lv-LV" sz="1600" dirty="0">
                <a:solidFill>
                  <a:srgbClr val="800024"/>
                </a:solidFill>
              </a:rPr>
              <a:t>organizējot sporta un atpūtas pasākumus;</a:t>
            </a:r>
          </a:p>
          <a:p>
            <a:pPr marL="800100" lvl="1" indent="-342900">
              <a:lnSpc>
                <a:spcPct val="120000"/>
              </a:lnSpc>
              <a:buFont typeface="Wingdings" panose="05000000000000000000" pitchFamily="2" charset="2"/>
              <a:buChar char="Ø"/>
            </a:pPr>
            <a:r>
              <a:rPr lang="lv-LV" sz="1600" dirty="0">
                <a:solidFill>
                  <a:srgbClr val="800024"/>
                </a:solidFill>
              </a:rPr>
              <a:t>organizējot pasākumus, kas veicina </a:t>
            </a:r>
            <a:r>
              <a:rPr lang="lv-LV" sz="1600" dirty="0" err="1">
                <a:solidFill>
                  <a:srgbClr val="800024"/>
                </a:solidFill>
              </a:rPr>
              <a:t>starpkultūru</a:t>
            </a:r>
            <a:r>
              <a:rPr lang="lv-LV" sz="1600" dirty="0">
                <a:solidFill>
                  <a:srgbClr val="800024"/>
                </a:solidFill>
              </a:rPr>
              <a:t> komunikāciju un saliedētas sabiedrības attīstību.</a:t>
            </a:r>
          </a:p>
          <a:p>
            <a:pPr marL="342900" indent="-342900">
              <a:lnSpc>
                <a:spcPct val="120000"/>
              </a:lnSpc>
              <a:spcBef>
                <a:spcPts val="0"/>
              </a:spcBef>
              <a:buFont typeface="Wingdings" panose="05000000000000000000" pitchFamily="2" charset="2"/>
              <a:buChar char="Ø"/>
            </a:pPr>
            <a:r>
              <a:rPr lang="lv-LV" sz="1600" b="1" dirty="0">
                <a:solidFill>
                  <a:srgbClr val="800024"/>
                </a:solidFill>
              </a:rPr>
              <a:t>citas aktivitātes ar uzsvaru uz latviešu valodas lietojamību un apmācību, kas sekmē Ukrainas civiliedzīvotāju iekļaušanos Latvijas sabiedrībā</a:t>
            </a:r>
            <a:endParaRPr lang="lv-LV" sz="1600" dirty="0">
              <a:solidFill>
                <a:srgbClr val="800024"/>
              </a:solidFill>
            </a:endParaRPr>
          </a:p>
        </p:txBody>
      </p:sp>
    </p:spTree>
    <p:extLst>
      <p:ext uri="{BB962C8B-B14F-4D97-AF65-F5344CB8AC3E}">
        <p14:creationId xmlns:p14="http://schemas.microsoft.com/office/powerpoint/2010/main" val="311077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a:t>
            </a: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1429373604"/>
              </p:ext>
            </p:extLst>
          </p:nvPr>
        </p:nvGraphicFramePr>
        <p:xfrm>
          <a:off x="609600" y="1516824"/>
          <a:ext cx="10037432" cy="44895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by JESHOOTS.com from </a:t>
            </a:r>
            <a:r>
              <a:rPr lang="en-US" sz="800" b="1" dirty="0">
                <a:hlinkClick r:id="rId13"/>
              </a:rPr>
              <a:t>Pexels</a:t>
            </a:r>
            <a:endParaRPr lang="en-US" sz="800" dirty="0"/>
          </a:p>
          <a:p>
            <a:pPr algn="l">
              <a:lnSpc>
                <a:spcPct val="120000"/>
              </a:lnSpc>
            </a:pPr>
            <a:r>
              <a:rPr lang="en-US" sz="800" dirty="0"/>
              <a:t>Photo b</a:t>
            </a:r>
            <a:r>
              <a:rPr lang="lv-LV" sz="800" dirty="0"/>
              <a:t>y </a:t>
            </a:r>
            <a:r>
              <a:rPr lang="en-US" sz="800" dirty="0"/>
              <a:t>Pixabay from </a:t>
            </a:r>
            <a:r>
              <a:rPr lang="en-US" sz="800" b="1" dirty="0">
                <a:hlinkClick r:id="rId14"/>
              </a:rPr>
              <a:t>Pexels</a:t>
            </a:r>
            <a:endParaRPr lang="lv-LV" sz="800" b="1" dirty="0"/>
          </a:p>
          <a:p>
            <a:pPr algn="l">
              <a:lnSpc>
                <a:spcPct val="120000"/>
              </a:lnSpc>
              <a:spcBef>
                <a:spcPts val="0"/>
              </a:spcBef>
            </a:pPr>
            <a:r>
              <a:rPr lang="en-US" sz="800" dirty="0"/>
              <a:t>Photo by Sam Jean from </a:t>
            </a:r>
            <a:r>
              <a:rPr lang="en-US" sz="800" b="1" dirty="0">
                <a:hlinkClick r:id="rId15"/>
              </a:rPr>
              <a:t>Pexels</a:t>
            </a:r>
            <a:endParaRPr lang="en-US" sz="8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239718"/>
            <a:ext cx="8288592" cy="55165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Lukas</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Aleksejs </a:t>
            </a:r>
            <a:r>
              <a:rPr lang="en-US" sz="800" dirty="0" err="1"/>
              <a:t>Bergmanis</a:t>
            </a:r>
            <a:r>
              <a:rPr lang="en-US" sz="800" dirty="0"/>
              <a:t> from </a:t>
            </a:r>
            <a:r>
              <a:rPr lang="en-US" sz="800" b="1" dirty="0">
                <a:hlinkClick r:id="rId9"/>
              </a:rPr>
              <a:t>Pexels</a:t>
            </a:r>
            <a:endParaRPr lang="lv-LV" sz="800" b="1" dirty="0"/>
          </a:p>
          <a:p>
            <a:pPr algn="l">
              <a:lnSpc>
                <a:spcPct val="120000"/>
              </a:lnSpc>
              <a:spcBef>
                <a:spcPts val="0"/>
              </a:spcBef>
            </a:pPr>
            <a:r>
              <a:rPr lang="en-US" sz="900" dirty="0"/>
              <a:t>Photo by Andrea </a:t>
            </a:r>
            <a:r>
              <a:rPr lang="en-US" sz="900" dirty="0" err="1"/>
              <a:t>Piacquadio</a:t>
            </a:r>
            <a:r>
              <a:rPr lang="en-US" sz="900" dirty="0"/>
              <a:t> from </a:t>
            </a:r>
            <a:r>
              <a:rPr lang="en-US" sz="900" dirty="0">
                <a:hlinkClick r:id="rId10"/>
              </a:rPr>
              <a:t>Pexels</a:t>
            </a:r>
            <a:endParaRPr lang="en-LV" dirty="0">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4044498230"/>
              </p:ext>
            </p:extLst>
          </p:nvPr>
        </p:nvGraphicFramePr>
        <p:xfrm>
          <a:off x="462116" y="1296238"/>
          <a:ext cx="10184916" cy="48299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51818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Pamatnosacījumi, III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13</a:t>
            </a:r>
            <a:r>
              <a:rPr kumimoji="0" lang="lv-LV" sz="1050" b="0" i="0" u="none" strike="noStrike" kern="1200" cap="none" spc="0" normalizeH="0" baseline="0" noProof="0" dirty="0">
                <a:ln>
                  <a:noFill/>
                </a:ln>
                <a:solidFill>
                  <a:srgbClr val="7C9396"/>
                </a:solidFill>
                <a:effectLst/>
                <a:uLnTx/>
                <a:uFillTx/>
                <a:latin typeface="Verdana"/>
                <a:ea typeface="+mn-ea"/>
                <a:cs typeface="+mn-cs"/>
              </a:rPr>
              <a:t>/06</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04890" y="6039869"/>
            <a:ext cx="8288592" cy="818131"/>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by Christina </a:t>
            </a:r>
            <a:r>
              <a:rPr lang="en-US" sz="800" dirty="0" err="1"/>
              <a:t>Morillo</a:t>
            </a:r>
            <a:r>
              <a:rPr lang="lv-LV" sz="800" dirty="0"/>
              <a:t> </a:t>
            </a:r>
            <a:r>
              <a:rPr lang="lv-LV" sz="800" dirty="0">
                <a:hlinkClick r:id="rId8"/>
              </a:rPr>
              <a:t>Pexels</a:t>
            </a:r>
            <a:endParaRPr lang="lv-LV" sz="800" dirty="0"/>
          </a:p>
          <a:p>
            <a:pPr algn="l">
              <a:lnSpc>
                <a:spcPct val="120000"/>
              </a:lnSpc>
              <a:spcBef>
                <a:spcPts val="0"/>
              </a:spcBef>
            </a:pPr>
            <a:r>
              <a:rPr lang="en-US" sz="800" dirty="0"/>
              <a:t>Photo b</a:t>
            </a:r>
            <a:r>
              <a:rPr lang="lv-LV" sz="800" dirty="0"/>
              <a:t>y </a:t>
            </a:r>
            <a:r>
              <a:rPr lang="lv-LV" sz="800" dirty="0" err="1"/>
              <a:t>cottonbro</a:t>
            </a:r>
            <a:r>
              <a:rPr lang="en-US" sz="800" dirty="0"/>
              <a:t> from </a:t>
            </a:r>
            <a:r>
              <a:rPr lang="en-US" sz="800" b="1" dirty="0">
                <a:hlinkClick r:id="rId9"/>
              </a:rPr>
              <a:t>Pexels</a:t>
            </a:r>
            <a:endParaRPr lang="lv-LV" sz="800" b="1" dirty="0"/>
          </a:p>
          <a:p>
            <a:pPr algn="l">
              <a:lnSpc>
                <a:spcPct val="120000"/>
              </a:lnSpc>
              <a:spcBef>
                <a:spcPts val="0"/>
              </a:spcBef>
            </a:pPr>
            <a:r>
              <a:rPr lang="en-US" sz="800" dirty="0"/>
              <a:t>Photo by Andrea </a:t>
            </a:r>
            <a:r>
              <a:rPr lang="en-US" sz="800" dirty="0" err="1"/>
              <a:t>Piacquadio</a:t>
            </a:r>
            <a:r>
              <a:rPr lang="lv-LV" sz="800" dirty="0"/>
              <a:t> </a:t>
            </a:r>
            <a:r>
              <a:rPr lang="en-US" sz="800" dirty="0"/>
              <a:t>from </a:t>
            </a:r>
            <a:r>
              <a:rPr lang="en-US" sz="800" b="1" dirty="0">
                <a:hlinkClick r:id="rId10"/>
              </a:rPr>
              <a:t>Pexels</a:t>
            </a:r>
            <a:endParaRPr lang="lv-LV" sz="800" b="1" dirty="0"/>
          </a:p>
          <a:p>
            <a:pPr algn="l">
              <a:lnSpc>
                <a:spcPct val="120000"/>
              </a:lnSpc>
              <a:spcBef>
                <a:spcPts val="0"/>
              </a:spcBef>
            </a:pPr>
            <a:r>
              <a:rPr lang="en-US" sz="800" dirty="0"/>
              <a:t>Photo by RDNE Stock project from </a:t>
            </a:r>
            <a:r>
              <a:rPr lang="en-US" sz="800" b="1" dirty="0">
                <a:hlinkClick r:id="rId11"/>
              </a:rPr>
              <a:t>Pexels</a:t>
            </a:r>
            <a:endParaRPr lang="lv-LV" sz="800" b="1" dirty="0"/>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1351170546"/>
              </p:ext>
            </p:extLst>
          </p:nvPr>
        </p:nvGraphicFramePr>
        <p:xfrm>
          <a:off x="462116" y="1296238"/>
          <a:ext cx="10435472" cy="471010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838789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13/06/2024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8</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dirty="0"/>
              <a:t>Projekta pieteikumu </a:t>
            </a:r>
            <a:r>
              <a:rPr lang="lv-LV" b="1" u="sng" dirty="0"/>
              <a:t>var iesniegt:</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297042" y="1253005"/>
            <a:ext cx="10384825" cy="4991623"/>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LR Uzņēmumu reģistra vestajā biedrību un nodibinājumu reģistrā reģistrētās </a:t>
            </a:r>
            <a:r>
              <a:rPr lang="lv-LV" sz="1700" b="1" dirty="0">
                <a:solidFill>
                  <a:srgbClr val="800024"/>
                </a:solidFill>
              </a:rPr>
              <a:t>nevalstiskās organizācijas, LR tiešās vai pastarpinātās valsts pārvaldes iestādes, atvasinātas publiskas personas, citas valsts iestādes un sociālais uzņēmums (atbilstoši Sociālā uzņēmuma likumam)</a:t>
            </a:r>
          </a:p>
          <a:p>
            <a:pPr>
              <a:lnSpc>
                <a:spcPct val="120000"/>
              </a:lnSpc>
              <a:spcBef>
                <a:spcPts val="0"/>
              </a:spcBef>
            </a:pPr>
            <a:endParaRPr lang="lv-LV" sz="1700" b="1" dirty="0">
              <a:solidFill>
                <a:srgbClr val="800024"/>
              </a:solidFill>
            </a:endParaRPr>
          </a:p>
          <a:p>
            <a:pPr marL="342900" indent="-342900">
              <a:lnSpc>
                <a:spcPct val="120000"/>
              </a:lnSpc>
              <a:spcBef>
                <a:spcPts val="0"/>
              </a:spcBef>
              <a:buFont typeface="Wingdings" panose="05000000000000000000" pitchFamily="2" charset="2"/>
              <a:buChar char="Ø"/>
            </a:pPr>
            <a:r>
              <a:rPr lang="lv-LV" sz="1600" dirty="0">
                <a:solidFill>
                  <a:srgbClr val="800024"/>
                </a:solidFill>
              </a:rPr>
              <a:t>Projekta pieteicējs:</a:t>
            </a:r>
          </a:p>
          <a:p>
            <a:pPr marL="800100" lvl="1" indent="-342900">
              <a:lnSpc>
                <a:spcPct val="120000"/>
              </a:lnSpc>
              <a:buFont typeface="Wingdings" panose="05000000000000000000" pitchFamily="2" charset="2"/>
              <a:buChar char="Ø"/>
            </a:pPr>
            <a:r>
              <a:rPr lang="lv-LV" sz="1600" dirty="0">
                <a:solidFill>
                  <a:srgbClr val="800024"/>
                </a:solidFill>
              </a:rPr>
              <a:t>darbojas saliedētas sabiedrības attīstības, izglītības vai sociālās iekļaušanās jomā;</a:t>
            </a:r>
          </a:p>
          <a:p>
            <a:pPr marL="800100" lvl="1" indent="-342900">
              <a:lnSpc>
                <a:spcPct val="120000"/>
              </a:lnSpc>
              <a:buFont typeface="Wingdings" panose="05000000000000000000" pitchFamily="2" charset="2"/>
              <a:buChar char="Ø"/>
            </a:pPr>
            <a:r>
              <a:rPr lang="lv-LV" sz="1600" dirty="0">
                <a:solidFill>
                  <a:srgbClr val="800024"/>
                </a:solidFill>
              </a:rPr>
              <a:t>projekta ietvaros nodrošina bezmaksas </a:t>
            </a:r>
            <a:r>
              <a:rPr lang="lv-LV" sz="1600" dirty="0" err="1">
                <a:solidFill>
                  <a:srgbClr val="800024"/>
                </a:solidFill>
              </a:rPr>
              <a:t>kultūrorientācijas</a:t>
            </a:r>
            <a:r>
              <a:rPr lang="lv-LV" sz="1600" dirty="0">
                <a:solidFill>
                  <a:srgbClr val="800024"/>
                </a:solidFill>
              </a:rPr>
              <a:t> kursu/ -</a:t>
            </a:r>
            <a:r>
              <a:rPr lang="lv-LV" sz="1600" dirty="0" err="1">
                <a:solidFill>
                  <a:srgbClr val="800024"/>
                </a:solidFill>
              </a:rPr>
              <a:t>us</a:t>
            </a:r>
            <a:r>
              <a:rPr lang="lv-LV" sz="1600" dirty="0">
                <a:solidFill>
                  <a:srgbClr val="800024"/>
                </a:solidFill>
              </a:rPr>
              <a:t> un/ vai, pasākumu/ -</a:t>
            </a:r>
            <a:r>
              <a:rPr lang="lv-LV" sz="1600" dirty="0" err="1">
                <a:solidFill>
                  <a:srgbClr val="800024"/>
                </a:solidFill>
              </a:rPr>
              <a:t>us</a:t>
            </a:r>
            <a:r>
              <a:rPr lang="lv-LV" sz="1600" dirty="0">
                <a:solidFill>
                  <a:srgbClr val="800024"/>
                </a:solidFill>
              </a:rPr>
              <a:t>, kas sekmē sadarbību starp Ukrainas civiliedzīvotājiem, kas ir bērni pirmsskolas vecumā vai vispārējās izglītības apguves vecumā (1.-12. klase);</a:t>
            </a:r>
          </a:p>
          <a:p>
            <a:pPr marL="800100" lvl="1" indent="-342900">
              <a:lnSpc>
                <a:spcPct val="120000"/>
              </a:lnSpc>
              <a:buFont typeface="Wingdings" panose="05000000000000000000" pitchFamily="2" charset="2"/>
              <a:buChar char="Ø"/>
            </a:pPr>
            <a:r>
              <a:rPr lang="lv-LV" sz="1600" dirty="0">
                <a:solidFill>
                  <a:srgbClr val="800024"/>
                </a:solidFill>
              </a:rPr>
              <a:t>pēdējo 3 gadu laikā ir organizējis vismaz 2 kādai no projekta pieteikumā plānotajām aktivitātēm līdzvērtīgus pasākumus konkursa nolikumā noteiktajai mērķa grupai;</a:t>
            </a:r>
          </a:p>
          <a:p>
            <a:pPr marL="800100" lvl="1" indent="-342900">
              <a:lnSpc>
                <a:spcPct val="120000"/>
              </a:lnSpc>
              <a:buFont typeface="Wingdings" panose="05000000000000000000" pitchFamily="2" charset="2"/>
              <a:buChar char="Ø"/>
            </a:pPr>
            <a:r>
              <a:rPr lang="lv-LV" sz="1600" dirty="0">
                <a:solidFill>
                  <a:srgbClr val="800024"/>
                </a:solidFill>
              </a:rPr>
              <a:t>ir iesniedzis nodokļu deklarācijas un nav Valsts ieņēmumu dienesta administrēto nodokļu parāds, kas pārsniedz 150 EUR uz projektu pieteikumu iesniegšanas termiņa pēdējo dienu (25.06.2024.) un dienu, kad vērtēšanas komisija pieņem lēmumu par projekta virzīšanu apstiprināšanai;</a:t>
            </a:r>
          </a:p>
        </p:txBody>
      </p:sp>
    </p:spTree>
    <p:extLst>
      <p:ext uri="{BB962C8B-B14F-4D97-AF65-F5344CB8AC3E}">
        <p14:creationId xmlns:p14="http://schemas.microsoft.com/office/powerpoint/2010/main" val="166767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A291AA48-4C4A-F27A-2433-6518E2623FAC}"/>
              </a:ext>
            </a:extLst>
          </p:cNvPr>
          <p:cNvSpPr>
            <a:spLocks noGrp="1"/>
          </p:cNvSpPr>
          <p:nvPr>
            <p:ph type="dt" sz="half" idx="10"/>
          </p:nvPr>
        </p:nvSpPr>
        <p:spPr/>
        <p:txBody>
          <a:bodyPr/>
          <a:lstStyle/>
          <a:p>
            <a:r>
              <a:rPr lang="lv-LV" dirty="0"/>
              <a:t>13/06/2024</a:t>
            </a:r>
            <a:endParaRPr lang="en-LV" dirty="0"/>
          </a:p>
        </p:txBody>
      </p:sp>
      <p:sp>
        <p:nvSpPr>
          <p:cNvPr id="7" name="Slide Number Placeholder 6">
            <a:extLst>
              <a:ext uri="{FF2B5EF4-FFF2-40B4-BE49-F238E27FC236}">
                <a16:creationId xmlns:a16="http://schemas.microsoft.com/office/drawing/2014/main" id="{969BFECF-1FD9-58CF-81ED-13487F12879E}"/>
              </a:ext>
            </a:extLst>
          </p:cNvPr>
          <p:cNvSpPr>
            <a:spLocks noGrp="1"/>
          </p:cNvSpPr>
          <p:nvPr>
            <p:ph type="sldNum" sz="quarter" idx="12"/>
          </p:nvPr>
        </p:nvSpPr>
        <p:spPr/>
        <p:txBody>
          <a:bodyPr/>
          <a:lstStyle/>
          <a:p>
            <a:fld id="{C19BB808-219E-9441-9CD5-6E582F9AE2E3}" type="slidenum">
              <a:rPr lang="en-LV" smtClean="0"/>
              <a:t>9</a:t>
            </a:fld>
            <a:endParaRPr lang="en-LV"/>
          </a:p>
        </p:txBody>
      </p:sp>
      <p:sp>
        <p:nvSpPr>
          <p:cNvPr id="8" name="Title 7">
            <a:extLst>
              <a:ext uri="{FF2B5EF4-FFF2-40B4-BE49-F238E27FC236}">
                <a16:creationId xmlns:a16="http://schemas.microsoft.com/office/drawing/2014/main" id="{1012CF42-888E-0F85-A88C-CCF1A11CE163}"/>
              </a:ext>
            </a:extLst>
          </p:cNvPr>
          <p:cNvSpPr>
            <a:spLocks noGrp="1"/>
          </p:cNvSpPr>
          <p:nvPr>
            <p:ph type="title"/>
          </p:nvPr>
        </p:nvSpPr>
        <p:spPr>
          <a:xfrm>
            <a:off x="830834" y="435399"/>
            <a:ext cx="8578980" cy="1123578"/>
          </a:xfrm>
        </p:spPr>
        <p:txBody>
          <a:bodyPr>
            <a:normAutofit fontScale="90000"/>
          </a:bodyPr>
          <a:lstStyle/>
          <a:p>
            <a:r>
              <a:rPr lang="lv-LV" dirty="0"/>
              <a:t>Projekta pieteikumu </a:t>
            </a:r>
            <a:r>
              <a:rPr lang="lv-LV" b="1" u="sng" dirty="0"/>
              <a:t>var iesniegt:</a:t>
            </a:r>
            <a:endParaRPr lang="lv-LV" dirty="0"/>
          </a:p>
        </p:txBody>
      </p:sp>
      <p:sp>
        <p:nvSpPr>
          <p:cNvPr id="9" name="TextBox 8">
            <a:extLst>
              <a:ext uri="{FF2B5EF4-FFF2-40B4-BE49-F238E27FC236}">
                <a16:creationId xmlns:a16="http://schemas.microsoft.com/office/drawing/2014/main" id="{F5835BE6-9FE1-1120-DE5C-53257EA1FB13}"/>
              </a:ext>
            </a:extLst>
          </p:cNvPr>
          <p:cNvSpPr txBox="1"/>
          <p:nvPr/>
        </p:nvSpPr>
        <p:spPr>
          <a:xfrm>
            <a:off x="400067" y="1558977"/>
            <a:ext cx="10384825" cy="3512308"/>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par tām pašām projekta attiecināmajām izmaksām, par kurām iesniegts projekta pieteikums, nav saņēmis un nesaņems finansējumu no citiem avotiem;</a:t>
            </a:r>
          </a:p>
          <a:p>
            <a:pPr marL="342900" indent="-342900">
              <a:lnSpc>
                <a:spcPct val="120000"/>
              </a:lnSpc>
              <a:spcBef>
                <a:spcPts val="0"/>
              </a:spcBef>
              <a:buFont typeface="Wingdings" panose="05000000000000000000" pitchFamily="2" charset="2"/>
              <a:buChar char="Ø"/>
            </a:pPr>
            <a:r>
              <a:rPr lang="lv-LV" sz="1700" dirty="0">
                <a:solidFill>
                  <a:srgbClr val="800024"/>
                </a:solidFill>
              </a:rPr>
              <a:t>nav neatbilstoši veiktu izdevumu maksājumu parādu citos projektos un ir nokārtojis saistības citu Fonda administrēto programmu ietvaros;</a:t>
            </a:r>
          </a:p>
          <a:p>
            <a:pPr marL="342900" indent="-342900">
              <a:lnSpc>
                <a:spcPct val="120000"/>
              </a:lnSpc>
              <a:spcBef>
                <a:spcPts val="0"/>
              </a:spcBef>
              <a:buFont typeface="Wingdings" panose="05000000000000000000" pitchFamily="2" charset="2"/>
              <a:buChar char="Ø"/>
            </a:pPr>
            <a:r>
              <a:rPr lang="lv-LV" sz="1700" dirty="0">
                <a:solidFill>
                  <a:srgbClr val="800024"/>
                </a:solidFill>
              </a:rPr>
              <a:t>nav sniedzis Fondam nepatiesu informāciju nolūkā saņemt finansējumu;</a:t>
            </a:r>
          </a:p>
          <a:p>
            <a:pPr marL="342900" indent="-342900">
              <a:lnSpc>
                <a:spcPct val="120000"/>
              </a:lnSpc>
              <a:spcBef>
                <a:spcPts val="0"/>
              </a:spcBef>
              <a:buFont typeface="Wingdings" panose="05000000000000000000" pitchFamily="2" charset="2"/>
              <a:buChar char="Ø"/>
            </a:pPr>
            <a:r>
              <a:rPr lang="lv-LV" sz="1700" dirty="0">
                <a:solidFill>
                  <a:srgbClr val="800024"/>
                </a:solidFill>
              </a:rPr>
              <a:t>nav centies ietekmēt projektu pieteikumu vērtēšanas procesā iesaistītās personas;</a:t>
            </a:r>
          </a:p>
          <a:p>
            <a:pPr marL="342900" indent="-342900">
              <a:lnSpc>
                <a:spcPct val="120000"/>
              </a:lnSpc>
              <a:spcBef>
                <a:spcPts val="0"/>
              </a:spcBef>
              <a:buFont typeface="Wingdings" panose="05000000000000000000" pitchFamily="2" charset="2"/>
              <a:buChar char="Ø"/>
            </a:pPr>
            <a:r>
              <a:rPr lang="lv-LV" sz="1700" dirty="0">
                <a:solidFill>
                  <a:srgbClr val="800024"/>
                </a:solidFill>
              </a:rPr>
              <a:t>neplāno darboties kā starpnieks, tas ir tieši iesaistīts projekta pieteikuma sagatavošanā un projekta īstenošanā;</a:t>
            </a:r>
          </a:p>
          <a:p>
            <a:pPr marL="342900" indent="-342900">
              <a:lnSpc>
                <a:spcPct val="120000"/>
              </a:lnSpc>
              <a:spcBef>
                <a:spcPts val="0"/>
              </a:spcBef>
              <a:buFont typeface="Wingdings" panose="05000000000000000000" pitchFamily="2" charset="2"/>
              <a:buChar char="Ø"/>
            </a:pPr>
            <a:r>
              <a:rPr lang="lv-LV" sz="1700" dirty="0">
                <a:solidFill>
                  <a:srgbClr val="800024"/>
                </a:solidFill>
              </a:rPr>
              <a:t>projekta pieteicējs, kuram nav noteiktas starptautiskās vai nacionālās sankcijas vai būtiskas finanšu un kapitāla tirgus intereses ietekmējošas Eiropas Savienības vai Ziemeļatlantijas līguma organizācijas dalībvalsts sankcijas.</a:t>
            </a:r>
          </a:p>
        </p:txBody>
      </p:sp>
    </p:spTree>
    <p:extLst>
      <p:ext uri="{BB962C8B-B14F-4D97-AF65-F5344CB8AC3E}">
        <p14:creationId xmlns:p14="http://schemas.microsoft.com/office/powerpoint/2010/main" val="1240624068"/>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5" ma:contentTypeDescription="Izveidot jaunu dokumentu." ma:contentTypeScope="" ma:versionID="2f5193d1d137dff14cbedd734a1f5c15">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5194c1ef48f95759e4179f535eeb7817"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E20DD7-BB0B-4FF8-B1CD-73153B9B5415}">
  <ds:schemaRefs>
    <ds:schemaRef ds:uri="http://schemas.microsoft.com/sharepoint/v3/contenttype/forms"/>
  </ds:schemaRefs>
</ds:datastoreItem>
</file>

<file path=customXml/itemProps2.xml><?xml version="1.0" encoding="utf-8"?>
<ds:datastoreItem xmlns:ds="http://schemas.openxmlformats.org/officeDocument/2006/customXml" ds:itemID="{9D866772-6B8A-472B-BCFD-99966E8FF6CC}">
  <ds:schemaRefs>
    <ds:schemaRef ds:uri="http://schemas.microsoft.com/office/2006/metadata/properties"/>
    <ds:schemaRef ds:uri="http://schemas.microsoft.com/office/infopath/2007/PartnerControls"/>
    <ds:schemaRef ds:uri="de6a950e-521b-47c8-9256-93af7daadbc7"/>
    <ds:schemaRef ds:uri="4f1366c2-cc76-49ad-8206-8ca383d3060e"/>
  </ds:schemaRefs>
</ds:datastoreItem>
</file>

<file path=customXml/itemProps3.xml><?xml version="1.0" encoding="utf-8"?>
<ds:datastoreItem xmlns:ds="http://schemas.openxmlformats.org/officeDocument/2006/customXml" ds:itemID="{411E9ED8-BFA9-44C4-AFFE-58C82C5C18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14121</TotalTime>
  <Words>3880</Words>
  <Application>Microsoft Office PowerPoint</Application>
  <PresentationFormat>Widescreen</PresentationFormat>
  <Paragraphs>321</Paragraphs>
  <Slides>17</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Calibri</vt:lpstr>
      <vt:lpstr>RobustaTLPro-Medium</vt:lpstr>
      <vt:lpstr>RobustaTLPro-Regular</vt:lpstr>
      <vt:lpstr>Times New Roman</vt:lpstr>
      <vt:lpstr>Urdu Typesetting</vt:lpstr>
      <vt:lpstr>Verdana</vt:lpstr>
      <vt:lpstr>Verdana (Body)</vt:lpstr>
      <vt:lpstr>Wingdings</vt:lpstr>
      <vt:lpstr>Parcel</vt:lpstr>
      <vt:lpstr> Programmas «Kultūrorientācijas kursi un iekļaušanās pasākumi Ukrainas civiliedzīvotājiem»   ATKLĀTS PIETEIKUMU OTRAIS KONKURSS   SEMINĀRS PROJEKTU PIETEICĒJIEM 2024. gada 13. jūnijs</vt:lpstr>
      <vt:lpstr>Prezentācijas saturs</vt:lpstr>
      <vt:lpstr>Programmas mērķis:</vt:lpstr>
      <vt:lpstr>Projektos atbalstāmās aktivitātes:</vt:lpstr>
      <vt:lpstr>Pamatnosacījumi, I</vt:lpstr>
      <vt:lpstr>Pamatnosacījumi, II</vt:lpstr>
      <vt:lpstr>Pamatnosacījumi, III</vt:lpstr>
      <vt:lpstr>Projekta pieteikumu var iesniegt:</vt:lpstr>
      <vt:lpstr>Projekta pieteikumu var iesniegt:</vt:lpstr>
      <vt:lpstr>Projektu pieteikumu vērtēšana</vt:lpstr>
      <vt:lpstr>Attiecināmas izmaksas Konkursa nolikuma 4.1.apakšpunkts </vt:lpstr>
      <vt:lpstr>Attiecināmo izmaksu ierobežojumi Konkursa nolikuma 4.2.apakšpunkts</vt:lpstr>
      <vt:lpstr>Projekta budžets</vt:lpstr>
      <vt:lpstr>Par projekta pieteikuma kvalitāti liecina </vt:lpstr>
      <vt:lpstr>Ieteikumi pieteikuma sagatavošanai</vt:lpstr>
      <vt:lpstr>Provizorisks laika grafiks</vt:lpstr>
      <vt:lpstr>Veiksmīgu projektu rakstīšanu!  Jautājumus lūdzam sūtīt uz kristine.ozola@sif.gov.lv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Kristīne Ozola</cp:lastModifiedBy>
  <cp:revision>140</cp:revision>
  <dcterms:created xsi:type="dcterms:W3CDTF">2021-05-20T18:00:25Z</dcterms:created>
  <dcterms:modified xsi:type="dcterms:W3CDTF">2024-06-13T09:13:03Z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601000</vt:r8>
  </property>
  <property fmtid="{D5CDD505-2E9C-101B-9397-08002B2CF9AE}" pid="4" name="MediaServiceImageTags">
    <vt:lpwstr/>
  </property>
</Properties>
</file>