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</p:sldMasterIdLst>
  <p:notesMasterIdLst>
    <p:notesMasterId r:id="rId40"/>
  </p:notesMasterIdLst>
  <p:sldIdLst>
    <p:sldId id="267" r:id="rId5"/>
    <p:sldId id="387" r:id="rId6"/>
    <p:sldId id="394" r:id="rId7"/>
    <p:sldId id="352" r:id="rId8"/>
    <p:sldId id="386" r:id="rId9"/>
    <p:sldId id="340" r:id="rId10"/>
    <p:sldId id="385" r:id="rId11"/>
    <p:sldId id="388" r:id="rId12"/>
    <p:sldId id="372" r:id="rId13"/>
    <p:sldId id="389" r:id="rId14"/>
    <p:sldId id="390" r:id="rId15"/>
    <p:sldId id="373" r:id="rId16"/>
    <p:sldId id="391" r:id="rId17"/>
    <p:sldId id="375" r:id="rId18"/>
    <p:sldId id="395" r:id="rId19"/>
    <p:sldId id="396" r:id="rId20"/>
    <p:sldId id="376" r:id="rId21"/>
    <p:sldId id="397" r:id="rId22"/>
    <p:sldId id="398" r:id="rId23"/>
    <p:sldId id="399" r:id="rId24"/>
    <p:sldId id="400" r:id="rId25"/>
    <p:sldId id="377" r:id="rId26"/>
    <p:sldId id="378" r:id="rId27"/>
    <p:sldId id="401" r:id="rId28"/>
    <p:sldId id="381" r:id="rId29"/>
    <p:sldId id="333" r:id="rId30"/>
    <p:sldId id="402" r:id="rId31"/>
    <p:sldId id="371" r:id="rId32"/>
    <p:sldId id="383" r:id="rId33"/>
    <p:sldId id="384" r:id="rId34"/>
    <p:sldId id="403" r:id="rId35"/>
    <p:sldId id="370" r:id="rId36"/>
    <p:sldId id="341" r:id="rId37"/>
    <p:sldId id="366" r:id="rId38"/>
    <p:sldId id="26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2C2BA2-C4D1-410C-821D-2DA1999C751B}">
          <p14:sldIdLst>
            <p14:sldId id="267"/>
            <p14:sldId id="387"/>
            <p14:sldId id="394"/>
            <p14:sldId id="352"/>
            <p14:sldId id="386"/>
            <p14:sldId id="340"/>
            <p14:sldId id="385"/>
            <p14:sldId id="388"/>
            <p14:sldId id="372"/>
            <p14:sldId id="389"/>
            <p14:sldId id="390"/>
            <p14:sldId id="373"/>
            <p14:sldId id="391"/>
            <p14:sldId id="375"/>
            <p14:sldId id="395"/>
            <p14:sldId id="396"/>
            <p14:sldId id="376"/>
            <p14:sldId id="397"/>
            <p14:sldId id="398"/>
            <p14:sldId id="399"/>
            <p14:sldId id="400"/>
            <p14:sldId id="377"/>
            <p14:sldId id="378"/>
            <p14:sldId id="401"/>
            <p14:sldId id="381"/>
            <p14:sldId id="333"/>
            <p14:sldId id="402"/>
            <p14:sldId id="371"/>
            <p14:sldId id="383"/>
            <p14:sldId id="384"/>
            <p14:sldId id="403"/>
            <p14:sldId id="370"/>
            <p14:sldId id="341"/>
            <p14:sldId id="3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Liepa" initials="IL" lastIdx="4" clrIdx="0">
    <p:extLst>
      <p:ext uri="{19B8F6BF-5375-455C-9EA6-DF929625EA0E}">
        <p15:presenceInfo xmlns:p15="http://schemas.microsoft.com/office/powerpoint/2012/main" userId="S::inga.liepa@sif.gov.lv::d84c561f-e789-411f-a370-09e4c19b592b" providerId="AD"/>
      </p:ext>
    </p:extLst>
  </p:cmAuthor>
  <p:cmAuthor id="2" name="Santa Barone-Upeniece" initials="SBU" lastIdx="1" clrIdx="1">
    <p:extLst>
      <p:ext uri="{19B8F6BF-5375-455C-9EA6-DF929625EA0E}">
        <p15:presenceInfo xmlns:p15="http://schemas.microsoft.com/office/powerpoint/2012/main" userId="S::santa.barone-upeniece@sif.gov.lv::1a27b4a0-cc9c-4e0c-81cf-47021761a9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3B2"/>
    <a:srgbClr val="8A0000"/>
    <a:srgbClr val="D0D9DC"/>
    <a:srgbClr val="92A9AD"/>
    <a:srgbClr val="A80000"/>
    <a:srgbClr val="ED8B77"/>
    <a:srgbClr val="EA0043"/>
    <a:srgbClr val="E60042"/>
    <a:srgbClr val="FF054C"/>
    <a:srgbClr val="E86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88AFA-8648-401E-A2F6-F4940A5E1D06}" v="4" dt="2024-06-27T13:27:52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e Varslavāne" userId="a78a670d-ea6a-4a54-a9dd-65c292d5617c" providerId="ADAL" clId="{F0F41E63-D753-415A-8E3A-FF5649417145}"/>
    <pc:docChg chg="undo custSel addSld delSld modSld sldOrd modSection">
      <pc:chgData name="Liene Varslavāne" userId="a78a670d-ea6a-4a54-a9dd-65c292d5617c" providerId="ADAL" clId="{F0F41E63-D753-415A-8E3A-FF5649417145}" dt="2024-05-28T09:13:06.949" v="4051" actId="14100"/>
      <pc:docMkLst>
        <pc:docMk/>
      </pc:docMkLst>
      <pc:sldChg chg="modSp">
        <pc:chgData name="Liene Varslavāne" userId="a78a670d-ea6a-4a54-a9dd-65c292d5617c" providerId="ADAL" clId="{F0F41E63-D753-415A-8E3A-FF5649417145}" dt="2024-05-28T08:55:54.756" v="3472" actId="20577"/>
        <pc:sldMkLst>
          <pc:docMk/>
          <pc:sldMk cId="2108100531" sldId="333"/>
        </pc:sldMkLst>
        <pc:graphicFrameChg chg="mod">
          <ac:chgData name="Liene Varslavāne" userId="a78a670d-ea6a-4a54-a9dd-65c292d5617c" providerId="ADAL" clId="{F0F41E63-D753-415A-8E3A-FF5649417145}" dt="2024-05-28T08:55:54.756" v="3472" actId="20577"/>
          <ac:graphicFrameMkLst>
            <pc:docMk/>
            <pc:sldMk cId="2108100531" sldId="333"/>
            <ac:graphicFrameMk id="10" creationId="{8FBBB574-3566-452C-AC93-F57B39210CAF}"/>
          </ac:graphicFrameMkLst>
        </pc:graphicFrameChg>
      </pc:sldChg>
      <pc:sldChg chg="modSp mod">
        <pc:chgData name="Liene Varslavāne" userId="a78a670d-ea6a-4a54-a9dd-65c292d5617c" providerId="ADAL" clId="{F0F41E63-D753-415A-8E3A-FF5649417145}" dt="2024-05-28T09:09:26.999" v="3868" actId="1076"/>
        <pc:sldMkLst>
          <pc:docMk/>
          <pc:sldMk cId="2151974915" sldId="341"/>
        </pc:sldMkLst>
        <pc:spChg chg="mod">
          <ac:chgData name="Liene Varslavāne" userId="a78a670d-ea6a-4a54-a9dd-65c292d5617c" providerId="ADAL" clId="{F0F41E63-D753-415A-8E3A-FF5649417145}" dt="2024-05-28T09:09:26.999" v="3868" actId="1076"/>
          <ac:spMkLst>
            <pc:docMk/>
            <pc:sldMk cId="2151974915" sldId="341"/>
            <ac:spMk id="2" creationId="{E677D777-188D-4ED7-A224-D1015FECE9CA}"/>
          </ac:spMkLst>
        </pc:spChg>
        <pc:graphicFrameChg chg="mod">
          <ac:chgData name="Liene Varslavāne" userId="a78a670d-ea6a-4a54-a9dd-65c292d5617c" providerId="ADAL" clId="{F0F41E63-D753-415A-8E3A-FF5649417145}" dt="2024-05-28T09:09:23.391" v="3867" actId="1036"/>
          <ac:graphicFrameMkLst>
            <pc:docMk/>
            <pc:sldMk cId="2151974915" sldId="341"/>
            <ac:graphicFrameMk id="11" creationId="{852B56A7-A519-45B5-AD46-0A8E81CC2A95}"/>
          </ac:graphicFrameMkLst>
        </pc:graphicFrameChg>
      </pc:sldChg>
      <pc:sldChg chg="addSp delSp modSp del">
        <pc:chgData name="Liene Varslavāne" userId="a78a670d-ea6a-4a54-a9dd-65c292d5617c" providerId="ADAL" clId="{F0F41E63-D753-415A-8E3A-FF5649417145}" dt="2024-05-28T07:20:20.620" v="45" actId="47"/>
        <pc:sldMkLst>
          <pc:docMk/>
          <pc:sldMk cId="2525692977" sldId="351"/>
        </pc:sldMkLst>
        <pc:spChg chg="add del mod">
          <ac:chgData name="Liene Varslavāne" userId="a78a670d-ea6a-4a54-a9dd-65c292d5617c" providerId="ADAL" clId="{F0F41E63-D753-415A-8E3A-FF5649417145}" dt="2024-05-28T07:18:27.912" v="5"/>
          <ac:spMkLst>
            <pc:docMk/>
            <pc:sldMk cId="2525692977" sldId="351"/>
            <ac:spMk id="3" creationId="{0A93D79D-91DB-46A9-BAA6-832DB04FAC07}"/>
          </ac:spMkLst>
        </pc:spChg>
        <pc:spChg chg="add del mod">
          <ac:chgData name="Liene Varslavāne" userId="a78a670d-ea6a-4a54-a9dd-65c292d5617c" providerId="ADAL" clId="{F0F41E63-D753-415A-8E3A-FF5649417145}" dt="2024-05-28T07:18:27.912" v="5"/>
          <ac:spMkLst>
            <pc:docMk/>
            <pc:sldMk cId="2525692977" sldId="351"/>
            <ac:spMk id="8" creationId="{0FF2E71A-8F4D-4C89-B11A-18F61D8B1368}"/>
          </ac:spMkLst>
        </pc:spChg>
        <pc:spChg chg="add del mod">
          <ac:chgData name="Liene Varslavāne" userId="a78a670d-ea6a-4a54-a9dd-65c292d5617c" providerId="ADAL" clId="{F0F41E63-D753-415A-8E3A-FF5649417145}" dt="2024-05-28T07:18:27.912" v="5"/>
          <ac:spMkLst>
            <pc:docMk/>
            <pc:sldMk cId="2525692977" sldId="351"/>
            <ac:spMk id="9" creationId="{00736991-B7A6-4F6F-A8B6-5FDAD81DD606}"/>
          </ac:spMkLst>
        </pc:spChg>
      </pc:sldChg>
      <pc:sldChg chg="modSp mod">
        <pc:chgData name="Liene Varslavāne" userId="a78a670d-ea6a-4a54-a9dd-65c292d5617c" providerId="ADAL" clId="{F0F41E63-D753-415A-8E3A-FF5649417145}" dt="2024-05-28T07:22:40.208" v="92" actId="1035"/>
        <pc:sldMkLst>
          <pc:docMk/>
          <pc:sldMk cId="550983340" sldId="352"/>
        </pc:sldMkLst>
        <pc:spChg chg="mod">
          <ac:chgData name="Liene Varslavāne" userId="a78a670d-ea6a-4a54-a9dd-65c292d5617c" providerId="ADAL" clId="{F0F41E63-D753-415A-8E3A-FF5649417145}" dt="2024-05-28T07:22:40.208" v="92" actId="1035"/>
          <ac:spMkLst>
            <pc:docMk/>
            <pc:sldMk cId="550983340" sldId="352"/>
            <ac:spMk id="9" creationId="{7E287122-17BA-4BDB-AC21-6982C5194163}"/>
          </ac:spMkLst>
        </pc:spChg>
        <pc:spChg chg="mod">
          <ac:chgData name="Liene Varslavāne" userId="a78a670d-ea6a-4a54-a9dd-65c292d5617c" providerId="ADAL" clId="{F0F41E63-D753-415A-8E3A-FF5649417145}" dt="2024-05-28T07:22:40.208" v="92" actId="1035"/>
          <ac:spMkLst>
            <pc:docMk/>
            <pc:sldMk cId="550983340" sldId="352"/>
            <ac:spMk id="10" creationId="{069A7E35-28FB-4673-A1FB-58E99F880199}"/>
          </ac:spMkLst>
        </pc:spChg>
        <pc:spChg chg="mod">
          <ac:chgData name="Liene Varslavāne" userId="a78a670d-ea6a-4a54-a9dd-65c292d5617c" providerId="ADAL" clId="{F0F41E63-D753-415A-8E3A-FF5649417145}" dt="2024-05-28T07:22:40.208" v="92" actId="1035"/>
          <ac:spMkLst>
            <pc:docMk/>
            <pc:sldMk cId="550983340" sldId="352"/>
            <ac:spMk id="11" creationId="{098A6A76-7665-4AB7-B291-BDFCA3113DF7}"/>
          </ac:spMkLst>
        </pc:spChg>
        <pc:spChg chg="mod">
          <ac:chgData name="Liene Varslavāne" userId="a78a670d-ea6a-4a54-a9dd-65c292d5617c" providerId="ADAL" clId="{F0F41E63-D753-415A-8E3A-FF5649417145}" dt="2024-05-28T07:22:40.208" v="92" actId="1035"/>
          <ac:spMkLst>
            <pc:docMk/>
            <pc:sldMk cId="550983340" sldId="352"/>
            <ac:spMk id="12" creationId="{32A4E9FE-F0FF-4357-A98B-1B3B5104878D}"/>
          </ac:spMkLst>
        </pc:spChg>
      </pc:sldChg>
      <pc:sldChg chg="modSp mod">
        <pc:chgData name="Liene Varslavāne" userId="a78a670d-ea6a-4a54-a9dd-65c292d5617c" providerId="ADAL" clId="{F0F41E63-D753-415A-8E3A-FF5649417145}" dt="2024-05-28T09:13:06.949" v="4051" actId="14100"/>
        <pc:sldMkLst>
          <pc:docMk/>
          <pc:sldMk cId="2470691541" sldId="366"/>
        </pc:sldMkLst>
        <pc:spChg chg="mod">
          <ac:chgData name="Liene Varslavāne" userId="a78a670d-ea6a-4a54-a9dd-65c292d5617c" providerId="ADAL" clId="{F0F41E63-D753-415A-8E3A-FF5649417145}" dt="2024-05-28T09:11:05.950" v="3906" actId="20577"/>
          <ac:spMkLst>
            <pc:docMk/>
            <pc:sldMk cId="2470691541" sldId="366"/>
            <ac:spMk id="12" creationId="{4612C6BA-D2EF-4E46-89B0-B4465AC9CF76}"/>
          </ac:spMkLst>
        </pc:spChg>
        <pc:spChg chg="mod">
          <ac:chgData name="Liene Varslavāne" userId="a78a670d-ea6a-4a54-a9dd-65c292d5617c" providerId="ADAL" clId="{F0F41E63-D753-415A-8E3A-FF5649417145}" dt="2024-05-28T09:13:06.949" v="4051" actId="14100"/>
          <ac:spMkLst>
            <pc:docMk/>
            <pc:sldMk cId="2470691541" sldId="366"/>
            <ac:spMk id="13" creationId="{14A5D23F-41A7-4376-90BC-BE38963CCC69}"/>
          </ac:spMkLst>
        </pc:spChg>
        <pc:spChg chg="mod">
          <ac:chgData name="Liene Varslavāne" userId="a78a670d-ea6a-4a54-a9dd-65c292d5617c" providerId="ADAL" clId="{F0F41E63-D753-415A-8E3A-FF5649417145}" dt="2024-05-28T09:11:25.808" v="3939" actId="20577"/>
          <ac:spMkLst>
            <pc:docMk/>
            <pc:sldMk cId="2470691541" sldId="366"/>
            <ac:spMk id="15" creationId="{184FD6F7-F416-4805-AA50-36167293484D}"/>
          </ac:spMkLst>
        </pc:spChg>
      </pc:sldChg>
      <pc:sldChg chg="del">
        <pc:chgData name="Liene Varslavāne" userId="a78a670d-ea6a-4a54-a9dd-65c292d5617c" providerId="ADAL" clId="{F0F41E63-D753-415A-8E3A-FF5649417145}" dt="2024-05-28T09:04:26.885" v="3797" actId="47"/>
        <pc:sldMkLst>
          <pc:docMk/>
          <pc:sldMk cId="3025912620" sldId="368"/>
        </pc:sldMkLst>
      </pc:sldChg>
      <pc:sldChg chg="del">
        <pc:chgData name="Liene Varslavāne" userId="a78a670d-ea6a-4a54-a9dd-65c292d5617c" providerId="ADAL" clId="{F0F41E63-D753-415A-8E3A-FF5649417145}" dt="2024-05-28T09:09:07.737" v="3857" actId="47"/>
        <pc:sldMkLst>
          <pc:docMk/>
          <pc:sldMk cId="3363932974" sldId="369"/>
        </pc:sldMkLst>
      </pc:sldChg>
      <pc:sldChg chg="delSp modSp add mod ord">
        <pc:chgData name="Liene Varslavāne" userId="a78a670d-ea6a-4a54-a9dd-65c292d5617c" providerId="ADAL" clId="{F0F41E63-D753-415A-8E3A-FF5649417145}" dt="2024-05-28T09:09:02.689" v="3856" actId="20577"/>
        <pc:sldMkLst>
          <pc:docMk/>
          <pc:sldMk cId="3004669497" sldId="370"/>
        </pc:sldMkLst>
        <pc:spChg chg="mod">
          <ac:chgData name="Liene Varslavāne" userId="a78a670d-ea6a-4a54-a9dd-65c292d5617c" providerId="ADAL" clId="{F0F41E63-D753-415A-8E3A-FF5649417145}" dt="2024-05-28T09:09:02.689" v="3856" actId="20577"/>
          <ac:spMkLst>
            <pc:docMk/>
            <pc:sldMk cId="3004669497" sldId="370"/>
            <ac:spMk id="3" creationId="{D4EC9B38-A5E9-4379-AAE9-7C3518DE2D54}"/>
          </ac:spMkLst>
        </pc:spChg>
        <pc:spChg chg="mod">
          <ac:chgData name="Liene Varslavāne" userId="a78a670d-ea6a-4a54-a9dd-65c292d5617c" providerId="ADAL" clId="{F0F41E63-D753-415A-8E3A-FF5649417145}" dt="2024-05-28T09:07:07.683" v="3828" actId="20577"/>
          <ac:spMkLst>
            <pc:docMk/>
            <pc:sldMk cId="3004669497" sldId="370"/>
            <ac:spMk id="8" creationId="{C2A48052-A40D-43D1-B816-07986E82BD47}"/>
          </ac:spMkLst>
        </pc:spChg>
        <pc:spChg chg="del">
          <ac:chgData name="Liene Varslavāne" userId="a78a670d-ea6a-4a54-a9dd-65c292d5617c" providerId="ADAL" clId="{F0F41E63-D753-415A-8E3A-FF5649417145}" dt="2024-05-28T09:07:24.411" v="3832" actId="478"/>
          <ac:spMkLst>
            <pc:docMk/>
            <pc:sldMk cId="3004669497" sldId="370"/>
            <ac:spMk id="10" creationId="{DB0E8C61-A33C-4C9A-AD08-15A9B0E19ADA}"/>
          </ac:spMkLst>
        </pc:spChg>
        <pc:spChg chg="mod">
          <ac:chgData name="Liene Varslavāne" userId="a78a670d-ea6a-4a54-a9dd-65c292d5617c" providerId="ADAL" clId="{F0F41E63-D753-415A-8E3A-FF5649417145}" dt="2024-05-28T09:08:49.948" v="3845" actId="20577"/>
          <ac:spMkLst>
            <pc:docMk/>
            <pc:sldMk cId="3004669497" sldId="370"/>
            <ac:spMk id="13" creationId="{E00AE716-8418-4E18-BB02-603A799E4C55}"/>
          </ac:spMkLst>
        </pc:spChg>
        <pc:spChg chg="mod">
          <ac:chgData name="Liene Varslavāne" userId="a78a670d-ea6a-4a54-a9dd-65c292d5617c" providerId="ADAL" clId="{F0F41E63-D753-415A-8E3A-FF5649417145}" dt="2024-05-28T09:08:06.514" v="3836" actId="20577"/>
          <ac:spMkLst>
            <pc:docMk/>
            <pc:sldMk cId="3004669497" sldId="370"/>
            <ac:spMk id="16" creationId="{05A1D46A-7237-47D1-9F5C-2831C263BB9A}"/>
          </ac:spMkLst>
        </pc:spChg>
        <pc:graphicFrameChg chg="mod">
          <ac:chgData name="Liene Varslavāne" userId="a78a670d-ea6a-4a54-a9dd-65c292d5617c" providerId="ADAL" clId="{F0F41E63-D753-415A-8E3A-FF5649417145}" dt="2024-05-28T09:08:42.062" v="3842" actId="20577"/>
          <ac:graphicFrameMkLst>
            <pc:docMk/>
            <pc:sldMk cId="3004669497" sldId="370"/>
            <ac:graphicFrameMk id="11" creationId="{DB860A27-3A12-4AF3-B8D3-BC302EDAC904}"/>
          </ac:graphicFrameMkLst>
        </pc:graphicFrameChg>
      </pc:sldChg>
      <pc:sldChg chg="modSp mod">
        <pc:chgData name="Liene Varslavāne" userId="a78a670d-ea6a-4a54-a9dd-65c292d5617c" providerId="ADAL" clId="{F0F41E63-D753-415A-8E3A-FF5649417145}" dt="2024-05-28T09:01:28.671" v="3725" actId="20577"/>
        <pc:sldMkLst>
          <pc:docMk/>
          <pc:sldMk cId="3768081111" sldId="371"/>
        </pc:sldMkLst>
        <pc:spChg chg="mod">
          <ac:chgData name="Liene Varslavāne" userId="a78a670d-ea6a-4a54-a9dd-65c292d5617c" providerId="ADAL" clId="{F0F41E63-D753-415A-8E3A-FF5649417145}" dt="2024-05-28T09:00:31.671" v="3660" actId="20577"/>
          <ac:spMkLst>
            <pc:docMk/>
            <pc:sldMk cId="3768081111" sldId="371"/>
            <ac:spMk id="2" creationId="{E677D777-188D-4ED7-A224-D1015FECE9CA}"/>
          </ac:spMkLst>
        </pc:spChg>
        <pc:graphicFrameChg chg="mod">
          <ac:chgData name="Liene Varslavāne" userId="a78a670d-ea6a-4a54-a9dd-65c292d5617c" providerId="ADAL" clId="{F0F41E63-D753-415A-8E3A-FF5649417145}" dt="2024-05-28T09:01:28.671" v="3725" actId="20577"/>
          <ac:graphicFrameMkLst>
            <pc:docMk/>
            <pc:sldMk cId="3768081111" sldId="371"/>
            <ac:graphicFrameMk id="12" creationId="{8D150D2E-05F1-4A88-93BE-6DAA431A9819}"/>
          </ac:graphicFrameMkLst>
        </pc:graphicFrameChg>
      </pc:sldChg>
      <pc:sldChg chg="addSp delSp modSp mod">
        <pc:chgData name="Liene Varslavāne" userId="a78a670d-ea6a-4a54-a9dd-65c292d5617c" providerId="ADAL" clId="{F0F41E63-D753-415A-8E3A-FF5649417145}" dt="2024-05-28T07:43:19.082" v="554" actId="12788"/>
        <pc:sldMkLst>
          <pc:docMk/>
          <pc:sldMk cId="274547229" sldId="372"/>
        </pc:sldMkLst>
        <pc:spChg chg="add mod">
          <ac:chgData name="Liene Varslavāne" userId="a78a670d-ea6a-4a54-a9dd-65c292d5617c" providerId="ADAL" clId="{F0F41E63-D753-415A-8E3A-FF5649417145}" dt="2024-05-28T07:41:31.613" v="419" actId="14100"/>
          <ac:spMkLst>
            <pc:docMk/>
            <pc:sldMk cId="274547229" sldId="372"/>
            <ac:spMk id="4" creationId="{2D57C946-3EFA-49B3-8046-049717A05FEE}"/>
          </ac:spMkLst>
        </pc:spChg>
        <pc:spChg chg="del">
          <ac:chgData name="Liene Varslavāne" userId="a78a670d-ea6a-4a54-a9dd-65c292d5617c" providerId="ADAL" clId="{F0F41E63-D753-415A-8E3A-FF5649417145}" dt="2024-05-28T07:41:18.002" v="412" actId="478"/>
          <ac:spMkLst>
            <pc:docMk/>
            <pc:sldMk cId="274547229" sldId="372"/>
            <ac:spMk id="8" creationId="{217B7308-84B4-463B-8F85-815AD86DD9C7}"/>
          </ac:spMkLst>
        </pc:spChg>
        <pc:spChg chg="del">
          <ac:chgData name="Liene Varslavāne" userId="a78a670d-ea6a-4a54-a9dd-65c292d5617c" providerId="ADAL" clId="{F0F41E63-D753-415A-8E3A-FF5649417145}" dt="2024-05-28T07:41:18.002" v="412" actId="478"/>
          <ac:spMkLst>
            <pc:docMk/>
            <pc:sldMk cId="274547229" sldId="372"/>
            <ac:spMk id="10" creationId="{762908A2-F06D-CF85-D593-31A21777DBD0}"/>
          </ac:spMkLst>
        </pc:spChg>
        <pc:spChg chg="add del">
          <ac:chgData name="Liene Varslavāne" userId="a78a670d-ea6a-4a54-a9dd-65c292d5617c" providerId="ADAL" clId="{F0F41E63-D753-415A-8E3A-FF5649417145}" dt="2024-05-28T07:41:19.939" v="414"/>
          <ac:spMkLst>
            <pc:docMk/>
            <pc:sldMk cId="274547229" sldId="372"/>
            <ac:spMk id="11" creationId="{F90D94D2-28B7-4303-A47B-066DEFA02F9A}"/>
          </ac:spMkLst>
        </pc:spChg>
        <pc:spChg chg="mod">
          <ac:chgData name="Liene Varslavāne" userId="a78a670d-ea6a-4a54-a9dd-65c292d5617c" providerId="ADAL" clId="{F0F41E63-D753-415A-8E3A-FF5649417145}" dt="2024-05-28T07:43:01.521" v="553" actId="14100"/>
          <ac:spMkLst>
            <pc:docMk/>
            <pc:sldMk cId="274547229" sldId="372"/>
            <ac:spMk id="15" creationId="{FA0519D9-38B4-4A86-8AAA-79F6D9DC1E69}"/>
          </ac:spMkLst>
        </pc:spChg>
        <pc:picChg chg="mod">
          <ac:chgData name="Liene Varslavāne" userId="a78a670d-ea6a-4a54-a9dd-65c292d5617c" providerId="ADAL" clId="{F0F41E63-D753-415A-8E3A-FF5649417145}" dt="2024-05-28T07:43:19.082" v="554" actId="12788"/>
          <ac:picMkLst>
            <pc:docMk/>
            <pc:sldMk cId="274547229" sldId="372"/>
            <ac:picMk id="9" creationId="{ED1D4859-5DAF-6157-9B07-9B3695C71F64}"/>
          </ac:picMkLst>
        </pc:picChg>
      </pc:sldChg>
      <pc:sldChg chg="addSp delSp modSp mod">
        <pc:chgData name="Liene Varslavāne" userId="a78a670d-ea6a-4a54-a9dd-65c292d5617c" providerId="ADAL" clId="{F0F41E63-D753-415A-8E3A-FF5649417145}" dt="2024-05-28T07:55:40.059" v="999" actId="1035"/>
        <pc:sldMkLst>
          <pc:docMk/>
          <pc:sldMk cId="1599907731" sldId="373"/>
        </pc:sldMkLst>
        <pc:spChg chg="del">
          <ac:chgData name="Liene Varslavāne" userId="a78a670d-ea6a-4a54-a9dd-65c292d5617c" providerId="ADAL" clId="{F0F41E63-D753-415A-8E3A-FF5649417145}" dt="2024-05-28T07:53:39.996" v="952" actId="478"/>
          <ac:spMkLst>
            <pc:docMk/>
            <pc:sldMk cId="1599907731" sldId="373"/>
            <ac:spMk id="2" creationId="{713DD1CB-7613-4645-ABA5-73B5BA387BB5}"/>
          </ac:spMkLst>
        </pc:spChg>
        <pc:spChg chg="add del mod">
          <ac:chgData name="Liene Varslavāne" userId="a78a670d-ea6a-4a54-a9dd-65c292d5617c" providerId="ADAL" clId="{F0F41E63-D753-415A-8E3A-FF5649417145}" dt="2024-05-28T07:53:42.637" v="953" actId="478"/>
          <ac:spMkLst>
            <pc:docMk/>
            <pc:sldMk cId="1599907731" sldId="373"/>
            <ac:spMk id="7" creationId="{4849F811-B74E-4D1E-AF16-1A7BFC865588}"/>
          </ac:spMkLst>
        </pc:spChg>
        <pc:spChg chg="mod ord">
          <ac:chgData name="Liene Varslavāne" userId="a78a670d-ea6a-4a54-a9dd-65c292d5617c" providerId="ADAL" clId="{F0F41E63-D753-415A-8E3A-FF5649417145}" dt="2024-05-28T07:55:40.059" v="999" actId="1035"/>
          <ac:spMkLst>
            <pc:docMk/>
            <pc:sldMk cId="1599907731" sldId="373"/>
            <ac:spMk id="8" creationId="{FF7C4167-20DD-44A7-8E05-B06B67BE807A}"/>
          </ac:spMkLst>
        </pc:spChg>
        <pc:spChg chg="add mod">
          <ac:chgData name="Liene Varslavāne" userId="a78a670d-ea6a-4a54-a9dd-65c292d5617c" providerId="ADAL" clId="{F0F41E63-D753-415A-8E3A-FF5649417145}" dt="2024-05-28T07:55:40.059" v="999" actId="1035"/>
          <ac:spMkLst>
            <pc:docMk/>
            <pc:sldMk cId="1599907731" sldId="373"/>
            <ac:spMk id="10" creationId="{65409C19-7A4B-4658-8DBA-292005737A44}"/>
          </ac:spMkLst>
        </pc:spChg>
        <pc:picChg chg="mod">
          <ac:chgData name="Liene Varslavāne" userId="a78a670d-ea6a-4a54-a9dd-65c292d5617c" providerId="ADAL" clId="{F0F41E63-D753-415A-8E3A-FF5649417145}" dt="2024-05-28T07:53:54.138" v="956" actId="14100"/>
          <ac:picMkLst>
            <pc:docMk/>
            <pc:sldMk cId="1599907731" sldId="373"/>
            <ac:picMk id="11" creationId="{6F3E0F77-FF94-4862-092F-E2A401124B20}"/>
          </ac:picMkLst>
        </pc:picChg>
      </pc:sldChg>
      <pc:sldChg chg="del">
        <pc:chgData name="Liene Varslavāne" userId="a78a670d-ea6a-4a54-a9dd-65c292d5617c" providerId="ADAL" clId="{F0F41E63-D753-415A-8E3A-FF5649417145}" dt="2024-05-28T07:58:10.642" v="1019" actId="47"/>
        <pc:sldMkLst>
          <pc:docMk/>
          <pc:sldMk cId="3407393441" sldId="374"/>
        </pc:sldMkLst>
      </pc:sldChg>
      <pc:sldChg chg="addSp delSp modSp mod">
        <pc:chgData name="Liene Varslavāne" userId="a78a670d-ea6a-4a54-a9dd-65c292d5617c" providerId="ADAL" clId="{F0F41E63-D753-415A-8E3A-FF5649417145}" dt="2024-05-28T08:05:12.960" v="1196" actId="1035"/>
        <pc:sldMkLst>
          <pc:docMk/>
          <pc:sldMk cId="619605326" sldId="375"/>
        </pc:sldMkLst>
        <pc:spChg chg="del">
          <ac:chgData name="Liene Varslavāne" userId="a78a670d-ea6a-4a54-a9dd-65c292d5617c" providerId="ADAL" clId="{F0F41E63-D753-415A-8E3A-FF5649417145}" dt="2024-05-28T08:01:50.296" v="1022" actId="478"/>
          <ac:spMkLst>
            <pc:docMk/>
            <pc:sldMk cId="619605326" sldId="375"/>
            <ac:spMk id="2" creationId="{A0970218-49B4-4266-B9EF-65F95E605486}"/>
          </ac:spMkLst>
        </pc:spChg>
        <pc:spChg chg="mod ord">
          <ac:chgData name="Liene Varslavāne" userId="a78a670d-ea6a-4a54-a9dd-65c292d5617c" providerId="ADAL" clId="{F0F41E63-D753-415A-8E3A-FF5649417145}" dt="2024-05-28T08:05:12.960" v="1196" actId="1035"/>
          <ac:spMkLst>
            <pc:docMk/>
            <pc:sldMk cId="619605326" sldId="375"/>
            <ac:spMk id="8" creationId="{B2AEF7C6-74C3-4C16-898A-22A0EEFB0B68}"/>
          </ac:spMkLst>
        </pc:spChg>
        <pc:spChg chg="add del mod">
          <ac:chgData name="Liene Varslavāne" userId="a78a670d-ea6a-4a54-a9dd-65c292d5617c" providerId="ADAL" clId="{F0F41E63-D753-415A-8E3A-FF5649417145}" dt="2024-05-28T08:01:47.014" v="1021"/>
          <ac:spMkLst>
            <pc:docMk/>
            <pc:sldMk cId="619605326" sldId="375"/>
            <ac:spMk id="9" creationId="{8A7A5BFF-75DF-4B31-9C1D-3E2061FB9FF4}"/>
          </ac:spMkLst>
        </pc:spChg>
        <pc:spChg chg="add del mod">
          <ac:chgData name="Liene Varslavāne" userId="a78a670d-ea6a-4a54-a9dd-65c292d5617c" providerId="ADAL" clId="{F0F41E63-D753-415A-8E3A-FF5649417145}" dt="2024-05-28T08:01:51.959" v="1024" actId="478"/>
          <ac:spMkLst>
            <pc:docMk/>
            <pc:sldMk cId="619605326" sldId="375"/>
            <ac:spMk id="13" creationId="{A2ACB8CD-8EE9-4381-90DD-8BE62E8724CB}"/>
          </ac:spMkLst>
        </pc:spChg>
        <pc:picChg chg="del">
          <ac:chgData name="Liene Varslavāne" userId="a78a670d-ea6a-4a54-a9dd-65c292d5617c" providerId="ADAL" clId="{F0F41E63-D753-415A-8E3A-FF5649417145}" dt="2024-05-28T08:01:46.619" v="1020" actId="478"/>
          <ac:picMkLst>
            <pc:docMk/>
            <pc:sldMk cId="619605326" sldId="375"/>
            <ac:picMk id="7" creationId="{E7EF7CA7-8128-41EC-8FE2-A0D8125EB939}"/>
          </ac:picMkLst>
        </pc:picChg>
        <pc:picChg chg="add mod">
          <ac:chgData name="Liene Varslavāne" userId="a78a670d-ea6a-4a54-a9dd-65c292d5617c" providerId="ADAL" clId="{F0F41E63-D753-415A-8E3A-FF5649417145}" dt="2024-05-28T08:05:12.960" v="1196" actId="1035"/>
          <ac:picMkLst>
            <pc:docMk/>
            <pc:sldMk cId="619605326" sldId="375"/>
            <ac:picMk id="11" creationId="{1C31BC33-C8DF-45B8-A591-BCF9038BEB77}"/>
          </ac:picMkLst>
        </pc:picChg>
      </pc:sldChg>
      <pc:sldChg chg="addSp delSp modSp mod">
        <pc:chgData name="Liene Varslavāne" userId="a78a670d-ea6a-4a54-a9dd-65c292d5617c" providerId="ADAL" clId="{F0F41E63-D753-415A-8E3A-FF5649417145}" dt="2024-05-28T08:17:59.122" v="1982"/>
        <pc:sldMkLst>
          <pc:docMk/>
          <pc:sldMk cId="2524390105" sldId="376"/>
        </pc:sldMkLst>
        <pc:spChg chg="del">
          <ac:chgData name="Liene Varslavāne" userId="a78a670d-ea6a-4a54-a9dd-65c292d5617c" providerId="ADAL" clId="{F0F41E63-D753-415A-8E3A-FF5649417145}" dt="2024-05-28T08:11:43.616" v="1482" actId="478"/>
          <ac:spMkLst>
            <pc:docMk/>
            <pc:sldMk cId="2524390105" sldId="376"/>
            <ac:spMk id="2" creationId="{A5957C43-8DE5-48E5-8AE8-6A9E7D37140B}"/>
          </ac:spMkLst>
        </pc:spChg>
        <pc:spChg chg="del">
          <ac:chgData name="Liene Varslavāne" userId="a78a670d-ea6a-4a54-a9dd-65c292d5617c" providerId="ADAL" clId="{F0F41E63-D753-415A-8E3A-FF5649417145}" dt="2024-05-28T08:07:03.385" v="1231" actId="21"/>
          <ac:spMkLst>
            <pc:docMk/>
            <pc:sldMk cId="2524390105" sldId="376"/>
            <ac:spMk id="8" creationId="{6ED8B9BD-83CA-4D0D-8EB1-6A8C3BFF3606}"/>
          </ac:spMkLst>
        </pc:spChg>
        <pc:spChg chg="mod ord">
          <ac:chgData name="Liene Varslavāne" userId="a78a670d-ea6a-4a54-a9dd-65c292d5617c" providerId="ADAL" clId="{F0F41E63-D753-415A-8E3A-FF5649417145}" dt="2024-05-28T08:17:58.515" v="1981" actId="14100"/>
          <ac:spMkLst>
            <pc:docMk/>
            <pc:sldMk cId="2524390105" sldId="376"/>
            <ac:spMk id="9" creationId="{22895792-EC28-4995-9A4B-AB27824176CC}"/>
          </ac:spMkLst>
        </pc:spChg>
        <pc:spChg chg="add del mod">
          <ac:chgData name="Liene Varslavāne" userId="a78a670d-ea6a-4a54-a9dd-65c292d5617c" providerId="ADAL" clId="{F0F41E63-D753-415A-8E3A-FF5649417145}" dt="2024-05-28T08:11:45.829" v="1484" actId="478"/>
          <ac:spMkLst>
            <pc:docMk/>
            <pc:sldMk cId="2524390105" sldId="376"/>
            <ac:spMk id="10" creationId="{147581E8-5AED-4AC9-A23C-AB17E5F60979}"/>
          </ac:spMkLst>
        </pc:spChg>
        <pc:spChg chg="add del mod">
          <ac:chgData name="Liene Varslavāne" userId="a78a670d-ea6a-4a54-a9dd-65c292d5617c" providerId="ADAL" clId="{F0F41E63-D753-415A-8E3A-FF5649417145}" dt="2024-05-28T08:11:45.046" v="1483" actId="478"/>
          <ac:spMkLst>
            <pc:docMk/>
            <pc:sldMk cId="2524390105" sldId="376"/>
            <ac:spMk id="12" creationId="{7B478CEF-3E5D-4288-B4DB-98C8B8E9CD81}"/>
          </ac:spMkLst>
        </pc:spChg>
        <pc:spChg chg="add del">
          <ac:chgData name="Liene Varslavāne" userId="a78a670d-ea6a-4a54-a9dd-65c292d5617c" providerId="ADAL" clId="{F0F41E63-D753-415A-8E3A-FF5649417145}" dt="2024-05-28T08:17:59.122" v="1982"/>
          <ac:spMkLst>
            <pc:docMk/>
            <pc:sldMk cId="2524390105" sldId="376"/>
            <ac:spMk id="14" creationId="{FCA0DF4C-C882-4D60-A875-4EC2059A4924}"/>
          </ac:spMkLst>
        </pc:spChg>
        <pc:spChg chg="add del">
          <ac:chgData name="Liene Varslavāne" userId="a78a670d-ea6a-4a54-a9dd-65c292d5617c" providerId="ADAL" clId="{F0F41E63-D753-415A-8E3A-FF5649417145}" dt="2024-05-28T08:17:59.122" v="1982"/>
          <ac:spMkLst>
            <pc:docMk/>
            <pc:sldMk cId="2524390105" sldId="376"/>
            <ac:spMk id="15" creationId="{BC08B8C1-AA02-44E1-BE44-24BDE831DAC9}"/>
          </ac:spMkLst>
        </pc:spChg>
        <pc:spChg chg="add del">
          <ac:chgData name="Liene Varslavāne" userId="a78a670d-ea6a-4a54-a9dd-65c292d5617c" providerId="ADAL" clId="{F0F41E63-D753-415A-8E3A-FF5649417145}" dt="2024-05-28T08:17:59.122" v="1982"/>
          <ac:spMkLst>
            <pc:docMk/>
            <pc:sldMk cId="2524390105" sldId="376"/>
            <ac:spMk id="16" creationId="{C5A5A56C-2026-43FC-8339-E514BF6302C6}"/>
          </ac:spMkLst>
        </pc:spChg>
        <pc:picChg chg="del">
          <ac:chgData name="Liene Varslavāne" userId="a78a670d-ea6a-4a54-a9dd-65c292d5617c" providerId="ADAL" clId="{F0F41E63-D753-415A-8E3A-FF5649417145}" dt="2024-05-28T08:11:42.127" v="1481" actId="478"/>
          <ac:picMkLst>
            <pc:docMk/>
            <pc:sldMk cId="2524390105" sldId="376"/>
            <ac:picMk id="7" creationId="{8B6D1DBD-45CC-48AD-BBB2-4C12B430F3EE}"/>
          </ac:picMkLst>
        </pc:picChg>
        <pc:picChg chg="add mod">
          <ac:chgData name="Liene Varslavāne" userId="a78a670d-ea6a-4a54-a9dd-65c292d5617c" providerId="ADAL" clId="{F0F41E63-D753-415A-8E3A-FF5649417145}" dt="2024-05-28T08:13:17.431" v="1534" actId="1076"/>
          <ac:picMkLst>
            <pc:docMk/>
            <pc:sldMk cId="2524390105" sldId="376"/>
            <ac:picMk id="13" creationId="{F5C2F332-AAC5-4DB0-8F2C-306F2F1A93B6}"/>
          </ac:picMkLst>
        </pc:picChg>
      </pc:sldChg>
      <pc:sldChg chg="addSp delSp modSp mod">
        <pc:chgData name="Liene Varslavāne" userId="a78a670d-ea6a-4a54-a9dd-65c292d5617c" providerId="ADAL" clId="{F0F41E63-D753-415A-8E3A-FF5649417145}" dt="2024-05-28T08:42:09.385" v="2735" actId="14100"/>
        <pc:sldMkLst>
          <pc:docMk/>
          <pc:sldMk cId="2776983972" sldId="377"/>
        </pc:sldMkLst>
        <pc:spChg chg="del">
          <ac:chgData name="Liene Varslavāne" userId="a78a670d-ea6a-4a54-a9dd-65c292d5617c" providerId="ADAL" clId="{F0F41E63-D753-415A-8E3A-FF5649417145}" dt="2024-05-28T08:41:08.482" v="2722" actId="478"/>
          <ac:spMkLst>
            <pc:docMk/>
            <pc:sldMk cId="2776983972" sldId="377"/>
            <ac:spMk id="2" creationId="{56FB1C96-C153-474A-B9FD-F53B9C2C2510}"/>
          </ac:spMkLst>
        </pc:spChg>
        <pc:spChg chg="mod">
          <ac:chgData name="Liene Varslavāne" userId="a78a670d-ea6a-4a54-a9dd-65c292d5617c" providerId="ADAL" clId="{F0F41E63-D753-415A-8E3A-FF5649417145}" dt="2024-05-28T08:42:09.385" v="2735" actId="14100"/>
          <ac:spMkLst>
            <pc:docMk/>
            <pc:sldMk cId="2776983972" sldId="377"/>
            <ac:spMk id="6" creationId="{09093A31-7A94-E947-903E-A21CF0137ECF}"/>
          </ac:spMkLst>
        </pc:spChg>
        <pc:spChg chg="del">
          <ac:chgData name="Liene Varslavāne" userId="a78a670d-ea6a-4a54-a9dd-65c292d5617c" providerId="ADAL" clId="{F0F41E63-D753-415A-8E3A-FF5649417145}" dt="2024-05-28T08:40:27.115" v="2714" actId="21"/>
          <ac:spMkLst>
            <pc:docMk/>
            <pc:sldMk cId="2776983972" sldId="377"/>
            <ac:spMk id="8" creationId="{F8D47C8F-E81C-42D3-9CA6-809EF66CFE5C}"/>
          </ac:spMkLst>
        </pc:spChg>
        <pc:spChg chg="del">
          <ac:chgData name="Liene Varslavāne" userId="a78a670d-ea6a-4a54-a9dd-65c292d5617c" providerId="ADAL" clId="{F0F41E63-D753-415A-8E3A-FF5649417145}" dt="2024-05-28T08:40:27.115" v="2714" actId="21"/>
          <ac:spMkLst>
            <pc:docMk/>
            <pc:sldMk cId="2776983972" sldId="377"/>
            <ac:spMk id="9" creationId="{58D6A4B8-1270-4E3E-AEEF-14C331150C39}"/>
          </ac:spMkLst>
        </pc:spChg>
        <pc:spChg chg="add del mod">
          <ac:chgData name="Liene Varslavāne" userId="a78a670d-ea6a-4a54-a9dd-65c292d5617c" providerId="ADAL" clId="{F0F41E63-D753-415A-8E3A-FF5649417145}" dt="2024-05-28T08:41:13.607" v="2723" actId="478"/>
          <ac:spMkLst>
            <pc:docMk/>
            <pc:sldMk cId="2776983972" sldId="377"/>
            <ac:spMk id="11" creationId="{4CBAAC62-8ED6-4849-829B-617EE7CDD71F}"/>
          </ac:spMkLst>
        </pc:spChg>
        <pc:spChg chg="add del mod">
          <ac:chgData name="Liene Varslavāne" userId="a78a670d-ea6a-4a54-a9dd-65c292d5617c" providerId="ADAL" clId="{F0F41E63-D753-415A-8E3A-FF5649417145}" dt="2024-05-28T08:41:13.607" v="2723" actId="478"/>
          <ac:spMkLst>
            <pc:docMk/>
            <pc:sldMk cId="2776983972" sldId="377"/>
            <ac:spMk id="13" creationId="{096372AD-6771-422D-8562-224E1C34F803}"/>
          </ac:spMkLst>
        </pc:spChg>
        <pc:picChg chg="del">
          <ac:chgData name="Liene Varslavāne" userId="a78a670d-ea6a-4a54-a9dd-65c292d5617c" providerId="ADAL" clId="{F0F41E63-D753-415A-8E3A-FF5649417145}" dt="2024-05-28T08:41:08.482" v="2722" actId="478"/>
          <ac:picMkLst>
            <pc:docMk/>
            <pc:sldMk cId="2776983972" sldId="377"/>
            <ac:picMk id="7" creationId="{AE814E7E-D686-464D-B38C-F1C2EDC9F281}"/>
          </ac:picMkLst>
        </pc:picChg>
        <pc:picChg chg="add mod ord">
          <ac:chgData name="Liene Varslavāne" userId="a78a670d-ea6a-4a54-a9dd-65c292d5617c" providerId="ADAL" clId="{F0F41E63-D753-415A-8E3A-FF5649417145}" dt="2024-05-28T08:41:53.797" v="2730" actId="167"/>
          <ac:picMkLst>
            <pc:docMk/>
            <pc:sldMk cId="2776983972" sldId="377"/>
            <ac:picMk id="14" creationId="{51ED0FAE-98ED-468F-B6F9-F342DB52C4C8}"/>
          </ac:picMkLst>
        </pc:picChg>
      </pc:sldChg>
      <pc:sldChg chg="addSp delSp modSp mod">
        <pc:chgData name="Liene Varslavāne" userId="a78a670d-ea6a-4a54-a9dd-65c292d5617c" providerId="ADAL" clId="{F0F41E63-D753-415A-8E3A-FF5649417145}" dt="2024-05-28T08:48:58.301" v="3288" actId="465"/>
        <pc:sldMkLst>
          <pc:docMk/>
          <pc:sldMk cId="770949498" sldId="378"/>
        </pc:sldMkLst>
        <pc:spChg chg="del">
          <ac:chgData name="Liene Varslavāne" userId="a78a670d-ea6a-4a54-a9dd-65c292d5617c" providerId="ADAL" clId="{F0F41E63-D753-415A-8E3A-FF5649417145}" dt="2024-05-28T08:43:16.880" v="2745" actId="478"/>
          <ac:spMkLst>
            <pc:docMk/>
            <pc:sldMk cId="770949498" sldId="378"/>
            <ac:spMk id="2" creationId="{875B2E3F-533B-4AA4-A4A2-FC10CEC23BA7}"/>
          </ac:spMkLst>
        </pc:spChg>
        <pc:spChg chg="add del mod">
          <ac:chgData name="Liene Varslavāne" userId="a78a670d-ea6a-4a54-a9dd-65c292d5617c" providerId="ADAL" clId="{F0F41E63-D753-415A-8E3A-FF5649417145}" dt="2024-05-28T08:43:19.439" v="2746" actId="478"/>
          <ac:spMkLst>
            <pc:docMk/>
            <pc:sldMk cId="770949498" sldId="378"/>
            <ac:spMk id="7" creationId="{D59831CB-C1E2-475E-8501-86C43CAD6981}"/>
          </ac:spMkLst>
        </pc:spChg>
        <pc:spChg chg="mod">
          <ac:chgData name="Liene Varslavāne" userId="a78a670d-ea6a-4a54-a9dd-65c292d5617c" providerId="ADAL" clId="{F0F41E63-D753-415A-8E3A-FF5649417145}" dt="2024-05-28T08:48:46.276" v="3279" actId="14100"/>
          <ac:spMkLst>
            <pc:docMk/>
            <pc:sldMk cId="770949498" sldId="378"/>
            <ac:spMk id="8" creationId="{B0DFE26E-CFD1-47EE-A59B-41F55B84AB30}"/>
          </ac:spMkLst>
        </pc:spChg>
        <pc:spChg chg="add del mod">
          <ac:chgData name="Liene Varslavāne" userId="a78a670d-ea6a-4a54-a9dd-65c292d5617c" providerId="ADAL" clId="{F0F41E63-D753-415A-8E3A-FF5649417145}" dt="2024-05-28T08:43:19.439" v="2746" actId="478"/>
          <ac:spMkLst>
            <pc:docMk/>
            <pc:sldMk cId="770949498" sldId="378"/>
            <ac:spMk id="10" creationId="{128792C4-2214-4CE2-A58F-ECDBE2CE029D}"/>
          </ac:spMkLst>
        </pc:spChg>
        <pc:spChg chg="add mod">
          <ac:chgData name="Liene Varslavāne" userId="a78a670d-ea6a-4a54-a9dd-65c292d5617c" providerId="ADAL" clId="{F0F41E63-D753-415A-8E3A-FF5649417145}" dt="2024-05-28T08:48:58.301" v="3288" actId="465"/>
          <ac:spMkLst>
            <pc:docMk/>
            <pc:sldMk cId="770949498" sldId="378"/>
            <ac:spMk id="13" creationId="{D332DFDA-CE0F-4264-8FB8-6188D7BB7604}"/>
          </ac:spMkLst>
        </pc:spChg>
        <pc:spChg chg="add mod">
          <ac:chgData name="Liene Varslavāne" userId="a78a670d-ea6a-4a54-a9dd-65c292d5617c" providerId="ADAL" clId="{F0F41E63-D753-415A-8E3A-FF5649417145}" dt="2024-05-28T08:48:58.301" v="3288" actId="465"/>
          <ac:spMkLst>
            <pc:docMk/>
            <pc:sldMk cId="770949498" sldId="378"/>
            <ac:spMk id="14" creationId="{CF28E240-6125-41BE-9AC7-03E4885783DF}"/>
          </ac:spMkLst>
        </pc:spChg>
        <pc:spChg chg="add mod">
          <ac:chgData name="Liene Varslavāne" userId="a78a670d-ea6a-4a54-a9dd-65c292d5617c" providerId="ADAL" clId="{F0F41E63-D753-415A-8E3A-FF5649417145}" dt="2024-05-28T08:48:46.276" v="3279" actId="14100"/>
          <ac:spMkLst>
            <pc:docMk/>
            <pc:sldMk cId="770949498" sldId="378"/>
            <ac:spMk id="15" creationId="{2B97D610-BDBF-4786-ADD7-35D2ECE9C039}"/>
          </ac:spMkLst>
        </pc:spChg>
        <pc:picChg chg="add mod">
          <ac:chgData name="Liene Varslavāne" userId="a78a670d-ea6a-4a54-a9dd-65c292d5617c" providerId="ADAL" clId="{F0F41E63-D753-415A-8E3A-FF5649417145}" dt="2024-05-28T08:43:57.153" v="2750" actId="1076"/>
          <ac:picMkLst>
            <pc:docMk/>
            <pc:sldMk cId="770949498" sldId="378"/>
            <ac:picMk id="11" creationId="{FE04E241-DEFC-4766-B659-DA46B9A79DBD}"/>
          </ac:picMkLst>
        </pc:picChg>
        <pc:picChg chg="del">
          <ac:chgData name="Liene Varslavāne" userId="a78a670d-ea6a-4a54-a9dd-65c292d5617c" providerId="ADAL" clId="{F0F41E63-D753-415A-8E3A-FF5649417145}" dt="2024-05-28T08:43:15.057" v="2744" actId="478"/>
          <ac:picMkLst>
            <pc:docMk/>
            <pc:sldMk cId="770949498" sldId="378"/>
            <ac:picMk id="12" creationId="{7107C12B-248D-4034-B032-514A74F647B4}"/>
          </ac:picMkLst>
        </pc:picChg>
      </pc:sldChg>
      <pc:sldChg chg="del">
        <pc:chgData name="Liene Varslavāne" userId="a78a670d-ea6a-4a54-a9dd-65c292d5617c" providerId="ADAL" clId="{F0F41E63-D753-415A-8E3A-FF5649417145}" dt="2024-05-28T08:53:20.846" v="3419" actId="47"/>
        <pc:sldMkLst>
          <pc:docMk/>
          <pc:sldMk cId="1651044328" sldId="379"/>
        </pc:sldMkLst>
      </pc:sldChg>
      <pc:sldChg chg="del">
        <pc:chgData name="Liene Varslavāne" userId="a78a670d-ea6a-4a54-a9dd-65c292d5617c" providerId="ADAL" clId="{F0F41E63-D753-415A-8E3A-FF5649417145}" dt="2024-05-28T08:52:49.264" v="3413" actId="47"/>
        <pc:sldMkLst>
          <pc:docMk/>
          <pc:sldMk cId="677801184" sldId="380"/>
        </pc:sldMkLst>
      </pc:sldChg>
      <pc:sldChg chg="addSp delSp modSp mod">
        <pc:chgData name="Liene Varslavāne" userId="a78a670d-ea6a-4a54-a9dd-65c292d5617c" providerId="ADAL" clId="{F0F41E63-D753-415A-8E3A-FF5649417145}" dt="2024-05-28T08:55:21.073" v="3470" actId="14100"/>
        <pc:sldMkLst>
          <pc:docMk/>
          <pc:sldMk cId="1667710792" sldId="381"/>
        </pc:sldMkLst>
        <pc:spChg chg="del">
          <ac:chgData name="Liene Varslavāne" userId="a78a670d-ea6a-4a54-a9dd-65c292d5617c" providerId="ADAL" clId="{F0F41E63-D753-415A-8E3A-FF5649417145}" dt="2024-05-28T08:53:30.148" v="3420" actId="478"/>
          <ac:spMkLst>
            <pc:docMk/>
            <pc:sldMk cId="1667710792" sldId="381"/>
            <ac:spMk id="2" creationId="{433B2AF5-FA69-4361-888B-047736925253}"/>
          </ac:spMkLst>
        </pc:spChg>
        <pc:spChg chg="mod ord">
          <ac:chgData name="Liene Varslavāne" userId="a78a670d-ea6a-4a54-a9dd-65c292d5617c" providerId="ADAL" clId="{F0F41E63-D753-415A-8E3A-FF5649417145}" dt="2024-05-28T08:54:54.224" v="3459" actId="14100"/>
          <ac:spMkLst>
            <pc:docMk/>
            <pc:sldMk cId="1667710792" sldId="381"/>
            <ac:spMk id="8" creationId="{D7D95DC0-1222-4F66-87F0-8B9E116F7EC8}"/>
          </ac:spMkLst>
        </pc:spChg>
        <pc:spChg chg="mod ord">
          <ac:chgData name="Liene Varslavāne" userId="a78a670d-ea6a-4a54-a9dd-65c292d5617c" providerId="ADAL" clId="{F0F41E63-D753-415A-8E3A-FF5649417145}" dt="2024-05-28T08:55:15.089" v="3469" actId="20577"/>
          <ac:spMkLst>
            <pc:docMk/>
            <pc:sldMk cId="1667710792" sldId="381"/>
            <ac:spMk id="9" creationId="{3EBE99BF-86A3-4287-9DB2-A42D8F4D8562}"/>
          </ac:spMkLst>
        </pc:spChg>
        <pc:spChg chg="mod ord">
          <ac:chgData name="Liene Varslavāne" userId="a78a670d-ea6a-4a54-a9dd-65c292d5617c" providerId="ADAL" clId="{F0F41E63-D753-415A-8E3A-FF5649417145}" dt="2024-05-28T08:55:21.073" v="3470" actId="14100"/>
          <ac:spMkLst>
            <pc:docMk/>
            <pc:sldMk cId="1667710792" sldId="381"/>
            <ac:spMk id="10" creationId="{AEE05770-56D9-42EC-A914-4063F7B16D93}"/>
          </ac:spMkLst>
        </pc:spChg>
        <pc:spChg chg="mod ord">
          <ac:chgData name="Liene Varslavāne" userId="a78a670d-ea6a-4a54-a9dd-65c292d5617c" providerId="ADAL" clId="{F0F41E63-D753-415A-8E3A-FF5649417145}" dt="2024-05-28T08:54:39.623" v="3438" actId="166"/>
          <ac:spMkLst>
            <pc:docMk/>
            <pc:sldMk cId="1667710792" sldId="381"/>
            <ac:spMk id="11" creationId="{AC5CBD82-D94D-4274-850D-350700ADD145}"/>
          </ac:spMkLst>
        </pc:spChg>
        <pc:spChg chg="mod ord">
          <ac:chgData name="Liene Varslavāne" userId="a78a670d-ea6a-4a54-a9dd-65c292d5617c" providerId="ADAL" clId="{F0F41E63-D753-415A-8E3A-FF5649417145}" dt="2024-05-28T08:54:35.460" v="3437" actId="166"/>
          <ac:spMkLst>
            <pc:docMk/>
            <pc:sldMk cId="1667710792" sldId="381"/>
            <ac:spMk id="12" creationId="{F1199EBA-956F-44F9-8641-B095ED28F4A5}"/>
          </ac:spMkLst>
        </pc:spChg>
        <pc:spChg chg="mod ord">
          <ac:chgData name="Liene Varslavāne" userId="a78a670d-ea6a-4a54-a9dd-65c292d5617c" providerId="ADAL" clId="{F0F41E63-D753-415A-8E3A-FF5649417145}" dt="2024-05-28T08:54:19.272" v="3432" actId="14100"/>
          <ac:spMkLst>
            <pc:docMk/>
            <pc:sldMk cId="1667710792" sldId="381"/>
            <ac:spMk id="13" creationId="{747638CC-FBEE-4A47-8460-60EB6734535C}"/>
          </ac:spMkLst>
        </pc:spChg>
        <pc:spChg chg="add del mod">
          <ac:chgData name="Liene Varslavāne" userId="a78a670d-ea6a-4a54-a9dd-65c292d5617c" providerId="ADAL" clId="{F0F41E63-D753-415A-8E3A-FF5649417145}" dt="2024-05-28T08:53:31.486" v="3421" actId="478"/>
          <ac:spMkLst>
            <pc:docMk/>
            <pc:sldMk cId="1667710792" sldId="381"/>
            <ac:spMk id="14" creationId="{3C81D1F9-74EC-430F-AC60-5E6E0F2C7FFA}"/>
          </ac:spMkLst>
        </pc:spChg>
        <pc:spChg chg="add del mod">
          <ac:chgData name="Liene Varslavāne" userId="a78a670d-ea6a-4a54-a9dd-65c292d5617c" providerId="ADAL" clId="{F0F41E63-D753-415A-8E3A-FF5649417145}" dt="2024-05-28T08:53:35.374" v="3423" actId="478"/>
          <ac:spMkLst>
            <pc:docMk/>
            <pc:sldMk cId="1667710792" sldId="381"/>
            <ac:spMk id="16" creationId="{8AD423FE-1F3B-4331-94D0-D3C6DEF56BA9}"/>
          </ac:spMkLst>
        </pc:spChg>
        <pc:picChg chg="del">
          <ac:chgData name="Liene Varslavāne" userId="a78a670d-ea6a-4a54-a9dd-65c292d5617c" providerId="ADAL" clId="{F0F41E63-D753-415A-8E3A-FF5649417145}" dt="2024-05-28T08:53:33.737" v="3422" actId="478"/>
          <ac:picMkLst>
            <pc:docMk/>
            <pc:sldMk cId="1667710792" sldId="381"/>
            <ac:picMk id="7" creationId="{48203C10-145B-49F2-A6D7-13CDB69AC88A}"/>
          </ac:picMkLst>
        </pc:picChg>
        <pc:picChg chg="add mod">
          <ac:chgData name="Liene Varslavāne" userId="a78a670d-ea6a-4a54-a9dd-65c292d5617c" providerId="ADAL" clId="{F0F41E63-D753-415A-8E3A-FF5649417145}" dt="2024-05-28T08:54:08.431" v="3429" actId="14100"/>
          <ac:picMkLst>
            <pc:docMk/>
            <pc:sldMk cId="1667710792" sldId="381"/>
            <ac:picMk id="17" creationId="{7194DAAC-EF2E-4A0B-BC6A-87F62FE1731A}"/>
          </ac:picMkLst>
        </pc:picChg>
      </pc:sldChg>
      <pc:sldChg chg="del">
        <pc:chgData name="Liene Varslavāne" userId="a78a670d-ea6a-4a54-a9dd-65c292d5617c" providerId="ADAL" clId="{F0F41E63-D753-415A-8E3A-FF5649417145}" dt="2024-05-28T08:58:07.161" v="3473" actId="47"/>
        <pc:sldMkLst>
          <pc:docMk/>
          <pc:sldMk cId="1513796987" sldId="382"/>
        </pc:sldMkLst>
      </pc:sldChg>
      <pc:sldChg chg="addSp delSp modSp mod">
        <pc:chgData name="Liene Varslavāne" userId="a78a670d-ea6a-4a54-a9dd-65c292d5617c" providerId="ADAL" clId="{F0F41E63-D753-415A-8E3A-FF5649417145}" dt="2024-05-28T09:02:26.090" v="3759" actId="20577"/>
        <pc:sldMkLst>
          <pc:docMk/>
          <pc:sldMk cId="3058440410" sldId="383"/>
        </pc:sldMkLst>
        <pc:spChg chg="del">
          <ac:chgData name="Liene Varslavāne" userId="a78a670d-ea6a-4a54-a9dd-65c292d5617c" providerId="ADAL" clId="{F0F41E63-D753-415A-8E3A-FF5649417145}" dt="2024-05-28T09:01:45.623" v="3726" actId="478"/>
          <ac:spMkLst>
            <pc:docMk/>
            <pc:sldMk cId="3058440410" sldId="383"/>
            <ac:spMk id="2" creationId="{B3444B5F-1E55-4A51-9EE4-77AF63CBA147}"/>
          </ac:spMkLst>
        </pc:spChg>
        <pc:spChg chg="mod">
          <ac:chgData name="Liene Varslavāne" userId="a78a670d-ea6a-4a54-a9dd-65c292d5617c" providerId="ADAL" clId="{F0F41E63-D753-415A-8E3A-FF5649417145}" dt="2024-05-28T09:02:26.090" v="3759" actId="20577"/>
          <ac:spMkLst>
            <pc:docMk/>
            <pc:sldMk cId="3058440410" sldId="383"/>
            <ac:spMk id="8" creationId="{CCD55BAB-784C-48D3-A782-CB32462BB8ED}"/>
          </ac:spMkLst>
        </pc:spChg>
        <pc:spChg chg="add del mod">
          <ac:chgData name="Liene Varslavāne" userId="a78a670d-ea6a-4a54-a9dd-65c292d5617c" providerId="ADAL" clId="{F0F41E63-D753-415A-8E3A-FF5649417145}" dt="2024-05-28T09:01:49.105" v="3727" actId="478"/>
          <ac:spMkLst>
            <pc:docMk/>
            <pc:sldMk cId="3058440410" sldId="383"/>
            <ac:spMk id="13" creationId="{1ED101D7-7931-43FC-A6E4-E3A1222544EC}"/>
          </ac:spMkLst>
        </pc:spChg>
        <pc:spChg chg="add del mod">
          <ac:chgData name="Liene Varslavāne" userId="a78a670d-ea6a-4a54-a9dd-65c292d5617c" providerId="ADAL" clId="{F0F41E63-D753-415A-8E3A-FF5649417145}" dt="2024-05-28T09:01:49.105" v="3727" actId="478"/>
          <ac:spMkLst>
            <pc:docMk/>
            <pc:sldMk cId="3058440410" sldId="383"/>
            <ac:spMk id="15" creationId="{8BBD8823-1CAB-4197-BD74-8DC8291B69BF}"/>
          </ac:spMkLst>
        </pc:spChg>
        <pc:picChg chg="del">
          <ac:chgData name="Liene Varslavāne" userId="a78a670d-ea6a-4a54-a9dd-65c292d5617c" providerId="ADAL" clId="{F0F41E63-D753-415A-8E3A-FF5649417145}" dt="2024-05-28T09:01:45.623" v="3726" actId="478"/>
          <ac:picMkLst>
            <pc:docMk/>
            <pc:sldMk cId="3058440410" sldId="383"/>
            <ac:picMk id="7" creationId="{4531102B-FBAD-4C54-BADA-DC34332446D5}"/>
          </ac:picMkLst>
        </pc:picChg>
        <pc:picChg chg="add mod ord">
          <ac:chgData name="Liene Varslavāne" userId="a78a670d-ea6a-4a54-a9dd-65c292d5617c" providerId="ADAL" clId="{F0F41E63-D753-415A-8E3A-FF5649417145}" dt="2024-05-28T09:02:19.682" v="3748" actId="1035"/>
          <ac:picMkLst>
            <pc:docMk/>
            <pc:sldMk cId="3058440410" sldId="383"/>
            <ac:picMk id="16" creationId="{4BF74413-ECF9-49AD-8163-613948159C0C}"/>
          </ac:picMkLst>
        </pc:picChg>
      </pc:sldChg>
      <pc:sldChg chg="addSp delSp modSp mod">
        <pc:chgData name="Liene Varslavāne" userId="a78a670d-ea6a-4a54-a9dd-65c292d5617c" providerId="ADAL" clId="{F0F41E63-D753-415A-8E3A-FF5649417145}" dt="2024-05-28T09:04:14.272" v="3796" actId="1037"/>
        <pc:sldMkLst>
          <pc:docMk/>
          <pc:sldMk cId="520210148" sldId="384"/>
        </pc:sldMkLst>
        <pc:spChg chg="del mod">
          <ac:chgData name="Liene Varslavāne" userId="a78a670d-ea6a-4a54-a9dd-65c292d5617c" providerId="ADAL" clId="{F0F41E63-D753-415A-8E3A-FF5649417145}" dt="2024-05-28T09:03:48.909" v="3761" actId="478"/>
          <ac:spMkLst>
            <pc:docMk/>
            <pc:sldMk cId="520210148" sldId="384"/>
            <ac:spMk id="2" creationId="{C0D06D57-E99E-41A0-91EE-BF5E63A573A6}"/>
          </ac:spMkLst>
        </pc:spChg>
        <pc:spChg chg="mod">
          <ac:chgData name="Liene Varslavāne" userId="a78a670d-ea6a-4a54-a9dd-65c292d5617c" providerId="ADAL" clId="{F0F41E63-D753-415A-8E3A-FF5649417145}" dt="2024-05-28T09:04:14.272" v="3796" actId="1037"/>
          <ac:spMkLst>
            <pc:docMk/>
            <pc:sldMk cId="520210148" sldId="384"/>
            <ac:spMk id="8" creationId="{70CC1DB5-9241-4089-A3DC-31B94B95D0B4}"/>
          </ac:spMkLst>
        </pc:spChg>
        <pc:spChg chg="add del mod">
          <ac:chgData name="Liene Varslavāne" userId="a78a670d-ea6a-4a54-a9dd-65c292d5617c" providerId="ADAL" clId="{F0F41E63-D753-415A-8E3A-FF5649417145}" dt="2024-05-28T09:03:51.924" v="3762" actId="478"/>
          <ac:spMkLst>
            <pc:docMk/>
            <pc:sldMk cId="520210148" sldId="384"/>
            <ac:spMk id="9" creationId="{98CF01C0-7D9B-49FC-A98C-0892DF4F8E6A}"/>
          </ac:spMkLst>
        </pc:spChg>
        <pc:spChg chg="add del mod">
          <ac:chgData name="Liene Varslavāne" userId="a78a670d-ea6a-4a54-a9dd-65c292d5617c" providerId="ADAL" clId="{F0F41E63-D753-415A-8E3A-FF5649417145}" dt="2024-05-28T09:03:51.924" v="3762" actId="478"/>
          <ac:spMkLst>
            <pc:docMk/>
            <pc:sldMk cId="520210148" sldId="384"/>
            <ac:spMk id="11" creationId="{6AE08645-A4EB-4789-B644-68281A65D546}"/>
          </ac:spMkLst>
        </pc:spChg>
        <pc:picChg chg="del">
          <ac:chgData name="Liene Varslavāne" userId="a78a670d-ea6a-4a54-a9dd-65c292d5617c" providerId="ADAL" clId="{F0F41E63-D753-415A-8E3A-FF5649417145}" dt="2024-05-28T09:03:48.909" v="3761" actId="478"/>
          <ac:picMkLst>
            <pc:docMk/>
            <pc:sldMk cId="520210148" sldId="384"/>
            <ac:picMk id="7" creationId="{24D09417-34E3-4929-BFFB-3DC1E75F7677}"/>
          </ac:picMkLst>
        </pc:picChg>
        <pc:picChg chg="add mod ord">
          <ac:chgData name="Liene Varslavāne" userId="a78a670d-ea6a-4a54-a9dd-65c292d5617c" providerId="ADAL" clId="{F0F41E63-D753-415A-8E3A-FF5649417145}" dt="2024-05-28T09:04:14.272" v="3796" actId="1037"/>
          <ac:picMkLst>
            <pc:docMk/>
            <pc:sldMk cId="520210148" sldId="384"/>
            <ac:picMk id="13" creationId="{A3020097-4DB0-481E-9F4B-793F1512BCEF}"/>
          </ac:picMkLst>
        </pc:picChg>
      </pc:sldChg>
      <pc:sldChg chg="modSp mod">
        <pc:chgData name="Liene Varslavāne" userId="a78a670d-ea6a-4a54-a9dd-65c292d5617c" providerId="ADAL" clId="{F0F41E63-D753-415A-8E3A-FF5649417145}" dt="2024-05-28T07:32:00.102" v="261" actId="20577"/>
        <pc:sldMkLst>
          <pc:docMk/>
          <pc:sldMk cId="4128948135" sldId="385"/>
        </pc:sldMkLst>
        <pc:spChg chg="mod">
          <ac:chgData name="Liene Varslavāne" userId="a78a670d-ea6a-4a54-a9dd-65c292d5617c" providerId="ADAL" clId="{F0F41E63-D753-415A-8E3A-FF5649417145}" dt="2024-05-28T07:30:22.777" v="219" actId="20577"/>
          <ac:spMkLst>
            <pc:docMk/>
            <pc:sldMk cId="4128948135" sldId="385"/>
            <ac:spMk id="2" creationId="{E677D777-188D-4ED7-A224-D1015FECE9CA}"/>
          </ac:spMkLst>
        </pc:spChg>
        <pc:spChg chg="mod">
          <ac:chgData name="Liene Varslavāne" userId="a78a670d-ea6a-4a54-a9dd-65c292d5617c" providerId="ADAL" clId="{F0F41E63-D753-415A-8E3A-FF5649417145}" dt="2024-05-28T07:32:00.102" v="261" actId="20577"/>
          <ac:spMkLst>
            <pc:docMk/>
            <pc:sldMk cId="4128948135" sldId="385"/>
            <ac:spMk id="5" creationId="{D95869D4-3C3F-4136-B59A-FC7EE6A7D8CB}"/>
          </ac:spMkLst>
        </pc:spChg>
        <pc:spChg chg="mod">
          <ac:chgData name="Liene Varslavāne" userId="a78a670d-ea6a-4a54-a9dd-65c292d5617c" providerId="ADAL" clId="{F0F41E63-D753-415A-8E3A-FF5649417145}" dt="2024-05-28T07:30:41.401" v="221" actId="554"/>
          <ac:spMkLst>
            <pc:docMk/>
            <pc:sldMk cId="4128948135" sldId="385"/>
            <ac:spMk id="8" creationId="{FD9C3A28-2B7E-27E9-D3D4-80B7393A7A2E}"/>
          </ac:spMkLst>
        </pc:spChg>
      </pc:sldChg>
      <pc:sldChg chg="modSp mod">
        <pc:chgData name="Liene Varslavāne" userId="a78a670d-ea6a-4a54-a9dd-65c292d5617c" providerId="ADAL" clId="{F0F41E63-D753-415A-8E3A-FF5649417145}" dt="2024-05-28T07:28:33.444" v="155" actId="20577"/>
        <pc:sldMkLst>
          <pc:docMk/>
          <pc:sldMk cId="557542634" sldId="386"/>
        </pc:sldMkLst>
        <pc:spChg chg="mod">
          <ac:chgData name="Liene Varslavāne" userId="a78a670d-ea6a-4a54-a9dd-65c292d5617c" providerId="ADAL" clId="{F0F41E63-D753-415A-8E3A-FF5649417145}" dt="2024-05-28T07:23:25.031" v="104" actId="20577"/>
          <ac:spMkLst>
            <pc:docMk/>
            <pc:sldMk cId="557542634" sldId="386"/>
            <ac:spMk id="2" creationId="{E677D777-188D-4ED7-A224-D1015FECE9CA}"/>
          </ac:spMkLst>
        </pc:spChg>
        <pc:spChg chg="mod">
          <ac:chgData name="Liene Varslavāne" userId="a78a670d-ea6a-4a54-a9dd-65c292d5617c" providerId="ADAL" clId="{F0F41E63-D753-415A-8E3A-FF5649417145}" dt="2024-05-28T07:28:33.444" v="155" actId="20577"/>
          <ac:spMkLst>
            <pc:docMk/>
            <pc:sldMk cId="557542634" sldId="386"/>
            <ac:spMk id="13" creationId="{A5F8E5A5-838A-B8A6-8B8A-4C2349CCE5A1}"/>
          </ac:spMkLst>
        </pc:spChg>
        <pc:graphicFrameChg chg="mod">
          <ac:chgData name="Liene Varslavāne" userId="a78a670d-ea6a-4a54-a9dd-65c292d5617c" providerId="ADAL" clId="{F0F41E63-D753-415A-8E3A-FF5649417145}" dt="2024-05-28T07:26:14.586" v="135" actId="404"/>
          <ac:graphicFrameMkLst>
            <pc:docMk/>
            <pc:sldMk cId="557542634" sldId="386"/>
            <ac:graphicFrameMk id="5" creationId="{24254CB1-71D0-A155-4046-346E8BAE1276}"/>
          </ac:graphicFrameMkLst>
        </pc:graphicFrameChg>
      </pc:sldChg>
      <pc:sldChg chg="modSp mod">
        <pc:chgData name="Liene Varslavāne" userId="a78a670d-ea6a-4a54-a9dd-65c292d5617c" providerId="ADAL" clId="{F0F41E63-D753-415A-8E3A-FF5649417145}" dt="2024-05-28T07:18:10.653" v="3" actId="948"/>
        <pc:sldMkLst>
          <pc:docMk/>
          <pc:sldMk cId="1161672481" sldId="387"/>
        </pc:sldMkLst>
        <pc:spChg chg="mod">
          <ac:chgData name="Liene Varslavāne" userId="a78a670d-ea6a-4a54-a9dd-65c292d5617c" providerId="ADAL" clId="{F0F41E63-D753-415A-8E3A-FF5649417145}" dt="2024-05-28T07:16:10.727" v="0" actId="108"/>
          <ac:spMkLst>
            <pc:docMk/>
            <pc:sldMk cId="1161672481" sldId="387"/>
            <ac:spMk id="2" creationId="{0CB4027F-4D9E-FCE2-C08E-25275DB0DFBF}"/>
          </ac:spMkLst>
        </pc:spChg>
        <pc:spChg chg="mod">
          <ac:chgData name="Liene Varslavāne" userId="a78a670d-ea6a-4a54-a9dd-65c292d5617c" providerId="ADAL" clId="{F0F41E63-D753-415A-8E3A-FF5649417145}" dt="2024-05-28T07:18:10.653" v="3" actId="948"/>
          <ac:spMkLst>
            <pc:docMk/>
            <pc:sldMk cId="1161672481" sldId="387"/>
            <ac:spMk id="6" creationId="{154489DE-7AA9-0B2B-1463-93D917AE4097}"/>
          </ac:spMkLst>
        </pc:spChg>
      </pc:sldChg>
      <pc:sldChg chg="addSp delSp modSp mod">
        <pc:chgData name="Liene Varslavāne" userId="a78a670d-ea6a-4a54-a9dd-65c292d5617c" providerId="ADAL" clId="{F0F41E63-D753-415A-8E3A-FF5649417145}" dt="2024-05-28T07:41:09.109" v="411" actId="20577"/>
        <pc:sldMkLst>
          <pc:docMk/>
          <pc:sldMk cId="404368410" sldId="388"/>
        </pc:sldMkLst>
        <pc:spChg chg="add del mod">
          <ac:chgData name="Liene Varslavāne" userId="a78a670d-ea6a-4a54-a9dd-65c292d5617c" providerId="ADAL" clId="{F0F41E63-D753-415A-8E3A-FF5649417145}" dt="2024-05-28T07:34:25.718" v="263" actId="478"/>
          <ac:spMkLst>
            <pc:docMk/>
            <pc:sldMk cId="404368410" sldId="388"/>
            <ac:spMk id="4" creationId="{14AF8ACF-4B30-4899-8127-25CD4DDA5517}"/>
          </ac:spMkLst>
        </pc:spChg>
        <pc:spChg chg="del">
          <ac:chgData name="Liene Varslavāne" userId="a78a670d-ea6a-4a54-a9dd-65c292d5617c" providerId="ADAL" clId="{F0F41E63-D753-415A-8E3A-FF5649417145}" dt="2024-05-28T07:34:23.084" v="262" actId="478"/>
          <ac:spMkLst>
            <pc:docMk/>
            <pc:sldMk cId="404368410" sldId="388"/>
            <ac:spMk id="8" creationId="{217B7308-84B4-463B-8F85-815AD86DD9C7}"/>
          </ac:spMkLst>
        </pc:spChg>
        <pc:spChg chg="add mod">
          <ac:chgData name="Liene Varslavāne" userId="a78a670d-ea6a-4a54-a9dd-65c292d5617c" providerId="ADAL" clId="{F0F41E63-D753-415A-8E3A-FF5649417145}" dt="2024-05-28T07:41:09.109" v="411" actId="20577"/>
          <ac:spMkLst>
            <pc:docMk/>
            <pc:sldMk cId="404368410" sldId="388"/>
            <ac:spMk id="13" creationId="{F107B8A6-1053-4F7E-8519-14FEB264D327}"/>
          </ac:spMkLst>
        </pc:spChg>
        <pc:spChg chg="mod">
          <ac:chgData name="Liene Varslavāne" userId="a78a670d-ea6a-4a54-a9dd-65c292d5617c" providerId="ADAL" clId="{F0F41E63-D753-415A-8E3A-FF5649417145}" dt="2024-05-28T07:40:46.318" v="410" actId="1036"/>
          <ac:spMkLst>
            <pc:docMk/>
            <pc:sldMk cId="404368410" sldId="388"/>
            <ac:spMk id="14" creationId="{66B95441-08A9-4B86-8F31-0F0E7559F6BB}"/>
          </ac:spMkLst>
        </pc:spChg>
        <pc:spChg chg="mod">
          <ac:chgData name="Liene Varslavāne" userId="a78a670d-ea6a-4a54-a9dd-65c292d5617c" providerId="ADAL" clId="{F0F41E63-D753-415A-8E3A-FF5649417145}" dt="2024-05-28T07:40:46.318" v="410" actId="1036"/>
          <ac:spMkLst>
            <pc:docMk/>
            <pc:sldMk cId="404368410" sldId="388"/>
            <ac:spMk id="15" creationId="{FA0519D9-38B4-4A86-8AAA-79F6D9DC1E69}"/>
          </ac:spMkLst>
        </pc:spChg>
        <pc:spChg chg="del">
          <ac:chgData name="Liene Varslavāne" userId="a78a670d-ea6a-4a54-a9dd-65c292d5617c" providerId="ADAL" clId="{F0F41E63-D753-415A-8E3A-FF5649417145}" dt="2024-05-28T07:35:56.673" v="272" actId="478"/>
          <ac:spMkLst>
            <pc:docMk/>
            <pc:sldMk cId="404368410" sldId="388"/>
            <ac:spMk id="17" creationId="{633E579F-A226-47E4-857E-0D99F9515DFD}"/>
          </ac:spMkLst>
        </pc:spChg>
        <pc:spChg chg="del mod">
          <ac:chgData name="Liene Varslavāne" userId="a78a670d-ea6a-4a54-a9dd-65c292d5617c" providerId="ADAL" clId="{F0F41E63-D753-415A-8E3A-FF5649417145}" dt="2024-05-28T07:38:24.111" v="279" actId="478"/>
          <ac:spMkLst>
            <pc:docMk/>
            <pc:sldMk cId="404368410" sldId="388"/>
            <ac:spMk id="18" creationId="{0795A98B-B62C-B013-63CA-131A36E076A4}"/>
          </ac:spMkLst>
        </pc:spChg>
        <pc:picChg chg="mod">
          <ac:chgData name="Liene Varslavāne" userId="a78a670d-ea6a-4a54-a9dd-65c292d5617c" providerId="ADAL" clId="{F0F41E63-D753-415A-8E3A-FF5649417145}" dt="2024-05-28T07:40:30.787" v="388" actId="1037"/>
          <ac:picMkLst>
            <pc:docMk/>
            <pc:sldMk cId="404368410" sldId="388"/>
            <ac:picMk id="16" creationId="{DE58CED9-7AF5-C233-DCB5-45DD1289583D}"/>
          </ac:picMkLst>
        </pc:picChg>
      </pc:sldChg>
      <pc:sldChg chg="addSp delSp modSp mod">
        <pc:chgData name="Liene Varslavāne" userId="a78a670d-ea6a-4a54-a9dd-65c292d5617c" providerId="ADAL" clId="{F0F41E63-D753-415A-8E3A-FF5649417145}" dt="2024-05-28T08:11:19.963" v="1480" actId="14100"/>
        <pc:sldMkLst>
          <pc:docMk/>
          <pc:sldMk cId="2866407830" sldId="389"/>
        </pc:sldMkLst>
        <pc:spChg chg="mod">
          <ac:chgData name="Liene Varslavāne" userId="a78a670d-ea6a-4a54-a9dd-65c292d5617c" providerId="ADAL" clId="{F0F41E63-D753-415A-8E3A-FF5649417145}" dt="2024-05-28T07:44:21.619" v="592" actId="1076"/>
          <ac:spMkLst>
            <pc:docMk/>
            <pc:sldMk cId="2866407830" sldId="389"/>
            <ac:spMk id="8" creationId="{217B7308-84B4-463B-8F85-815AD86DD9C7}"/>
          </ac:spMkLst>
        </pc:spChg>
        <pc:spChg chg="add del mod ord">
          <ac:chgData name="Liene Varslavāne" userId="a78a670d-ea6a-4a54-a9dd-65c292d5617c" providerId="ADAL" clId="{F0F41E63-D753-415A-8E3A-FF5649417145}" dt="2024-05-28T08:11:19.963" v="1480" actId="14100"/>
          <ac:spMkLst>
            <pc:docMk/>
            <pc:sldMk cId="2866407830" sldId="389"/>
            <ac:spMk id="14" creationId="{66B95441-08A9-4B86-8F31-0F0E7559F6BB}"/>
          </ac:spMkLst>
        </pc:spChg>
        <pc:spChg chg="del">
          <ac:chgData name="Liene Varslavāne" userId="a78a670d-ea6a-4a54-a9dd-65c292d5617c" providerId="ADAL" clId="{F0F41E63-D753-415A-8E3A-FF5649417145}" dt="2024-05-28T07:46:26.066" v="595" actId="478"/>
          <ac:spMkLst>
            <pc:docMk/>
            <pc:sldMk cId="2866407830" sldId="389"/>
            <ac:spMk id="15" creationId="{FA0519D9-38B4-4A86-8AAA-79F6D9DC1E69}"/>
          </ac:spMkLst>
        </pc:spChg>
        <pc:spChg chg="del mod">
          <ac:chgData name="Liene Varslavāne" userId="a78a670d-ea6a-4a54-a9dd-65c292d5617c" providerId="ADAL" clId="{F0F41E63-D753-415A-8E3A-FF5649417145}" dt="2024-05-28T07:46:47.071" v="603" actId="478"/>
          <ac:spMkLst>
            <pc:docMk/>
            <pc:sldMk cId="2866407830" sldId="389"/>
            <ac:spMk id="17" creationId="{633E579F-A226-47E4-857E-0D99F9515DFD}"/>
          </ac:spMkLst>
        </pc:spChg>
        <pc:picChg chg="mod">
          <ac:chgData name="Liene Varslavāne" userId="a78a670d-ea6a-4a54-a9dd-65c292d5617c" providerId="ADAL" clId="{F0F41E63-D753-415A-8E3A-FF5649417145}" dt="2024-05-28T07:45:38.351" v="594" actId="14100"/>
          <ac:picMkLst>
            <pc:docMk/>
            <pc:sldMk cId="2866407830" sldId="389"/>
            <ac:picMk id="11" creationId="{92177487-6D33-2850-F7F8-673A01FB1119}"/>
          </ac:picMkLst>
        </pc:picChg>
      </pc:sldChg>
      <pc:sldChg chg="addSp delSp modSp mod">
        <pc:chgData name="Liene Varslavāne" userId="a78a670d-ea6a-4a54-a9dd-65c292d5617c" providerId="ADAL" clId="{F0F41E63-D753-415A-8E3A-FF5649417145}" dt="2024-05-28T07:52:54.072" v="951" actId="207"/>
        <pc:sldMkLst>
          <pc:docMk/>
          <pc:sldMk cId="2362479285" sldId="390"/>
        </pc:sldMkLst>
        <pc:spChg chg="mod">
          <ac:chgData name="Liene Varslavāne" userId="a78a670d-ea6a-4a54-a9dd-65c292d5617c" providerId="ADAL" clId="{F0F41E63-D753-415A-8E3A-FF5649417145}" dt="2024-05-28T07:52:07.062" v="914" actId="14100"/>
          <ac:spMkLst>
            <pc:docMk/>
            <pc:sldMk cId="2362479285" sldId="390"/>
            <ac:spMk id="8" creationId="{217B7308-84B4-463B-8F85-815AD86DD9C7}"/>
          </ac:spMkLst>
        </pc:spChg>
        <pc:spChg chg="add mod">
          <ac:chgData name="Liene Varslavāne" userId="a78a670d-ea6a-4a54-a9dd-65c292d5617c" providerId="ADAL" clId="{F0F41E63-D753-415A-8E3A-FF5649417145}" dt="2024-05-28T07:51:04.603" v="871" actId="571"/>
          <ac:spMkLst>
            <pc:docMk/>
            <pc:sldMk cId="2362479285" sldId="390"/>
            <ac:spMk id="11" creationId="{2BEF92D8-A127-494C-A621-61B49311EAC1}"/>
          </ac:spMkLst>
        </pc:spChg>
        <pc:spChg chg="add mod">
          <ac:chgData name="Liene Varslavāne" userId="a78a670d-ea6a-4a54-a9dd-65c292d5617c" providerId="ADAL" clId="{F0F41E63-D753-415A-8E3A-FF5649417145}" dt="2024-05-28T07:51:04.603" v="871" actId="571"/>
          <ac:spMkLst>
            <pc:docMk/>
            <pc:sldMk cId="2362479285" sldId="390"/>
            <ac:spMk id="12" creationId="{29333B97-A0DD-4206-8B3F-BCF23464932B}"/>
          </ac:spMkLst>
        </pc:spChg>
        <pc:spChg chg="mod ord">
          <ac:chgData name="Liene Varslavāne" userId="a78a670d-ea6a-4a54-a9dd-65c292d5617c" providerId="ADAL" clId="{F0F41E63-D753-415A-8E3A-FF5649417145}" dt="2024-05-28T07:52:41.520" v="950" actId="1037"/>
          <ac:spMkLst>
            <pc:docMk/>
            <pc:sldMk cId="2362479285" sldId="390"/>
            <ac:spMk id="14" creationId="{66B95441-08A9-4B86-8F31-0F0E7559F6BB}"/>
          </ac:spMkLst>
        </pc:spChg>
        <pc:spChg chg="mod ord">
          <ac:chgData name="Liene Varslavāne" userId="a78a670d-ea6a-4a54-a9dd-65c292d5617c" providerId="ADAL" clId="{F0F41E63-D753-415A-8E3A-FF5649417145}" dt="2024-05-28T07:52:41.520" v="950" actId="1037"/>
          <ac:spMkLst>
            <pc:docMk/>
            <pc:sldMk cId="2362479285" sldId="390"/>
            <ac:spMk id="15" creationId="{FA0519D9-38B4-4A86-8AAA-79F6D9DC1E69}"/>
          </ac:spMkLst>
        </pc:spChg>
        <pc:spChg chg="add mod">
          <ac:chgData name="Liene Varslavāne" userId="a78a670d-ea6a-4a54-a9dd-65c292d5617c" providerId="ADAL" clId="{F0F41E63-D753-415A-8E3A-FF5649417145}" dt="2024-05-28T07:51:04.603" v="871" actId="571"/>
          <ac:spMkLst>
            <pc:docMk/>
            <pc:sldMk cId="2362479285" sldId="390"/>
            <ac:spMk id="16" creationId="{5B4C303A-7A3B-4977-B788-BB6D22EB1F2B}"/>
          </ac:spMkLst>
        </pc:spChg>
        <pc:spChg chg="mod ord">
          <ac:chgData name="Liene Varslavāne" userId="a78a670d-ea6a-4a54-a9dd-65c292d5617c" providerId="ADAL" clId="{F0F41E63-D753-415A-8E3A-FF5649417145}" dt="2024-05-28T07:52:54.072" v="951" actId="207"/>
          <ac:spMkLst>
            <pc:docMk/>
            <pc:sldMk cId="2362479285" sldId="390"/>
            <ac:spMk id="17" creationId="{633E579F-A226-47E4-857E-0D99F9515DFD}"/>
          </ac:spMkLst>
        </pc:spChg>
        <pc:picChg chg="mod">
          <ac:chgData name="Liene Varslavāne" userId="a78a670d-ea6a-4a54-a9dd-65c292d5617c" providerId="ADAL" clId="{F0F41E63-D753-415A-8E3A-FF5649417145}" dt="2024-05-28T07:50:51.533" v="868" actId="1035"/>
          <ac:picMkLst>
            <pc:docMk/>
            <pc:sldMk cId="2362479285" sldId="390"/>
            <ac:picMk id="9" creationId="{7D213DC7-CA7D-85E7-B5BE-6EB18911E3C7}"/>
          </ac:picMkLst>
        </pc:picChg>
        <pc:picChg chg="del">
          <ac:chgData name="Liene Varslavāne" userId="a78a670d-ea6a-4a54-a9dd-65c292d5617c" providerId="ADAL" clId="{F0F41E63-D753-415A-8E3A-FF5649417145}" dt="2024-05-28T07:48:24.017" v="620" actId="478"/>
          <ac:picMkLst>
            <pc:docMk/>
            <pc:sldMk cId="2362479285" sldId="390"/>
            <ac:picMk id="13" creationId="{A163A7E5-1BC1-2CB0-CF0B-0AAA0C858953}"/>
          </ac:picMkLst>
        </pc:picChg>
      </pc:sldChg>
      <pc:sldChg chg="addSp delSp modSp add del mod">
        <pc:chgData name="Liene Varslavāne" userId="a78a670d-ea6a-4a54-a9dd-65c292d5617c" providerId="ADAL" clId="{F0F41E63-D753-415A-8E3A-FF5649417145}" dt="2024-05-28T08:06:26.395" v="1230" actId="14100"/>
        <pc:sldMkLst>
          <pc:docMk/>
          <pc:sldMk cId="1308848654" sldId="391"/>
        </pc:sldMkLst>
        <pc:spChg chg="del">
          <ac:chgData name="Liene Varslavāne" userId="a78a670d-ea6a-4a54-a9dd-65c292d5617c" providerId="ADAL" clId="{F0F41E63-D753-415A-8E3A-FF5649417145}" dt="2024-05-28T07:56:11.602" v="1003" actId="478"/>
          <ac:spMkLst>
            <pc:docMk/>
            <pc:sldMk cId="1308848654" sldId="391"/>
            <ac:spMk id="2" creationId="{713DD1CB-7613-4645-ABA5-73B5BA387BB5}"/>
          </ac:spMkLst>
        </pc:spChg>
        <pc:spChg chg="add del mod">
          <ac:chgData name="Liene Varslavāne" userId="a78a670d-ea6a-4a54-a9dd-65c292d5617c" providerId="ADAL" clId="{F0F41E63-D753-415A-8E3A-FF5649417145}" dt="2024-05-28T07:56:13.487" v="1004" actId="478"/>
          <ac:spMkLst>
            <pc:docMk/>
            <pc:sldMk cId="1308848654" sldId="391"/>
            <ac:spMk id="7" creationId="{3ED10076-0C93-4954-AC03-48159087354A}"/>
          </ac:spMkLst>
        </pc:spChg>
        <pc:spChg chg="mod ord">
          <ac:chgData name="Liene Varslavāne" userId="a78a670d-ea6a-4a54-a9dd-65c292d5617c" providerId="ADAL" clId="{F0F41E63-D753-415A-8E3A-FF5649417145}" dt="2024-05-28T08:06:23.521" v="1229" actId="14100"/>
          <ac:spMkLst>
            <pc:docMk/>
            <pc:sldMk cId="1308848654" sldId="391"/>
            <ac:spMk id="8" creationId="{FF7C4167-20DD-44A7-8E05-B06B67BE807A}"/>
          </ac:spMkLst>
        </pc:spChg>
        <pc:spChg chg="add mod ord">
          <ac:chgData name="Liene Varslavāne" userId="a78a670d-ea6a-4a54-a9dd-65c292d5617c" providerId="ADAL" clId="{F0F41E63-D753-415A-8E3A-FF5649417145}" dt="2024-05-28T08:06:26.395" v="1230" actId="14100"/>
          <ac:spMkLst>
            <pc:docMk/>
            <pc:sldMk cId="1308848654" sldId="391"/>
            <ac:spMk id="10" creationId="{B20AD967-815A-4E3B-9C32-9B064B04CF06}"/>
          </ac:spMkLst>
        </pc:spChg>
        <pc:picChg chg="mod">
          <ac:chgData name="Liene Varslavāne" userId="a78a670d-ea6a-4a54-a9dd-65c292d5617c" providerId="ADAL" clId="{F0F41E63-D753-415A-8E3A-FF5649417145}" dt="2024-05-28T08:06:11.198" v="1206" actId="14100"/>
          <ac:picMkLst>
            <pc:docMk/>
            <pc:sldMk cId="1308848654" sldId="391"/>
            <ac:picMk id="15" creationId="{347F692B-F19B-C456-CC9E-FF1DEAFE0943}"/>
          </ac:picMkLst>
        </pc:picChg>
      </pc:sldChg>
      <pc:sldChg chg="del">
        <pc:chgData name="Liene Varslavāne" userId="a78a670d-ea6a-4a54-a9dd-65c292d5617c" providerId="ADAL" clId="{F0F41E63-D753-415A-8E3A-FF5649417145}" dt="2024-05-28T07:56:08.181" v="1002" actId="47"/>
        <pc:sldMkLst>
          <pc:docMk/>
          <pc:sldMk cId="3500447431" sldId="392"/>
        </pc:sldMkLst>
      </pc:sldChg>
      <pc:sldChg chg="del">
        <pc:chgData name="Liene Varslavāne" userId="a78a670d-ea6a-4a54-a9dd-65c292d5617c" providerId="ADAL" clId="{F0F41E63-D753-415A-8E3A-FF5649417145}" dt="2024-05-28T07:54:53.937" v="964" actId="47"/>
        <pc:sldMkLst>
          <pc:docMk/>
          <pc:sldMk cId="187846167" sldId="393"/>
        </pc:sldMkLst>
      </pc:sldChg>
      <pc:sldChg chg="addSp delSp modSp add mod">
        <pc:chgData name="Liene Varslavāne" userId="a78a670d-ea6a-4a54-a9dd-65c292d5617c" providerId="ADAL" clId="{F0F41E63-D753-415A-8E3A-FF5649417145}" dt="2024-05-28T07:27:24.465" v="141" actId="14100"/>
        <pc:sldMkLst>
          <pc:docMk/>
          <pc:sldMk cId="2466323109" sldId="394"/>
        </pc:sldMkLst>
        <pc:spChg chg="mod">
          <ac:chgData name="Liene Varslavāne" userId="a78a670d-ea6a-4a54-a9dd-65c292d5617c" providerId="ADAL" clId="{F0F41E63-D753-415A-8E3A-FF5649417145}" dt="2024-05-28T07:19:05.660" v="8" actId="255"/>
          <ac:spMkLst>
            <pc:docMk/>
            <pc:sldMk cId="2466323109" sldId="394"/>
            <ac:spMk id="2" creationId="{4E93B9A7-6AB9-2C4D-A4A1-26DE674AE843}"/>
          </ac:spMkLst>
        </pc:spChg>
        <pc:spChg chg="mod">
          <ac:chgData name="Liene Varslavāne" userId="a78a670d-ea6a-4a54-a9dd-65c292d5617c" providerId="ADAL" clId="{F0F41E63-D753-415A-8E3A-FF5649417145}" dt="2024-05-28T07:27:24.465" v="141" actId="14100"/>
          <ac:spMkLst>
            <pc:docMk/>
            <pc:sldMk cId="2466323109" sldId="394"/>
            <ac:spMk id="7" creationId="{0AA7F21B-08C6-4B8A-81B4-C27DA98B2BF5}"/>
          </ac:spMkLst>
        </pc:spChg>
        <pc:spChg chg="add del mod">
          <ac:chgData name="Liene Varslavāne" userId="a78a670d-ea6a-4a54-a9dd-65c292d5617c" providerId="ADAL" clId="{F0F41E63-D753-415A-8E3A-FF5649417145}" dt="2024-05-28T07:19:32.468" v="40" actId="478"/>
          <ac:spMkLst>
            <pc:docMk/>
            <pc:sldMk cId="2466323109" sldId="394"/>
            <ac:spMk id="8" creationId="{90BAD130-394C-4174-9C0E-3B3459869B54}"/>
          </ac:spMkLst>
        </pc:spChg>
        <pc:spChg chg="add mod">
          <ac:chgData name="Liene Varslavāne" userId="a78a670d-ea6a-4a54-a9dd-65c292d5617c" providerId="ADAL" clId="{F0F41E63-D753-415A-8E3A-FF5649417145}" dt="2024-05-28T07:19:43.655" v="41" actId="207"/>
          <ac:spMkLst>
            <pc:docMk/>
            <pc:sldMk cId="2466323109" sldId="394"/>
            <ac:spMk id="12" creationId="{EC14E26C-FE78-462B-8635-911B0A798E0B}"/>
          </ac:spMkLst>
        </pc:spChg>
        <pc:spChg chg="add mod">
          <ac:chgData name="Liene Varslavāne" userId="a78a670d-ea6a-4a54-a9dd-65c292d5617c" providerId="ADAL" clId="{F0F41E63-D753-415A-8E3A-FF5649417145}" dt="2024-05-28T07:19:59.260" v="44" actId="113"/>
          <ac:spMkLst>
            <pc:docMk/>
            <pc:sldMk cId="2466323109" sldId="394"/>
            <ac:spMk id="13" creationId="{915CAC69-A5D1-47FC-99A9-19AAE6011A51}"/>
          </ac:spMkLst>
        </pc:spChg>
        <pc:spChg chg="add mod">
          <ac:chgData name="Liene Varslavāne" userId="a78a670d-ea6a-4a54-a9dd-65c292d5617c" providerId="ADAL" clId="{F0F41E63-D753-415A-8E3A-FF5649417145}" dt="2024-05-28T07:19:43.655" v="41" actId="207"/>
          <ac:spMkLst>
            <pc:docMk/>
            <pc:sldMk cId="2466323109" sldId="394"/>
            <ac:spMk id="14" creationId="{8B1B276A-E05C-4D56-8C5F-4451D5914F96}"/>
          </ac:spMkLst>
        </pc:spChg>
        <pc:spChg chg="add mod">
          <ac:chgData name="Liene Varslavāne" userId="a78a670d-ea6a-4a54-a9dd-65c292d5617c" providerId="ADAL" clId="{F0F41E63-D753-415A-8E3A-FF5649417145}" dt="2024-05-28T07:19:56.324" v="43" actId="113"/>
          <ac:spMkLst>
            <pc:docMk/>
            <pc:sldMk cId="2466323109" sldId="394"/>
            <ac:spMk id="15" creationId="{142E7CED-FC3D-488C-9199-BFFB051191FD}"/>
          </ac:spMkLst>
        </pc:spChg>
        <pc:spChg chg="add mod">
          <ac:chgData name="Liene Varslavāne" userId="a78a670d-ea6a-4a54-a9dd-65c292d5617c" providerId="ADAL" clId="{F0F41E63-D753-415A-8E3A-FF5649417145}" dt="2024-05-28T07:19:43.655" v="41" actId="207"/>
          <ac:spMkLst>
            <pc:docMk/>
            <pc:sldMk cId="2466323109" sldId="394"/>
            <ac:spMk id="16" creationId="{44C89F0C-E794-403C-9A50-A90C8C5E7216}"/>
          </ac:spMkLst>
        </pc:spChg>
        <pc:spChg chg="add mod">
          <ac:chgData name="Liene Varslavāne" userId="a78a670d-ea6a-4a54-a9dd-65c292d5617c" providerId="ADAL" clId="{F0F41E63-D753-415A-8E3A-FF5649417145}" dt="2024-05-28T07:19:54.003" v="42" actId="113"/>
          <ac:spMkLst>
            <pc:docMk/>
            <pc:sldMk cId="2466323109" sldId="394"/>
            <ac:spMk id="17" creationId="{CF3C18E9-22FA-431B-AAB4-B61B23A90792}"/>
          </ac:spMkLst>
        </pc:spChg>
        <pc:grpChg chg="add mod">
          <ac:chgData name="Liene Varslavāne" userId="a78a670d-ea6a-4a54-a9dd-65c292d5617c" providerId="ADAL" clId="{F0F41E63-D753-415A-8E3A-FF5649417145}" dt="2024-05-28T07:19:43.655" v="41" actId="207"/>
          <ac:grpSpMkLst>
            <pc:docMk/>
            <pc:sldMk cId="2466323109" sldId="394"/>
            <ac:grpSpMk id="9" creationId="{44E64B59-9D56-470E-91D3-30B061F3D9CA}"/>
          </ac:grpSpMkLst>
        </pc:grpChg>
        <pc:grpChg chg="add mod">
          <ac:chgData name="Liene Varslavāne" userId="a78a670d-ea6a-4a54-a9dd-65c292d5617c" providerId="ADAL" clId="{F0F41E63-D753-415A-8E3A-FF5649417145}" dt="2024-05-28T07:19:43.655" v="41" actId="207"/>
          <ac:grpSpMkLst>
            <pc:docMk/>
            <pc:sldMk cId="2466323109" sldId="394"/>
            <ac:grpSpMk id="10" creationId="{40A17698-F7D2-4D8D-94EE-64D031AFB358}"/>
          </ac:grpSpMkLst>
        </pc:grpChg>
        <pc:grpChg chg="add mod">
          <ac:chgData name="Liene Varslavāne" userId="a78a670d-ea6a-4a54-a9dd-65c292d5617c" providerId="ADAL" clId="{F0F41E63-D753-415A-8E3A-FF5649417145}" dt="2024-05-28T07:19:43.655" v="41" actId="207"/>
          <ac:grpSpMkLst>
            <pc:docMk/>
            <pc:sldMk cId="2466323109" sldId="394"/>
            <ac:grpSpMk id="11" creationId="{AB80A8C0-187B-4215-8FFC-51E4AD70B886}"/>
          </ac:grpSpMkLst>
        </pc:grpChg>
        <pc:graphicFrameChg chg="del mod">
          <ac:chgData name="Liene Varslavāne" userId="a78a670d-ea6a-4a54-a9dd-65c292d5617c" providerId="ADAL" clId="{F0F41E63-D753-415A-8E3A-FF5649417145}" dt="2024-05-28T07:19:14.400" v="10" actId="478"/>
          <ac:graphicFrameMkLst>
            <pc:docMk/>
            <pc:sldMk cId="2466323109" sldId="394"/>
            <ac:graphicFrameMk id="5" creationId="{240C1061-52E2-444D-9908-12DB52384A66}"/>
          </ac:graphicFrameMkLst>
        </pc:graphicFrameChg>
      </pc:sldChg>
      <pc:sldChg chg="addSp delSp modSp new mod">
        <pc:chgData name="Liene Varslavāne" userId="a78a670d-ea6a-4a54-a9dd-65c292d5617c" providerId="ADAL" clId="{F0F41E63-D753-415A-8E3A-FF5649417145}" dt="2024-05-28T08:09:55.187" v="1471" actId="1076"/>
        <pc:sldMkLst>
          <pc:docMk/>
          <pc:sldMk cId="1939681977" sldId="395"/>
        </pc:sldMkLst>
        <pc:spChg chg="del">
          <ac:chgData name="Liene Varslavāne" userId="a78a670d-ea6a-4a54-a9dd-65c292d5617c" providerId="ADAL" clId="{F0F41E63-D753-415A-8E3A-FF5649417145}" dt="2024-05-28T08:05:23.185" v="1198" actId="478"/>
          <ac:spMkLst>
            <pc:docMk/>
            <pc:sldMk cId="1939681977" sldId="395"/>
            <ac:spMk id="2" creationId="{450CC95F-0AA3-46E6-A7C9-6C11E0AEE5CF}"/>
          </ac:spMkLst>
        </pc:spChg>
        <pc:spChg chg="del">
          <ac:chgData name="Liene Varslavāne" userId="a78a670d-ea6a-4a54-a9dd-65c292d5617c" providerId="ADAL" clId="{F0F41E63-D753-415A-8E3A-FF5649417145}" dt="2024-05-28T08:05:23.185" v="1198" actId="478"/>
          <ac:spMkLst>
            <pc:docMk/>
            <pc:sldMk cId="1939681977" sldId="395"/>
            <ac:spMk id="5" creationId="{21837E6F-80FD-4C1B-B21C-F6DF141979E4}"/>
          </ac:spMkLst>
        </pc:spChg>
        <pc:spChg chg="add mod">
          <ac:chgData name="Liene Varslavāne" userId="a78a670d-ea6a-4a54-a9dd-65c292d5617c" providerId="ADAL" clId="{F0F41E63-D753-415A-8E3A-FF5649417145}" dt="2024-05-28T08:08:55.133" v="1438" actId="14100"/>
          <ac:spMkLst>
            <pc:docMk/>
            <pc:sldMk cId="1939681977" sldId="395"/>
            <ac:spMk id="7" creationId="{CB2B4F3E-5B0E-4A98-BAF6-2E88FB6BB4F0}"/>
          </ac:spMkLst>
        </pc:spChg>
        <pc:spChg chg="add mod">
          <ac:chgData name="Liene Varslavāne" userId="a78a670d-ea6a-4a54-a9dd-65c292d5617c" providerId="ADAL" clId="{F0F41E63-D753-415A-8E3A-FF5649417145}" dt="2024-05-28T08:09:50.286" v="1470" actId="14100"/>
          <ac:spMkLst>
            <pc:docMk/>
            <pc:sldMk cId="1939681977" sldId="395"/>
            <ac:spMk id="8" creationId="{3524F314-4248-44B7-8161-8EFC1F000418}"/>
          </ac:spMkLst>
        </pc:spChg>
        <pc:spChg chg="add mod">
          <ac:chgData name="Liene Varslavāne" userId="a78a670d-ea6a-4a54-a9dd-65c292d5617c" providerId="ADAL" clId="{F0F41E63-D753-415A-8E3A-FF5649417145}" dt="2024-05-28T08:09:55.187" v="1471" actId="1076"/>
          <ac:spMkLst>
            <pc:docMk/>
            <pc:sldMk cId="1939681977" sldId="395"/>
            <ac:spMk id="9" creationId="{7DD76980-6264-4EBA-B66F-E1032A7355D8}"/>
          </ac:spMkLst>
        </pc:spChg>
        <pc:picChg chg="add mod">
          <ac:chgData name="Liene Varslavāne" userId="a78a670d-ea6a-4a54-a9dd-65c292d5617c" providerId="ADAL" clId="{F0F41E63-D753-415A-8E3A-FF5649417145}" dt="2024-05-28T08:05:47.529" v="1203" actId="1076"/>
          <ac:picMkLst>
            <pc:docMk/>
            <pc:sldMk cId="1939681977" sldId="395"/>
            <ac:picMk id="6" creationId="{2D890A48-E69C-4845-9076-55788058F79D}"/>
          </ac:picMkLst>
        </pc:picChg>
      </pc:sldChg>
      <pc:sldChg chg="addSp delSp modSp add mod">
        <pc:chgData name="Liene Varslavāne" userId="a78a670d-ea6a-4a54-a9dd-65c292d5617c" providerId="ADAL" clId="{F0F41E63-D753-415A-8E3A-FF5649417145}" dt="2024-05-28T08:17:47.504" v="1978" actId="14100"/>
        <pc:sldMkLst>
          <pc:docMk/>
          <pc:sldMk cId="2036449744" sldId="396"/>
        </pc:sldMkLst>
        <pc:spChg chg="mod ord">
          <ac:chgData name="Liene Varslavāne" userId="a78a670d-ea6a-4a54-a9dd-65c292d5617c" providerId="ADAL" clId="{F0F41E63-D753-415A-8E3A-FF5649417145}" dt="2024-05-28T08:17:28.857" v="1966" actId="14100"/>
          <ac:spMkLst>
            <pc:docMk/>
            <pc:sldMk cId="2036449744" sldId="396"/>
            <ac:spMk id="7" creationId="{CB2B4F3E-5B0E-4A98-BAF6-2E88FB6BB4F0}"/>
          </ac:spMkLst>
        </pc:spChg>
        <pc:spChg chg="mod ord">
          <ac:chgData name="Liene Varslavāne" userId="a78a670d-ea6a-4a54-a9dd-65c292d5617c" providerId="ADAL" clId="{F0F41E63-D753-415A-8E3A-FF5649417145}" dt="2024-05-28T08:17:40.976" v="1976" actId="1036"/>
          <ac:spMkLst>
            <pc:docMk/>
            <pc:sldMk cId="2036449744" sldId="396"/>
            <ac:spMk id="8" creationId="{3524F314-4248-44B7-8161-8EFC1F000418}"/>
          </ac:spMkLst>
        </pc:spChg>
        <pc:spChg chg="mod ord">
          <ac:chgData name="Liene Varslavāne" userId="a78a670d-ea6a-4a54-a9dd-65c292d5617c" providerId="ADAL" clId="{F0F41E63-D753-415A-8E3A-FF5649417145}" dt="2024-05-28T08:17:47.504" v="1978" actId="14100"/>
          <ac:spMkLst>
            <pc:docMk/>
            <pc:sldMk cId="2036449744" sldId="396"/>
            <ac:spMk id="9" creationId="{7DD76980-6264-4EBA-B66F-E1032A7355D8}"/>
          </ac:spMkLst>
        </pc:spChg>
        <pc:picChg chg="add mod">
          <ac:chgData name="Liene Varslavāne" userId="a78a670d-ea6a-4a54-a9dd-65c292d5617c" providerId="ADAL" clId="{F0F41E63-D753-415A-8E3A-FF5649417145}" dt="2024-05-28T08:10:57.294" v="1479" actId="1076"/>
          <ac:picMkLst>
            <pc:docMk/>
            <pc:sldMk cId="2036449744" sldId="396"/>
            <ac:picMk id="2" creationId="{8EF26CA9-14BF-49CE-8E37-1D42BF6280E2}"/>
          </ac:picMkLst>
        </pc:picChg>
        <pc:picChg chg="del">
          <ac:chgData name="Liene Varslavāne" userId="a78a670d-ea6a-4a54-a9dd-65c292d5617c" providerId="ADAL" clId="{F0F41E63-D753-415A-8E3A-FF5649417145}" dt="2024-05-28T08:10:38.280" v="1473" actId="478"/>
          <ac:picMkLst>
            <pc:docMk/>
            <pc:sldMk cId="2036449744" sldId="396"/>
            <ac:picMk id="6" creationId="{2D890A48-E69C-4845-9076-55788058F79D}"/>
          </ac:picMkLst>
        </pc:picChg>
      </pc:sldChg>
      <pc:sldChg chg="addSp delSp modSp new mod">
        <pc:chgData name="Liene Varslavāne" userId="a78a670d-ea6a-4a54-a9dd-65c292d5617c" providerId="ADAL" clId="{F0F41E63-D753-415A-8E3A-FF5649417145}" dt="2024-05-28T08:19:21.312" v="2110" actId="113"/>
        <pc:sldMkLst>
          <pc:docMk/>
          <pc:sldMk cId="572146415" sldId="397"/>
        </pc:sldMkLst>
        <pc:spChg chg="del">
          <ac:chgData name="Liene Varslavāne" userId="a78a670d-ea6a-4a54-a9dd-65c292d5617c" providerId="ADAL" clId="{F0F41E63-D753-415A-8E3A-FF5649417145}" dt="2024-05-28T08:16:46.993" v="1957" actId="478"/>
          <ac:spMkLst>
            <pc:docMk/>
            <pc:sldMk cId="572146415" sldId="397"/>
            <ac:spMk id="2" creationId="{45EC6CD4-CCC3-44DF-9FF3-1B6515066406}"/>
          </ac:spMkLst>
        </pc:spChg>
        <pc:spChg chg="del">
          <ac:chgData name="Liene Varslavāne" userId="a78a670d-ea6a-4a54-a9dd-65c292d5617c" providerId="ADAL" clId="{F0F41E63-D753-415A-8E3A-FF5649417145}" dt="2024-05-28T08:16:46.993" v="1957" actId="478"/>
          <ac:spMkLst>
            <pc:docMk/>
            <pc:sldMk cId="572146415" sldId="397"/>
            <ac:spMk id="5" creationId="{35652376-289E-402D-BE23-B7FF4616CFEA}"/>
          </ac:spMkLst>
        </pc:spChg>
        <pc:spChg chg="add mod">
          <ac:chgData name="Liene Varslavāne" userId="a78a670d-ea6a-4a54-a9dd-65c292d5617c" providerId="ADAL" clId="{F0F41E63-D753-415A-8E3A-FF5649417145}" dt="2024-05-28T08:18:29.733" v="2028" actId="20577"/>
          <ac:spMkLst>
            <pc:docMk/>
            <pc:sldMk cId="572146415" sldId="397"/>
            <ac:spMk id="7" creationId="{87F37734-E586-411B-94D7-325AFE9C734D}"/>
          </ac:spMkLst>
        </pc:spChg>
        <pc:spChg chg="add mod">
          <ac:chgData name="Liene Varslavāne" userId="a78a670d-ea6a-4a54-a9dd-65c292d5617c" providerId="ADAL" clId="{F0F41E63-D753-415A-8E3A-FF5649417145}" dt="2024-05-28T08:18:47.458" v="2078" actId="20577"/>
          <ac:spMkLst>
            <pc:docMk/>
            <pc:sldMk cId="572146415" sldId="397"/>
            <ac:spMk id="8" creationId="{628F4AFC-274A-4261-91C0-8F9BB608FE8B}"/>
          </ac:spMkLst>
        </pc:spChg>
        <pc:spChg chg="add mod">
          <ac:chgData name="Liene Varslavāne" userId="a78a670d-ea6a-4a54-a9dd-65c292d5617c" providerId="ADAL" clId="{F0F41E63-D753-415A-8E3A-FF5649417145}" dt="2024-05-28T08:19:21.312" v="2110" actId="113"/>
          <ac:spMkLst>
            <pc:docMk/>
            <pc:sldMk cId="572146415" sldId="397"/>
            <ac:spMk id="9" creationId="{DA123723-9ACC-4327-87E0-907E42CA8F16}"/>
          </ac:spMkLst>
        </pc:spChg>
        <pc:picChg chg="add mod">
          <ac:chgData name="Liene Varslavāne" userId="a78a670d-ea6a-4a54-a9dd-65c292d5617c" providerId="ADAL" clId="{F0F41E63-D753-415A-8E3A-FF5649417145}" dt="2024-05-28T08:18:04.475" v="1984" actId="14100"/>
          <ac:picMkLst>
            <pc:docMk/>
            <pc:sldMk cId="572146415" sldId="397"/>
            <ac:picMk id="6" creationId="{BBF789BB-9A16-4327-95A4-A9B7E3BB5996}"/>
          </ac:picMkLst>
        </pc:picChg>
      </pc:sldChg>
      <pc:sldChg chg="addSp delSp modSp new mod">
        <pc:chgData name="Liene Varslavāne" userId="a78a670d-ea6a-4a54-a9dd-65c292d5617c" providerId="ADAL" clId="{F0F41E63-D753-415A-8E3A-FF5649417145}" dt="2024-05-28T08:29:13.045" v="2430" actId="113"/>
        <pc:sldMkLst>
          <pc:docMk/>
          <pc:sldMk cId="837292431" sldId="398"/>
        </pc:sldMkLst>
        <pc:spChg chg="del">
          <ac:chgData name="Liene Varslavāne" userId="a78a670d-ea6a-4a54-a9dd-65c292d5617c" providerId="ADAL" clId="{F0F41E63-D753-415A-8E3A-FF5649417145}" dt="2024-05-28T08:22:28.260" v="2112" actId="478"/>
          <ac:spMkLst>
            <pc:docMk/>
            <pc:sldMk cId="837292431" sldId="398"/>
            <ac:spMk id="2" creationId="{938AAB29-49F3-468C-8C65-C995F65ED6E6}"/>
          </ac:spMkLst>
        </pc:spChg>
        <pc:spChg chg="del">
          <ac:chgData name="Liene Varslavāne" userId="a78a670d-ea6a-4a54-a9dd-65c292d5617c" providerId="ADAL" clId="{F0F41E63-D753-415A-8E3A-FF5649417145}" dt="2024-05-28T08:22:28.260" v="2112" actId="478"/>
          <ac:spMkLst>
            <pc:docMk/>
            <pc:sldMk cId="837292431" sldId="398"/>
            <ac:spMk id="5" creationId="{45868949-57A1-4EAF-AEEA-72AFF8B364E5}"/>
          </ac:spMkLst>
        </pc:spChg>
        <pc:spChg chg="add mod">
          <ac:chgData name="Liene Varslavāne" userId="a78a670d-ea6a-4a54-a9dd-65c292d5617c" providerId="ADAL" clId="{F0F41E63-D753-415A-8E3A-FF5649417145}" dt="2024-05-28T08:29:13.045" v="2430" actId="113"/>
          <ac:spMkLst>
            <pc:docMk/>
            <pc:sldMk cId="837292431" sldId="398"/>
            <ac:spMk id="7" creationId="{D320A060-BB83-4F2F-A06D-DDC77B12E8B2}"/>
          </ac:spMkLst>
        </pc:spChg>
        <pc:picChg chg="add mod">
          <ac:chgData name="Liene Varslavāne" userId="a78a670d-ea6a-4a54-a9dd-65c292d5617c" providerId="ADAL" clId="{F0F41E63-D753-415A-8E3A-FF5649417145}" dt="2024-05-28T08:22:39.999" v="2117" actId="1076"/>
          <ac:picMkLst>
            <pc:docMk/>
            <pc:sldMk cId="837292431" sldId="398"/>
            <ac:picMk id="6" creationId="{A04A12C1-B4AE-4AF5-BF25-1545DC438750}"/>
          </ac:picMkLst>
        </pc:picChg>
      </pc:sldChg>
      <pc:sldChg chg="addSp delSp modSp add mod">
        <pc:chgData name="Liene Varslavāne" userId="a78a670d-ea6a-4a54-a9dd-65c292d5617c" providerId="ADAL" clId="{F0F41E63-D753-415A-8E3A-FF5649417145}" dt="2024-05-28T08:33:03.451" v="2703" actId="20577"/>
        <pc:sldMkLst>
          <pc:docMk/>
          <pc:sldMk cId="3334148948" sldId="399"/>
        </pc:sldMkLst>
        <pc:spChg chg="mod ord">
          <ac:chgData name="Liene Varslavāne" userId="a78a670d-ea6a-4a54-a9dd-65c292d5617c" providerId="ADAL" clId="{F0F41E63-D753-415A-8E3A-FF5649417145}" dt="2024-05-28T08:32:50.460" v="2693" actId="166"/>
          <ac:spMkLst>
            <pc:docMk/>
            <pc:sldMk cId="3334148948" sldId="399"/>
            <ac:spMk id="7" creationId="{D320A060-BB83-4F2F-A06D-DDC77B12E8B2}"/>
          </ac:spMkLst>
        </pc:spChg>
        <pc:spChg chg="add mod">
          <ac:chgData name="Liene Varslavāne" userId="a78a670d-ea6a-4a54-a9dd-65c292d5617c" providerId="ADAL" clId="{F0F41E63-D753-415A-8E3A-FF5649417145}" dt="2024-05-28T08:33:03.451" v="2703" actId="20577"/>
          <ac:spMkLst>
            <pc:docMk/>
            <pc:sldMk cId="3334148948" sldId="399"/>
            <ac:spMk id="8" creationId="{2D5F2D88-AFC2-4144-8BCC-3DBB95CE7648}"/>
          </ac:spMkLst>
        </pc:spChg>
        <pc:spChg chg="add mod ord">
          <ac:chgData name="Liene Varslavāne" userId="a78a670d-ea6a-4a54-a9dd-65c292d5617c" providerId="ADAL" clId="{F0F41E63-D753-415A-8E3A-FF5649417145}" dt="2024-05-28T08:32:50.460" v="2693" actId="166"/>
          <ac:spMkLst>
            <pc:docMk/>
            <pc:sldMk cId="3334148948" sldId="399"/>
            <ac:spMk id="9" creationId="{3CD6F8FD-55FA-4BC3-8E21-B086FB6D37DE}"/>
          </ac:spMkLst>
        </pc:spChg>
        <pc:picChg chg="add mod">
          <ac:chgData name="Liene Varslavāne" userId="a78a670d-ea6a-4a54-a9dd-65c292d5617c" providerId="ADAL" clId="{F0F41E63-D753-415A-8E3A-FF5649417145}" dt="2024-05-28T08:32:06.824" v="2582" actId="1076"/>
          <ac:picMkLst>
            <pc:docMk/>
            <pc:sldMk cId="3334148948" sldId="399"/>
            <ac:picMk id="2" creationId="{3DDB60B2-3542-4388-8C26-BF8C45AD60D2}"/>
          </ac:picMkLst>
        </pc:picChg>
        <pc:picChg chg="del">
          <ac:chgData name="Liene Varslavāne" userId="a78a670d-ea6a-4a54-a9dd-65c292d5617c" providerId="ADAL" clId="{F0F41E63-D753-415A-8E3A-FF5649417145}" dt="2024-05-28T08:30:01.707" v="2432" actId="478"/>
          <ac:picMkLst>
            <pc:docMk/>
            <pc:sldMk cId="3334148948" sldId="399"/>
            <ac:picMk id="6" creationId="{A04A12C1-B4AE-4AF5-BF25-1545DC438750}"/>
          </ac:picMkLst>
        </pc:picChg>
      </pc:sldChg>
      <pc:sldChg chg="addSp delSp modSp new mod">
        <pc:chgData name="Liene Varslavāne" userId="a78a670d-ea6a-4a54-a9dd-65c292d5617c" providerId="ADAL" clId="{F0F41E63-D753-415A-8E3A-FF5649417145}" dt="2024-05-28T08:40:56.884" v="2721" actId="14100"/>
        <pc:sldMkLst>
          <pc:docMk/>
          <pc:sldMk cId="390627016" sldId="400"/>
        </pc:sldMkLst>
        <pc:spChg chg="del">
          <ac:chgData name="Liene Varslavāne" userId="a78a670d-ea6a-4a54-a9dd-65c292d5617c" providerId="ADAL" clId="{F0F41E63-D753-415A-8E3A-FF5649417145}" dt="2024-05-28T08:39:01.886" v="2705" actId="478"/>
          <ac:spMkLst>
            <pc:docMk/>
            <pc:sldMk cId="390627016" sldId="400"/>
            <ac:spMk id="2" creationId="{CD93CC54-7192-44CF-91AF-0E93D0356807}"/>
          </ac:spMkLst>
        </pc:spChg>
        <pc:spChg chg="del">
          <ac:chgData name="Liene Varslavāne" userId="a78a670d-ea6a-4a54-a9dd-65c292d5617c" providerId="ADAL" clId="{F0F41E63-D753-415A-8E3A-FF5649417145}" dt="2024-05-28T08:39:01.886" v="2705" actId="478"/>
          <ac:spMkLst>
            <pc:docMk/>
            <pc:sldMk cId="390627016" sldId="400"/>
            <ac:spMk id="5" creationId="{19BA8893-E7F1-4D95-A08F-67A96A1F92BB}"/>
          </ac:spMkLst>
        </pc:spChg>
        <pc:spChg chg="add mod">
          <ac:chgData name="Liene Varslavāne" userId="a78a670d-ea6a-4a54-a9dd-65c292d5617c" providerId="ADAL" clId="{F0F41E63-D753-415A-8E3A-FF5649417145}" dt="2024-05-28T08:40:56.884" v="2721" actId="14100"/>
          <ac:spMkLst>
            <pc:docMk/>
            <pc:sldMk cId="390627016" sldId="400"/>
            <ac:spMk id="8" creationId="{FBB5ADDB-6EF2-41AE-8EA3-76E33B6DD655}"/>
          </ac:spMkLst>
        </pc:spChg>
        <pc:spChg chg="add mod">
          <ac:chgData name="Liene Varslavāne" userId="a78a670d-ea6a-4a54-a9dd-65c292d5617c" providerId="ADAL" clId="{F0F41E63-D753-415A-8E3A-FF5649417145}" dt="2024-05-28T08:40:44.436" v="2719" actId="14100"/>
          <ac:spMkLst>
            <pc:docMk/>
            <pc:sldMk cId="390627016" sldId="400"/>
            <ac:spMk id="9" creationId="{11D1557F-AB90-4913-BC2A-CDD5F5AE7BA7}"/>
          </ac:spMkLst>
        </pc:spChg>
        <pc:picChg chg="add del mod">
          <ac:chgData name="Liene Varslavāne" userId="a78a670d-ea6a-4a54-a9dd-65c292d5617c" providerId="ADAL" clId="{F0F41E63-D753-415A-8E3A-FF5649417145}" dt="2024-05-28T08:40:09.255" v="2708" actId="478"/>
          <ac:picMkLst>
            <pc:docMk/>
            <pc:sldMk cId="390627016" sldId="400"/>
            <ac:picMk id="6" creationId="{CE86B84C-10C9-49B1-A51D-47BC53C57563}"/>
          </ac:picMkLst>
        </pc:picChg>
        <pc:picChg chg="add mod">
          <ac:chgData name="Liene Varslavāne" userId="a78a670d-ea6a-4a54-a9dd-65c292d5617c" providerId="ADAL" clId="{F0F41E63-D753-415A-8E3A-FF5649417145}" dt="2024-05-28T08:40:19.770" v="2713" actId="1076"/>
          <ac:picMkLst>
            <pc:docMk/>
            <pc:sldMk cId="390627016" sldId="400"/>
            <ac:picMk id="7" creationId="{FEFC6413-C1FE-4B91-9043-B6AB72C4D0F8}"/>
          </ac:picMkLst>
        </pc:picChg>
      </pc:sldChg>
      <pc:sldChg chg="addSp delSp modSp new mod">
        <pc:chgData name="Liene Varslavāne" userId="a78a670d-ea6a-4a54-a9dd-65c292d5617c" providerId="ADAL" clId="{F0F41E63-D753-415A-8E3A-FF5649417145}" dt="2024-05-28T08:53:07.707" v="3418" actId="14100"/>
        <pc:sldMkLst>
          <pc:docMk/>
          <pc:sldMk cId="611503193" sldId="401"/>
        </pc:sldMkLst>
        <pc:spChg chg="del">
          <ac:chgData name="Liene Varslavāne" userId="a78a670d-ea6a-4a54-a9dd-65c292d5617c" providerId="ADAL" clId="{F0F41E63-D753-415A-8E3A-FF5649417145}" dt="2024-05-28T08:50:13.400" v="3289" actId="478"/>
          <ac:spMkLst>
            <pc:docMk/>
            <pc:sldMk cId="611503193" sldId="401"/>
            <ac:spMk id="2" creationId="{B3BAF0B3-CA90-487A-9CD3-24B6EC84FCFB}"/>
          </ac:spMkLst>
        </pc:spChg>
        <pc:spChg chg="del">
          <ac:chgData name="Liene Varslavāne" userId="a78a670d-ea6a-4a54-a9dd-65c292d5617c" providerId="ADAL" clId="{F0F41E63-D753-415A-8E3A-FF5649417145}" dt="2024-05-28T08:50:13.400" v="3289" actId="478"/>
          <ac:spMkLst>
            <pc:docMk/>
            <pc:sldMk cId="611503193" sldId="401"/>
            <ac:spMk id="5" creationId="{8837EE03-A1D1-424C-B3EB-C79EA8A04EC0}"/>
          </ac:spMkLst>
        </pc:spChg>
        <pc:spChg chg="add mod">
          <ac:chgData name="Liene Varslavāne" userId="a78a670d-ea6a-4a54-a9dd-65c292d5617c" providerId="ADAL" clId="{F0F41E63-D753-415A-8E3A-FF5649417145}" dt="2024-05-28T08:51:33.708" v="3340" actId="20577"/>
          <ac:spMkLst>
            <pc:docMk/>
            <pc:sldMk cId="611503193" sldId="401"/>
            <ac:spMk id="8" creationId="{CFAF3910-006A-4C92-9B2A-F444B2B94A85}"/>
          </ac:spMkLst>
        </pc:spChg>
        <pc:spChg chg="add mod">
          <ac:chgData name="Liene Varslavāne" userId="a78a670d-ea6a-4a54-a9dd-65c292d5617c" providerId="ADAL" clId="{F0F41E63-D753-415A-8E3A-FF5649417145}" dt="2024-05-28T08:53:00.481" v="3415" actId="1076"/>
          <ac:spMkLst>
            <pc:docMk/>
            <pc:sldMk cId="611503193" sldId="401"/>
            <ac:spMk id="9" creationId="{E8274A17-257B-4D7A-82EF-93026A25D090}"/>
          </ac:spMkLst>
        </pc:spChg>
        <pc:spChg chg="add mod">
          <ac:chgData name="Liene Varslavāne" userId="a78a670d-ea6a-4a54-a9dd-65c292d5617c" providerId="ADAL" clId="{F0F41E63-D753-415A-8E3A-FF5649417145}" dt="2024-05-28T08:53:07.707" v="3418" actId="14100"/>
          <ac:spMkLst>
            <pc:docMk/>
            <pc:sldMk cId="611503193" sldId="401"/>
            <ac:spMk id="10" creationId="{AB34F1E9-9C16-45FA-B064-4F7ACE1B6F9E}"/>
          </ac:spMkLst>
        </pc:spChg>
        <pc:picChg chg="add mod">
          <ac:chgData name="Liene Varslavāne" userId="a78a670d-ea6a-4a54-a9dd-65c292d5617c" providerId="ADAL" clId="{F0F41E63-D753-415A-8E3A-FF5649417145}" dt="2024-05-28T08:50:21.488" v="3294" actId="1076"/>
          <ac:picMkLst>
            <pc:docMk/>
            <pc:sldMk cId="611503193" sldId="401"/>
            <ac:picMk id="7" creationId="{FF9F0416-A510-4372-8891-F9E57B9A74CE}"/>
          </ac:picMkLst>
        </pc:picChg>
      </pc:sldChg>
      <pc:sldChg chg="addSp delSp modSp new mod">
        <pc:chgData name="Liene Varslavāne" userId="a78a670d-ea6a-4a54-a9dd-65c292d5617c" providerId="ADAL" clId="{F0F41E63-D753-415A-8E3A-FF5649417145}" dt="2024-05-28T09:00:16.851" v="3657" actId="115"/>
        <pc:sldMkLst>
          <pc:docMk/>
          <pc:sldMk cId="34733639" sldId="402"/>
        </pc:sldMkLst>
        <pc:spChg chg="del">
          <ac:chgData name="Liene Varslavāne" userId="a78a670d-ea6a-4a54-a9dd-65c292d5617c" providerId="ADAL" clId="{F0F41E63-D753-415A-8E3A-FF5649417145}" dt="2024-05-28T08:58:15.297" v="3475"/>
          <ac:spMkLst>
            <pc:docMk/>
            <pc:sldMk cId="34733639" sldId="402"/>
            <ac:spMk id="2" creationId="{8C238DF0-F04D-4C54-B369-01883DDD5260}"/>
          </ac:spMkLst>
        </pc:spChg>
        <pc:spChg chg="del">
          <ac:chgData name="Liene Varslavāne" userId="a78a670d-ea6a-4a54-a9dd-65c292d5617c" providerId="ADAL" clId="{F0F41E63-D753-415A-8E3A-FF5649417145}" dt="2024-05-28T08:58:15.297" v="3475"/>
          <ac:spMkLst>
            <pc:docMk/>
            <pc:sldMk cId="34733639" sldId="402"/>
            <ac:spMk id="4" creationId="{01D74F61-2047-4B21-8CF5-BA7A0C3946AA}"/>
          </ac:spMkLst>
        </pc:spChg>
        <pc:spChg chg="del">
          <ac:chgData name="Liene Varslavāne" userId="a78a670d-ea6a-4a54-a9dd-65c292d5617c" providerId="ADAL" clId="{F0F41E63-D753-415A-8E3A-FF5649417145}" dt="2024-05-28T08:58:15.297" v="3475"/>
          <ac:spMkLst>
            <pc:docMk/>
            <pc:sldMk cId="34733639" sldId="402"/>
            <ac:spMk id="6" creationId="{BCBE3820-4ACF-41AA-AA74-6DF7837330CD}"/>
          </ac:spMkLst>
        </pc:spChg>
        <pc:spChg chg="add del mod">
          <ac:chgData name="Liene Varslavāne" userId="a78a670d-ea6a-4a54-a9dd-65c292d5617c" providerId="ADAL" clId="{F0F41E63-D753-415A-8E3A-FF5649417145}" dt="2024-05-28T08:58:29.571" v="3497" actId="20577"/>
          <ac:spMkLst>
            <pc:docMk/>
            <pc:sldMk cId="34733639" sldId="402"/>
            <ac:spMk id="7" creationId="{0A9D108D-E8B3-4765-9CCD-0546C5C154DE}"/>
          </ac:spMkLst>
        </pc:spChg>
        <pc:spChg chg="add del mod">
          <ac:chgData name="Liene Varslavāne" userId="a78a670d-ea6a-4a54-a9dd-65c292d5617c" providerId="ADAL" clId="{F0F41E63-D753-415A-8E3A-FF5649417145}" dt="2024-05-28T08:58:24.951" v="3481"/>
          <ac:spMkLst>
            <pc:docMk/>
            <pc:sldMk cId="34733639" sldId="402"/>
            <ac:spMk id="8" creationId="{A96BBC52-32C0-448F-B5E1-34CF9EC9982F}"/>
          </ac:spMkLst>
        </pc:spChg>
        <pc:spChg chg="add mod">
          <ac:chgData name="Liene Varslavāne" userId="a78a670d-ea6a-4a54-a9dd-65c292d5617c" providerId="ADAL" clId="{F0F41E63-D753-415A-8E3A-FF5649417145}" dt="2024-05-28T09:00:16.851" v="3657" actId="115"/>
          <ac:spMkLst>
            <pc:docMk/>
            <pc:sldMk cId="34733639" sldId="402"/>
            <ac:spMk id="11" creationId="{2BBD0567-3C85-477E-8880-D8158C8B4FFD}"/>
          </ac:spMkLst>
        </pc:spChg>
        <pc:spChg chg="add mod">
          <ac:chgData name="Liene Varslavāne" userId="a78a670d-ea6a-4a54-a9dd-65c292d5617c" providerId="ADAL" clId="{F0F41E63-D753-415A-8E3A-FF5649417145}" dt="2024-05-28T09:00:14.027" v="3656" actId="115"/>
          <ac:spMkLst>
            <pc:docMk/>
            <pc:sldMk cId="34733639" sldId="402"/>
            <ac:spMk id="12" creationId="{9467E9BF-488C-4E9C-A93D-0C31D1A54A81}"/>
          </ac:spMkLst>
        </pc:spChg>
        <pc:picChg chg="add del">
          <ac:chgData name="Liene Varslavāne" userId="a78a670d-ea6a-4a54-a9dd-65c292d5617c" providerId="ADAL" clId="{F0F41E63-D753-415A-8E3A-FF5649417145}" dt="2024-05-28T08:58:21.215" v="3478"/>
          <ac:picMkLst>
            <pc:docMk/>
            <pc:sldMk cId="34733639" sldId="402"/>
            <ac:picMk id="9" creationId="{AF7710D5-26D5-4F92-977F-6EB9B76E97B5}"/>
          </ac:picMkLst>
        </pc:picChg>
        <pc:picChg chg="add mod">
          <ac:chgData name="Liene Varslavāne" userId="a78a670d-ea6a-4a54-a9dd-65c292d5617c" providerId="ADAL" clId="{F0F41E63-D753-415A-8E3A-FF5649417145}" dt="2024-05-28T08:58:36.035" v="3498" actId="1076"/>
          <ac:picMkLst>
            <pc:docMk/>
            <pc:sldMk cId="34733639" sldId="402"/>
            <ac:picMk id="10" creationId="{29245C4F-1060-41FD-9F64-3BCFF0C17020}"/>
          </ac:picMkLst>
        </pc:picChg>
      </pc:sldChg>
      <pc:sldChg chg="modSp add mod">
        <pc:chgData name="Liene Varslavāne" userId="a78a670d-ea6a-4a54-a9dd-65c292d5617c" providerId="ADAL" clId="{F0F41E63-D753-415A-8E3A-FF5649417145}" dt="2024-05-28T09:06:53.467" v="3826" actId="20577"/>
        <pc:sldMkLst>
          <pc:docMk/>
          <pc:sldMk cId="24795449" sldId="403"/>
        </pc:sldMkLst>
        <pc:spChg chg="mod">
          <ac:chgData name="Liene Varslavāne" userId="a78a670d-ea6a-4a54-a9dd-65c292d5617c" providerId="ADAL" clId="{F0F41E63-D753-415A-8E3A-FF5649417145}" dt="2024-05-28T09:06:53.467" v="3826" actId="20577"/>
          <ac:spMkLst>
            <pc:docMk/>
            <pc:sldMk cId="24795449" sldId="403"/>
            <ac:spMk id="3" creationId="{D4EC9B38-A5E9-4379-AAE9-7C3518DE2D54}"/>
          </ac:spMkLst>
        </pc:spChg>
        <pc:spChg chg="mod">
          <ac:chgData name="Liene Varslavāne" userId="a78a670d-ea6a-4a54-a9dd-65c292d5617c" providerId="ADAL" clId="{F0F41E63-D753-415A-8E3A-FF5649417145}" dt="2024-05-28T09:05:35.184" v="3803" actId="20577"/>
          <ac:spMkLst>
            <pc:docMk/>
            <pc:sldMk cId="24795449" sldId="403"/>
            <ac:spMk id="8" creationId="{C2A48052-A40D-43D1-B816-07986E82BD47}"/>
          </ac:spMkLst>
        </pc:spChg>
        <pc:spChg chg="mod">
          <ac:chgData name="Liene Varslavāne" userId="a78a670d-ea6a-4a54-a9dd-65c292d5617c" providerId="ADAL" clId="{F0F41E63-D753-415A-8E3A-FF5649417145}" dt="2024-05-28T09:06:46.445" v="3816" actId="1035"/>
          <ac:spMkLst>
            <pc:docMk/>
            <pc:sldMk cId="24795449" sldId="403"/>
            <ac:spMk id="12" creationId="{7100ED6D-3B13-4B78-A19C-3CB1D37F0A49}"/>
          </ac:spMkLst>
        </pc:spChg>
        <pc:graphicFrameChg chg="mod">
          <ac:chgData name="Liene Varslavāne" userId="a78a670d-ea6a-4a54-a9dd-65c292d5617c" providerId="ADAL" clId="{F0F41E63-D753-415A-8E3A-FF5649417145}" dt="2024-05-28T09:06:25.571" v="3810" actId="20577"/>
          <ac:graphicFrameMkLst>
            <pc:docMk/>
            <pc:sldMk cId="24795449" sldId="403"/>
            <ac:graphicFrameMk id="11" creationId="{DB860A27-3A12-4AF3-B8D3-BC302EDAC904}"/>
          </ac:graphicFrameMkLst>
        </pc:graphicFrameChg>
      </pc:sldChg>
    </pc:docChg>
  </pc:docChgLst>
  <pc:docChgLst>
    <pc:chgData name="Inga Liepa" userId="d84c561f-e789-411f-a370-09e4c19b592b" providerId="ADAL" clId="{404EB138-1E1E-4F13-834B-717DBEE08133}"/>
    <pc:docChg chg="undo custSel addSld delSld modSld sldOrd modSection">
      <pc:chgData name="Inga Liepa" userId="d84c561f-e789-411f-a370-09e4c19b592b" providerId="ADAL" clId="{404EB138-1E1E-4F13-834B-717DBEE08133}" dt="2024-05-28T10:02:06.152" v="999" actId="20577"/>
      <pc:docMkLst>
        <pc:docMk/>
      </pc:docMkLst>
      <pc:sldChg chg="addSp modSp mod">
        <pc:chgData name="Inga Liepa" userId="d84c561f-e789-411f-a370-09e4c19b592b" providerId="ADAL" clId="{404EB138-1E1E-4F13-834B-717DBEE08133}" dt="2024-05-27T12:51:01.944" v="138" actId="20577"/>
        <pc:sldMkLst>
          <pc:docMk/>
          <pc:sldMk cId="3140550482" sldId="267"/>
        </pc:sldMkLst>
        <pc:spChg chg="mod">
          <ac:chgData name="Inga Liepa" userId="d84c561f-e789-411f-a370-09e4c19b592b" providerId="ADAL" clId="{404EB138-1E1E-4F13-834B-717DBEE08133}" dt="2024-05-27T12:49:46.013" v="69" actId="27636"/>
          <ac:spMkLst>
            <pc:docMk/>
            <pc:sldMk cId="3140550482" sldId="267"/>
            <ac:spMk id="2" creationId="{88B0EFC6-5A9E-B54C-ABB4-A013046ACD30}"/>
          </ac:spMkLst>
        </pc:spChg>
        <pc:spChg chg="mod">
          <ac:chgData name="Inga Liepa" userId="d84c561f-e789-411f-a370-09e4c19b592b" providerId="ADAL" clId="{404EB138-1E1E-4F13-834B-717DBEE08133}" dt="2024-05-27T12:47:23.173" v="7" actId="20577"/>
          <ac:spMkLst>
            <pc:docMk/>
            <pc:sldMk cId="3140550482" sldId="267"/>
            <ac:spMk id="3" creationId="{035F0F37-9C6D-B84E-A4D1-15B38701CC50}"/>
          </ac:spMkLst>
        </pc:spChg>
        <pc:spChg chg="add mod">
          <ac:chgData name="Inga Liepa" userId="d84c561f-e789-411f-a370-09e4c19b592b" providerId="ADAL" clId="{404EB138-1E1E-4F13-834B-717DBEE08133}" dt="2024-05-27T12:51:01.944" v="138" actId="20577"/>
          <ac:spMkLst>
            <pc:docMk/>
            <pc:sldMk cId="3140550482" sldId="267"/>
            <ac:spMk id="5" creationId="{41D1073D-5C74-BC66-1B03-3039A0893EBE}"/>
          </ac:spMkLst>
        </pc:spChg>
      </pc:sldChg>
      <pc:sldChg chg="modSp">
        <pc:chgData name="Inga Liepa" userId="d84c561f-e789-411f-a370-09e4c19b592b" providerId="ADAL" clId="{404EB138-1E1E-4F13-834B-717DBEE08133}" dt="2024-05-28T09:53:38.741" v="948" actId="20577"/>
        <pc:sldMkLst>
          <pc:docMk/>
          <pc:sldMk cId="2108100531" sldId="333"/>
        </pc:sldMkLst>
        <pc:graphicFrameChg chg="mod">
          <ac:chgData name="Inga Liepa" userId="d84c561f-e789-411f-a370-09e4c19b592b" providerId="ADAL" clId="{404EB138-1E1E-4F13-834B-717DBEE08133}" dt="2024-05-28T09:53:38.741" v="948" actId="20577"/>
          <ac:graphicFrameMkLst>
            <pc:docMk/>
            <pc:sldMk cId="2108100531" sldId="333"/>
            <ac:graphicFrameMk id="10" creationId="{8FBBB574-3566-452C-AC93-F57B39210CAF}"/>
          </ac:graphicFrameMkLst>
        </pc:graphicFrameChg>
      </pc:sldChg>
      <pc:sldChg chg="modSp mod">
        <pc:chgData name="Inga Liepa" userId="d84c561f-e789-411f-a370-09e4c19b592b" providerId="ADAL" clId="{404EB138-1E1E-4F13-834B-717DBEE08133}" dt="2024-05-27T13:31:40.155" v="460" actId="14734"/>
        <pc:sldMkLst>
          <pc:docMk/>
          <pc:sldMk cId="3317341533" sldId="340"/>
        </pc:sldMkLst>
        <pc:graphicFrameChg chg="modGraphic">
          <ac:chgData name="Inga Liepa" userId="d84c561f-e789-411f-a370-09e4c19b592b" providerId="ADAL" clId="{404EB138-1E1E-4F13-834B-717DBEE08133}" dt="2024-05-27T13:31:40.155" v="460" actId="14734"/>
          <ac:graphicFrameMkLst>
            <pc:docMk/>
            <pc:sldMk cId="3317341533" sldId="340"/>
            <ac:graphicFrameMk id="9" creationId="{CE77268F-A78A-4E62-BCA8-C2BD9E447D91}"/>
          </ac:graphicFrameMkLst>
        </pc:graphicFrameChg>
      </pc:sldChg>
      <pc:sldChg chg="modSp mod">
        <pc:chgData name="Inga Liepa" userId="d84c561f-e789-411f-a370-09e4c19b592b" providerId="ADAL" clId="{404EB138-1E1E-4F13-834B-717DBEE08133}" dt="2024-05-27T12:58:53.422" v="411" actId="115"/>
        <pc:sldMkLst>
          <pc:docMk/>
          <pc:sldMk cId="2525692977" sldId="351"/>
        </pc:sldMkLst>
        <pc:spChg chg="mod">
          <ac:chgData name="Inga Liepa" userId="d84c561f-e789-411f-a370-09e4c19b592b" providerId="ADAL" clId="{404EB138-1E1E-4F13-834B-717DBEE08133}" dt="2024-05-27T12:58:53.422" v="411" actId="115"/>
          <ac:spMkLst>
            <pc:docMk/>
            <pc:sldMk cId="2525692977" sldId="351"/>
            <ac:spMk id="7" creationId="{0AA7F21B-08C6-4B8A-81B4-C27DA98B2BF5}"/>
          </ac:spMkLst>
        </pc:spChg>
      </pc:sldChg>
      <pc:sldChg chg="modSp mod">
        <pc:chgData name="Inga Liepa" userId="d84c561f-e789-411f-a370-09e4c19b592b" providerId="ADAL" clId="{404EB138-1E1E-4F13-834B-717DBEE08133}" dt="2024-05-27T13:02:27.949" v="458" actId="20577"/>
        <pc:sldMkLst>
          <pc:docMk/>
          <pc:sldMk cId="550983340" sldId="352"/>
        </pc:sldMkLst>
        <pc:spChg chg="mod">
          <ac:chgData name="Inga Liepa" userId="d84c561f-e789-411f-a370-09e4c19b592b" providerId="ADAL" clId="{404EB138-1E1E-4F13-834B-717DBEE08133}" dt="2024-05-27T13:02:27.949" v="458" actId="20577"/>
          <ac:spMkLst>
            <pc:docMk/>
            <pc:sldMk cId="550983340" sldId="352"/>
            <ac:spMk id="11" creationId="{098A6A76-7665-4AB7-B291-BDFCA3113DF7}"/>
          </ac:spMkLst>
        </pc:spChg>
        <pc:spChg chg="mod">
          <ac:chgData name="Inga Liepa" userId="d84c561f-e789-411f-a370-09e4c19b592b" providerId="ADAL" clId="{404EB138-1E1E-4F13-834B-717DBEE08133}" dt="2024-05-27T13:00:24.809" v="412" actId="20577"/>
          <ac:spMkLst>
            <pc:docMk/>
            <pc:sldMk cId="550983340" sldId="352"/>
            <ac:spMk id="12" creationId="{32A4E9FE-F0FF-4357-A98B-1B3B5104878D}"/>
          </ac:spMkLst>
        </pc:spChg>
      </pc:sldChg>
      <pc:sldChg chg="addSp delSp modSp mod">
        <pc:chgData name="Inga Liepa" userId="d84c561f-e789-411f-a370-09e4c19b592b" providerId="ADAL" clId="{404EB138-1E1E-4F13-834B-717DBEE08133}" dt="2024-05-27T14:10:45.652" v="546" actId="14100"/>
        <pc:sldMkLst>
          <pc:docMk/>
          <pc:sldMk cId="274547229" sldId="372"/>
        </pc:sldMkLst>
        <pc:spChg chg="add del mod">
          <ac:chgData name="Inga Liepa" userId="d84c561f-e789-411f-a370-09e4c19b592b" providerId="ADAL" clId="{404EB138-1E1E-4F13-834B-717DBEE08133}" dt="2024-05-27T14:09:07.529" v="521" actId="22"/>
          <ac:spMkLst>
            <pc:docMk/>
            <pc:sldMk cId="274547229" sldId="372"/>
            <ac:spMk id="4" creationId="{AC8CEFA5-F784-2E94-1098-2080C1094666}"/>
          </ac:spMkLst>
        </pc:spChg>
        <pc:spChg chg="add mod">
          <ac:chgData name="Inga Liepa" userId="d84c561f-e789-411f-a370-09e4c19b592b" providerId="ADAL" clId="{404EB138-1E1E-4F13-834B-717DBEE08133}" dt="2024-05-27T14:10:45.652" v="546" actId="14100"/>
          <ac:spMkLst>
            <pc:docMk/>
            <pc:sldMk cId="274547229" sldId="372"/>
            <ac:spMk id="10" creationId="{762908A2-F06D-CF85-D593-31A21777DBD0}"/>
          </ac:spMkLst>
        </pc:spChg>
        <pc:spChg chg="del">
          <ac:chgData name="Inga Liepa" userId="d84c561f-e789-411f-a370-09e4c19b592b" providerId="ADAL" clId="{404EB138-1E1E-4F13-834B-717DBEE08133}" dt="2024-05-27T14:09:43.675" v="525" actId="478"/>
          <ac:spMkLst>
            <pc:docMk/>
            <pc:sldMk cId="274547229" sldId="372"/>
            <ac:spMk id="14" creationId="{66B95441-08A9-4B86-8F31-0F0E7559F6BB}"/>
          </ac:spMkLst>
        </pc:spChg>
        <pc:spChg chg="mod">
          <ac:chgData name="Inga Liepa" userId="d84c561f-e789-411f-a370-09e4c19b592b" providerId="ADAL" clId="{404EB138-1E1E-4F13-834B-717DBEE08133}" dt="2024-05-27T14:09:50.153" v="527" actId="1076"/>
          <ac:spMkLst>
            <pc:docMk/>
            <pc:sldMk cId="274547229" sldId="372"/>
            <ac:spMk id="15" creationId="{FA0519D9-38B4-4A86-8AAA-79F6D9DC1E69}"/>
          </ac:spMkLst>
        </pc:spChg>
        <pc:spChg chg="del">
          <ac:chgData name="Inga Liepa" userId="d84c561f-e789-411f-a370-09e4c19b592b" providerId="ADAL" clId="{404EB138-1E1E-4F13-834B-717DBEE08133}" dt="2024-05-27T14:09:45.545" v="526" actId="478"/>
          <ac:spMkLst>
            <pc:docMk/>
            <pc:sldMk cId="274547229" sldId="372"/>
            <ac:spMk id="17" creationId="{633E579F-A226-47E4-857E-0D99F9515DFD}"/>
          </ac:spMkLst>
        </pc:spChg>
        <pc:picChg chg="add mod ord">
          <ac:chgData name="Inga Liepa" userId="d84c561f-e789-411f-a370-09e4c19b592b" providerId="ADAL" clId="{404EB138-1E1E-4F13-834B-717DBEE08133}" dt="2024-05-27T14:09:23.239" v="524" actId="1076"/>
          <ac:picMkLst>
            <pc:docMk/>
            <pc:sldMk cId="274547229" sldId="372"/>
            <ac:picMk id="9" creationId="{ED1D4859-5DAF-6157-9B07-9B3695C71F64}"/>
          </ac:picMkLst>
        </pc:picChg>
        <pc:picChg chg="del">
          <ac:chgData name="Inga Liepa" userId="d84c561f-e789-411f-a370-09e4c19b592b" providerId="ADAL" clId="{404EB138-1E1E-4F13-834B-717DBEE08133}" dt="2024-05-27T14:09:04.961" v="520" actId="478"/>
          <ac:picMkLst>
            <pc:docMk/>
            <pc:sldMk cId="274547229" sldId="372"/>
            <ac:picMk id="13" creationId="{5A63AADD-17D5-4E17-B0F5-F31B0E708087}"/>
          </ac:picMkLst>
        </pc:picChg>
      </pc:sldChg>
      <pc:sldChg chg="addSp delSp modSp mod">
        <pc:chgData name="Inga Liepa" userId="d84c561f-e789-411f-a370-09e4c19b592b" providerId="ADAL" clId="{404EB138-1E1E-4F13-834B-717DBEE08133}" dt="2024-05-27T14:30:48.353" v="840" actId="1076"/>
        <pc:sldMkLst>
          <pc:docMk/>
          <pc:sldMk cId="1599907731" sldId="373"/>
        </pc:sldMkLst>
        <pc:spChg chg="mod">
          <ac:chgData name="Inga Liepa" userId="d84c561f-e789-411f-a370-09e4c19b592b" providerId="ADAL" clId="{404EB138-1E1E-4F13-834B-717DBEE08133}" dt="2024-05-27T14:29:34.753" v="835"/>
          <ac:spMkLst>
            <pc:docMk/>
            <pc:sldMk cId="1599907731" sldId="373"/>
            <ac:spMk id="2" creationId="{713DD1CB-7613-4645-ABA5-73B5BA387BB5}"/>
          </ac:spMkLst>
        </pc:spChg>
        <pc:spChg chg="add del mod">
          <ac:chgData name="Inga Liepa" userId="d84c561f-e789-411f-a370-09e4c19b592b" providerId="ADAL" clId="{404EB138-1E1E-4F13-834B-717DBEE08133}" dt="2024-05-27T14:30:21.671" v="837" actId="22"/>
          <ac:spMkLst>
            <pc:docMk/>
            <pc:sldMk cId="1599907731" sldId="373"/>
            <ac:spMk id="9" creationId="{3CDD8D2C-899E-A25E-08E3-17C996CBDB8C}"/>
          </ac:spMkLst>
        </pc:spChg>
        <pc:picChg chg="del">
          <ac:chgData name="Inga Liepa" userId="d84c561f-e789-411f-a370-09e4c19b592b" providerId="ADAL" clId="{404EB138-1E1E-4F13-834B-717DBEE08133}" dt="2024-05-27T14:29:59.584" v="836" actId="478"/>
          <ac:picMkLst>
            <pc:docMk/>
            <pc:sldMk cId="1599907731" sldId="373"/>
            <ac:picMk id="7" creationId="{2536312B-F25A-4FED-BDF6-77FB5FAFDAA1}"/>
          </ac:picMkLst>
        </pc:picChg>
        <pc:picChg chg="add mod ord">
          <ac:chgData name="Inga Liepa" userId="d84c561f-e789-411f-a370-09e4c19b592b" providerId="ADAL" clId="{404EB138-1E1E-4F13-834B-717DBEE08133}" dt="2024-05-27T14:30:48.353" v="840" actId="1076"/>
          <ac:picMkLst>
            <pc:docMk/>
            <pc:sldMk cId="1599907731" sldId="373"/>
            <ac:picMk id="11" creationId="{6F3E0F77-FF94-4862-092F-E2A401124B20}"/>
          </ac:picMkLst>
        </pc:picChg>
      </pc:sldChg>
      <pc:sldChg chg="modSp mod">
        <pc:chgData name="Inga Liepa" userId="d84c561f-e789-411f-a370-09e4c19b592b" providerId="ADAL" clId="{404EB138-1E1E-4F13-834B-717DBEE08133}" dt="2024-05-28T09:47:22.324" v="908" actId="6549"/>
        <pc:sldMkLst>
          <pc:docMk/>
          <pc:sldMk cId="770949498" sldId="378"/>
        </pc:sldMkLst>
        <pc:spChg chg="mod">
          <ac:chgData name="Inga Liepa" userId="d84c561f-e789-411f-a370-09e4c19b592b" providerId="ADAL" clId="{404EB138-1E1E-4F13-834B-717DBEE08133}" dt="2024-05-28T09:47:22.324" v="908" actId="6549"/>
          <ac:spMkLst>
            <pc:docMk/>
            <pc:sldMk cId="770949498" sldId="378"/>
            <ac:spMk id="13" creationId="{D332DFDA-CE0F-4264-8FB8-6188D7BB7604}"/>
          </ac:spMkLst>
        </pc:spChg>
      </pc:sldChg>
      <pc:sldChg chg="modSp mod">
        <pc:chgData name="Inga Liepa" userId="d84c561f-e789-411f-a370-09e4c19b592b" providerId="ADAL" clId="{404EB138-1E1E-4F13-834B-717DBEE08133}" dt="2024-05-28T09:52:41.910" v="915" actId="14100"/>
        <pc:sldMkLst>
          <pc:docMk/>
          <pc:sldMk cId="1667710792" sldId="381"/>
        </pc:sldMkLst>
        <pc:spChg chg="mod">
          <ac:chgData name="Inga Liepa" userId="d84c561f-e789-411f-a370-09e4c19b592b" providerId="ADAL" clId="{404EB138-1E1E-4F13-834B-717DBEE08133}" dt="2024-05-28T09:51:54.011" v="910" actId="14100"/>
          <ac:spMkLst>
            <pc:docMk/>
            <pc:sldMk cId="1667710792" sldId="381"/>
            <ac:spMk id="10" creationId="{AEE05770-56D9-42EC-A914-4063F7B16D93}"/>
          </ac:spMkLst>
        </pc:spChg>
        <pc:spChg chg="mod">
          <ac:chgData name="Inga Liepa" userId="d84c561f-e789-411f-a370-09e4c19b592b" providerId="ADAL" clId="{404EB138-1E1E-4F13-834B-717DBEE08133}" dt="2024-05-28T09:52:41.910" v="915" actId="14100"/>
          <ac:spMkLst>
            <pc:docMk/>
            <pc:sldMk cId="1667710792" sldId="381"/>
            <ac:spMk id="11" creationId="{AC5CBD82-D94D-4274-850D-350700ADD145}"/>
          </ac:spMkLst>
        </pc:spChg>
        <pc:picChg chg="mod">
          <ac:chgData name="Inga Liepa" userId="d84c561f-e789-411f-a370-09e4c19b592b" providerId="ADAL" clId="{404EB138-1E1E-4F13-834B-717DBEE08133}" dt="2024-05-28T09:52:33.864" v="914" actId="1076"/>
          <ac:picMkLst>
            <pc:docMk/>
            <pc:sldMk cId="1667710792" sldId="381"/>
            <ac:picMk id="17" creationId="{7194DAAC-EF2E-4A0B-BC6A-87F62FE1731A}"/>
          </ac:picMkLst>
        </pc:picChg>
      </pc:sldChg>
      <pc:sldChg chg="modSp mod">
        <pc:chgData name="Inga Liepa" userId="d84c561f-e789-411f-a370-09e4c19b592b" providerId="ADAL" clId="{404EB138-1E1E-4F13-834B-717DBEE08133}" dt="2024-05-28T05:57:29.083" v="899" actId="20577"/>
        <pc:sldMkLst>
          <pc:docMk/>
          <pc:sldMk cId="4128948135" sldId="385"/>
        </pc:sldMkLst>
        <pc:spChg chg="mod">
          <ac:chgData name="Inga Liepa" userId="d84c561f-e789-411f-a370-09e4c19b592b" providerId="ADAL" clId="{404EB138-1E1E-4F13-834B-717DBEE08133}" dt="2024-05-28T05:57:29.083" v="899" actId="20577"/>
          <ac:spMkLst>
            <pc:docMk/>
            <pc:sldMk cId="4128948135" sldId="385"/>
            <ac:spMk id="2" creationId="{E677D777-188D-4ED7-A224-D1015FECE9CA}"/>
          </ac:spMkLst>
        </pc:spChg>
      </pc:sldChg>
      <pc:sldChg chg="ord">
        <pc:chgData name="Inga Liepa" userId="d84c561f-e789-411f-a370-09e4c19b592b" providerId="ADAL" clId="{404EB138-1E1E-4F13-834B-717DBEE08133}" dt="2024-05-27T13:41:30.259" v="462"/>
        <pc:sldMkLst>
          <pc:docMk/>
          <pc:sldMk cId="557542634" sldId="386"/>
        </pc:sldMkLst>
      </pc:sldChg>
      <pc:sldChg chg="modSp mod">
        <pc:chgData name="Inga Liepa" userId="d84c561f-e789-411f-a370-09e4c19b592b" providerId="ADAL" clId="{404EB138-1E1E-4F13-834B-717DBEE08133}" dt="2024-05-27T12:57:23.352" v="405" actId="20577"/>
        <pc:sldMkLst>
          <pc:docMk/>
          <pc:sldMk cId="1161672481" sldId="387"/>
        </pc:sldMkLst>
        <pc:spChg chg="mod">
          <ac:chgData name="Inga Liepa" userId="d84c561f-e789-411f-a370-09e4c19b592b" providerId="ADAL" clId="{404EB138-1E1E-4F13-834B-717DBEE08133}" dt="2024-05-27T12:51:57.623" v="177" actId="20577"/>
          <ac:spMkLst>
            <pc:docMk/>
            <pc:sldMk cId="1161672481" sldId="387"/>
            <ac:spMk id="2" creationId="{0CB4027F-4D9E-FCE2-C08E-25275DB0DFBF}"/>
          </ac:spMkLst>
        </pc:spChg>
        <pc:spChg chg="mod">
          <ac:chgData name="Inga Liepa" userId="d84c561f-e789-411f-a370-09e4c19b592b" providerId="ADAL" clId="{404EB138-1E1E-4F13-834B-717DBEE08133}" dt="2024-05-27T12:57:23.352" v="405" actId="20577"/>
          <ac:spMkLst>
            <pc:docMk/>
            <pc:sldMk cId="1161672481" sldId="387"/>
            <ac:spMk id="6" creationId="{154489DE-7AA9-0B2B-1463-93D917AE4097}"/>
          </ac:spMkLst>
        </pc:spChg>
      </pc:sldChg>
      <pc:sldChg chg="addSp delSp modSp mod">
        <pc:chgData name="Inga Liepa" userId="d84c561f-e789-411f-a370-09e4c19b592b" providerId="ADAL" clId="{404EB138-1E1E-4F13-834B-717DBEE08133}" dt="2024-05-27T14:10:59.280" v="548" actId="20577"/>
        <pc:sldMkLst>
          <pc:docMk/>
          <pc:sldMk cId="404368410" sldId="388"/>
        </pc:sldMkLst>
        <pc:spChg chg="add del mod">
          <ac:chgData name="Inga Liepa" userId="d84c561f-e789-411f-a370-09e4c19b592b" providerId="ADAL" clId="{404EB138-1E1E-4F13-834B-717DBEE08133}" dt="2024-05-27T13:48:33.601" v="464" actId="22"/>
          <ac:spMkLst>
            <pc:docMk/>
            <pc:sldMk cId="404368410" sldId="388"/>
            <ac:spMk id="4" creationId="{E10C8E35-DB2F-4388-EAEE-D3C786FEA35F}"/>
          </ac:spMkLst>
        </pc:spChg>
        <pc:spChg chg="add del mod">
          <ac:chgData name="Inga Liepa" userId="d84c561f-e789-411f-a370-09e4c19b592b" providerId="ADAL" clId="{404EB138-1E1E-4F13-834B-717DBEE08133}" dt="2024-05-27T13:52:31.853" v="473" actId="22"/>
          <ac:spMkLst>
            <pc:docMk/>
            <pc:sldMk cId="404368410" sldId="388"/>
            <ac:spMk id="11" creationId="{3F95BBE0-5FAA-9C3E-6120-B15E8D7A2895}"/>
          </ac:spMkLst>
        </pc:spChg>
        <pc:spChg chg="mod ord">
          <ac:chgData name="Inga Liepa" userId="d84c561f-e789-411f-a370-09e4c19b592b" providerId="ADAL" clId="{404EB138-1E1E-4F13-834B-717DBEE08133}" dt="2024-05-27T13:54:25.453" v="509" actId="207"/>
          <ac:spMkLst>
            <pc:docMk/>
            <pc:sldMk cId="404368410" sldId="388"/>
            <ac:spMk id="14" creationId="{66B95441-08A9-4B86-8F31-0F0E7559F6BB}"/>
          </ac:spMkLst>
        </pc:spChg>
        <pc:spChg chg="mod">
          <ac:chgData name="Inga Liepa" userId="d84c561f-e789-411f-a370-09e4c19b592b" providerId="ADAL" clId="{404EB138-1E1E-4F13-834B-717DBEE08133}" dt="2024-05-27T13:59:22.617" v="519" actId="6549"/>
          <ac:spMkLst>
            <pc:docMk/>
            <pc:sldMk cId="404368410" sldId="388"/>
            <ac:spMk id="15" creationId="{FA0519D9-38B4-4A86-8AAA-79F6D9DC1E69}"/>
          </ac:spMkLst>
        </pc:spChg>
        <pc:spChg chg="add mod">
          <ac:chgData name="Inga Liepa" userId="d84c561f-e789-411f-a370-09e4c19b592b" providerId="ADAL" clId="{404EB138-1E1E-4F13-834B-717DBEE08133}" dt="2024-05-27T14:10:59.280" v="548" actId="20577"/>
          <ac:spMkLst>
            <pc:docMk/>
            <pc:sldMk cId="404368410" sldId="388"/>
            <ac:spMk id="18" creationId="{0795A98B-B62C-B013-63CA-131A36E076A4}"/>
          </ac:spMkLst>
        </pc:spChg>
        <pc:picChg chg="add del mod ord">
          <ac:chgData name="Inga Liepa" userId="d84c561f-e789-411f-a370-09e4c19b592b" providerId="ADAL" clId="{404EB138-1E1E-4F13-834B-717DBEE08133}" dt="2024-05-27T13:52:29.226" v="472" actId="478"/>
          <ac:picMkLst>
            <pc:docMk/>
            <pc:sldMk cId="404368410" sldId="388"/>
            <ac:picMk id="9" creationId="{7A2F6506-046F-C860-7CD4-5A142467520F}"/>
          </ac:picMkLst>
        </pc:picChg>
        <pc:picChg chg="del">
          <ac:chgData name="Inga Liepa" userId="d84c561f-e789-411f-a370-09e4c19b592b" providerId="ADAL" clId="{404EB138-1E1E-4F13-834B-717DBEE08133}" dt="2024-05-27T13:48:31.074" v="463" actId="478"/>
          <ac:picMkLst>
            <pc:docMk/>
            <pc:sldMk cId="404368410" sldId="388"/>
            <ac:picMk id="13" creationId="{5A63AADD-17D5-4E17-B0F5-F31B0E708087}"/>
          </ac:picMkLst>
        </pc:picChg>
        <pc:picChg chg="add mod ord">
          <ac:chgData name="Inga Liepa" userId="d84c561f-e789-411f-a370-09e4c19b592b" providerId="ADAL" clId="{404EB138-1E1E-4F13-834B-717DBEE08133}" dt="2024-05-27T13:53:07.085" v="477" actId="1076"/>
          <ac:picMkLst>
            <pc:docMk/>
            <pc:sldMk cId="404368410" sldId="388"/>
            <ac:picMk id="16" creationId="{DE58CED9-7AF5-C233-DCB5-45DD1289583D}"/>
          </ac:picMkLst>
        </pc:picChg>
      </pc:sldChg>
      <pc:sldChg chg="addSp delSp modSp mod">
        <pc:chgData name="Inga Liepa" userId="d84c561f-e789-411f-a370-09e4c19b592b" providerId="ADAL" clId="{404EB138-1E1E-4F13-834B-717DBEE08133}" dt="2024-05-27T14:16:03.694" v="594" actId="20577"/>
        <pc:sldMkLst>
          <pc:docMk/>
          <pc:sldMk cId="2866407830" sldId="389"/>
        </pc:sldMkLst>
        <pc:spChg chg="add del mod">
          <ac:chgData name="Inga Liepa" userId="d84c561f-e789-411f-a370-09e4c19b592b" providerId="ADAL" clId="{404EB138-1E1E-4F13-834B-717DBEE08133}" dt="2024-05-27T14:13:28.439" v="552" actId="22"/>
          <ac:spMkLst>
            <pc:docMk/>
            <pc:sldMk cId="2866407830" sldId="389"/>
            <ac:spMk id="4" creationId="{9E7D9122-C0EE-2A7D-B107-760DC1C41D29}"/>
          </ac:spMkLst>
        </pc:spChg>
        <pc:spChg chg="mod">
          <ac:chgData name="Inga Liepa" userId="d84c561f-e789-411f-a370-09e4c19b592b" providerId="ADAL" clId="{404EB138-1E1E-4F13-834B-717DBEE08133}" dt="2024-05-27T14:16:03.694" v="594" actId="20577"/>
          <ac:spMkLst>
            <pc:docMk/>
            <pc:sldMk cId="2866407830" sldId="389"/>
            <ac:spMk id="8" creationId="{217B7308-84B4-463B-8F85-815AD86DD9C7}"/>
          </ac:spMkLst>
        </pc:spChg>
        <pc:spChg chg="del mod">
          <ac:chgData name="Inga Liepa" userId="d84c561f-e789-411f-a370-09e4c19b592b" providerId="ADAL" clId="{404EB138-1E1E-4F13-834B-717DBEE08133}" dt="2024-05-27T14:14:26.217" v="557" actId="478"/>
          <ac:spMkLst>
            <pc:docMk/>
            <pc:sldMk cId="2866407830" sldId="389"/>
            <ac:spMk id="18" creationId="{0795A98B-B62C-B013-63CA-131A36E076A4}"/>
          </ac:spMkLst>
        </pc:spChg>
        <pc:picChg chg="add del mod ord">
          <ac:chgData name="Inga Liepa" userId="d84c561f-e789-411f-a370-09e4c19b592b" providerId="ADAL" clId="{404EB138-1E1E-4F13-834B-717DBEE08133}" dt="2024-05-27T14:13:23.316" v="551" actId="22"/>
          <ac:picMkLst>
            <pc:docMk/>
            <pc:sldMk cId="2866407830" sldId="389"/>
            <ac:picMk id="9" creationId="{D38EA339-36F5-C447-1F41-06CDB07E74BE}"/>
          </ac:picMkLst>
        </pc:picChg>
        <pc:picChg chg="add mod ord">
          <ac:chgData name="Inga Liepa" userId="d84c561f-e789-411f-a370-09e4c19b592b" providerId="ADAL" clId="{404EB138-1E1E-4F13-834B-717DBEE08133}" dt="2024-05-27T14:14:05.565" v="555" actId="1076"/>
          <ac:picMkLst>
            <pc:docMk/>
            <pc:sldMk cId="2866407830" sldId="389"/>
            <ac:picMk id="11" creationId="{92177487-6D33-2850-F7F8-673A01FB1119}"/>
          </ac:picMkLst>
        </pc:picChg>
        <pc:picChg chg="del">
          <ac:chgData name="Inga Liepa" userId="d84c561f-e789-411f-a370-09e4c19b592b" providerId="ADAL" clId="{404EB138-1E1E-4F13-834B-717DBEE08133}" dt="2024-05-27T14:13:17.419" v="549" actId="478"/>
          <ac:picMkLst>
            <pc:docMk/>
            <pc:sldMk cId="2866407830" sldId="389"/>
            <ac:picMk id="16" creationId="{DE58CED9-7AF5-C233-DCB5-45DD1289583D}"/>
          </ac:picMkLst>
        </pc:picChg>
      </pc:sldChg>
      <pc:sldChg chg="addSp delSp modSp mod">
        <pc:chgData name="Inga Liepa" userId="d84c561f-e789-411f-a370-09e4c19b592b" providerId="ADAL" clId="{404EB138-1E1E-4F13-834B-717DBEE08133}" dt="2024-05-28T05:58:48.097" v="902" actId="20577"/>
        <pc:sldMkLst>
          <pc:docMk/>
          <pc:sldMk cId="2362479285" sldId="390"/>
        </pc:sldMkLst>
        <pc:spChg chg="add del mod">
          <ac:chgData name="Inga Liepa" userId="d84c561f-e789-411f-a370-09e4c19b592b" providerId="ADAL" clId="{404EB138-1E1E-4F13-834B-717DBEE08133}" dt="2024-05-27T14:17:21.864" v="598" actId="22"/>
          <ac:spMkLst>
            <pc:docMk/>
            <pc:sldMk cId="2362479285" sldId="390"/>
            <ac:spMk id="4" creationId="{7E13C228-D6AB-D841-B4CC-3A7128086678}"/>
          </ac:spMkLst>
        </pc:spChg>
        <pc:spChg chg="add del mod">
          <ac:chgData name="Inga Liepa" userId="d84c561f-e789-411f-a370-09e4c19b592b" providerId="ADAL" clId="{404EB138-1E1E-4F13-834B-717DBEE08133}" dt="2024-05-27T14:18:55.447" v="610"/>
          <ac:spMkLst>
            <pc:docMk/>
            <pc:sldMk cId="2362479285" sldId="390"/>
            <ac:spMk id="10" creationId="{5449A9B0-559F-12AD-B269-2457BECA63B5}"/>
          </ac:spMkLst>
        </pc:spChg>
        <pc:spChg chg="mod">
          <ac:chgData name="Inga Liepa" userId="d84c561f-e789-411f-a370-09e4c19b592b" providerId="ADAL" clId="{404EB138-1E1E-4F13-834B-717DBEE08133}" dt="2024-05-28T05:58:48.097" v="902" actId="20577"/>
          <ac:spMkLst>
            <pc:docMk/>
            <pc:sldMk cId="2362479285" sldId="390"/>
            <ac:spMk id="14" creationId="{66B95441-08A9-4B86-8F31-0F0E7559F6BB}"/>
          </ac:spMkLst>
        </pc:spChg>
        <pc:spChg chg="mod">
          <ac:chgData name="Inga Liepa" userId="d84c561f-e789-411f-a370-09e4c19b592b" providerId="ADAL" clId="{404EB138-1E1E-4F13-834B-717DBEE08133}" dt="2024-05-27T14:22:45.814" v="730" actId="113"/>
          <ac:spMkLst>
            <pc:docMk/>
            <pc:sldMk cId="2362479285" sldId="390"/>
            <ac:spMk id="15" creationId="{FA0519D9-38B4-4A86-8AAA-79F6D9DC1E69}"/>
          </ac:spMkLst>
        </pc:spChg>
        <pc:spChg chg="mod">
          <ac:chgData name="Inga Liepa" userId="d84c561f-e789-411f-a370-09e4c19b592b" providerId="ADAL" clId="{404EB138-1E1E-4F13-834B-717DBEE08133}" dt="2024-05-28T05:58:37.351" v="900" actId="113"/>
          <ac:spMkLst>
            <pc:docMk/>
            <pc:sldMk cId="2362479285" sldId="390"/>
            <ac:spMk id="17" creationId="{633E579F-A226-47E4-857E-0D99F9515DFD}"/>
          </ac:spMkLst>
        </pc:spChg>
        <pc:spChg chg="del">
          <ac:chgData name="Inga Liepa" userId="d84c561f-e789-411f-a370-09e4c19b592b" providerId="ADAL" clId="{404EB138-1E1E-4F13-834B-717DBEE08133}" dt="2024-05-27T14:18:55.416" v="608" actId="478"/>
          <ac:spMkLst>
            <pc:docMk/>
            <pc:sldMk cId="2362479285" sldId="390"/>
            <ac:spMk id="18" creationId="{0795A98B-B62C-B013-63CA-131A36E076A4}"/>
          </ac:spMkLst>
        </pc:spChg>
        <pc:picChg chg="add mod ord">
          <ac:chgData name="Inga Liepa" userId="d84c561f-e789-411f-a370-09e4c19b592b" providerId="ADAL" clId="{404EB138-1E1E-4F13-834B-717DBEE08133}" dt="2024-05-27T14:18:36.287" v="606" actId="1076"/>
          <ac:picMkLst>
            <pc:docMk/>
            <pc:sldMk cId="2362479285" sldId="390"/>
            <ac:picMk id="9" creationId="{7D213DC7-CA7D-85E7-B5BE-6EB18911E3C7}"/>
          </ac:picMkLst>
        </pc:picChg>
        <pc:picChg chg="del mod">
          <ac:chgData name="Inga Liepa" userId="d84c561f-e789-411f-a370-09e4c19b592b" providerId="ADAL" clId="{404EB138-1E1E-4F13-834B-717DBEE08133}" dt="2024-05-27T14:16:49.680" v="597" actId="478"/>
          <ac:picMkLst>
            <pc:docMk/>
            <pc:sldMk cId="2362479285" sldId="390"/>
            <ac:picMk id="11" creationId="{92177487-6D33-2850-F7F8-673A01FB1119}"/>
          </ac:picMkLst>
        </pc:picChg>
        <pc:picChg chg="add mod">
          <ac:chgData name="Inga Liepa" userId="d84c561f-e789-411f-a370-09e4c19b592b" providerId="ADAL" clId="{404EB138-1E1E-4F13-834B-717DBEE08133}" dt="2024-05-27T14:18:44.851" v="607" actId="1076"/>
          <ac:picMkLst>
            <pc:docMk/>
            <pc:sldMk cId="2362479285" sldId="390"/>
            <ac:picMk id="13" creationId="{A163A7E5-1BC1-2CB0-CF0B-0AAA0C858953}"/>
          </ac:picMkLst>
        </pc:picChg>
        <pc:inkChg chg="add del">
          <ac:chgData name="Inga Liepa" userId="d84c561f-e789-411f-a370-09e4c19b592b" providerId="ADAL" clId="{404EB138-1E1E-4F13-834B-717DBEE08133}" dt="2024-05-27T14:24:47.399" v="817" actId="9405"/>
          <ac:inkMkLst>
            <pc:docMk/>
            <pc:sldMk cId="2362479285" sldId="390"/>
            <ac:inkMk id="16" creationId="{2AF9507C-D3AE-F845-98E5-6AB31DAF22D8}"/>
          </ac:inkMkLst>
        </pc:inkChg>
        <pc:inkChg chg="add del">
          <ac:chgData name="Inga Liepa" userId="d84c561f-e789-411f-a370-09e4c19b592b" providerId="ADAL" clId="{404EB138-1E1E-4F13-834B-717DBEE08133}" dt="2024-05-27T14:25:04.813" v="819" actId="9405"/>
          <ac:inkMkLst>
            <pc:docMk/>
            <pc:sldMk cId="2362479285" sldId="390"/>
            <ac:inkMk id="19" creationId="{17E429E2-120E-A99D-AF81-0E56A661B84B}"/>
          </ac:inkMkLst>
        </pc:inkChg>
      </pc:sldChg>
      <pc:sldChg chg="addSp delSp modSp mod">
        <pc:chgData name="Inga Liepa" userId="d84c561f-e789-411f-a370-09e4c19b592b" providerId="ADAL" clId="{404EB138-1E1E-4F13-834B-717DBEE08133}" dt="2024-05-27T14:44:04.584" v="866" actId="14100"/>
        <pc:sldMkLst>
          <pc:docMk/>
          <pc:sldMk cId="1308848654" sldId="391"/>
        </pc:sldMkLst>
        <pc:spChg chg="mod">
          <ac:chgData name="Inga Liepa" userId="d84c561f-e789-411f-a370-09e4c19b592b" providerId="ADAL" clId="{404EB138-1E1E-4F13-834B-717DBEE08133}" dt="2024-05-27T14:33:01.859" v="846" actId="1076"/>
          <ac:spMkLst>
            <pc:docMk/>
            <pc:sldMk cId="1308848654" sldId="391"/>
            <ac:spMk id="2" creationId="{713DD1CB-7613-4645-ABA5-73B5BA387BB5}"/>
          </ac:spMkLst>
        </pc:spChg>
        <pc:spChg chg="add del mod">
          <ac:chgData name="Inga Liepa" userId="d84c561f-e789-411f-a370-09e4c19b592b" providerId="ADAL" clId="{404EB138-1E1E-4F13-834B-717DBEE08133}" dt="2024-05-27T14:32:19.513" v="842" actId="22"/>
          <ac:spMkLst>
            <pc:docMk/>
            <pc:sldMk cId="1308848654" sldId="391"/>
            <ac:spMk id="9" creationId="{7FCA2ACA-E3B6-43E1-A79D-1DA6BF3282ED}"/>
          </ac:spMkLst>
        </pc:spChg>
        <pc:spChg chg="add del mod">
          <ac:chgData name="Inga Liepa" userId="d84c561f-e789-411f-a370-09e4c19b592b" providerId="ADAL" clId="{404EB138-1E1E-4F13-834B-717DBEE08133}" dt="2024-05-27T14:40:29.342" v="850" actId="22"/>
          <ac:spMkLst>
            <pc:docMk/>
            <pc:sldMk cId="1308848654" sldId="391"/>
            <ac:spMk id="13" creationId="{38D5E7B7-1508-E009-7EAE-016F004D8C72}"/>
          </ac:spMkLst>
        </pc:spChg>
        <pc:picChg chg="del">
          <ac:chgData name="Inga Liepa" userId="d84c561f-e789-411f-a370-09e4c19b592b" providerId="ADAL" clId="{404EB138-1E1E-4F13-834B-717DBEE08133}" dt="2024-05-27T14:32:17.601" v="841" actId="478"/>
          <ac:picMkLst>
            <pc:docMk/>
            <pc:sldMk cId="1308848654" sldId="391"/>
            <ac:picMk id="7" creationId="{2536312B-F25A-4FED-BDF6-77FB5FAFDAA1}"/>
          </ac:picMkLst>
        </pc:picChg>
        <pc:picChg chg="add del mod ord">
          <ac:chgData name="Inga Liepa" userId="d84c561f-e789-411f-a370-09e4c19b592b" providerId="ADAL" clId="{404EB138-1E1E-4F13-834B-717DBEE08133}" dt="2024-05-27T14:40:27.399" v="849" actId="478"/>
          <ac:picMkLst>
            <pc:docMk/>
            <pc:sldMk cId="1308848654" sldId="391"/>
            <ac:picMk id="11" creationId="{9851B62D-1747-1AF2-3581-80F618BDB8E2}"/>
          </ac:picMkLst>
        </pc:picChg>
        <pc:picChg chg="add mod ord">
          <ac:chgData name="Inga Liepa" userId="d84c561f-e789-411f-a370-09e4c19b592b" providerId="ADAL" clId="{404EB138-1E1E-4F13-834B-717DBEE08133}" dt="2024-05-27T14:44:04.584" v="866" actId="14100"/>
          <ac:picMkLst>
            <pc:docMk/>
            <pc:sldMk cId="1308848654" sldId="391"/>
            <ac:picMk id="15" creationId="{347F692B-F19B-C456-CC9E-FF1DEAFE0943}"/>
          </ac:picMkLst>
        </pc:picChg>
      </pc:sldChg>
      <pc:sldChg chg="addSp delSp modSp add del mod">
        <pc:chgData name="Inga Liepa" userId="d84c561f-e789-411f-a370-09e4c19b592b" providerId="ADAL" clId="{404EB138-1E1E-4F13-834B-717DBEE08133}" dt="2024-05-27T14:43:49.584" v="865" actId="14100"/>
        <pc:sldMkLst>
          <pc:docMk/>
          <pc:sldMk cId="3500447431" sldId="392"/>
        </pc:sldMkLst>
        <pc:spChg chg="mod">
          <ac:chgData name="Inga Liepa" userId="d84c561f-e789-411f-a370-09e4c19b592b" providerId="ADAL" clId="{404EB138-1E1E-4F13-834B-717DBEE08133}" dt="2024-05-27T14:43:07.006" v="862" actId="1076"/>
          <ac:spMkLst>
            <pc:docMk/>
            <pc:sldMk cId="3500447431" sldId="392"/>
            <ac:spMk id="2" creationId="{713DD1CB-7613-4645-ABA5-73B5BA387BB5}"/>
          </ac:spMkLst>
        </pc:spChg>
        <pc:spChg chg="add del mod">
          <ac:chgData name="Inga Liepa" userId="d84c561f-e789-411f-a370-09e4c19b592b" providerId="ADAL" clId="{404EB138-1E1E-4F13-834B-717DBEE08133}" dt="2024-05-27T14:42:52.108" v="861" actId="22"/>
          <ac:spMkLst>
            <pc:docMk/>
            <pc:sldMk cId="3500447431" sldId="392"/>
            <ac:spMk id="9" creationId="{1174AE77-BBE9-D4A1-6A11-169A6CDE7279}"/>
          </ac:spMkLst>
        </pc:spChg>
        <pc:picChg chg="del">
          <ac:chgData name="Inga Liepa" userId="d84c561f-e789-411f-a370-09e4c19b592b" providerId="ADAL" clId="{404EB138-1E1E-4F13-834B-717DBEE08133}" dt="2024-05-27T14:42:49.589" v="860" actId="478"/>
          <ac:picMkLst>
            <pc:docMk/>
            <pc:sldMk cId="3500447431" sldId="392"/>
            <ac:picMk id="7" creationId="{2536312B-F25A-4FED-BDF6-77FB5FAFDAA1}"/>
          </ac:picMkLst>
        </pc:picChg>
        <pc:picChg chg="add mod ord">
          <ac:chgData name="Inga Liepa" userId="d84c561f-e789-411f-a370-09e4c19b592b" providerId="ADAL" clId="{404EB138-1E1E-4F13-834B-717DBEE08133}" dt="2024-05-27T14:43:49.584" v="865" actId="14100"/>
          <ac:picMkLst>
            <pc:docMk/>
            <pc:sldMk cId="3500447431" sldId="392"/>
            <ac:picMk id="11" creationId="{D7929DB8-2B8E-8D81-4C2A-4755E73088E4}"/>
          </ac:picMkLst>
        </pc:picChg>
      </pc:sldChg>
      <pc:sldChg chg="addSp delSp modSp mod">
        <pc:chgData name="Inga Liepa" userId="d84c561f-e789-411f-a370-09e4c19b592b" providerId="ADAL" clId="{404EB138-1E1E-4F13-834B-717DBEE08133}" dt="2024-05-27T14:42:10.208" v="857" actId="14100"/>
        <pc:sldMkLst>
          <pc:docMk/>
          <pc:sldMk cId="187846167" sldId="393"/>
        </pc:sldMkLst>
        <pc:spChg chg="add del mod">
          <ac:chgData name="Inga Liepa" userId="d84c561f-e789-411f-a370-09e4c19b592b" providerId="ADAL" clId="{404EB138-1E1E-4F13-834B-717DBEE08133}" dt="2024-05-27T14:41:48.933" v="855" actId="22"/>
          <ac:spMkLst>
            <pc:docMk/>
            <pc:sldMk cId="187846167" sldId="393"/>
            <ac:spMk id="9" creationId="{A269BD75-617B-080C-4573-4A9EEAC35D82}"/>
          </ac:spMkLst>
        </pc:spChg>
        <pc:picChg chg="del">
          <ac:chgData name="Inga Liepa" userId="d84c561f-e789-411f-a370-09e4c19b592b" providerId="ADAL" clId="{404EB138-1E1E-4F13-834B-717DBEE08133}" dt="2024-05-27T14:41:47.233" v="854" actId="478"/>
          <ac:picMkLst>
            <pc:docMk/>
            <pc:sldMk cId="187846167" sldId="393"/>
            <ac:picMk id="7" creationId="{2536312B-F25A-4FED-BDF6-77FB5FAFDAA1}"/>
          </ac:picMkLst>
        </pc:picChg>
        <pc:picChg chg="add mod ord">
          <ac:chgData name="Inga Liepa" userId="d84c561f-e789-411f-a370-09e4c19b592b" providerId="ADAL" clId="{404EB138-1E1E-4F13-834B-717DBEE08133}" dt="2024-05-27T14:42:10.208" v="857" actId="14100"/>
          <ac:picMkLst>
            <pc:docMk/>
            <pc:sldMk cId="187846167" sldId="393"/>
            <ac:picMk id="11" creationId="{22D59E00-DD8A-2876-3F35-ECD72EE9CE19}"/>
          </ac:picMkLst>
        </pc:picChg>
      </pc:sldChg>
      <pc:sldChg chg="modSp mod">
        <pc:chgData name="Inga Liepa" userId="d84c561f-e789-411f-a370-09e4c19b592b" providerId="ADAL" clId="{404EB138-1E1E-4F13-834B-717DBEE08133}" dt="2024-05-28T09:35:08.689" v="903" actId="20577"/>
        <pc:sldMkLst>
          <pc:docMk/>
          <pc:sldMk cId="572146415" sldId="397"/>
        </pc:sldMkLst>
        <pc:spChg chg="mod">
          <ac:chgData name="Inga Liepa" userId="d84c561f-e789-411f-a370-09e4c19b592b" providerId="ADAL" clId="{404EB138-1E1E-4F13-834B-717DBEE08133}" dt="2024-05-28T09:35:08.689" v="903" actId="20577"/>
          <ac:spMkLst>
            <pc:docMk/>
            <pc:sldMk cId="572146415" sldId="397"/>
            <ac:spMk id="9" creationId="{DA123723-9ACC-4327-87E0-907E42CA8F16}"/>
          </ac:spMkLst>
        </pc:spChg>
      </pc:sldChg>
      <pc:sldChg chg="modSp mod">
        <pc:chgData name="Inga Liepa" userId="d84c561f-e789-411f-a370-09e4c19b592b" providerId="ADAL" clId="{404EB138-1E1E-4F13-834B-717DBEE08133}" dt="2024-05-28T09:37:48.769" v="906" actId="20577"/>
        <pc:sldMkLst>
          <pc:docMk/>
          <pc:sldMk cId="837292431" sldId="398"/>
        </pc:sldMkLst>
        <pc:spChg chg="mod">
          <ac:chgData name="Inga Liepa" userId="d84c561f-e789-411f-a370-09e4c19b592b" providerId="ADAL" clId="{404EB138-1E1E-4F13-834B-717DBEE08133}" dt="2024-05-28T09:37:48.769" v="906" actId="20577"/>
          <ac:spMkLst>
            <pc:docMk/>
            <pc:sldMk cId="837292431" sldId="398"/>
            <ac:spMk id="7" creationId="{D320A060-BB83-4F2F-A06D-DDC77B12E8B2}"/>
          </ac:spMkLst>
        </pc:spChg>
      </pc:sldChg>
      <pc:sldChg chg="modSp mod">
        <pc:chgData name="Inga Liepa" userId="d84c561f-e789-411f-a370-09e4c19b592b" providerId="ADAL" clId="{404EB138-1E1E-4F13-834B-717DBEE08133}" dt="2024-05-28T09:56:26.377" v="984" actId="113"/>
        <pc:sldMkLst>
          <pc:docMk/>
          <pc:sldMk cId="34733639" sldId="402"/>
        </pc:sldMkLst>
        <pc:spChg chg="mod">
          <ac:chgData name="Inga Liepa" userId="d84c561f-e789-411f-a370-09e4c19b592b" providerId="ADAL" clId="{404EB138-1E1E-4F13-834B-717DBEE08133}" dt="2024-05-28T09:55:44.314" v="973" actId="20577"/>
          <ac:spMkLst>
            <pc:docMk/>
            <pc:sldMk cId="34733639" sldId="402"/>
            <ac:spMk id="11" creationId="{2BBD0567-3C85-477E-8880-D8158C8B4FFD}"/>
          </ac:spMkLst>
        </pc:spChg>
        <pc:spChg chg="mod">
          <ac:chgData name="Inga Liepa" userId="d84c561f-e789-411f-a370-09e4c19b592b" providerId="ADAL" clId="{404EB138-1E1E-4F13-834B-717DBEE08133}" dt="2024-05-28T09:56:26.377" v="984" actId="113"/>
          <ac:spMkLst>
            <pc:docMk/>
            <pc:sldMk cId="34733639" sldId="402"/>
            <ac:spMk id="12" creationId="{9467E9BF-488C-4E9C-A93D-0C31D1A54A81}"/>
          </ac:spMkLst>
        </pc:spChg>
      </pc:sldChg>
      <pc:sldChg chg="modSp">
        <pc:chgData name="Inga Liepa" userId="d84c561f-e789-411f-a370-09e4c19b592b" providerId="ADAL" clId="{404EB138-1E1E-4F13-834B-717DBEE08133}" dt="2024-05-28T10:02:06.152" v="999" actId="20577"/>
        <pc:sldMkLst>
          <pc:docMk/>
          <pc:sldMk cId="24795449" sldId="403"/>
        </pc:sldMkLst>
        <pc:graphicFrameChg chg="mod">
          <ac:chgData name="Inga Liepa" userId="d84c561f-e789-411f-a370-09e4c19b592b" providerId="ADAL" clId="{404EB138-1E1E-4F13-834B-717DBEE08133}" dt="2024-05-28T10:02:06.152" v="999" actId="20577"/>
          <ac:graphicFrameMkLst>
            <pc:docMk/>
            <pc:sldMk cId="24795449" sldId="403"/>
            <ac:graphicFrameMk id="11" creationId="{DB860A27-3A12-4AF3-B8D3-BC302EDAC90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AE1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720-A8AA-2E733E867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4720-A8AA-2E733E867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002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9-4720-A8AA-2E733E867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978111"/>
        <c:axId val="1698978943"/>
      </c:barChart>
      <c:catAx>
        <c:axId val="169897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lv-LV"/>
          </a:p>
        </c:txPr>
        <c:crossAx val="1698978943"/>
        <c:crosses val="autoZero"/>
        <c:auto val="1"/>
        <c:lblAlgn val="ctr"/>
        <c:lblOffset val="100"/>
        <c:noMultiLvlLbl val="0"/>
      </c:catAx>
      <c:valAx>
        <c:axId val="169897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89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10CBA2-29E0-4C70-BFBF-2208AE371182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</dgm:pt>
    <dgm:pt modelId="{772E3464-9951-4390-9D32-3CF202B16F87}">
      <dgm:prSet phldrT="[Teksts]"/>
      <dgm:spPr/>
      <dgm:t>
        <a:bodyPr/>
        <a:lstStyle/>
        <a:p>
          <a:r>
            <a:rPr lang="lv-LV" b="1"/>
            <a:t>Pieteikumu iesniegšana</a:t>
          </a:r>
        </a:p>
      </dgm:t>
    </dgm:pt>
    <dgm:pt modelId="{3814AD41-6281-469D-ADFE-781A9BB8699C}" type="parTrans" cxnId="{C7244E76-3113-466A-A207-4F2714F03564}">
      <dgm:prSet/>
      <dgm:spPr/>
      <dgm:t>
        <a:bodyPr/>
        <a:lstStyle/>
        <a:p>
          <a:endParaRPr lang="lv-LV"/>
        </a:p>
      </dgm:t>
    </dgm:pt>
    <dgm:pt modelId="{D5026FFF-E536-4D7D-B43D-FF58E172411F}" type="sibTrans" cxnId="{C7244E76-3113-466A-A207-4F2714F03564}">
      <dgm:prSet/>
      <dgm:spPr/>
      <dgm:t>
        <a:bodyPr/>
        <a:lstStyle/>
        <a:p>
          <a:endParaRPr lang="lv-LV"/>
        </a:p>
      </dgm:t>
    </dgm:pt>
    <dgm:pt modelId="{5A892EDE-016D-4F29-8B71-51BC02DD9070}">
      <dgm:prSet phldrT="[Teksts]"/>
      <dgm:spPr/>
      <dgm:t>
        <a:bodyPr/>
        <a:lstStyle/>
        <a:p>
          <a:r>
            <a:rPr lang="lv-LV" b="1"/>
            <a:t>Vērtēšana</a:t>
          </a:r>
        </a:p>
      </dgm:t>
    </dgm:pt>
    <dgm:pt modelId="{101A7500-0CF6-4F35-A6C3-C6197A90C134}" type="parTrans" cxnId="{FA917FE0-5381-4DA3-ADD0-FD2079547A99}">
      <dgm:prSet/>
      <dgm:spPr/>
      <dgm:t>
        <a:bodyPr/>
        <a:lstStyle/>
        <a:p>
          <a:endParaRPr lang="lv-LV"/>
        </a:p>
      </dgm:t>
    </dgm:pt>
    <dgm:pt modelId="{E5463789-8929-46DF-9F85-2EF6580F2B09}" type="sibTrans" cxnId="{FA917FE0-5381-4DA3-ADD0-FD2079547A99}">
      <dgm:prSet/>
      <dgm:spPr/>
      <dgm:t>
        <a:bodyPr/>
        <a:lstStyle/>
        <a:p>
          <a:endParaRPr lang="lv-LV"/>
        </a:p>
      </dgm:t>
    </dgm:pt>
    <dgm:pt modelId="{79E94EA6-009D-4031-987E-DE264DF458A5}">
      <dgm:prSet phldrT="[Teksts]"/>
      <dgm:spPr/>
      <dgm:t>
        <a:bodyPr/>
        <a:lstStyle/>
        <a:p>
          <a:r>
            <a:rPr lang="lv-LV" b="1"/>
            <a:t>Rezultātu izziņošana</a:t>
          </a:r>
        </a:p>
      </dgm:t>
    </dgm:pt>
    <dgm:pt modelId="{D1FE8D41-5A43-4ECC-9E6B-C751C4640990}" type="parTrans" cxnId="{4030D575-3340-4B38-AA41-9C552C98AB28}">
      <dgm:prSet/>
      <dgm:spPr/>
      <dgm:t>
        <a:bodyPr/>
        <a:lstStyle/>
        <a:p>
          <a:endParaRPr lang="lv-LV"/>
        </a:p>
      </dgm:t>
    </dgm:pt>
    <dgm:pt modelId="{85D12A28-65EF-4D24-8432-44CFF8446225}" type="sibTrans" cxnId="{4030D575-3340-4B38-AA41-9C552C98AB28}">
      <dgm:prSet/>
      <dgm:spPr/>
      <dgm:t>
        <a:bodyPr/>
        <a:lstStyle/>
        <a:p>
          <a:endParaRPr lang="lv-LV"/>
        </a:p>
      </dgm:t>
    </dgm:pt>
    <dgm:pt modelId="{67EEE84F-FE29-43FA-9B18-814C7930F8F5}">
      <dgm:prSet phldrT="[Teksts]"/>
      <dgm:spPr/>
      <dgm:t>
        <a:bodyPr/>
        <a:lstStyle/>
        <a:p>
          <a:r>
            <a:rPr lang="lv-LV" b="1"/>
            <a:t>Nosacījumu izpilde / līgumu slēgšana</a:t>
          </a:r>
        </a:p>
      </dgm:t>
    </dgm:pt>
    <dgm:pt modelId="{BEE7AC43-0950-454F-A37A-6E998E792A8A}" type="parTrans" cxnId="{609A99B8-B104-48E0-9E31-0935170462D6}">
      <dgm:prSet/>
      <dgm:spPr/>
      <dgm:t>
        <a:bodyPr/>
        <a:lstStyle/>
        <a:p>
          <a:endParaRPr lang="lv-LV"/>
        </a:p>
      </dgm:t>
    </dgm:pt>
    <dgm:pt modelId="{7A109D63-6845-418F-AAC5-6DEDC777138F}" type="sibTrans" cxnId="{609A99B8-B104-48E0-9E31-0935170462D6}">
      <dgm:prSet/>
      <dgm:spPr/>
      <dgm:t>
        <a:bodyPr/>
        <a:lstStyle/>
        <a:p>
          <a:endParaRPr lang="lv-LV"/>
        </a:p>
      </dgm:t>
    </dgm:pt>
    <dgm:pt modelId="{584E5B88-76F1-4123-86DB-E6568FA4D6B8}">
      <dgm:prSet phldrT="[Teksts]"/>
      <dgm:spPr/>
      <dgm:t>
        <a:bodyPr/>
        <a:lstStyle/>
        <a:p>
          <a:r>
            <a:rPr lang="lv-LV" b="1"/>
            <a:t>Noslēguma pārskats</a:t>
          </a:r>
        </a:p>
      </dgm:t>
    </dgm:pt>
    <dgm:pt modelId="{FD25604F-6CB6-4824-A6BE-F90F81EB6E20}" type="parTrans" cxnId="{7D3F30E7-2677-4C87-8A85-06EF7A242D61}">
      <dgm:prSet/>
      <dgm:spPr/>
      <dgm:t>
        <a:bodyPr/>
        <a:lstStyle/>
        <a:p>
          <a:endParaRPr lang="lv-LV"/>
        </a:p>
      </dgm:t>
    </dgm:pt>
    <dgm:pt modelId="{778A8ECD-CA2D-4556-8D2D-8F7F408FE26B}" type="sibTrans" cxnId="{7D3F30E7-2677-4C87-8A85-06EF7A242D61}">
      <dgm:prSet/>
      <dgm:spPr/>
      <dgm:t>
        <a:bodyPr/>
        <a:lstStyle/>
        <a:p>
          <a:endParaRPr lang="lv-LV"/>
        </a:p>
      </dgm:t>
    </dgm:pt>
    <dgm:pt modelId="{6BE1E8B9-764A-4273-82B2-E25C39D70300}">
      <dgm:prSet phldrT="[Teksts]"/>
      <dgm:spPr/>
      <dgm:t>
        <a:bodyPr/>
        <a:lstStyle/>
        <a:p>
          <a:r>
            <a:rPr lang="lv-LV" b="1"/>
            <a:t>Projekta īstenošana</a:t>
          </a:r>
        </a:p>
      </dgm:t>
    </dgm:pt>
    <dgm:pt modelId="{5B7F5821-6D17-4ABF-AC61-C7A0FF7BA51B}" type="parTrans" cxnId="{63D479FE-A185-489D-8F24-7AA130CD5779}">
      <dgm:prSet/>
      <dgm:spPr/>
      <dgm:t>
        <a:bodyPr/>
        <a:lstStyle/>
        <a:p>
          <a:endParaRPr lang="lv-LV"/>
        </a:p>
      </dgm:t>
    </dgm:pt>
    <dgm:pt modelId="{F2AA81D6-6E39-4A50-8DEF-CAD1451122DC}" type="sibTrans" cxnId="{63D479FE-A185-489D-8F24-7AA130CD5779}">
      <dgm:prSet/>
      <dgm:spPr/>
      <dgm:t>
        <a:bodyPr/>
        <a:lstStyle/>
        <a:p>
          <a:endParaRPr lang="lv-LV"/>
        </a:p>
      </dgm:t>
    </dgm:pt>
    <dgm:pt modelId="{6F773E8E-CEC0-4CAB-BF32-CF0AB9C877F7}" type="pres">
      <dgm:prSet presAssocID="{D710CBA2-29E0-4C70-BFBF-2208AE371182}" presName="rootnode" presStyleCnt="0">
        <dgm:presLayoutVars>
          <dgm:chMax/>
          <dgm:chPref/>
          <dgm:dir/>
          <dgm:animLvl val="lvl"/>
        </dgm:presLayoutVars>
      </dgm:prSet>
      <dgm:spPr/>
    </dgm:pt>
    <dgm:pt modelId="{DE3D47F4-51D2-4867-8231-35460F5D8F21}" type="pres">
      <dgm:prSet presAssocID="{772E3464-9951-4390-9D32-3CF202B16F87}" presName="composite" presStyleCnt="0"/>
      <dgm:spPr/>
    </dgm:pt>
    <dgm:pt modelId="{B69DAD8E-0D01-4E9F-BCC2-E6B8CDE3AB02}" type="pres">
      <dgm:prSet presAssocID="{772E3464-9951-4390-9D32-3CF202B16F87}" presName="LShape" presStyleLbl="alignNode1" presStyleIdx="0" presStyleCnt="11"/>
      <dgm:spPr/>
    </dgm:pt>
    <dgm:pt modelId="{74E03151-E8F0-4FAD-8ACE-04533493F608}" type="pres">
      <dgm:prSet presAssocID="{772E3464-9951-4390-9D32-3CF202B16F87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CD86682-2DE2-4244-A93A-9603E8B3637B}" type="pres">
      <dgm:prSet presAssocID="{772E3464-9951-4390-9D32-3CF202B16F87}" presName="Triangle" presStyleLbl="alignNode1" presStyleIdx="1" presStyleCnt="11"/>
      <dgm:spPr/>
    </dgm:pt>
    <dgm:pt modelId="{6768223E-7A5E-4993-A726-98024A0E20B1}" type="pres">
      <dgm:prSet presAssocID="{D5026FFF-E536-4D7D-B43D-FF58E172411F}" presName="sibTrans" presStyleCnt="0"/>
      <dgm:spPr/>
    </dgm:pt>
    <dgm:pt modelId="{416AEE6F-0BF5-449E-AA90-2368BA92CF10}" type="pres">
      <dgm:prSet presAssocID="{D5026FFF-E536-4D7D-B43D-FF58E172411F}" presName="space" presStyleCnt="0"/>
      <dgm:spPr/>
    </dgm:pt>
    <dgm:pt modelId="{396DD381-87A2-4E3D-96DD-526BBB8FA552}" type="pres">
      <dgm:prSet presAssocID="{5A892EDE-016D-4F29-8B71-51BC02DD9070}" presName="composite" presStyleCnt="0"/>
      <dgm:spPr/>
    </dgm:pt>
    <dgm:pt modelId="{385D34E0-DB82-498D-B829-144CD096F979}" type="pres">
      <dgm:prSet presAssocID="{5A892EDE-016D-4F29-8B71-51BC02DD9070}" presName="LShape" presStyleLbl="alignNode1" presStyleIdx="2" presStyleCnt="11"/>
      <dgm:spPr/>
    </dgm:pt>
    <dgm:pt modelId="{B399012C-7FE7-4D91-A430-53351561AE4B}" type="pres">
      <dgm:prSet presAssocID="{5A892EDE-016D-4F29-8B71-51BC02DD9070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F74EBC2-4524-425D-A99A-53F7ED511C7A}" type="pres">
      <dgm:prSet presAssocID="{5A892EDE-016D-4F29-8B71-51BC02DD9070}" presName="Triangle" presStyleLbl="alignNode1" presStyleIdx="3" presStyleCnt="11"/>
      <dgm:spPr/>
    </dgm:pt>
    <dgm:pt modelId="{903007E6-C46F-4F68-A9F9-0CB6CAFDF05D}" type="pres">
      <dgm:prSet presAssocID="{E5463789-8929-46DF-9F85-2EF6580F2B09}" presName="sibTrans" presStyleCnt="0"/>
      <dgm:spPr/>
    </dgm:pt>
    <dgm:pt modelId="{AF0CA6DE-17D1-4DA9-8A97-D3677B131BDC}" type="pres">
      <dgm:prSet presAssocID="{E5463789-8929-46DF-9F85-2EF6580F2B09}" presName="space" presStyleCnt="0"/>
      <dgm:spPr/>
    </dgm:pt>
    <dgm:pt modelId="{5BAF6E07-1FE4-4547-B95D-185D2CB8F1E1}" type="pres">
      <dgm:prSet presAssocID="{79E94EA6-009D-4031-987E-DE264DF458A5}" presName="composite" presStyleCnt="0"/>
      <dgm:spPr/>
    </dgm:pt>
    <dgm:pt modelId="{F2F08645-F9E7-43AB-897A-57F7589B2AF3}" type="pres">
      <dgm:prSet presAssocID="{79E94EA6-009D-4031-987E-DE264DF458A5}" presName="LShape" presStyleLbl="alignNode1" presStyleIdx="4" presStyleCnt="11"/>
      <dgm:spPr/>
    </dgm:pt>
    <dgm:pt modelId="{1CC637B4-79D8-4715-8416-DD873F35E87B}" type="pres">
      <dgm:prSet presAssocID="{79E94EA6-009D-4031-987E-DE264DF458A5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5963A91D-4188-4571-8037-6D01941D8980}" type="pres">
      <dgm:prSet presAssocID="{79E94EA6-009D-4031-987E-DE264DF458A5}" presName="Triangle" presStyleLbl="alignNode1" presStyleIdx="5" presStyleCnt="11"/>
      <dgm:spPr/>
    </dgm:pt>
    <dgm:pt modelId="{835B4DE9-121D-45DF-A97B-80482CA51581}" type="pres">
      <dgm:prSet presAssocID="{85D12A28-65EF-4D24-8432-44CFF8446225}" presName="sibTrans" presStyleCnt="0"/>
      <dgm:spPr/>
    </dgm:pt>
    <dgm:pt modelId="{8AFE78CB-67E5-41C8-B4C7-5293F32DFE0C}" type="pres">
      <dgm:prSet presAssocID="{85D12A28-65EF-4D24-8432-44CFF8446225}" presName="space" presStyleCnt="0"/>
      <dgm:spPr/>
    </dgm:pt>
    <dgm:pt modelId="{6B9E42A9-0F9D-4285-A281-A34AC5250EBF}" type="pres">
      <dgm:prSet presAssocID="{67EEE84F-FE29-43FA-9B18-814C7930F8F5}" presName="composite" presStyleCnt="0"/>
      <dgm:spPr/>
    </dgm:pt>
    <dgm:pt modelId="{ACB51A45-68D4-4F9B-96F9-C675DF1BA4DD}" type="pres">
      <dgm:prSet presAssocID="{67EEE84F-FE29-43FA-9B18-814C7930F8F5}" presName="LShape" presStyleLbl="alignNode1" presStyleIdx="6" presStyleCnt="11"/>
      <dgm:spPr/>
    </dgm:pt>
    <dgm:pt modelId="{FA2B2772-084D-465D-B2D7-49F4BB3EDD0A}" type="pres">
      <dgm:prSet presAssocID="{67EEE84F-FE29-43FA-9B18-814C7930F8F5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05CC3FF-619E-476A-BF66-F204A0298ECF}" type="pres">
      <dgm:prSet presAssocID="{67EEE84F-FE29-43FA-9B18-814C7930F8F5}" presName="Triangle" presStyleLbl="alignNode1" presStyleIdx="7" presStyleCnt="11"/>
      <dgm:spPr/>
    </dgm:pt>
    <dgm:pt modelId="{6D85AD33-DD11-4CDB-9C25-83D6E677299E}" type="pres">
      <dgm:prSet presAssocID="{7A109D63-6845-418F-AAC5-6DEDC777138F}" presName="sibTrans" presStyleCnt="0"/>
      <dgm:spPr/>
    </dgm:pt>
    <dgm:pt modelId="{C71EAEB6-1CF5-4994-87FA-CE203282DAD7}" type="pres">
      <dgm:prSet presAssocID="{7A109D63-6845-418F-AAC5-6DEDC777138F}" presName="space" presStyleCnt="0"/>
      <dgm:spPr/>
    </dgm:pt>
    <dgm:pt modelId="{B6147F78-BE07-4061-AE6E-F6DFA3537B1F}" type="pres">
      <dgm:prSet presAssocID="{6BE1E8B9-764A-4273-82B2-E25C39D70300}" presName="composite" presStyleCnt="0"/>
      <dgm:spPr/>
    </dgm:pt>
    <dgm:pt modelId="{905CE70E-784D-411D-84FE-39C105C7150C}" type="pres">
      <dgm:prSet presAssocID="{6BE1E8B9-764A-4273-82B2-E25C39D70300}" presName="LShape" presStyleLbl="alignNode1" presStyleIdx="8" presStyleCnt="11"/>
      <dgm:spPr/>
    </dgm:pt>
    <dgm:pt modelId="{9A58547B-3C68-4118-8E7D-50B325CB1EFE}" type="pres">
      <dgm:prSet presAssocID="{6BE1E8B9-764A-4273-82B2-E25C39D7030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9903DAA-6918-429A-8D9D-FE8711D03F0E}" type="pres">
      <dgm:prSet presAssocID="{6BE1E8B9-764A-4273-82B2-E25C39D70300}" presName="Triangle" presStyleLbl="alignNode1" presStyleIdx="9" presStyleCnt="11"/>
      <dgm:spPr/>
    </dgm:pt>
    <dgm:pt modelId="{EEC5698F-05DD-405A-8238-26915BACD9CB}" type="pres">
      <dgm:prSet presAssocID="{F2AA81D6-6E39-4A50-8DEF-CAD1451122DC}" presName="sibTrans" presStyleCnt="0"/>
      <dgm:spPr/>
    </dgm:pt>
    <dgm:pt modelId="{D3C4C9D6-9700-40AD-AE9F-EBB21C5167CE}" type="pres">
      <dgm:prSet presAssocID="{F2AA81D6-6E39-4A50-8DEF-CAD1451122DC}" presName="space" presStyleCnt="0"/>
      <dgm:spPr/>
    </dgm:pt>
    <dgm:pt modelId="{79285E80-8DCD-4C60-95C5-32B7727F038E}" type="pres">
      <dgm:prSet presAssocID="{584E5B88-76F1-4123-86DB-E6568FA4D6B8}" presName="composite" presStyleCnt="0"/>
      <dgm:spPr/>
    </dgm:pt>
    <dgm:pt modelId="{DE007165-8D96-4699-92FA-5A3A2966E016}" type="pres">
      <dgm:prSet presAssocID="{584E5B88-76F1-4123-86DB-E6568FA4D6B8}" presName="LShape" presStyleLbl="alignNode1" presStyleIdx="10" presStyleCnt="11"/>
      <dgm:spPr/>
    </dgm:pt>
    <dgm:pt modelId="{DA2A44D5-7A9A-4ED9-8024-478E40AFDB87}" type="pres">
      <dgm:prSet presAssocID="{584E5B88-76F1-4123-86DB-E6568FA4D6B8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2C8282D-270D-42B3-8A15-D10A5E3C6233}" type="presOf" srcId="{D710CBA2-29E0-4C70-BFBF-2208AE371182}" destId="{6F773E8E-CEC0-4CAB-BF32-CF0AB9C877F7}" srcOrd="0" destOrd="0" presId="urn:microsoft.com/office/officeart/2009/3/layout/StepUpProcess"/>
    <dgm:cxn modelId="{9A42DF49-D6E6-4508-9D69-1B175BBC950D}" type="presOf" srcId="{79E94EA6-009D-4031-987E-DE264DF458A5}" destId="{1CC637B4-79D8-4715-8416-DD873F35E87B}" srcOrd="0" destOrd="0" presId="urn:microsoft.com/office/officeart/2009/3/layout/StepUpProcess"/>
    <dgm:cxn modelId="{D9C0824D-94D0-4106-9F93-A672FA68DB86}" type="presOf" srcId="{6BE1E8B9-764A-4273-82B2-E25C39D70300}" destId="{9A58547B-3C68-4118-8E7D-50B325CB1EFE}" srcOrd="0" destOrd="0" presId="urn:microsoft.com/office/officeart/2009/3/layout/StepUpProcess"/>
    <dgm:cxn modelId="{4030D575-3340-4B38-AA41-9C552C98AB28}" srcId="{D710CBA2-29E0-4C70-BFBF-2208AE371182}" destId="{79E94EA6-009D-4031-987E-DE264DF458A5}" srcOrd="2" destOrd="0" parTransId="{D1FE8D41-5A43-4ECC-9E6B-C751C4640990}" sibTransId="{85D12A28-65EF-4D24-8432-44CFF8446225}"/>
    <dgm:cxn modelId="{C7244E76-3113-466A-A207-4F2714F03564}" srcId="{D710CBA2-29E0-4C70-BFBF-2208AE371182}" destId="{772E3464-9951-4390-9D32-3CF202B16F87}" srcOrd="0" destOrd="0" parTransId="{3814AD41-6281-469D-ADFE-781A9BB8699C}" sibTransId="{D5026FFF-E536-4D7D-B43D-FF58E172411F}"/>
    <dgm:cxn modelId="{E20D8B93-667B-489A-B154-87E7C24B7CE5}" type="presOf" srcId="{5A892EDE-016D-4F29-8B71-51BC02DD9070}" destId="{B399012C-7FE7-4D91-A430-53351561AE4B}" srcOrd="0" destOrd="0" presId="urn:microsoft.com/office/officeart/2009/3/layout/StepUpProcess"/>
    <dgm:cxn modelId="{609A99B8-B104-48E0-9E31-0935170462D6}" srcId="{D710CBA2-29E0-4C70-BFBF-2208AE371182}" destId="{67EEE84F-FE29-43FA-9B18-814C7930F8F5}" srcOrd="3" destOrd="0" parTransId="{BEE7AC43-0950-454F-A37A-6E998E792A8A}" sibTransId="{7A109D63-6845-418F-AAC5-6DEDC777138F}"/>
    <dgm:cxn modelId="{A98EBAC6-FEE9-4EC7-9AD7-7E1942B0F7E0}" type="presOf" srcId="{772E3464-9951-4390-9D32-3CF202B16F87}" destId="{74E03151-E8F0-4FAD-8ACE-04533493F608}" srcOrd="0" destOrd="0" presId="urn:microsoft.com/office/officeart/2009/3/layout/StepUpProcess"/>
    <dgm:cxn modelId="{FA917FE0-5381-4DA3-ADD0-FD2079547A99}" srcId="{D710CBA2-29E0-4C70-BFBF-2208AE371182}" destId="{5A892EDE-016D-4F29-8B71-51BC02DD9070}" srcOrd="1" destOrd="0" parTransId="{101A7500-0CF6-4F35-A6C3-C6197A90C134}" sibTransId="{E5463789-8929-46DF-9F85-2EF6580F2B09}"/>
    <dgm:cxn modelId="{7D3F30E7-2677-4C87-8A85-06EF7A242D61}" srcId="{D710CBA2-29E0-4C70-BFBF-2208AE371182}" destId="{584E5B88-76F1-4123-86DB-E6568FA4D6B8}" srcOrd="5" destOrd="0" parTransId="{FD25604F-6CB6-4824-A6BE-F90F81EB6E20}" sibTransId="{778A8ECD-CA2D-4556-8D2D-8F7F408FE26B}"/>
    <dgm:cxn modelId="{ADC4DCEE-3863-4468-A683-9FECB8B4348F}" type="presOf" srcId="{67EEE84F-FE29-43FA-9B18-814C7930F8F5}" destId="{FA2B2772-084D-465D-B2D7-49F4BB3EDD0A}" srcOrd="0" destOrd="0" presId="urn:microsoft.com/office/officeart/2009/3/layout/StepUpProcess"/>
    <dgm:cxn modelId="{FB2A37FE-C06C-4EDA-B087-04388BD76B51}" type="presOf" srcId="{584E5B88-76F1-4123-86DB-E6568FA4D6B8}" destId="{DA2A44D5-7A9A-4ED9-8024-478E40AFDB87}" srcOrd="0" destOrd="0" presId="urn:microsoft.com/office/officeart/2009/3/layout/StepUpProcess"/>
    <dgm:cxn modelId="{63D479FE-A185-489D-8F24-7AA130CD5779}" srcId="{D710CBA2-29E0-4C70-BFBF-2208AE371182}" destId="{6BE1E8B9-764A-4273-82B2-E25C39D70300}" srcOrd="4" destOrd="0" parTransId="{5B7F5821-6D17-4ABF-AC61-C7A0FF7BA51B}" sibTransId="{F2AA81D6-6E39-4A50-8DEF-CAD1451122DC}"/>
    <dgm:cxn modelId="{0E0DB8C0-8B5E-42C0-A700-B173328E0CF9}" type="presParOf" srcId="{6F773E8E-CEC0-4CAB-BF32-CF0AB9C877F7}" destId="{DE3D47F4-51D2-4867-8231-35460F5D8F21}" srcOrd="0" destOrd="0" presId="urn:microsoft.com/office/officeart/2009/3/layout/StepUpProcess"/>
    <dgm:cxn modelId="{E45DAC42-B1F1-4277-AFA2-09081F432091}" type="presParOf" srcId="{DE3D47F4-51D2-4867-8231-35460F5D8F21}" destId="{B69DAD8E-0D01-4E9F-BCC2-E6B8CDE3AB02}" srcOrd="0" destOrd="0" presId="urn:microsoft.com/office/officeart/2009/3/layout/StepUpProcess"/>
    <dgm:cxn modelId="{3988A6D7-52F8-40BE-8581-8D3BB2CFF64C}" type="presParOf" srcId="{DE3D47F4-51D2-4867-8231-35460F5D8F21}" destId="{74E03151-E8F0-4FAD-8ACE-04533493F608}" srcOrd="1" destOrd="0" presId="urn:microsoft.com/office/officeart/2009/3/layout/StepUpProcess"/>
    <dgm:cxn modelId="{876336D8-A40B-419B-9044-4BA87A3B6D66}" type="presParOf" srcId="{DE3D47F4-51D2-4867-8231-35460F5D8F21}" destId="{ECD86682-2DE2-4244-A93A-9603E8B3637B}" srcOrd="2" destOrd="0" presId="urn:microsoft.com/office/officeart/2009/3/layout/StepUpProcess"/>
    <dgm:cxn modelId="{18DF770E-590E-4057-AEDB-2C8E498D1847}" type="presParOf" srcId="{6F773E8E-CEC0-4CAB-BF32-CF0AB9C877F7}" destId="{6768223E-7A5E-4993-A726-98024A0E20B1}" srcOrd="1" destOrd="0" presId="urn:microsoft.com/office/officeart/2009/3/layout/StepUpProcess"/>
    <dgm:cxn modelId="{4527541A-52D5-4201-8923-F7D3265DB5E5}" type="presParOf" srcId="{6768223E-7A5E-4993-A726-98024A0E20B1}" destId="{416AEE6F-0BF5-449E-AA90-2368BA92CF10}" srcOrd="0" destOrd="0" presId="urn:microsoft.com/office/officeart/2009/3/layout/StepUpProcess"/>
    <dgm:cxn modelId="{664B7A48-E5F3-48BA-B547-A54758719584}" type="presParOf" srcId="{6F773E8E-CEC0-4CAB-BF32-CF0AB9C877F7}" destId="{396DD381-87A2-4E3D-96DD-526BBB8FA552}" srcOrd="2" destOrd="0" presId="urn:microsoft.com/office/officeart/2009/3/layout/StepUpProcess"/>
    <dgm:cxn modelId="{A72F25C7-4679-49EA-870E-258F4DD01016}" type="presParOf" srcId="{396DD381-87A2-4E3D-96DD-526BBB8FA552}" destId="{385D34E0-DB82-498D-B829-144CD096F979}" srcOrd="0" destOrd="0" presId="urn:microsoft.com/office/officeart/2009/3/layout/StepUpProcess"/>
    <dgm:cxn modelId="{A70A220B-DED5-48A6-BFF2-0DDBACB98612}" type="presParOf" srcId="{396DD381-87A2-4E3D-96DD-526BBB8FA552}" destId="{B399012C-7FE7-4D91-A430-53351561AE4B}" srcOrd="1" destOrd="0" presId="urn:microsoft.com/office/officeart/2009/3/layout/StepUpProcess"/>
    <dgm:cxn modelId="{A9D13815-494A-401E-8C92-65D5C9369371}" type="presParOf" srcId="{396DD381-87A2-4E3D-96DD-526BBB8FA552}" destId="{6F74EBC2-4524-425D-A99A-53F7ED511C7A}" srcOrd="2" destOrd="0" presId="urn:microsoft.com/office/officeart/2009/3/layout/StepUpProcess"/>
    <dgm:cxn modelId="{5195E156-655B-422C-83A9-8922978E760D}" type="presParOf" srcId="{6F773E8E-CEC0-4CAB-BF32-CF0AB9C877F7}" destId="{903007E6-C46F-4F68-A9F9-0CB6CAFDF05D}" srcOrd="3" destOrd="0" presId="urn:microsoft.com/office/officeart/2009/3/layout/StepUpProcess"/>
    <dgm:cxn modelId="{2EB2C13D-0B5F-40DB-8F3C-EF3EEF0AAF25}" type="presParOf" srcId="{903007E6-C46F-4F68-A9F9-0CB6CAFDF05D}" destId="{AF0CA6DE-17D1-4DA9-8A97-D3677B131BDC}" srcOrd="0" destOrd="0" presId="urn:microsoft.com/office/officeart/2009/3/layout/StepUpProcess"/>
    <dgm:cxn modelId="{7ED3E83F-F8C3-46A2-BBCC-7E40D0F11E9F}" type="presParOf" srcId="{6F773E8E-CEC0-4CAB-BF32-CF0AB9C877F7}" destId="{5BAF6E07-1FE4-4547-B95D-185D2CB8F1E1}" srcOrd="4" destOrd="0" presId="urn:microsoft.com/office/officeart/2009/3/layout/StepUpProcess"/>
    <dgm:cxn modelId="{10E67C9A-156C-4810-A82A-3297DF92405B}" type="presParOf" srcId="{5BAF6E07-1FE4-4547-B95D-185D2CB8F1E1}" destId="{F2F08645-F9E7-43AB-897A-57F7589B2AF3}" srcOrd="0" destOrd="0" presId="urn:microsoft.com/office/officeart/2009/3/layout/StepUpProcess"/>
    <dgm:cxn modelId="{8430472A-C6A4-40BB-AD51-2C9316194B24}" type="presParOf" srcId="{5BAF6E07-1FE4-4547-B95D-185D2CB8F1E1}" destId="{1CC637B4-79D8-4715-8416-DD873F35E87B}" srcOrd="1" destOrd="0" presId="urn:microsoft.com/office/officeart/2009/3/layout/StepUpProcess"/>
    <dgm:cxn modelId="{AA703439-6B98-4D18-B156-78EA718B3FD4}" type="presParOf" srcId="{5BAF6E07-1FE4-4547-B95D-185D2CB8F1E1}" destId="{5963A91D-4188-4571-8037-6D01941D8980}" srcOrd="2" destOrd="0" presId="urn:microsoft.com/office/officeart/2009/3/layout/StepUpProcess"/>
    <dgm:cxn modelId="{B6A57A6F-C10A-4254-8E48-D4440A0BF4EC}" type="presParOf" srcId="{6F773E8E-CEC0-4CAB-BF32-CF0AB9C877F7}" destId="{835B4DE9-121D-45DF-A97B-80482CA51581}" srcOrd="5" destOrd="0" presId="urn:microsoft.com/office/officeart/2009/3/layout/StepUpProcess"/>
    <dgm:cxn modelId="{B9C23879-A662-46F6-859B-44FFA1120A2D}" type="presParOf" srcId="{835B4DE9-121D-45DF-A97B-80482CA51581}" destId="{8AFE78CB-67E5-41C8-B4C7-5293F32DFE0C}" srcOrd="0" destOrd="0" presId="urn:microsoft.com/office/officeart/2009/3/layout/StepUpProcess"/>
    <dgm:cxn modelId="{4733152A-6D27-4BE0-B79E-2FA4A3AF80E1}" type="presParOf" srcId="{6F773E8E-CEC0-4CAB-BF32-CF0AB9C877F7}" destId="{6B9E42A9-0F9D-4285-A281-A34AC5250EBF}" srcOrd="6" destOrd="0" presId="urn:microsoft.com/office/officeart/2009/3/layout/StepUpProcess"/>
    <dgm:cxn modelId="{0F7002DB-51C4-4B61-B59B-0548F09AA242}" type="presParOf" srcId="{6B9E42A9-0F9D-4285-A281-A34AC5250EBF}" destId="{ACB51A45-68D4-4F9B-96F9-C675DF1BA4DD}" srcOrd="0" destOrd="0" presId="urn:microsoft.com/office/officeart/2009/3/layout/StepUpProcess"/>
    <dgm:cxn modelId="{468070F9-CD19-4C8A-AB12-91E0D454D475}" type="presParOf" srcId="{6B9E42A9-0F9D-4285-A281-A34AC5250EBF}" destId="{FA2B2772-084D-465D-B2D7-49F4BB3EDD0A}" srcOrd="1" destOrd="0" presId="urn:microsoft.com/office/officeart/2009/3/layout/StepUpProcess"/>
    <dgm:cxn modelId="{D55A5CE5-21B7-4B4A-9DF3-A54254244BF2}" type="presParOf" srcId="{6B9E42A9-0F9D-4285-A281-A34AC5250EBF}" destId="{405CC3FF-619E-476A-BF66-F204A0298ECF}" srcOrd="2" destOrd="0" presId="urn:microsoft.com/office/officeart/2009/3/layout/StepUpProcess"/>
    <dgm:cxn modelId="{BE18EE76-0175-4FF7-BB38-33923EADF92D}" type="presParOf" srcId="{6F773E8E-CEC0-4CAB-BF32-CF0AB9C877F7}" destId="{6D85AD33-DD11-4CDB-9C25-83D6E677299E}" srcOrd="7" destOrd="0" presId="urn:microsoft.com/office/officeart/2009/3/layout/StepUpProcess"/>
    <dgm:cxn modelId="{17B8A4C2-4C3A-4F59-9AF5-6557B8F6E6D0}" type="presParOf" srcId="{6D85AD33-DD11-4CDB-9C25-83D6E677299E}" destId="{C71EAEB6-1CF5-4994-87FA-CE203282DAD7}" srcOrd="0" destOrd="0" presId="urn:microsoft.com/office/officeart/2009/3/layout/StepUpProcess"/>
    <dgm:cxn modelId="{DF132F2B-5994-40FE-903C-048FEF504E3A}" type="presParOf" srcId="{6F773E8E-CEC0-4CAB-BF32-CF0AB9C877F7}" destId="{B6147F78-BE07-4061-AE6E-F6DFA3537B1F}" srcOrd="8" destOrd="0" presId="urn:microsoft.com/office/officeart/2009/3/layout/StepUpProcess"/>
    <dgm:cxn modelId="{6EB9EA39-D8E8-4841-AB07-15D5F4E21A82}" type="presParOf" srcId="{B6147F78-BE07-4061-AE6E-F6DFA3537B1F}" destId="{905CE70E-784D-411D-84FE-39C105C7150C}" srcOrd="0" destOrd="0" presId="urn:microsoft.com/office/officeart/2009/3/layout/StepUpProcess"/>
    <dgm:cxn modelId="{97CB99DF-E667-43B4-B131-6F23F58C58DE}" type="presParOf" srcId="{B6147F78-BE07-4061-AE6E-F6DFA3537B1F}" destId="{9A58547B-3C68-4118-8E7D-50B325CB1EFE}" srcOrd="1" destOrd="0" presId="urn:microsoft.com/office/officeart/2009/3/layout/StepUpProcess"/>
    <dgm:cxn modelId="{E0D712BB-7052-48E7-AF2A-4B5A73D12164}" type="presParOf" srcId="{B6147F78-BE07-4061-AE6E-F6DFA3537B1F}" destId="{89903DAA-6918-429A-8D9D-FE8711D03F0E}" srcOrd="2" destOrd="0" presId="urn:microsoft.com/office/officeart/2009/3/layout/StepUpProcess"/>
    <dgm:cxn modelId="{6405F9E6-2A9E-4796-B5BB-AF579C112134}" type="presParOf" srcId="{6F773E8E-CEC0-4CAB-BF32-CF0AB9C877F7}" destId="{EEC5698F-05DD-405A-8238-26915BACD9CB}" srcOrd="9" destOrd="0" presId="urn:microsoft.com/office/officeart/2009/3/layout/StepUpProcess"/>
    <dgm:cxn modelId="{36B9887E-96EA-43F2-99A8-98A844E56A48}" type="presParOf" srcId="{EEC5698F-05DD-405A-8238-26915BACD9CB}" destId="{D3C4C9D6-9700-40AD-AE9F-EBB21C5167CE}" srcOrd="0" destOrd="0" presId="urn:microsoft.com/office/officeart/2009/3/layout/StepUpProcess"/>
    <dgm:cxn modelId="{CF9897F8-628D-47C5-8EAA-A2B04027AFC3}" type="presParOf" srcId="{6F773E8E-CEC0-4CAB-BF32-CF0AB9C877F7}" destId="{79285E80-8DCD-4C60-95C5-32B7727F038E}" srcOrd="10" destOrd="0" presId="urn:microsoft.com/office/officeart/2009/3/layout/StepUpProcess"/>
    <dgm:cxn modelId="{4F26F337-2D2A-4AAF-9BBD-36B0028C5991}" type="presParOf" srcId="{79285E80-8DCD-4C60-95C5-32B7727F038E}" destId="{DE007165-8D96-4699-92FA-5A3A2966E016}" srcOrd="0" destOrd="0" presId="urn:microsoft.com/office/officeart/2009/3/layout/StepUpProcess"/>
    <dgm:cxn modelId="{8B30D787-9CAB-4207-88CB-8AAA55D6F5DE}" type="presParOf" srcId="{79285E80-8DCD-4C60-95C5-32B7727F038E}" destId="{DA2A44D5-7A9A-4ED9-8024-478E40AFDB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72EAE-10E0-446C-BD85-1C8E3DF6264B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206659B4-5D47-4FD2-93B1-B837F161AB76}">
      <dgm:prSet phldrT="[Teksts]" custT="1"/>
      <dgm:spPr/>
      <dgm:t>
        <a:bodyPr tIns="288000" anchor="t"/>
        <a:lstStyle/>
        <a:p>
          <a:pPr indent="0" algn="l">
            <a:buFontTx/>
            <a:buNone/>
          </a:pPr>
          <a:endParaRPr lang="lv-LV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5CDD4D-ADDE-494F-A15D-5F292C03E1DB}" type="par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EB06DE-C8C4-4C12-B311-D50CB4952708}" type="sib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E334A3-4F2D-4678-9064-C2C46CE1475A}">
      <dgm:prSet phldrT="[Teksts]" custT="1"/>
      <dgm:spPr/>
      <dgm:t>
        <a:bodyPr tIns="288000" anchor="t"/>
        <a:lstStyle/>
        <a:p>
          <a:pPr indent="0">
            <a:buNone/>
          </a:pP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86E5B3-1A72-4FB5-BDF6-3B5E52F8416A}" type="par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141E8B9-D1C4-4B9C-A607-822CE99B1D18}" type="sib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251FFB-0C74-4567-91B9-F28D0F18C3F5}">
      <dgm:prSet custT="1"/>
      <dgm:spPr/>
      <dgm:t>
        <a:bodyPr lIns="86400" tIns="324000" rIns="86400" bIns="86400"/>
        <a:lstStyle/>
        <a:p>
          <a:pPr indent="0">
            <a:buFontTx/>
            <a:buNone/>
          </a:pP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37F2A6-5614-4C3F-8579-2D6D4343E0CF}" type="par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62D15C-5235-418D-9BE1-010696282444}" type="sib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157D3A-BBCF-41F4-AF68-99D0BC8B6D0E}">
      <dgm:prSet custT="1"/>
      <dgm:spPr>
        <a:noFill/>
      </dgm:spPr>
      <dgm:t>
        <a:bodyPr lIns="86400" tIns="324000" rIns="86400" bIns="86400"/>
        <a:lstStyle/>
        <a:p>
          <a:pPr marL="0" indent="0" algn="l">
            <a:spcAft>
              <a:spcPts val="600"/>
            </a:spcAft>
            <a:buFont typeface="Arial" panose="020B0604020202020204" pitchFamily="34" charset="0"/>
            <a:buNone/>
          </a:pPr>
          <a:r>
            <a:rPr lang="lv-LV" sz="1600">
              <a:solidFill>
                <a:schemeClr val="tx1"/>
              </a:solidFill>
            </a:rPr>
            <a:t>vismaz pēdējos 3 (trīs) gadus </a:t>
          </a:r>
          <a:r>
            <a:rPr lang="lv-LV" sz="1600" u="sng">
              <a:solidFill>
                <a:schemeClr val="tx1"/>
              </a:solidFill>
            </a:rPr>
            <a:t>nepārtraukti</a:t>
          </a:r>
          <a:r>
            <a:rPr lang="lv-LV" sz="1600">
              <a:solidFill>
                <a:schemeClr val="tx1"/>
              </a:solidFill>
            </a:rPr>
            <a:t> darbojas pilsoniskās sabiedrības attīstības jomā</a:t>
          </a:r>
          <a:endParaRPr lang="lv-LV" sz="1400" b="1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3431AD-3E38-4EBF-BCF1-708CF7E09824}" type="parTrans" cxnId="{B69EA8D5-C626-48C0-A869-CDF686BF7C56}">
      <dgm:prSet/>
      <dgm:spPr/>
      <dgm:t>
        <a:bodyPr/>
        <a:lstStyle/>
        <a:p>
          <a:endParaRPr lang="lv-LV"/>
        </a:p>
      </dgm:t>
    </dgm:pt>
    <dgm:pt modelId="{CE3036A5-7E7F-40D5-9855-0EAFE3E15FD2}" type="sibTrans" cxnId="{B69EA8D5-C626-48C0-A869-CDF686BF7C56}">
      <dgm:prSet/>
      <dgm:spPr/>
      <dgm:t>
        <a:bodyPr/>
        <a:lstStyle/>
        <a:p>
          <a:endParaRPr lang="lv-LV"/>
        </a:p>
      </dgm:t>
    </dgm:pt>
    <dgm:pt modelId="{353ACFAD-11F6-43BD-A703-6645DB9E93C5}">
      <dgm:prSet custT="1"/>
      <dgm:spPr>
        <a:noFill/>
      </dgm:spPr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ir iesniegts gada pārskats par pēdējiem  2 (diviem) noslēgtajiem pārskata gadiem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DF7B596-A7DE-4A45-9189-360EE44CF5C1}" type="parTrans" cxnId="{55CE5852-BB24-4067-8D60-75DA8ED0BA66}">
      <dgm:prSet/>
      <dgm:spPr/>
      <dgm:t>
        <a:bodyPr/>
        <a:lstStyle/>
        <a:p>
          <a:endParaRPr lang="lv-LV"/>
        </a:p>
      </dgm:t>
    </dgm:pt>
    <dgm:pt modelId="{107E2B4D-9347-469D-9ABF-0FEF32F58340}" type="sibTrans" cxnId="{55CE5852-BB24-4067-8D60-75DA8ED0BA66}">
      <dgm:prSet/>
      <dgm:spPr/>
      <dgm:t>
        <a:bodyPr/>
        <a:lstStyle/>
        <a:p>
          <a:endParaRPr lang="lv-LV"/>
        </a:p>
      </dgm:t>
    </dgm:pt>
    <dgm:pt modelId="{B84011AB-AAA5-4F90-87C9-0EB3FFB2EEDA}">
      <dgm:prSet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ir vidēja termiņa darbības plāns (stratēģija)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A012B932-10B5-4664-B867-D7586BCF44F2}" type="parTrans" cxnId="{0774020B-54E8-4EBE-90D3-B663FE94753B}">
      <dgm:prSet/>
      <dgm:spPr/>
      <dgm:t>
        <a:bodyPr/>
        <a:lstStyle/>
        <a:p>
          <a:endParaRPr lang="lv-LV"/>
        </a:p>
      </dgm:t>
    </dgm:pt>
    <dgm:pt modelId="{8C227225-3846-4CC2-B4E1-51BFE6DC81E7}" type="sibTrans" cxnId="{0774020B-54E8-4EBE-90D3-B663FE94753B}">
      <dgm:prSet/>
      <dgm:spPr/>
      <dgm:t>
        <a:bodyPr/>
        <a:lstStyle/>
        <a:p>
          <a:endParaRPr lang="lv-LV"/>
        </a:p>
      </dgm:t>
    </dgm:pt>
    <dgm:pt modelId="{E8D040D7-72B4-4628-9D72-DD73833BD074}">
      <dgm:prSet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br>
            <a:rPr lang="lv-LV" sz="900" b="1" i="0" u="none" kern="1200">
              <a:solidFill>
                <a:schemeClr val="tx1"/>
              </a:solidFill>
            </a:rPr>
          </a:br>
          <a:r>
            <a:rPr lang="lv-LV" sz="1400" b="1" i="0" u="none" kern="1200">
              <a:solidFill>
                <a:schemeClr val="tx1"/>
              </a:solidFill>
            </a:rPr>
            <a:t>Obligāta prasība </a:t>
          </a:r>
          <a:r>
            <a:rPr lang="lv-LV" sz="1400" b="1" i="0" u="none" kern="1200" err="1">
              <a:solidFill>
                <a:schemeClr val="tx1"/>
              </a:solidFill>
            </a:rPr>
            <a:t>makroprojektiem</a:t>
          </a:r>
          <a:r>
            <a:rPr lang="lv-LV" sz="1400" b="1" i="0" u="none" kern="1200">
              <a:solidFill>
                <a:schemeClr val="tx1"/>
              </a:solidFill>
            </a:rPr>
            <a:t> ar īstenošanas termiņu līdz 22 mēnešiem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B2314E7-3691-40D3-9A0D-BD532589FE74}" type="parTrans" cxnId="{BF7CCA8F-6301-4516-9967-0AAF9D0FBFB1}">
      <dgm:prSet/>
      <dgm:spPr/>
      <dgm:t>
        <a:bodyPr/>
        <a:lstStyle/>
        <a:p>
          <a:endParaRPr lang="lv-LV"/>
        </a:p>
      </dgm:t>
    </dgm:pt>
    <dgm:pt modelId="{B05C5659-662E-48CC-BB30-956707A5A0A8}" type="sibTrans" cxnId="{BF7CCA8F-6301-4516-9967-0AAF9D0FBFB1}">
      <dgm:prSet/>
      <dgm:spPr/>
      <dgm:t>
        <a:bodyPr/>
        <a:lstStyle/>
        <a:p>
          <a:endParaRPr lang="lv-LV"/>
        </a:p>
      </dgm:t>
    </dgm:pt>
    <dgm:pt modelId="{5E5B4441-23C6-469B-A0E8-5AE3B628055B}" type="pres">
      <dgm:prSet presAssocID="{CEA72EAE-10E0-446C-BD85-1C8E3DF6264B}" presName="linearFlow" presStyleCnt="0">
        <dgm:presLayoutVars>
          <dgm:dir/>
          <dgm:animLvl val="lvl"/>
          <dgm:resizeHandles/>
        </dgm:presLayoutVars>
      </dgm:prSet>
      <dgm:spPr/>
    </dgm:pt>
    <dgm:pt modelId="{DF7B7684-EBC7-42FD-9A60-738EF8D1C7E7}" type="pres">
      <dgm:prSet presAssocID="{8C251FFB-0C74-4567-91B9-F28D0F18C3F5}" presName="compositeNode" presStyleCnt="0">
        <dgm:presLayoutVars>
          <dgm:bulletEnabled val="1"/>
        </dgm:presLayoutVars>
      </dgm:prSet>
      <dgm:spPr/>
    </dgm:pt>
    <dgm:pt modelId="{3AE53908-76D9-4B36-B3FC-3F1E5B9B786B}" type="pres">
      <dgm:prSet presAssocID="{8C251FFB-0C74-4567-91B9-F28D0F18C3F5}" presName="image" presStyleLbl="fgImgPlace1" presStyleIdx="0" presStyleCnt="3" custLinFactNeighborX="2760" custLinFactNeighborY="-4815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A7E204C-ACD7-4AF9-8A7C-D54AE53D4699}" type="pres">
      <dgm:prSet presAssocID="{8C251FFB-0C74-4567-91B9-F28D0F18C3F5}" presName="childNode" presStyleLbl="node1" presStyleIdx="0" presStyleCnt="3" custScaleX="165057" custScaleY="103283">
        <dgm:presLayoutVars>
          <dgm:bulletEnabled val="1"/>
        </dgm:presLayoutVars>
      </dgm:prSet>
      <dgm:spPr/>
    </dgm:pt>
    <dgm:pt modelId="{D69F0F0C-388F-4373-B424-A5207B4713B9}" type="pres">
      <dgm:prSet presAssocID="{8C251FFB-0C74-4567-91B9-F28D0F18C3F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AEEF4A-4584-4C36-BF99-3ACF0610D450}" type="pres">
      <dgm:prSet presAssocID="{EE62D15C-5235-418D-9BE1-010696282444}" presName="sibTrans" presStyleCnt="0"/>
      <dgm:spPr/>
    </dgm:pt>
    <dgm:pt modelId="{43FF6FA6-6AC4-4DBB-9007-5E236764FABA}" type="pres">
      <dgm:prSet presAssocID="{206659B4-5D47-4FD2-93B1-B837F161AB76}" presName="compositeNode" presStyleCnt="0">
        <dgm:presLayoutVars>
          <dgm:bulletEnabled val="1"/>
        </dgm:presLayoutVars>
      </dgm:prSet>
      <dgm:spPr/>
    </dgm:pt>
    <dgm:pt modelId="{061C519E-F008-4F07-958F-8E585FBE49E8}" type="pres">
      <dgm:prSet presAssocID="{206659B4-5D47-4FD2-93B1-B837F161AB76}" presName="image" presStyleLbl="fgImgPlace1" presStyleIdx="1" presStyleCnt="3" custLinFactNeighborX="-269" custLinFactNeighborY="-3100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CF43F14-6045-4F16-94FD-9BDB6BCAAF3D}" type="pres">
      <dgm:prSet presAssocID="{206659B4-5D47-4FD2-93B1-B837F161AB76}" presName="childNode" presStyleLbl="node1" presStyleIdx="1" presStyleCnt="3" custScaleX="165057" custScaleY="103283" custLinFactNeighborX="-3028" custLinFactNeighborY="-612">
        <dgm:presLayoutVars>
          <dgm:bulletEnabled val="1"/>
        </dgm:presLayoutVars>
      </dgm:prSet>
      <dgm:spPr/>
    </dgm:pt>
    <dgm:pt modelId="{9BAEB608-BA2C-4319-9B17-619DA66D8973}" type="pres">
      <dgm:prSet presAssocID="{206659B4-5D47-4FD2-93B1-B837F161AB7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A1C0818-E219-430E-823A-B0F5580B38A3}" type="pres">
      <dgm:prSet presAssocID="{B2EB06DE-C8C4-4C12-B311-D50CB4952708}" presName="sibTrans" presStyleCnt="0"/>
      <dgm:spPr/>
    </dgm:pt>
    <dgm:pt modelId="{32616EA5-4D03-4E77-89B3-E00C0794C1A0}" type="pres">
      <dgm:prSet presAssocID="{32E334A3-4F2D-4678-9064-C2C46CE1475A}" presName="compositeNode" presStyleCnt="0">
        <dgm:presLayoutVars>
          <dgm:bulletEnabled val="1"/>
        </dgm:presLayoutVars>
      </dgm:prSet>
      <dgm:spPr/>
    </dgm:pt>
    <dgm:pt modelId="{A7FAE7F0-5582-448D-A81A-90426C2C6DA6}" type="pres">
      <dgm:prSet presAssocID="{32E334A3-4F2D-4678-9064-C2C46CE1475A}" presName="image" presStyleLbl="fgImgPlace1" presStyleIdx="2" presStyleCnt="3" custLinFactNeighborX="575" custLinFactNeighborY="-3100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EB5337F-C1AA-423C-921B-C5ED7886DE3F}" type="pres">
      <dgm:prSet presAssocID="{32E334A3-4F2D-4678-9064-C2C46CE1475A}" presName="childNode" presStyleLbl="node1" presStyleIdx="2" presStyleCnt="3" custScaleX="165057" custScaleY="103283">
        <dgm:presLayoutVars>
          <dgm:bulletEnabled val="1"/>
        </dgm:presLayoutVars>
      </dgm:prSet>
      <dgm:spPr/>
    </dgm:pt>
    <dgm:pt modelId="{E8EDE472-0F6F-4266-8AE5-0253DC699F02}" type="pres">
      <dgm:prSet presAssocID="{32E334A3-4F2D-4678-9064-C2C46CE1475A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E76B604-DD01-40BD-9D68-12FE928E64CB}" type="presOf" srcId="{353ACFAD-11F6-43BD-A703-6645DB9E93C5}" destId="{DCF43F14-6045-4F16-94FD-9BDB6BCAAF3D}" srcOrd="0" destOrd="0" presId="urn:microsoft.com/office/officeart/2005/8/layout/hList2"/>
    <dgm:cxn modelId="{0774020B-54E8-4EBE-90D3-B663FE94753B}" srcId="{32E334A3-4F2D-4678-9064-C2C46CE1475A}" destId="{B84011AB-AAA5-4F90-87C9-0EB3FFB2EEDA}" srcOrd="0" destOrd="0" parTransId="{A012B932-10B5-4664-B867-D7586BCF44F2}" sibTransId="{8C227225-3846-4CC2-B4E1-51BFE6DC81E7}"/>
    <dgm:cxn modelId="{4BD54823-34E7-4205-83A8-B85627097901}" type="presOf" srcId="{8C251FFB-0C74-4567-91B9-F28D0F18C3F5}" destId="{D69F0F0C-388F-4373-B424-A5207B4713B9}" srcOrd="0" destOrd="0" presId="urn:microsoft.com/office/officeart/2005/8/layout/hList2"/>
    <dgm:cxn modelId="{D65FDA69-7139-446E-8CEE-EB4F19537C91}" type="presOf" srcId="{E4157D3A-BBCF-41F4-AF68-99D0BC8B6D0E}" destId="{3A7E204C-ACD7-4AF9-8A7C-D54AE53D4699}" srcOrd="0" destOrd="0" presId="urn:microsoft.com/office/officeart/2005/8/layout/hList2"/>
    <dgm:cxn modelId="{B8D65651-952B-4A1B-AF05-0072BBAEF7EF}" type="presOf" srcId="{B84011AB-AAA5-4F90-87C9-0EB3FFB2EEDA}" destId="{3EB5337F-C1AA-423C-921B-C5ED7886DE3F}" srcOrd="0" destOrd="0" presId="urn:microsoft.com/office/officeart/2005/8/layout/hList2"/>
    <dgm:cxn modelId="{55CE5852-BB24-4067-8D60-75DA8ED0BA66}" srcId="{206659B4-5D47-4FD2-93B1-B837F161AB76}" destId="{353ACFAD-11F6-43BD-A703-6645DB9E93C5}" srcOrd="0" destOrd="0" parTransId="{4DF7B596-A7DE-4A45-9189-360EE44CF5C1}" sibTransId="{107E2B4D-9347-469D-9ABF-0FEF32F58340}"/>
    <dgm:cxn modelId="{D234B656-2A96-45B9-ADD0-A254BFB83A8F}" type="presOf" srcId="{E8D040D7-72B4-4628-9D72-DD73833BD074}" destId="{3EB5337F-C1AA-423C-921B-C5ED7886DE3F}" srcOrd="0" destOrd="1" presId="urn:microsoft.com/office/officeart/2005/8/layout/hList2"/>
    <dgm:cxn modelId="{A24F0287-CF19-4EDE-A70B-4806D9FCCA0C}" srcId="{CEA72EAE-10E0-446C-BD85-1C8E3DF6264B}" destId="{32E334A3-4F2D-4678-9064-C2C46CE1475A}" srcOrd="2" destOrd="0" parTransId="{8C86E5B3-1A72-4FB5-BDF6-3B5E52F8416A}" sibTransId="{8141E8B9-D1C4-4B9C-A607-822CE99B1D18}"/>
    <dgm:cxn modelId="{62AF9B87-DA03-4A5F-897C-9CE1AF7AC3BF}" srcId="{CEA72EAE-10E0-446C-BD85-1C8E3DF6264B}" destId="{8C251FFB-0C74-4567-91B9-F28D0F18C3F5}" srcOrd="0" destOrd="0" parTransId="{AB37F2A6-5614-4C3F-8579-2D6D4343E0CF}" sibTransId="{EE62D15C-5235-418D-9BE1-010696282444}"/>
    <dgm:cxn modelId="{BF7CCA8F-6301-4516-9967-0AAF9D0FBFB1}" srcId="{32E334A3-4F2D-4678-9064-C2C46CE1475A}" destId="{E8D040D7-72B4-4628-9D72-DD73833BD074}" srcOrd="1" destOrd="0" parTransId="{7B2314E7-3691-40D3-9A0D-BD532589FE74}" sibTransId="{B05C5659-662E-48CC-BB30-956707A5A0A8}"/>
    <dgm:cxn modelId="{4393CA94-AF7F-45DF-95D6-E9AC8EA00FB1}" srcId="{CEA72EAE-10E0-446C-BD85-1C8E3DF6264B}" destId="{206659B4-5D47-4FD2-93B1-B837F161AB76}" srcOrd="1" destOrd="0" parTransId="{7E5CDD4D-ADDE-494F-A15D-5F292C03E1DB}" sibTransId="{B2EB06DE-C8C4-4C12-B311-D50CB4952708}"/>
    <dgm:cxn modelId="{8517C3A2-02CD-409B-8DF1-2A972F5107C7}" type="presOf" srcId="{CEA72EAE-10E0-446C-BD85-1C8E3DF6264B}" destId="{5E5B4441-23C6-469B-A0E8-5AE3B628055B}" srcOrd="0" destOrd="0" presId="urn:microsoft.com/office/officeart/2005/8/layout/hList2"/>
    <dgm:cxn modelId="{B10039B5-286C-4327-9CAF-197613D80063}" type="presOf" srcId="{32E334A3-4F2D-4678-9064-C2C46CE1475A}" destId="{E8EDE472-0F6F-4266-8AE5-0253DC699F02}" srcOrd="0" destOrd="0" presId="urn:microsoft.com/office/officeart/2005/8/layout/hList2"/>
    <dgm:cxn modelId="{B69EA8D5-C626-48C0-A869-CDF686BF7C56}" srcId="{8C251FFB-0C74-4567-91B9-F28D0F18C3F5}" destId="{E4157D3A-BBCF-41F4-AF68-99D0BC8B6D0E}" srcOrd="0" destOrd="0" parTransId="{3A3431AD-3E38-4EBF-BCF1-708CF7E09824}" sibTransId="{CE3036A5-7E7F-40D5-9855-0EAFE3E15FD2}"/>
    <dgm:cxn modelId="{A26DF6EC-C090-4426-950B-41837B22B618}" type="presOf" srcId="{206659B4-5D47-4FD2-93B1-B837F161AB76}" destId="{9BAEB608-BA2C-4319-9B17-619DA66D8973}" srcOrd="0" destOrd="0" presId="urn:microsoft.com/office/officeart/2005/8/layout/hList2"/>
    <dgm:cxn modelId="{DBE8DDF5-C3AC-4F22-9E59-5006B8414303}" type="presParOf" srcId="{5E5B4441-23C6-469B-A0E8-5AE3B628055B}" destId="{DF7B7684-EBC7-42FD-9A60-738EF8D1C7E7}" srcOrd="0" destOrd="0" presId="urn:microsoft.com/office/officeart/2005/8/layout/hList2"/>
    <dgm:cxn modelId="{44F05FF4-5479-4227-99BE-19BFD2DF3775}" type="presParOf" srcId="{DF7B7684-EBC7-42FD-9A60-738EF8D1C7E7}" destId="{3AE53908-76D9-4B36-B3FC-3F1E5B9B786B}" srcOrd="0" destOrd="0" presId="urn:microsoft.com/office/officeart/2005/8/layout/hList2"/>
    <dgm:cxn modelId="{B4270582-EE0E-4C9B-89E5-4C55EE5BB482}" type="presParOf" srcId="{DF7B7684-EBC7-42FD-9A60-738EF8D1C7E7}" destId="{3A7E204C-ACD7-4AF9-8A7C-D54AE53D4699}" srcOrd="1" destOrd="0" presId="urn:microsoft.com/office/officeart/2005/8/layout/hList2"/>
    <dgm:cxn modelId="{28D44C73-48B2-4AC9-9BEF-5B31FB5CECA6}" type="presParOf" srcId="{DF7B7684-EBC7-42FD-9A60-738EF8D1C7E7}" destId="{D69F0F0C-388F-4373-B424-A5207B4713B9}" srcOrd="2" destOrd="0" presId="urn:microsoft.com/office/officeart/2005/8/layout/hList2"/>
    <dgm:cxn modelId="{236D915D-D037-4F91-A061-2F31B2F51D37}" type="presParOf" srcId="{5E5B4441-23C6-469B-A0E8-5AE3B628055B}" destId="{A5AEEF4A-4584-4C36-BF99-3ACF0610D450}" srcOrd="1" destOrd="0" presId="urn:microsoft.com/office/officeart/2005/8/layout/hList2"/>
    <dgm:cxn modelId="{FA30EF36-D840-4F8F-B4DD-059783F2E9B6}" type="presParOf" srcId="{5E5B4441-23C6-469B-A0E8-5AE3B628055B}" destId="{43FF6FA6-6AC4-4DBB-9007-5E236764FABA}" srcOrd="2" destOrd="0" presId="urn:microsoft.com/office/officeart/2005/8/layout/hList2"/>
    <dgm:cxn modelId="{14D15658-0A04-4FC0-92D5-F94759EE371A}" type="presParOf" srcId="{43FF6FA6-6AC4-4DBB-9007-5E236764FABA}" destId="{061C519E-F008-4F07-958F-8E585FBE49E8}" srcOrd="0" destOrd="0" presId="urn:microsoft.com/office/officeart/2005/8/layout/hList2"/>
    <dgm:cxn modelId="{3F590EDF-8EDA-4328-8DB0-8E3E25357328}" type="presParOf" srcId="{43FF6FA6-6AC4-4DBB-9007-5E236764FABA}" destId="{DCF43F14-6045-4F16-94FD-9BDB6BCAAF3D}" srcOrd="1" destOrd="0" presId="urn:microsoft.com/office/officeart/2005/8/layout/hList2"/>
    <dgm:cxn modelId="{2573692D-AC0D-4717-9C18-26CE6468A245}" type="presParOf" srcId="{43FF6FA6-6AC4-4DBB-9007-5E236764FABA}" destId="{9BAEB608-BA2C-4319-9B17-619DA66D8973}" srcOrd="2" destOrd="0" presId="urn:microsoft.com/office/officeart/2005/8/layout/hList2"/>
    <dgm:cxn modelId="{0E6C63E9-FB8E-4F5C-84E8-7B8143980BC6}" type="presParOf" srcId="{5E5B4441-23C6-469B-A0E8-5AE3B628055B}" destId="{8A1C0818-E219-430E-823A-B0F5580B38A3}" srcOrd="3" destOrd="0" presId="urn:microsoft.com/office/officeart/2005/8/layout/hList2"/>
    <dgm:cxn modelId="{08434D64-2922-4973-9F81-FC0F36200799}" type="presParOf" srcId="{5E5B4441-23C6-469B-A0E8-5AE3B628055B}" destId="{32616EA5-4D03-4E77-89B3-E00C0794C1A0}" srcOrd="4" destOrd="0" presId="urn:microsoft.com/office/officeart/2005/8/layout/hList2"/>
    <dgm:cxn modelId="{31298C48-0847-4B64-87DE-D46355836510}" type="presParOf" srcId="{32616EA5-4D03-4E77-89B3-E00C0794C1A0}" destId="{A7FAE7F0-5582-448D-A81A-90426C2C6DA6}" srcOrd="0" destOrd="0" presId="urn:microsoft.com/office/officeart/2005/8/layout/hList2"/>
    <dgm:cxn modelId="{66C30E56-DD58-45E8-A2FA-F3D316C8BDB8}" type="presParOf" srcId="{32616EA5-4D03-4E77-89B3-E00C0794C1A0}" destId="{3EB5337F-C1AA-423C-921B-C5ED7886DE3F}" srcOrd="1" destOrd="0" presId="urn:microsoft.com/office/officeart/2005/8/layout/hList2"/>
    <dgm:cxn modelId="{DAA3A7F1-FC7C-4AE6-8254-0514383BCC90}" type="presParOf" srcId="{32616EA5-4D03-4E77-89B3-E00C0794C1A0}" destId="{E8EDE472-0F6F-4266-8AE5-0253DC699F0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A72EAE-10E0-446C-BD85-1C8E3DF6264B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206659B4-5D47-4FD2-93B1-B837F161AB76}">
      <dgm:prSet phldrT="[Teksts]" custT="1"/>
      <dgm:spPr/>
      <dgm:t>
        <a:bodyPr tIns="288000" anchor="t"/>
        <a:lstStyle/>
        <a:p>
          <a:pPr indent="0" algn="l">
            <a:buFontTx/>
            <a:buNone/>
          </a:pPr>
          <a:endParaRPr lang="lv-LV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5CDD4D-ADDE-494F-A15D-5F292C03E1DB}" type="par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EB06DE-C8C4-4C12-B311-D50CB4952708}" type="sib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E334A3-4F2D-4678-9064-C2C46CE1475A}">
      <dgm:prSet phldrT="[Teksts]" custT="1"/>
      <dgm:spPr/>
      <dgm:t>
        <a:bodyPr tIns="288000" anchor="t"/>
        <a:lstStyle/>
        <a:p>
          <a:pPr indent="0">
            <a:buNone/>
          </a:pP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86E5B3-1A72-4FB5-BDF6-3B5E52F8416A}" type="par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141E8B9-D1C4-4B9C-A607-822CE99B1D18}" type="sib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251FFB-0C74-4567-91B9-F28D0F18C3F5}">
      <dgm:prSet custT="1"/>
      <dgm:spPr/>
      <dgm:t>
        <a:bodyPr lIns="86400" tIns="324000" rIns="86400" bIns="86400"/>
        <a:lstStyle/>
        <a:p>
          <a:pPr indent="0">
            <a:buFontTx/>
            <a:buNone/>
          </a:pP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37F2A6-5614-4C3F-8579-2D6D4343E0CF}" type="par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62D15C-5235-418D-9BE1-010696282444}" type="sib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9F7770-5755-413C-BCB1-6007A88F9F08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/>
            <a:t>INVENTĀRA UN PAMATLĪDZEKĻU    IEGĀDES IZMAKSAS</a:t>
          </a:r>
          <a:endParaRPr lang="lv-LV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B6C02BB-3C14-4537-9F5E-A53E348F4AC9}" type="parTrans" cxnId="{AE53052B-63DE-4ACD-AC87-76B22BD628D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987E35-9928-4843-A436-914718B62AF2}" type="sibTrans" cxnId="{AE53052B-63DE-4ACD-AC87-76B22BD628D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C77675A-3525-4D87-9D1E-B06C33A21227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/>
            <a:t>IZMAKSAS ĀRVALSTĪS</a:t>
          </a:r>
          <a:endParaRPr lang="lv-LV" sz="1600" b="1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C39AD33-D0C5-44F3-826F-A736EE1F18C6}" type="parTrans" cxnId="{7FDCD3E6-FE8B-4452-AA1B-A6AD13F2D90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8AD481-4ECD-4B0E-97DB-F4B08B61E08E}" type="sibTrans" cxnId="{7FDCD3E6-FE8B-4452-AA1B-A6AD13F2D90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FCF715-C2C8-4AEF-B6C7-260F01099CF4}">
      <dgm:prSet custT="1"/>
      <dgm:spPr/>
      <dgm:t>
        <a:bodyPr lIns="86400" tIns="324000" rIns="86400" bIns="86400"/>
        <a:lstStyle/>
        <a:p>
          <a:pPr marL="0" indent="0" algn="ctr">
            <a:spcAft>
              <a:spcPts val="1200"/>
            </a:spcAft>
            <a:buFont typeface="Arial" panose="020B0604020202020204" pitchFamily="34" charset="0"/>
            <a:buNone/>
          </a:pPr>
          <a:r>
            <a:rPr lang="lv-LV" sz="1600" b="1"/>
            <a:t>ADMINISTRATĪVĀS IZMAKSAS</a:t>
          </a:r>
          <a:endParaRPr lang="lv-LV" sz="16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9E8E3C0-0681-4A11-8891-7485FBEEC4AF}" type="parTrans" cxnId="{22AD8666-2A51-4E31-B454-475FF50077A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B8D88E-E035-4F53-80D7-90E12BDAD503}" type="sibTrans" cxnId="{22AD8666-2A51-4E31-B454-475FF50077A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1BDA9F-DF85-49CB-B776-9C11A884D22A}">
      <dgm:prSet custT="1"/>
      <dgm:spPr/>
      <dgm:t>
        <a:bodyPr lIns="86400" tIns="324000" rIns="86400" bIns="86400"/>
        <a:lstStyle/>
        <a:p>
          <a:pPr marL="0" indent="0" algn="ctr">
            <a:spcAft>
              <a:spcPts val="0"/>
            </a:spcAft>
            <a:buFont typeface="Arial" panose="020B0604020202020204" pitchFamily="34" charset="0"/>
            <a:buNone/>
          </a:pPr>
          <a:r>
            <a:rPr lang="lv-LV" sz="1200" u="none"/>
            <a:t>Atbalsts NVO                     pilsoniskās  sabiedrības aktivitātēm</a:t>
          </a:r>
          <a:endParaRPr lang="lv-LV" sz="1200" b="1" u="none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C65A19C-2E39-4B91-ADF8-A2027BD9A982}" type="parTrans" cxnId="{DAE31DF4-B00E-4763-AE66-F7E6483DCB6C}">
      <dgm:prSet/>
      <dgm:spPr/>
      <dgm:t>
        <a:bodyPr/>
        <a:lstStyle/>
        <a:p>
          <a:endParaRPr lang="lv-LV"/>
        </a:p>
      </dgm:t>
    </dgm:pt>
    <dgm:pt modelId="{564CB528-18C2-42B7-AAC0-CA524A5D120E}" type="sibTrans" cxnId="{DAE31DF4-B00E-4763-AE66-F7E6483DCB6C}">
      <dgm:prSet/>
      <dgm:spPr/>
      <dgm:t>
        <a:bodyPr/>
        <a:lstStyle/>
        <a:p>
          <a:endParaRPr lang="lv-LV"/>
        </a:p>
      </dgm:t>
    </dgm:pt>
    <dgm:pt modelId="{43EB6CA2-C4F3-4B3E-9920-CE542DE043D9}">
      <dgm:prSet custT="1"/>
      <dgm:spPr/>
      <dgm:t>
        <a:bodyPr lIns="86400" tIns="324000" rIns="86400" bIns="86400"/>
        <a:lstStyle/>
        <a:p>
          <a:pPr marL="0" indent="0" algn="ctr"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u="none">
              <a:latin typeface="Verdana" panose="020B0604030504040204" pitchFamily="34" charset="0"/>
              <a:ea typeface="Verdana" panose="020B0604030504040204" pitchFamily="34" charset="0"/>
            </a:rPr>
            <a:t>bez ierobežojumiem</a:t>
          </a:r>
          <a:endParaRPr lang="lv-LV" sz="1200" b="1" u="sng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9606E04-612F-4668-9CB3-463BF84DBFD0}" type="parTrans" cxnId="{40F05E91-7123-4D21-9836-FE563146FEB1}">
      <dgm:prSet/>
      <dgm:spPr/>
      <dgm:t>
        <a:bodyPr/>
        <a:lstStyle/>
        <a:p>
          <a:endParaRPr lang="lv-LV"/>
        </a:p>
      </dgm:t>
    </dgm:pt>
    <dgm:pt modelId="{04CAE4F7-3FE6-43AF-824B-0B997FFF31F5}" type="sibTrans" cxnId="{40F05E91-7123-4D21-9836-FE563146FEB1}">
      <dgm:prSet/>
      <dgm:spPr/>
      <dgm:t>
        <a:bodyPr/>
        <a:lstStyle/>
        <a:p>
          <a:endParaRPr lang="lv-LV"/>
        </a:p>
      </dgm:t>
    </dgm:pt>
    <dgm:pt modelId="{6CC7EE6E-82A4-44FA-829F-F45BCC7C86B2}">
      <dgm:prSet custT="1"/>
      <dgm:spPr/>
      <dgm:t>
        <a:bodyPr lIns="86400" tIns="324000" rIns="86400" bIns="86400"/>
        <a:lstStyle/>
        <a:p>
          <a:pPr marL="0" indent="0" algn="ctr"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200" u="none"/>
            <a:t>NVO darbības stiprināšana</a:t>
          </a:r>
          <a:endParaRPr lang="lv-LV" sz="1200" b="0" u="non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5E6DCA-55D1-4767-A246-3850F65B0CB4}" type="parTrans" cxnId="{C8520BE6-BF7D-424C-A416-B80860A93140}">
      <dgm:prSet/>
      <dgm:spPr/>
      <dgm:t>
        <a:bodyPr/>
        <a:lstStyle/>
        <a:p>
          <a:endParaRPr lang="lv-LV"/>
        </a:p>
      </dgm:t>
    </dgm:pt>
    <dgm:pt modelId="{9A22D7A8-D277-451C-B194-85A4DA71AF0D}" type="sibTrans" cxnId="{C8520BE6-BF7D-424C-A416-B80860A93140}">
      <dgm:prSet/>
      <dgm:spPr/>
      <dgm:t>
        <a:bodyPr/>
        <a:lstStyle/>
        <a:p>
          <a:endParaRPr lang="lv-LV"/>
        </a:p>
      </dgm:t>
    </dgm:pt>
    <dgm:pt modelId="{E4157D3A-BBCF-41F4-AF68-99D0BC8B6D0E}">
      <dgm:prSet custT="1"/>
      <dgm:spPr/>
      <dgm:t>
        <a:bodyPr lIns="86400" tIns="324000" rIns="86400" bIns="86400"/>
        <a:lstStyle/>
        <a:p>
          <a:pPr marL="0" indent="0" algn="l">
            <a:spcAft>
              <a:spcPts val="600"/>
            </a:spcAft>
            <a:buFont typeface="Arial" panose="020B0604020202020204" pitchFamily="34" charset="0"/>
            <a:buNone/>
          </a:pPr>
          <a:endParaRPr lang="lv-LV" sz="12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3431AD-3E38-4EBF-BCF1-708CF7E09824}" type="parTrans" cxnId="{B69EA8D5-C626-48C0-A869-CDF686BF7C56}">
      <dgm:prSet/>
      <dgm:spPr/>
      <dgm:t>
        <a:bodyPr/>
        <a:lstStyle/>
        <a:p>
          <a:endParaRPr lang="lv-LV"/>
        </a:p>
      </dgm:t>
    </dgm:pt>
    <dgm:pt modelId="{CE3036A5-7E7F-40D5-9855-0EAFE3E15FD2}" type="sibTrans" cxnId="{B69EA8D5-C626-48C0-A869-CDF686BF7C56}">
      <dgm:prSet/>
      <dgm:spPr/>
      <dgm:t>
        <a:bodyPr/>
        <a:lstStyle/>
        <a:p>
          <a:endParaRPr lang="lv-LV"/>
        </a:p>
      </dgm:t>
    </dgm:pt>
    <dgm:pt modelId="{353ACFAD-11F6-43BD-A703-6645DB9E93C5}">
      <dgm:prSet custT="1"/>
      <dgm:spPr/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4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DF7B596-A7DE-4A45-9189-360EE44CF5C1}" type="parTrans" cxnId="{55CE5852-BB24-4067-8D60-75DA8ED0BA66}">
      <dgm:prSet/>
      <dgm:spPr/>
      <dgm:t>
        <a:bodyPr/>
        <a:lstStyle/>
        <a:p>
          <a:endParaRPr lang="lv-LV"/>
        </a:p>
      </dgm:t>
    </dgm:pt>
    <dgm:pt modelId="{107E2B4D-9347-469D-9ABF-0FEF32F58340}" type="sibTrans" cxnId="{55CE5852-BB24-4067-8D60-75DA8ED0BA66}">
      <dgm:prSet/>
      <dgm:spPr/>
      <dgm:t>
        <a:bodyPr/>
        <a:lstStyle/>
        <a:p>
          <a:endParaRPr lang="lv-LV"/>
        </a:p>
      </dgm:t>
    </dgm:pt>
    <dgm:pt modelId="{76D5583C-AB66-48A2-B325-F15CD50F1348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20%     </a:t>
          </a:r>
          <a:r>
            <a:rPr lang="lv-LV" sz="1200" kern="1200"/>
            <a:t>no projekta kopējām attiecināmajām izmaksām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4A4B73F-F704-447B-8D47-8B6BB548B36B}" type="parTrans" cxnId="{AE47CDEC-E2B1-4C50-930D-CCDED805E82C}">
      <dgm:prSet/>
      <dgm:spPr/>
      <dgm:t>
        <a:bodyPr/>
        <a:lstStyle/>
        <a:p>
          <a:endParaRPr lang="lv-LV"/>
        </a:p>
      </dgm:t>
    </dgm:pt>
    <dgm:pt modelId="{46B47B2F-7B06-4256-BB28-2639B642BA9F}" type="sibTrans" cxnId="{AE47CDEC-E2B1-4C50-930D-CCDED805E82C}">
      <dgm:prSet/>
      <dgm:spPr/>
      <dgm:t>
        <a:bodyPr/>
        <a:lstStyle/>
        <a:p>
          <a:endParaRPr lang="lv-LV"/>
        </a:p>
      </dgm:t>
    </dgm:pt>
    <dgm:pt modelId="{E990E2CF-B863-4C3A-BC65-49EB9B68F93C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kern="1200"/>
            <a:t>(kopā)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309D297-93AC-466F-8290-8931324D222F}" type="parTrans" cxnId="{EC105997-2A30-4970-80ED-C39511670065}">
      <dgm:prSet/>
      <dgm:spPr/>
      <dgm:t>
        <a:bodyPr/>
        <a:lstStyle/>
        <a:p>
          <a:endParaRPr lang="lv-LV"/>
        </a:p>
      </dgm:t>
    </dgm:pt>
    <dgm:pt modelId="{693AEA47-2B3A-4B36-B73D-78D4571264FB}" type="sibTrans" cxnId="{EC105997-2A30-4970-80ED-C39511670065}">
      <dgm:prSet/>
      <dgm:spPr/>
      <dgm:t>
        <a:bodyPr/>
        <a:lstStyle/>
        <a:p>
          <a:endParaRPr lang="lv-LV"/>
        </a:p>
      </dgm:t>
    </dgm:pt>
    <dgm:pt modelId="{CAB72353-22D8-473B-B88A-074584FF41CF}">
      <dgm:prSet custT="1"/>
      <dgm:spPr/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070AE08-E141-4678-87B6-9AB1795E1B55}" type="parTrans" cxnId="{A23F66EC-B2CA-4665-ABA6-47A94C31A781}">
      <dgm:prSet/>
      <dgm:spPr/>
      <dgm:t>
        <a:bodyPr/>
        <a:lstStyle/>
        <a:p>
          <a:endParaRPr lang="lv-LV"/>
        </a:p>
      </dgm:t>
    </dgm:pt>
    <dgm:pt modelId="{BBA5C746-A23E-423F-84F0-0150711E8F95}" type="sibTrans" cxnId="{A23F66EC-B2CA-4665-ABA6-47A94C31A781}">
      <dgm:prSet/>
      <dgm:spPr/>
      <dgm:t>
        <a:bodyPr/>
        <a:lstStyle/>
        <a:p>
          <a:endParaRPr lang="lv-LV"/>
        </a:p>
      </dgm:t>
    </dgm:pt>
    <dgm:pt modelId="{7A11C51C-B265-4FA2-9E15-DF2D25E70D81}">
      <dgm:prSet custT="1"/>
      <dgm:spPr/>
      <dgm:t>
        <a:bodyPr lIns="86400" tIns="324000" rIns="86400" bIns="86400"/>
        <a:lstStyle/>
        <a:p>
          <a:pPr marL="0" indent="0" algn="ctr"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800" b="1"/>
            <a:t>nepārsniedz 20%      </a:t>
          </a:r>
          <a:r>
            <a:rPr lang="lv-LV" sz="1200" b="1"/>
            <a:t>no projekta kopējām attiecināmajām izmaksām</a:t>
          </a:r>
          <a:endParaRPr lang="lv-LV" sz="12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3589DC6-4D16-44E5-8D9E-0E7A395C2F49}" type="parTrans" cxnId="{FF956ED4-807B-4A73-8443-659E61A1A4F9}">
      <dgm:prSet/>
      <dgm:spPr/>
      <dgm:t>
        <a:bodyPr/>
        <a:lstStyle/>
        <a:p>
          <a:endParaRPr lang="lv-LV"/>
        </a:p>
      </dgm:t>
    </dgm:pt>
    <dgm:pt modelId="{D69FC792-0590-4ECC-8CE4-2700742ACCDE}" type="sibTrans" cxnId="{FF956ED4-807B-4A73-8443-659E61A1A4F9}">
      <dgm:prSet/>
      <dgm:spPr/>
      <dgm:t>
        <a:bodyPr/>
        <a:lstStyle/>
        <a:p>
          <a:endParaRPr lang="lv-LV"/>
        </a:p>
      </dgm:t>
    </dgm:pt>
    <dgm:pt modelId="{AF925B7A-5D7A-4AC5-867A-C25CA32E22A1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10%      </a:t>
          </a:r>
          <a:r>
            <a:rPr lang="lv-LV" sz="1200" kern="1200"/>
            <a:t>no projekta kopējām attiecināmajām izmaksām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1341A44-BBB8-412E-89CB-27A376898230}" type="parTrans" cxnId="{957123FA-ED7B-4416-AA66-D0EF1861B4B0}">
      <dgm:prSet/>
      <dgm:spPr/>
      <dgm:t>
        <a:bodyPr/>
        <a:lstStyle/>
        <a:p>
          <a:endParaRPr lang="lv-LV"/>
        </a:p>
      </dgm:t>
    </dgm:pt>
    <dgm:pt modelId="{F75C7C12-5F4A-436D-A25D-8664A30922BC}" type="sibTrans" cxnId="{957123FA-ED7B-4416-AA66-D0EF1861B4B0}">
      <dgm:prSet/>
      <dgm:spPr/>
      <dgm:t>
        <a:bodyPr/>
        <a:lstStyle/>
        <a:p>
          <a:endParaRPr lang="lv-LV"/>
        </a:p>
      </dgm:t>
    </dgm:pt>
    <dgm:pt modelId="{B2ADC613-9B7B-4C1D-B573-49AC8232A13E}">
      <dgm:prSet custT="1"/>
      <dgm:spPr/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6025F21-D93A-4769-9AA7-971A68BABDD8}" type="parTrans" cxnId="{CA308893-CF63-472C-BBB8-92DC3320BB55}">
      <dgm:prSet/>
      <dgm:spPr/>
      <dgm:t>
        <a:bodyPr/>
        <a:lstStyle/>
        <a:p>
          <a:endParaRPr lang="lv-LV"/>
        </a:p>
      </dgm:t>
    </dgm:pt>
    <dgm:pt modelId="{0588CB24-FEE3-4FD2-A540-BC35847A174A}" type="sibTrans" cxnId="{CA308893-CF63-472C-BBB8-92DC3320BB55}">
      <dgm:prSet/>
      <dgm:spPr/>
      <dgm:t>
        <a:bodyPr/>
        <a:lstStyle/>
        <a:p>
          <a:endParaRPr lang="lv-LV"/>
        </a:p>
      </dgm:t>
    </dgm:pt>
    <dgm:pt modelId="{B84011AB-AAA5-4F90-87C9-0EB3FFB2EEDA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b="1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A012B932-10B5-4664-B867-D7586BCF44F2}" type="parTrans" cxnId="{0774020B-54E8-4EBE-90D3-B663FE94753B}">
      <dgm:prSet/>
      <dgm:spPr/>
      <dgm:t>
        <a:bodyPr/>
        <a:lstStyle/>
        <a:p>
          <a:endParaRPr lang="lv-LV"/>
        </a:p>
      </dgm:t>
    </dgm:pt>
    <dgm:pt modelId="{8C227225-3846-4CC2-B4E1-51BFE6DC81E7}" type="sibTrans" cxnId="{0774020B-54E8-4EBE-90D3-B663FE94753B}">
      <dgm:prSet/>
      <dgm:spPr/>
      <dgm:t>
        <a:bodyPr/>
        <a:lstStyle/>
        <a:p>
          <a:endParaRPr lang="lv-LV"/>
        </a:p>
      </dgm:t>
    </dgm:pt>
    <dgm:pt modelId="{BEAE88DE-E7D1-4CA0-8056-8FCEBBF92C70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6CE5F2E-E15B-4B25-BB6B-A238ABB91707}" type="parTrans" cxnId="{04CD824A-A8DF-4873-9538-F87044E8F926}">
      <dgm:prSet/>
      <dgm:spPr/>
      <dgm:t>
        <a:bodyPr/>
        <a:lstStyle/>
        <a:p>
          <a:endParaRPr lang="lv-LV"/>
        </a:p>
      </dgm:t>
    </dgm:pt>
    <dgm:pt modelId="{4102D3BC-F6DE-4E5A-85C7-DAE2D0A7BEF4}" type="sibTrans" cxnId="{04CD824A-A8DF-4873-9538-F87044E8F926}">
      <dgm:prSet/>
      <dgm:spPr/>
      <dgm:t>
        <a:bodyPr/>
        <a:lstStyle/>
        <a:p>
          <a:endParaRPr lang="lv-LV"/>
        </a:p>
      </dgm:t>
    </dgm:pt>
    <dgm:pt modelId="{2C19A954-FB32-4972-8413-0FE9A6834DA5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07B2666C-FF63-43F0-A012-62C243991105}" type="parTrans" cxnId="{6E17573F-288D-4008-B62C-D46A9D2342CB}">
      <dgm:prSet/>
      <dgm:spPr/>
      <dgm:t>
        <a:bodyPr/>
        <a:lstStyle/>
        <a:p>
          <a:endParaRPr lang="lv-LV"/>
        </a:p>
      </dgm:t>
    </dgm:pt>
    <dgm:pt modelId="{8EBC6BB7-516E-43EC-AB1C-151406E1FB6A}" type="sibTrans" cxnId="{6E17573F-288D-4008-B62C-D46A9D2342CB}">
      <dgm:prSet/>
      <dgm:spPr/>
      <dgm:t>
        <a:bodyPr/>
        <a:lstStyle/>
        <a:p>
          <a:endParaRPr lang="lv-LV"/>
        </a:p>
      </dgm:t>
    </dgm:pt>
    <dgm:pt modelId="{6612EC2B-C82F-4644-9921-0AB4BE9AB8D1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3690762-E182-492C-B894-1647D7B0F268}" type="parTrans" cxnId="{9E6384B0-C697-4463-9D93-321AC7DDA788}">
      <dgm:prSet/>
      <dgm:spPr/>
      <dgm:t>
        <a:bodyPr/>
        <a:lstStyle/>
        <a:p>
          <a:endParaRPr lang="lv-LV"/>
        </a:p>
      </dgm:t>
    </dgm:pt>
    <dgm:pt modelId="{43110A7C-27F1-4710-9648-C6D8965DFB22}" type="sibTrans" cxnId="{9E6384B0-C697-4463-9D93-321AC7DDA788}">
      <dgm:prSet/>
      <dgm:spPr/>
      <dgm:t>
        <a:bodyPr/>
        <a:lstStyle/>
        <a:p>
          <a:endParaRPr lang="lv-LV"/>
        </a:p>
      </dgm:t>
    </dgm:pt>
    <dgm:pt modelId="{51FD41E6-EE30-4B89-B922-2CF1023690A5}">
      <dgm:prSet custT="1"/>
      <dgm:spPr/>
      <dgm:t>
        <a:bodyPr lIns="86400" tIns="324000" rIns="86400" bIns="86400"/>
        <a:lstStyle/>
        <a:p>
          <a:pPr marL="0" indent="0" algn="ctr"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u="none"/>
            <a:t>NVO interešu aizstāvības  stiprināšana</a:t>
          </a:r>
          <a:endParaRPr lang="lv-LV" sz="1200" b="0" u="non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87266D-5854-47F9-BE5D-88584BC7A50C}" type="parTrans" cxnId="{E4053B06-B171-4D8C-82A4-0A9622C0CECE}">
      <dgm:prSet/>
      <dgm:spPr/>
      <dgm:t>
        <a:bodyPr/>
        <a:lstStyle/>
        <a:p>
          <a:endParaRPr lang="lv-LV"/>
        </a:p>
      </dgm:t>
    </dgm:pt>
    <dgm:pt modelId="{9CE16FB0-F668-46F3-8D0F-A9021238A3F1}" type="sibTrans" cxnId="{E4053B06-B171-4D8C-82A4-0A9622C0CECE}">
      <dgm:prSet/>
      <dgm:spPr/>
      <dgm:t>
        <a:bodyPr/>
        <a:lstStyle/>
        <a:p>
          <a:endParaRPr lang="lv-LV"/>
        </a:p>
      </dgm:t>
    </dgm:pt>
    <dgm:pt modelId="{2A9232A0-1706-41EB-92EE-73DC04D5704A}">
      <dgm:prSet custT="1"/>
      <dgm:spPr/>
      <dgm:t>
        <a:bodyPr lIns="86400" tIns="324000" rIns="86400" bIns="86400"/>
        <a:lstStyle/>
        <a:p>
          <a:pPr marL="0" indent="0" algn="ctr">
            <a:spcAft>
              <a:spcPct val="15000"/>
            </a:spcAft>
            <a:buFont typeface="Arial" panose="020B0604020202020204" pitchFamily="34" charset="0"/>
            <a:buNone/>
          </a:pPr>
          <a:endParaRPr lang="lv-LV" sz="1200" b="1" u="sng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7269962-701D-4F23-9B27-045F62D3F8AB}" type="parTrans" cxnId="{48D01AC4-DC88-4FA8-BFDF-8CE899AAB23A}">
      <dgm:prSet/>
      <dgm:spPr/>
      <dgm:t>
        <a:bodyPr/>
        <a:lstStyle/>
        <a:p>
          <a:endParaRPr lang="lv-LV"/>
        </a:p>
      </dgm:t>
    </dgm:pt>
    <dgm:pt modelId="{4F110E4C-E24C-4850-B81F-1102D7412885}" type="sibTrans" cxnId="{48D01AC4-DC88-4FA8-BFDF-8CE899AAB23A}">
      <dgm:prSet/>
      <dgm:spPr/>
      <dgm:t>
        <a:bodyPr/>
        <a:lstStyle/>
        <a:p>
          <a:endParaRPr lang="lv-LV"/>
        </a:p>
      </dgm:t>
    </dgm:pt>
    <dgm:pt modelId="{DF6DA00C-6ADB-405F-AB4B-F73F38FA9540}">
      <dgm:prSet custT="1"/>
      <dgm:spPr/>
      <dgm:t>
        <a:bodyPr lIns="86400" tIns="324000" rIns="86400" bIns="86400"/>
        <a:lstStyle/>
        <a:p>
          <a:pPr marL="0" indent="0" algn="ctr"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200" b="1" u="none" dirty="0">
              <a:latin typeface="Verdana" panose="020B0604030504040204" pitchFamily="34" charset="0"/>
              <a:ea typeface="Verdana" panose="020B0604030504040204" pitchFamily="34" charset="0"/>
            </a:rPr>
            <a:t>(kā vienīgais darbības virziens)</a:t>
          </a:r>
        </a:p>
      </dgm:t>
    </dgm:pt>
    <dgm:pt modelId="{42174B6E-6556-4F0F-A039-63E691DB8BB5}" type="parTrans" cxnId="{A3D38709-9A0B-4CED-B4E0-0808B4131ED9}">
      <dgm:prSet/>
      <dgm:spPr/>
      <dgm:t>
        <a:bodyPr/>
        <a:lstStyle/>
        <a:p>
          <a:endParaRPr lang="lv-LV"/>
        </a:p>
      </dgm:t>
    </dgm:pt>
    <dgm:pt modelId="{8EEC9AB3-B790-44A0-A0D7-4919431135C2}" type="sibTrans" cxnId="{A3D38709-9A0B-4CED-B4E0-0808B4131ED9}">
      <dgm:prSet/>
      <dgm:spPr/>
      <dgm:t>
        <a:bodyPr/>
        <a:lstStyle/>
        <a:p>
          <a:endParaRPr lang="lv-LV"/>
        </a:p>
      </dgm:t>
    </dgm:pt>
    <dgm:pt modelId="{5E5B4441-23C6-469B-A0E8-5AE3B628055B}" type="pres">
      <dgm:prSet presAssocID="{CEA72EAE-10E0-446C-BD85-1C8E3DF6264B}" presName="linearFlow" presStyleCnt="0">
        <dgm:presLayoutVars>
          <dgm:dir/>
          <dgm:animLvl val="lvl"/>
          <dgm:resizeHandles/>
        </dgm:presLayoutVars>
      </dgm:prSet>
      <dgm:spPr/>
    </dgm:pt>
    <dgm:pt modelId="{DF7B7684-EBC7-42FD-9A60-738EF8D1C7E7}" type="pres">
      <dgm:prSet presAssocID="{8C251FFB-0C74-4567-91B9-F28D0F18C3F5}" presName="compositeNode" presStyleCnt="0">
        <dgm:presLayoutVars>
          <dgm:bulletEnabled val="1"/>
        </dgm:presLayoutVars>
      </dgm:prSet>
      <dgm:spPr/>
    </dgm:pt>
    <dgm:pt modelId="{3AE53908-76D9-4B36-B3FC-3F1E5B9B786B}" type="pres">
      <dgm:prSet presAssocID="{8C251FFB-0C74-4567-91B9-F28D0F18C3F5}" presName="image" presStyleLbl="fgImgPlace1" presStyleIdx="0" presStyleCnt="3" custLinFactNeighborX="2760" custLinFactNeighborY="-4815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A7E204C-ACD7-4AF9-8A7C-D54AE53D4699}" type="pres">
      <dgm:prSet presAssocID="{8C251FFB-0C74-4567-91B9-F28D0F18C3F5}" presName="childNode" presStyleLbl="node1" presStyleIdx="0" presStyleCnt="3" custScaleX="160534" custScaleY="111663">
        <dgm:presLayoutVars>
          <dgm:bulletEnabled val="1"/>
        </dgm:presLayoutVars>
      </dgm:prSet>
      <dgm:spPr/>
    </dgm:pt>
    <dgm:pt modelId="{D69F0F0C-388F-4373-B424-A5207B4713B9}" type="pres">
      <dgm:prSet presAssocID="{8C251FFB-0C74-4567-91B9-F28D0F18C3F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AEEF4A-4584-4C36-BF99-3ACF0610D450}" type="pres">
      <dgm:prSet presAssocID="{EE62D15C-5235-418D-9BE1-010696282444}" presName="sibTrans" presStyleCnt="0"/>
      <dgm:spPr/>
    </dgm:pt>
    <dgm:pt modelId="{43FF6FA6-6AC4-4DBB-9007-5E236764FABA}" type="pres">
      <dgm:prSet presAssocID="{206659B4-5D47-4FD2-93B1-B837F161AB76}" presName="compositeNode" presStyleCnt="0">
        <dgm:presLayoutVars>
          <dgm:bulletEnabled val="1"/>
        </dgm:presLayoutVars>
      </dgm:prSet>
      <dgm:spPr/>
    </dgm:pt>
    <dgm:pt modelId="{061C519E-F008-4F07-958F-8E585FBE49E8}" type="pres">
      <dgm:prSet presAssocID="{206659B4-5D47-4FD2-93B1-B837F161AB76}" presName="image" presStyleLbl="fgImgPlace1" presStyleIdx="1" presStyleCnt="3" custLinFactNeighborX="-269" custLinFactNeighborY="-3100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DCF43F14-6045-4F16-94FD-9BDB6BCAAF3D}" type="pres">
      <dgm:prSet presAssocID="{206659B4-5D47-4FD2-93B1-B837F161AB76}" presName="childNode" presStyleLbl="node1" presStyleIdx="1" presStyleCnt="3" custScaleX="154160" custScaleY="108222" custLinFactNeighborX="-3028" custLinFactNeighborY="-612">
        <dgm:presLayoutVars>
          <dgm:bulletEnabled val="1"/>
        </dgm:presLayoutVars>
      </dgm:prSet>
      <dgm:spPr/>
    </dgm:pt>
    <dgm:pt modelId="{9BAEB608-BA2C-4319-9B17-619DA66D8973}" type="pres">
      <dgm:prSet presAssocID="{206659B4-5D47-4FD2-93B1-B837F161AB7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A1C0818-E219-430E-823A-B0F5580B38A3}" type="pres">
      <dgm:prSet presAssocID="{B2EB06DE-C8C4-4C12-B311-D50CB4952708}" presName="sibTrans" presStyleCnt="0"/>
      <dgm:spPr/>
    </dgm:pt>
    <dgm:pt modelId="{32616EA5-4D03-4E77-89B3-E00C0794C1A0}" type="pres">
      <dgm:prSet presAssocID="{32E334A3-4F2D-4678-9064-C2C46CE1475A}" presName="compositeNode" presStyleCnt="0">
        <dgm:presLayoutVars>
          <dgm:bulletEnabled val="1"/>
        </dgm:presLayoutVars>
      </dgm:prSet>
      <dgm:spPr/>
    </dgm:pt>
    <dgm:pt modelId="{A7FAE7F0-5582-448D-A81A-90426C2C6DA6}" type="pres">
      <dgm:prSet presAssocID="{32E334A3-4F2D-4678-9064-C2C46CE1475A}" presName="image" presStyleLbl="fgImgPlace1" presStyleIdx="2" presStyleCnt="3" custLinFactNeighborX="575" custLinFactNeighborY="-31008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3EB5337F-C1AA-423C-921B-C5ED7886DE3F}" type="pres">
      <dgm:prSet presAssocID="{32E334A3-4F2D-4678-9064-C2C46CE1475A}" presName="childNode" presStyleLbl="node1" presStyleIdx="2" presStyleCnt="3" custScaleX="155080" custScaleY="107676">
        <dgm:presLayoutVars>
          <dgm:bulletEnabled val="1"/>
        </dgm:presLayoutVars>
      </dgm:prSet>
      <dgm:spPr/>
    </dgm:pt>
    <dgm:pt modelId="{E8EDE472-0F6F-4266-8AE5-0253DC699F02}" type="pres">
      <dgm:prSet presAssocID="{32E334A3-4F2D-4678-9064-C2C46CE1475A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A1B6300-295C-4DCA-9F74-D5199A053D23}" type="presOf" srcId="{AF925B7A-5D7A-4AC5-867A-C25CA32E22A1}" destId="{3EB5337F-C1AA-423C-921B-C5ED7886DE3F}" srcOrd="0" destOrd="6" presId="urn:microsoft.com/office/officeart/2005/8/layout/hList2"/>
    <dgm:cxn modelId="{969A9E04-0D4A-4DA2-BEB3-19AEA1610943}" type="presOf" srcId="{76D5583C-AB66-48A2-B325-F15CD50F1348}" destId="{DCF43F14-6045-4F16-94FD-9BDB6BCAAF3D}" srcOrd="0" destOrd="4" presId="urn:microsoft.com/office/officeart/2005/8/layout/hList2"/>
    <dgm:cxn modelId="{AE76B604-DD01-40BD-9D68-12FE928E64CB}" type="presOf" srcId="{353ACFAD-11F6-43BD-A703-6645DB9E93C5}" destId="{DCF43F14-6045-4F16-94FD-9BDB6BCAAF3D}" srcOrd="0" destOrd="0" presId="urn:microsoft.com/office/officeart/2005/8/layout/hList2"/>
    <dgm:cxn modelId="{E4053B06-B171-4D8C-82A4-0A9622C0CECE}" srcId="{8C251FFB-0C74-4567-91B9-F28D0F18C3F5}" destId="{51FD41E6-EE30-4B89-B922-2CF1023690A5}" srcOrd="8" destOrd="0" parTransId="{F487266D-5854-47F9-BE5D-88584BC7A50C}" sibTransId="{9CE16FB0-F668-46F3-8D0F-A9021238A3F1}"/>
    <dgm:cxn modelId="{A3D38709-9A0B-4CED-B4E0-0808B4131ED9}" srcId="{8C251FFB-0C74-4567-91B9-F28D0F18C3F5}" destId="{DF6DA00C-6ADB-405F-AB4B-F73F38FA9540}" srcOrd="4" destOrd="0" parTransId="{42174B6E-6556-4F0F-A039-63E691DB8BB5}" sibTransId="{8EEC9AB3-B790-44A0-A0D7-4919431135C2}"/>
    <dgm:cxn modelId="{0774020B-54E8-4EBE-90D3-B663FE94753B}" srcId="{32E334A3-4F2D-4678-9064-C2C46CE1475A}" destId="{B84011AB-AAA5-4F90-87C9-0EB3FFB2EEDA}" srcOrd="0" destOrd="0" parTransId="{A012B932-10B5-4664-B867-D7586BCF44F2}" sibTransId="{8C227225-3846-4CC2-B4E1-51BFE6DC81E7}"/>
    <dgm:cxn modelId="{4BD54823-34E7-4205-83A8-B85627097901}" type="presOf" srcId="{8C251FFB-0C74-4567-91B9-F28D0F18C3F5}" destId="{D69F0F0C-388F-4373-B424-A5207B4713B9}" srcOrd="0" destOrd="0" presId="urn:microsoft.com/office/officeart/2005/8/layout/hList2"/>
    <dgm:cxn modelId="{AE53052B-63DE-4ACD-AC87-76B22BD628D0}" srcId="{206659B4-5D47-4FD2-93B1-B837F161AB76}" destId="{339F7770-5755-413C-BCB1-6007A88F9F08}" srcOrd="1" destOrd="0" parTransId="{4B6C02BB-3C14-4537-9F5E-A53E348F4AC9}" sibTransId="{F7987E35-9928-4843-A436-914718B62AF2}"/>
    <dgm:cxn modelId="{2F82093F-07C6-465A-B61C-FF16ABE89626}" type="presOf" srcId="{ABFCF715-C2C8-4AEF-B6C7-260F01099CF4}" destId="{3A7E204C-ACD7-4AF9-8A7C-D54AE53D4699}" srcOrd="0" destOrd="1" presId="urn:microsoft.com/office/officeart/2005/8/layout/hList2"/>
    <dgm:cxn modelId="{6E17573F-288D-4008-B62C-D46A9D2342CB}" srcId="{32E334A3-4F2D-4678-9064-C2C46CE1475A}" destId="{2C19A954-FB32-4972-8413-0FE9A6834DA5}" srcOrd="4" destOrd="0" parTransId="{07B2666C-FF63-43F0-A012-62C243991105}" sibTransId="{8EBC6BB7-516E-43EC-AB1C-151406E1FB6A}"/>
    <dgm:cxn modelId="{22AD8666-2A51-4E31-B454-475FF50077A2}" srcId="{8C251FFB-0C74-4567-91B9-F28D0F18C3F5}" destId="{ABFCF715-C2C8-4AEF-B6C7-260F01099CF4}" srcOrd="1" destOrd="0" parTransId="{C9E8E3C0-0681-4A11-8891-7485FBEEC4AF}" sibTransId="{69B8D88E-E035-4F53-80D7-90E12BDAD503}"/>
    <dgm:cxn modelId="{D65FDA69-7139-446E-8CEE-EB4F19537C91}" type="presOf" srcId="{E4157D3A-BBCF-41F4-AF68-99D0BC8B6D0E}" destId="{3A7E204C-ACD7-4AF9-8A7C-D54AE53D4699}" srcOrd="0" destOrd="0" presId="urn:microsoft.com/office/officeart/2005/8/layout/hList2"/>
    <dgm:cxn modelId="{04CD824A-A8DF-4873-9538-F87044E8F926}" srcId="{32E334A3-4F2D-4678-9064-C2C46CE1475A}" destId="{BEAE88DE-E7D1-4CA0-8056-8FCEBBF92C70}" srcOrd="3" destOrd="0" parTransId="{76CE5F2E-E15B-4B25-BB6B-A238ABB91707}" sibTransId="{4102D3BC-F6DE-4E5A-85C7-DAE2D0A7BEF4}"/>
    <dgm:cxn modelId="{B8D65651-952B-4A1B-AF05-0072BBAEF7EF}" type="presOf" srcId="{B84011AB-AAA5-4F90-87C9-0EB3FFB2EEDA}" destId="{3EB5337F-C1AA-423C-921B-C5ED7886DE3F}" srcOrd="0" destOrd="0" presId="urn:microsoft.com/office/officeart/2005/8/layout/hList2"/>
    <dgm:cxn modelId="{55CE5852-BB24-4067-8D60-75DA8ED0BA66}" srcId="{206659B4-5D47-4FD2-93B1-B837F161AB76}" destId="{353ACFAD-11F6-43BD-A703-6645DB9E93C5}" srcOrd="0" destOrd="0" parTransId="{4DF7B596-A7DE-4A45-9189-360EE44CF5C1}" sibTransId="{107E2B4D-9347-469D-9ABF-0FEF32F58340}"/>
    <dgm:cxn modelId="{B4540457-BD8D-42C7-93BE-E963C312053B}" type="presOf" srcId="{CC77675A-3525-4D87-9D1E-B06C33A21227}" destId="{3EB5337F-C1AA-423C-921B-C5ED7886DE3F}" srcOrd="0" destOrd="1" presId="urn:microsoft.com/office/officeart/2005/8/layout/hList2"/>
    <dgm:cxn modelId="{C1C3757B-C745-490B-8200-F7BAFE893CE1}" type="presOf" srcId="{BEAE88DE-E7D1-4CA0-8056-8FCEBBF92C70}" destId="{3EB5337F-C1AA-423C-921B-C5ED7886DE3F}" srcOrd="0" destOrd="3" presId="urn:microsoft.com/office/officeart/2005/8/layout/hList2"/>
    <dgm:cxn modelId="{FEA9A183-22F1-432B-BF09-728A59841EB3}" type="presOf" srcId="{339F7770-5755-413C-BCB1-6007A88F9F08}" destId="{DCF43F14-6045-4F16-94FD-9BDB6BCAAF3D}" srcOrd="0" destOrd="1" presId="urn:microsoft.com/office/officeart/2005/8/layout/hList2"/>
    <dgm:cxn modelId="{5D694784-08E8-49F9-A1AB-17B2E17A9C7A}" type="presOf" srcId="{6612EC2B-C82F-4644-9921-0AB4BE9AB8D1}" destId="{3EB5337F-C1AA-423C-921B-C5ED7886DE3F}" srcOrd="0" destOrd="5" presId="urn:microsoft.com/office/officeart/2005/8/layout/hList2"/>
    <dgm:cxn modelId="{A24F0287-CF19-4EDE-A70B-4806D9FCCA0C}" srcId="{CEA72EAE-10E0-446C-BD85-1C8E3DF6264B}" destId="{32E334A3-4F2D-4678-9064-C2C46CE1475A}" srcOrd="2" destOrd="0" parTransId="{8C86E5B3-1A72-4FB5-BDF6-3B5E52F8416A}" sibTransId="{8141E8B9-D1C4-4B9C-A607-822CE99B1D18}"/>
    <dgm:cxn modelId="{62AF9B87-DA03-4A5F-897C-9CE1AF7AC3BF}" srcId="{CEA72EAE-10E0-446C-BD85-1C8E3DF6264B}" destId="{8C251FFB-0C74-4567-91B9-F28D0F18C3F5}" srcOrd="0" destOrd="0" parTransId="{AB37F2A6-5614-4C3F-8579-2D6D4343E0CF}" sibTransId="{EE62D15C-5235-418D-9BE1-010696282444}"/>
    <dgm:cxn modelId="{7A0C1489-BD2E-48DB-A8DF-A210C21BD581}" type="presOf" srcId="{6E1BDA9F-DF85-49CB-B776-9C11A884D22A}" destId="{3A7E204C-ACD7-4AF9-8A7C-D54AE53D4699}" srcOrd="0" destOrd="3" presId="urn:microsoft.com/office/officeart/2005/8/layout/hList2"/>
    <dgm:cxn modelId="{A71AF48D-4501-4494-A9B4-FC4DD929481C}" type="presOf" srcId="{E990E2CF-B863-4C3A-BC65-49EB9B68F93C}" destId="{DCF43F14-6045-4F16-94FD-9BDB6BCAAF3D}" srcOrd="0" destOrd="2" presId="urn:microsoft.com/office/officeart/2005/8/layout/hList2"/>
    <dgm:cxn modelId="{40F05E91-7123-4D21-9836-FE563146FEB1}" srcId="{8C251FFB-0C74-4567-91B9-F28D0F18C3F5}" destId="{43EB6CA2-C4F3-4B3E-9920-CE542DE043D9}" srcOrd="6" destOrd="0" parTransId="{D9606E04-612F-4668-9CB3-463BF84DBFD0}" sibTransId="{04CAE4F7-3FE6-43AF-824B-0B997FFF31F5}"/>
    <dgm:cxn modelId="{CA308893-CF63-472C-BBB8-92DC3320BB55}" srcId="{32E334A3-4F2D-4678-9064-C2C46CE1475A}" destId="{B2ADC613-9B7B-4C1D-B573-49AC8232A13E}" srcOrd="2" destOrd="0" parTransId="{46025F21-D93A-4769-9AA7-971A68BABDD8}" sibTransId="{0588CB24-FEE3-4FD2-A540-BC35847A174A}"/>
    <dgm:cxn modelId="{4393CA94-AF7F-45DF-95D6-E9AC8EA00FB1}" srcId="{CEA72EAE-10E0-446C-BD85-1C8E3DF6264B}" destId="{206659B4-5D47-4FD2-93B1-B837F161AB76}" srcOrd="1" destOrd="0" parTransId="{7E5CDD4D-ADDE-494F-A15D-5F292C03E1DB}" sibTransId="{B2EB06DE-C8C4-4C12-B311-D50CB4952708}"/>
    <dgm:cxn modelId="{EC105997-2A30-4970-80ED-C39511670065}" srcId="{206659B4-5D47-4FD2-93B1-B837F161AB76}" destId="{E990E2CF-B863-4C3A-BC65-49EB9B68F93C}" srcOrd="2" destOrd="0" parTransId="{B309D297-93AC-466F-8290-8931324D222F}" sibTransId="{693AEA47-2B3A-4B36-B73D-78D4571264FB}"/>
    <dgm:cxn modelId="{B1091A98-7F3B-4A11-B121-760C4DFD03A2}" type="presOf" srcId="{2A9232A0-1706-41EB-92EE-73DC04D5704A}" destId="{3A7E204C-ACD7-4AF9-8A7C-D54AE53D4699}" srcOrd="0" destOrd="5" presId="urn:microsoft.com/office/officeart/2005/8/layout/hList2"/>
    <dgm:cxn modelId="{8517C3A2-02CD-409B-8DF1-2A972F5107C7}" type="presOf" srcId="{CEA72EAE-10E0-446C-BD85-1C8E3DF6264B}" destId="{5E5B4441-23C6-469B-A0E8-5AE3B628055B}" srcOrd="0" destOrd="0" presId="urn:microsoft.com/office/officeart/2005/8/layout/hList2"/>
    <dgm:cxn modelId="{9E6384B0-C697-4463-9D93-321AC7DDA788}" srcId="{32E334A3-4F2D-4678-9064-C2C46CE1475A}" destId="{6612EC2B-C82F-4644-9921-0AB4BE9AB8D1}" srcOrd="5" destOrd="0" parTransId="{E3690762-E182-492C-B894-1647D7B0F268}" sibTransId="{43110A7C-27F1-4710-9648-C6D8965DFB22}"/>
    <dgm:cxn modelId="{B10039B5-286C-4327-9CAF-197613D80063}" type="presOf" srcId="{32E334A3-4F2D-4678-9064-C2C46CE1475A}" destId="{E8EDE472-0F6F-4266-8AE5-0253DC699F02}" srcOrd="0" destOrd="0" presId="urn:microsoft.com/office/officeart/2005/8/layout/hList2"/>
    <dgm:cxn modelId="{EB820FB7-0B18-42E1-A501-25BEE8B3339E}" type="presOf" srcId="{DF6DA00C-6ADB-405F-AB4B-F73F38FA9540}" destId="{3A7E204C-ACD7-4AF9-8A7C-D54AE53D4699}" srcOrd="0" destOrd="4" presId="urn:microsoft.com/office/officeart/2005/8/layout/hList2"/>
    <dgm:cxn modelId="{16901FB8-9D89-43D8-B45C-1AA91EC3FB95}" type="presOf" srcId="{7A11C51C-B265-4FA2-9E15-DF2D25E70D81}" destId="{3A7E204C-ACD7-4AF9-8A7C-D54AE53D4699}" srcOrd="0" destOrd="2" presId="urn:microsoft.com/office/officeart/2005/8/layout/hList2"/>
    <dgm:cxn modelId="{48D01AC4-DC88-4FA8-BFDF-8CE899AAB23A}" srcId="{8C251FFB-0C74-4567-91B9-F28D0F18C3F5}" destId="{2A9232A0-1706-41EB-92EE-73DC04D5704A}" srcOrd="5" destOrd="0" parTransId="{17269962-701D-4F23-9B27-045F62D3F8AB}" sibTransId="{4F110E4C-E24C-4850-B81F-1102D7412885}"/>
    <dgm:cxn modelId="{6AF589C5-5EA4-4E26-B999-E81EAC1FC032}" type="presOf" srcId="{CAB72353-22D8-473B-B88A-074584FF41CF}" destId="{DCF43F14-6045-4F16-94FD-9BDB6BCAAF3D}" srcOrd="0" destOrd="3" presId="urn:microsoft.com/office/officeart/2005/8/layout/hList2"/>
    <dgm:cxn modelId="{BA6467CB-5B9A-4B4C-91CE-CDF8167EF733}" type="presOf" srcId="{2C19A954-FB32-4972-8413-0FE9A6834DA5}" destId="{3EB5337F-C1AA-423C-921B-C5ED7886DE3F}" srcOrd="0" destOrd="4" presId="urn:microsoft.com/office/officeart/2005/8/layout/hList2"/>
    <dgm:cxn modelId="{20A257CD-4B78-431E-BBFE-E2E716A5007A}" type="presOf" srcId="{43EB6CA2-C4F3-4B3E-9920-CE542DE043D9}" destId="{3A7E204C-ACD7-4AF9-8A7C-D54AE53D4699}" srcOrd="0" destOrd="6" presId="urn:microsoft.com/office/officeart/2005/8/layout/hList2"/>
    <dgm:cxn modelId="{FF956ED4-807B-4A73-8443-659E61A1A4F9}" srcId="{8C251FFB-0C74-4567-91B9-F28D0F18C3F5}" destId="{7A11C51C-B265-4FA2-9E15-DF2D25E70D81}" srcOrd="2" destOrd="0" parTransId="{D3589DC6-4D16-44E5-8D9E-0E7A395C2F49}" sibTransId="{D69FC792-0590-4ECC-8CE4-2700742ACCDE}"/>
    <dgm:cxn modelId="{B69EA8D5-C626-48C0-A869-CDF686BF7C56}" srcId="{8C251FFB-0C74-4567-91B9-F28D0F18C3F5}" destId="{E4157D3A-BBCF-41F4-AF68-99D0BC8B6D0E}" srcOrd="0" destOrd="0" parTransId="{3A3431AD-3E38-4EBF-BCF1-708CF7E09824}" sibTransId="{CE3036A5-7E7F-40D5-9855-0EAFE3E15FD2}"/>
    <dgm:cxn modelId="{B80240E4-5535-44A5-98CE-F1A3573E791C}" type="presOf" srcId="{6CC7EE6E-82A4-44FA-829F-F45BCC7C86B2}" destId="{3A7E204C-ACD7-4AF9-8A7C-D54AE53D4699}" srcOrd="0" destOrd="7" presId="urn:microsoft.com/office/officeart/2005/8/layout/hList2"/>
    <dgm:cxn modelId="{C8520BE6-BF7D-424C-A416-B80860A93140}" srcId="{8C251FFB-0C74-4567-91B9-F28D0F18C3F5}" destId="{6CC7EE6E-82A4-44FA-829F-F45BCC7C86B2}" srcOrd="7" destOrd="0" parTransId="{CE5E6DCA-55D1-4767-A246-3850F65B0CB4}" sibTransId="{9A22D7A8-D277-451C-B194-85A4DA71AF0D}"/>
    <dgm:cxn modelId="{7FDCD3E6-FE8B-4452-AA1B-A6AD13F2D903}" srcId="{32E334A3-4F2D-4678-9064-C2C46CE1475A}" destId="{CC77675A-3525-4D87-9D1E-B06C33A21227}" srcOrd="1" destOrd="0" parTransId="{1C39AD33-D0C5-44F3-826F-A736EE1F18C6}" sibTransId="{648AD481-4ECD-4B0E-97DB-F4B08B61E08E}"/>
    <dgm:cxn modelId="{A23F66EC-B2CA-4665-ABA6-47A94C31A781}" srcId="{206659B4-5D47-4FD2-93B1-B837F161AB76}" destId="{CAB72353-22D8-473B-B88A-074584FF41CF}" srcOrd="3" destOrd="0" parTransId="{E070AE08-E141-4678-87B6-9AB1795E1B55}" sibTransId="{BBA5C746-A23E-423F-84F0-0150711E8F95}"/>
    <dgm:cxn modelId="{AE47CDEC-E2B1-4C50-930D-CCDED805E82C}" srcId="{206659B4-5D47-4FD2-93B1-B837F161AB76}" destId="{76D5583C-AB66-48A2-B325-F15CD50F1348}" srcOrd="4" destOrd="0" parTransId="{14A4B73F-F704-447B-8D47-8B6BB548B36B}" sibTransId="{46B47B2F-7B06-4256-BB28-2639B642BA9F}"/>
    <dgm:cxn modelId="{A26DF6EC-C090-4426-950B-41837B22B618}" type="presOf" srcId="{206659B4-5D47-4FD2-93B1-B837F161AB76}" destId="{9BAEB608-BA2C-4319-9B17-619DA66D8973}" srcOrd="0" destOrd="0" presId="urn:microsoft.com/office/officeart/2005/8/layout/hList2"/>
    <dgm:cxn modelId="{DAE31DF4-B00E-4763-AE66-F7E6483DCB6C}" srcId="{8C251FFB-0C74-4567-91B9-F28D0F18C3F5}" destId="{6E1BDA9F-DF85-49CB-B776-9C11A884D22A}" srcOrd="3" destOrd="0" parTransId="{1C65A19C-2E39-4B91-ADF8-A2027BD9A982}" sibTransId="{564CB528-18C2-42B7-AAC0-CA524A5D120E}"/>
    <dgm:cxn modelId="{A47028F9-517E-45D4-9B32-441B0454D254}" type="presOf" srcId="{51FD41E6-EE30-4B89-B922-2CF1023690A5}" destId="{3A7E204C-ACD7-4AF9-8A7C-D54AE53D4699}" srcOrd="0" destOrd="8" presId="urn:microsoft.com/office/officeart/2005/8/layout/hList2"/>
    <dgm:cxn modelId="{957123FA-ED7B-4416-AA66-D0EF1861B4B0}" srcId="{32E334A3-4F2D-4678-9064-C2C46CE1475A}" destId="{AF925B7A-5D7A-4AC5-867A-C25CA32E22A1}" srcOrd="6" destOrd="0" parTransId="{41341A44-BBB8-412E-89CB-27A376898230}" sibTransId="{F75C7C12-5F4A-436D-A25D-8664A30922BC}"/>
    <dgm:cxn modelId="{1C9B22FE-EC52-4C08-93CA-A6B4D594AAF1}" type="presOf" srcId="{B2ADC613-9B7B-4C1D-B573-49AC8232A13E}" destId="{3EB5337F-C1AA-423C-921B-C5ED7886DE3F}" srcOrd="0" destOrd="2" presId="urn:microsoft.com/office/officeart/2005/8/layout/hList2"/>
    <dgm:cxn modelId="{DBE8DDF5-C3AC-4F22-9E59-5006B8414303}" type="presParOf" srcId="{5E5B4441-23C6-469B-A0E8-5AE3B628055B}" destId="{DF7B7684-EBC7-42FD-9A60-738EF8D1C7E7}" srcOrd="0" destOrd="0" presId="urn:microsoft.com/office/officeart/2005/8/layout/hList2"/>
    <dgm:cxn modelId="{44F05FF4-5479-4227-99BE-19BFD2DF3775}" type="presParOf" srcId="{DF7B7684-EBC7-42FD-9A60-738EF8D1C7E7}" destId="{3AE53908-76D9-4B36-B3FC-3F1E5B9B786B}" srcOrd="0" destOrd="0" presId="urn:microsoft.com/office/officeart/2005/8/layout/hList2"/>
    <dgm:cxn modelId="{B4270582-EE0E-4C9B-89E5-4C55EE5BB482}" type="presParOf" srcId="{DF7B7684-EBC7-42FD-9A60-738EF8D1C7E7}" destId="{3A7E204C-ACD7-4AF9-8A7C-D54AE53D4699}" srcOrd="1" destOrd="0" presId="urn:microsoft.com/office/officeart/2005/8/layout/hList2"/>
    <dgm:cxn modelId="{28D44C73-48B2-4AC9-9BEF-5B31FB5CECA6}" type="presParOf" srcId="{DF7B7684-EBC7-42FD-9A60-738EF8D1C7E7}" destId="{D69F0F0C-388F-4373-B424-A5207B4713B9}" srcOrd="2" destOrd="0" presId="urn:microsoft.com/office/officeart/2005/8/layout/hList2"/>
    <dgm:cxn modelId="{236D915D-D037-4F91-A061-2F31B2F51D37}" type="presParOf" srcId="{5E5B4441-23C6-469B-A0E8-5AE3B628055B}" destId="{A5AEEF4A-4584-4C36-BF99-3ACF0610D450}" srcOrd="1" destOrd="0" presId="urn:microsoft.com/office/officeart/2005/8/layout/hList2"/>
    <dgm:cxn modelId="{FA30EF36-D840-4F8F-B4DD-059783F2E9B6}" type="presParOf" srcId="{5E5B4441-23C6-469B-A0E8-5AE3B628055B}" destId="{43FF6FA6-6AC4-4DBB-9007-5E236764FABA}" srcOrd="2" destOrd="0" presId="urn:microsoft.com/office/officeart/2005/8/layout/hList2"/>
    <dgm:cxn modelId="{14D15658-0A04-4FC0-92D5-F94759EE371A}" type="presParOf" srcId="{43FF6FA6-6AC4-4DBB-9007-5E236764FABA}" destId="{061C519E-F008-4F07-958F-8E585FBE49E8}" srcOrd="0" destOrd="0" presId="urn:microsoft.com/office/officeart/2005/8/layout/hList2"/>
    <dgm:cxn modelId="{3F590EDF-8EDA-4328-8DB0-8E3E25357328}" type="presParOf" srcId="{43FF6FA6-6AC4-4DBB-9007-5E236764FABA}" destId="{DCF43F14-6045-4F16-94FD-9BDB6BCAAF3D}" srcOrd="1" destOrd="0" presId="urn:microsoft.com/office/officeart/2005/8/layout/hList2"/>
    <dgm:cxn modelId="{2573692D-AC0D-4717-9C18-26CE6468A245}" type="presParOf" srcId="{43FF6FA6-6AC4-4DBB-9007-5E236764FABA}" destId="{9BAEB608-BA2C-4319-9B17-619DA66D8973}" srcOrd="2" destOrd="0" presId="urn:microsoft.com/office/officeart/2005/8/layout/hList2"/>
    <dgm:cxn modelId="{0E6C63E9-FB8E-4F5C-84E8-7B8143980BC6}" type="presParOf" srcId="{5E5B4441-23C6-469B-A0E8-5AE3B628055B}" destId="{8A1C0818-E219-430E-823A-B0F5580B38A3}" srcOrd="3" destOrd="0" presId="urn:microsoft.com/office/officeart/2005/8/layout/hList2"/>
    <dgm:cxn modelId="{08434D64-2922-4973-9F81-FC0F36200799}" type="presParOf" srcId="{5E5B4441-23C6-469B-A0E8-5AE3B628055B}" destId="{32616EA5-4D03-4E77-89B3-E00C0794C1A0}" srcOrd="4" destOrd="0" presId="urn:microsoft.com/office/officeart/2005/8/layout/hList2"/>
    <dgm:cxn modelId="{31298C48-0847-4B64-87DE-D46355836510}" type="presParOf" srcId="{32616EA5-4D03-4E77-89B3-E00C0794C1A0}" destId="{A7FAE7F0-5582-448D-A81A-90426C2C6DA6}" srcOrd="0" destOrd="0" presId="urn:microsoft.com/office/officeart/2005/8/layout/hList2"/>
    <dgm:cxn modelId="{66C30E56-DD58-45E8-A2FA-F3D316C8BDB8}" type="presParOf" srcId="{32616EA5-4D03-4E77-89B3-E00C0794C1A0}" destId="{3EB5337F-C1AA-423C-921B-C5ED7886DE3F}" srcOrd="1" destOrd="0" presId="urn:microsoft.com/office/officeart/2005/8/layout/hList2"/>
    <dgm:cxn modelId="{DAA3A7F1-FC7C-4AE6-8254-0514383BCC90}" type="presParOf" srcId="{32616EA5-4D03-4E77-89B3-E00C0794C1A0}" destId="{E8EDE472-0F6F-4266-8AE5-0253DC699F0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339E0B-FB6A-4465-ACA7-7FD84E6F6AB7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v-LV"/>
        </a:p>
      </dgm:t>
    </dgm:pt>
    <dgm:pt modelId="{D698C3A5-C59E-4E36-9752-46B67131A3F7}">
      <dgm:prSet phldrT="[Teksts]"/>
      <dgm:spPr/>
      <dgm:t>
        <a:bodyPr/>
        <a:lstStyle/>
        <a:p>
          <a:r>
            <a:rPr lang="lv-LV"/>
            <a:t>Plānot konsolidēti</a:t>
          </a:r>
        </a:p>
      </dgm:t>
    </dgm:pt>
    <dgm:pt modelId="{7A52F7F7-08C9-45CF-AEF9-94208CD915B1}" type="parTrans" cxnId="{B0E5DFCA-814B-4CBB-8137-BD59846FAD79}">
      <dgm:prSet/>
      <dgm:spPr/>
      <dgm:t>
        <a:bodyPr/>
        <a:lstStyle/>
        <a:p>
          <a:endParaRPr lang="lv-LV"/>
        </a:p>
      </dgm:t>
    </dgm:pt>
    <dgm:pt modelId="{4ABDEE70-826F-4900-BA8B-9EF8A72D2432}" type="sibTrans" cxnId="{B0E5DFCA-814B-4CBB-8137-BD59846FAD79}">
      <dgm:prSet/>
      <dgm:spPr/>
      <dgm:t>
        <a:bodyPr/>
        <a:lstStyle/>
        <a:p>
          <a:endParaRPr lang="lv-LV"/>
        </a:p>
      </dgm:t>
    </dgm:pt>
    <dgm:pt modelId="{82FC6C21-0579-4693-95F0-0ADFD9904F28}">
      <dgm:prSet phldrT="[Teksts]" custT="1"/>
      <dgm:spPr/>
      <dgm:t>
        <a:bodyPr lIns="0" tIns="0" rIns="0" bIns="0"/>
        <a:lstStyle/>
        <a:p>
          <a:r>
            <a:rPr lang="lv-LV" sz="1100" i="0"/>
            <a:t>Piemēram, </a:t>
          </a:r>
          <a:r>
            <a:rPr lang="lv-LV" sz="1100" b="1" i="0"/>
            <a:t>neizdalīt atsevišķi </a:t>
          </a:r>
          <a:r>
            <a:rPr lang="lv-LV" sz="1100" i="0"/>
            <a:t>transporta vai kancelejas izmaksas </a:t>
          </a:r>
          <a:r>
            <a:rPr lang="lv-LV" sz="1100" b="1" i="0"/>
            <a:t>katrai aktivitātei</a:t>
          </a:r>
        </a:p>
      </dgm:t>
    </dgm:pt>
    <dgm:pt modelId="{C9E832BC-A3C4-4B6E-B71F-B32C7C179B02}" type="parTrans" cxnId="{735AC917-DD13-4B61-8915-470F4085D1F8}">
      <dgm:prSet/>
      <dgm:spPr/>
      <dgm:t>
        <a:bodyPr/>
        <a:lstStyle/>
        <a:p>
          <a:endParaRPr lang="lv-LV"/>
        </a:p>
      </dgm:t>
    </dgm:pt>
    <dgm:pt modelId="{AB779942-0CDD-4F00-A91F-CB43E6FB8BF3}" type="sibTrans" cxnId="{735AC917-DD13-4B61-8915-470F4085D1F8}">
      <dgm:prSet/>
      <dgm:spPr/>
      <dgm:t>
        <a:bodyPr/>
        <a:lstStyle/>
        <a:p>
          <a:endParaRPr lang="lv-LV"/>
        </a:p>
      </dgm:t>
    </dgm:pt>
    <dgm:pt modelId="{C8EB7BA1-7427-4F98-AE62-AD355385AA59}">
      <dgm:prSet phldrT="[Teksts]" custT="1"/>
      <dgm:spPr/>
      <dgm:t>
        <a:bodyPr lIns="0" tIns="0" rIns="0" bIns="0"/>
        <a:lstStyle/>
        <a:p>
          <a:r>
            <a:rPr lang="lv-LV" sz="1100" b="1"/>
            <a:t>Detalizētu skaidrojumu </a:t>
          </a:r>
          <a:r>
            <a:rPr lang="lv-LV" sz="1100"/>
            <a:t>par izmaksu aprēķinu sniegt sadaļā zem budžeta tabulas</a:t>
          </a:r>
        </a:p>
      </dgm:t>
    </dgm:pt>
    <dgm:pt modelId="{A224D41E-02F7-43DA-BABF-48811C97CE8B}" type="parTrans" cxnId="{2A03E216-2676-4968-B2A4-C35BE909139A}">
      <dgm:prSet/>
      <dgm:spPr/>
      <dgm:t>
        <a:bodyPr/>
        <a:lstStyle/>
        <a:p>
          <a:endParaRPr lang="lv-LV"/>
        </a:p>
      </dgm:t>
    </dgm:pt>
    <dgm:pt modelId="{A511DD56-D380-4FF9-BA8B-962313284DA1}" type="sibTrans" cxnId="{2A03E216-2676-4968-B2A4-C35BE909139A}">
      <dgm:prSet/>
      <dgm:spPr/>
      <dgm:t>
        <a:bodyPr/>
        <a:lstStyle/>
        <a:p>
          <a:endParaRPr lang="lv-LV"/>
        </a:p>
      </dgm:t>
    </dgm:pt>
    <dgm:pt modelId="{6B5D36D6-E35C-42F0-925E-3A3265BEE96D}">
      <dgm:prSet phldrT="[Teksts]"/>
      <dgm:spPr/>
      <dgm:t>
        <a:bodyPr/>
        <a:lstStyle/>
        <a:p>
          <a:r>
            <a:rPr lang="lv-LV"/>
            <a:t>Veidot pārdomātus </a:t>
          </a:r>
          <a:r>
            <a:rPr lang="lv-LV" err="1"/>
            <a:t>apakšpozīciju</a:t>
          </a:r>
          <a:r>
            <a:rPr lang="lv-LV"/>
            <a:t> nosaukumus</a:t>
          </a:r>
        </a:p>
      </dgm:t>
    </dgm:pt>
    <dgm:pt modelId="{976244CB-108F-4AC0-9FC9-8BB2628A647E}" type="parTrans" cxnId="{BA0EDBCB-B12B-4B38-8B71-8ECA3DF3D3B6}">
      <dgm:prSet/>
      <dgm:spPr/>
      <dgm:t>
        <a:bodyPr/>
        <a:lstStyle/>
        <a:p>
          <a:endParaRPr lang="lv-LV"/>
        </a:p>
      </dgm:t>
    </dgm:pt>
    <dgm:pt modelId="{64D93DCE-CFDE-496B-9C7E-17FB2A33613B}" type="sibTrans" cxnId="{BA0EDBCB-B12B-4B38-8B71-8ECA3DF3D3B6}">
      <dgm:prSet/>
      <dgm:spPr/>
      <dgm:t>
        <a:bodyPr/>
        <a:lstStyle/>
        <a:p>
          <a:endParaRPr lang="lv-LV"/>
        </a:p>
      </dgm:t>
    </dgm:pt>
    <dgm:pt modelId="{DBAA21BA-9BC6-4D20-9C20-EF4DB9E5A3BA}">
      <dgm:prSet phldrT="[Teksts]" custT="1"/>
      <dgm:spPr/>
      <dgm:t>
        <a:bodyPr lIns="0" tIns="0" rIns="0" bIns="0"/>
        <a:lstStyle/>
        <a:p>
          <a:r>
            <a:rPr lang="lv-LV" sz="1100"/>
            <a:t>Nodrošina iespēju </a:t>
          </a:r>
          <a:r>
            <a:rPr lang="lv-LV" sz="1100" b="1"/>
            <a:t>elastīgāk reaģēt </a:t>
          </a:r>
          <a:r>
            <a:rPr lang="lv-LV" sz="1100"/>
            <a:t>uz apstākļu un vajadzību maiņu </a:t>
          </a:r>
          <a:r>
            <a:rPr lang="lv-LV" sz="1100" b="1"/>
            <a:t>projekta īstenošanas gaitā</a:t>
          </a:r>
        </a:p>
      </dgm:t>
    </dgm:pt>
    <dgm:pt modelId="{352581B1-F0A1-4CFD-851F-B00B3D65608A}" type="parTrans" cxnId="{EA2BEE82-D3B6-4EB7-B743-3A4AE26CC1EF}">
      <dgm:prSet/>
      <dgm:spPr/>
      <dgm:t>
        <a:bodyPr/>
        <a:lstStyle/>
        <a:p>
          <a:endParaRPr lang="lv-LV"/>
        </a:p>
      </dgm:t>
    </dgm:pt>
    <dgm:pt modelId="{64C68D2C-D5D8-4D88-B18E-8B99E7688BA6}" type="sibTrans" cxnId="{EA2BEE82-D3B6-4EB7-B743-3A4AE26CC1EF}">
      <dgm:prSet/>
      <dgm:spPr/>
      <dgm:t>
        <a:bodyPr/>
        <a:lstStyle/>
        <a:p>
          <a:endParaRPr lang="lv-LV"/>
        </a:p>
      </dgm:t>
    </dgm:pt>
    <dgm:pt modelId="{FCBFF197-E4FD-4D11-ABC6-17ABA0F630A1}">
      <dgm:prSet/>
      <dgm:spPr/>
      <dgm:t>
        <a:bodyPr/>
        <a:lstStyle/>
        <a:p>
          <a:pPr>
            <a:buFont typeface="+mj-lt"/>
            <a:buAutoNum type="arabicParenR"/>
          </a:pPr>
          <a:r>
            <a:rPr lang="lv-LV" i="0"/>
            <a:t>Plānot personāla izmaksas, ieskaitot nodokļus</a:t>
          </a:r>
        </a:p>
      </dgm:t>
    </dgm:pt>
    <dgm:pt modelId="{FD3E7387-6149-44ED-A1F6-2CEB7E29344D}" type="parTrans" cxnId="{6C57A83C-3E7B-4928-9E21-DD9A95495520}">
      <dgm:prSet/>
      <dgm:spPr/>
      <dgm:t>
        <a:bodyPr/>
        <a:lstStyle/>
        <a:p>
          <a:endParaRPr lang="lv-LV"/>
        </a:p>
      </dgm:t>
    </dgm:pt>
    <dgm:pt modelId="{39D8624F-C234-4D1F-A7E9-2EDCA9D64BCB}" type="sibTrans" cxnId="{6C57A83C-3E7B-4928-9E21-DD9A95495520}">
      <dgm:prSet/>
      <dgm:spPr/>
      <dgm:t>
        <a:bodyPr/>
        <a:lstStyle/>
        <a:p>
          <a:endParaRPr lang="lv-LV"/>
        </a:p>
      </dgm:t>
    </dgm:pt>
    <dgm:pt modelId="{E7329E3A-055D-4FE2-90C4-7EBC4553577F}">
      <dgm:prSet custT="1"/>
      <dgm:spPr/>
      <dgm:t>
        <a:bodyPr lIns="0" tIns="0" rIns="0" bIns="0"/>
        <a:lstStyle/>
        <a:p>
          <a:pPr>
            <a:buFont typeface="+mj-lt"/>
            <a:buAutoNum type="arabicParenR"/>
          </a:pPr>
          <a:r>
            <a:rPr lang="lv-LV" sz="1100" b="1" i="0"/>
            <a:t>Darba devēja VSAOI neizdalīt atsevišķā budžeta </a:t>
          </a:r>
          <a:r>
            <a:rPr lang="lv-LV" sz="1100" b="1" i="0" err="1"/>
            <a:t>apakšpozīcijā</a:t>
          </a:r>
          <a:endParaRPr lang="lv-LV" sz="1100" b="1" i="0"/>
        </a:p>
      </dgm:t>
    </dgm:pt>
    <dgm:pt modelId="{D84F3094-E21E-4E08-87A9-E1F3B33F6B83}" type="parTrans" cxnId="{D2F6E9DA-CE17-4E8D-86F4-B93916FDBFE7}">
      <dgm:prSet/>
      <dgm:spPr/>
      <dgm:t>
        <a:bodyPr/>
        <a:lstStyle/>
        <a:p>
          <a:endParaRPr lang="lv-LV"/>
        </a:p>
      </dgm:t>
    </dgm:pt>
    <dgm:pt modelId="{507C53CD-83C7-4116-9D9C-73ECE84C609A}" type="sibTrans" cxnId="{D2F6E9DA-CE17-4E8D-86F4-B93916FDBFE7}">
      <dgm:prSet/>
      <dgm:spPr/>
      <dgm:t>
        <a:bodyPr/>
        <a:lstStyle/>
        <a:p>
          <a:endParaRPr lang="lv-LV"/>
        </a:p>
      </dgm:t>
    </dgm:pt>
    <dgm:pt modelId="{656D6768-2DCD-42DA-BF99-30D0DE33511B}">
      <dgm:prSet phldrT="[Teksts]" custT="1"/>
      <dgm:spPr/>
      <dgm:t>
        <a:bodyPr lIns="0" tIns="0" rIns="0" bIns="0"/>
        <a:lstStyle/>
        <a:p>
          <a:r>
            <a:rPr lang="lv-LV" sz="1100" err="1"/>
            <a:t>Apakšpozīcijas</a:t>
          </a:r>
          <a:r>
            <a:rPr lang="lv-LV" sz="1100"/>
            <a:t> nosaukumu </a:t>
          </a:r>
          <a:r>
            <a:rPr lang="lv-LV" sz="1100" b="1"/>
            <a:t>nobeidzot ar “u.tml.”</a:t>
          </a:r>
        </a:p>
      </dgm:t>
    </dgm:pt>
    <dgm:pt modelId="{CEC144A0-0D33-46C4-A751-8569032AE06C}" type="sibTrans" cxnId="{EBD1D2C8-F81E-4E30-A0EB-5466F7769B82}">
      <dgm:prSet/>
      <dgm:spPr/>
      <dgm:t>
        <a:bodyPr/>
        <a:lstStyle/>
        <a:p>
          <a:endParaRPr lang="lv-LV"/>
        </a:p>
      </dgm:t>
    </dgm:pt>
    <dgm:pt modelId="{1E9ACCB3-4D13-4284-B623-2EAA1947F4F9}" type="parTrans" cxnId="{EBD1D2C8-F81E-4E30-A0EB-5466F7769B82}">
      <dgm:prSet/>
      <dgm:spPr/>
      <dgm:t>
        <a:bodyPr/>
        <a:lstStyle/>
        <a:p>
          <a:endParaRPr lang="lv-LV"/>
        </a:p>
      </dgm:t>
    </dgm:pt>
    <dgm:pt modelId="{F5A9DEBC-C4E0-484B-8FA4-5C4096E0DFBC}">
      <dgm:prSet/>
      <dgm:spPr/>
      <dgm:t>
        <a:bodyPr/>
        <a:lstStyle/>
        <a:p>
          <a:pPr>
            <a:buFont typeface="+mj-lt"/>
            <a:buNone/>
          </a:pPr>
          <a:r>
            <a:rPr lang="lv-LV" b="0" i="0"/>
            <a:t>Projektu detalizācijas pakāpe</a:t>
          </a:r>
        </a:p>
      </dgm:t>
    </dgm:pt>
    <dgm:pt modelId="{A584CA31-58ED-4D3B-953A-2378187453E4}" type="parTrans" cxnId="{7A382724-5180-40CE-965A-80D7AF102F1D}">
      <dgm:prSet/>
      <dgm:spPr/>
      <dgm:t>
        <a:bodyPr/>
        <a:lstStyle/>
        <a:p>
          <a:endParaRPr lang="lv-LV"/>
        </a:p>
      </dgm:t>
    </dgm:pt>
    <dgm:pt modelId="{0D5C676C-BA76-43A6-BC70-CB408C35FED0}" type="sibTrans" cxnId="{7A382724-5180-40CE-965A-80D7AF102F1D}">
      <dgm:prSet/>
      <dgm:spPr/>
      <dgm:t>
        <a:bodyPr/>
        <a:lstStyle/>
        <a:p>
          <a:endParaRPr lang="lv-LV"/>
        </a:p>
      </dgm:t>
    </dgm:pt>
    <dgm:pt modelId="{E581772B-A914-490D-AD47-6AC2C03C213F}">
      <dgm:prSet custT="1"/>
      <dgm:spPr/>
      <dgm:t>
        <a:bodyPr lIns="0" tIns="0" rIns="0" bIns="0"/>
        <a:lstStyle/>
        <a:p>
          <a:pPr>
            <a:buFont typeface="+mj-lt"/>
            <a:buNone/>
          </a:pPr>
          <a:r>
            <a:rPr lang="lv-LV" sz="1050" b="0" i="0"/>
            <a:t>Neveidot detalizācijas pakāpi, kas izslēdz iespēju </a:t>
          </a:r>
          <a:r>
            <a:rPr lang="lv-LV" sz="1050" b="1" i="0"/>
            <a:t>elastīgi reaģēt uz situācijas izmaiņām projekta īstenošanas periodā</a:t>
          </a:r>
        </a:p>
      </dgm:t>
    </dgm:pt>
    <dgm:pt modelId="{7A8684FE-DBAD-41E0-BEC1-7571AC741AA5}" type="parTrans" cxnId="{6D7C7D1F-67FB-40AF-9949-BB3ABA665FAD}">
      <dgm:prSet/>
      <dgm:spPr/>
      <dgm:t>
        <a:bodyPr/>
        <a:lstStyle/>
        <a:p>
          <a:endParaRPr lang="lv-LV"/>
        </a:p>
      </dgm:t>
    </dgm:pt>
    <dgm:pt modelId="{5DC905D8-C901-4175-9ECB-6468EF98E9C2}" type="sibTrans" cxnId="{6D7C7D1F-67FB-40AF-9949-BB3ABA665FAD}">
      <dgm:prSet/>
      <dgm:spPr/>
      <dgm:t>
        <a:bodyPr/>
        <a:lstStyle/>
        <a:p>
          <a:endParaRPr lang="lv-LV"/>
        </a:p>
      </dgm:t>
    </dgm:pt>
    <dgm:pt modelId="{B93514D4-EDB0-43D0-9BF7-864CDCFDE40A}">
      <dgm:prSet custT="1"/>
      <dgm:spPr/>
      <dgm:t>
        <a:bodyPr lIns="0" tIns="0" rIns="0" bIns="0"/>
        <a:lstStyle/>
        <a:p>
          <a:pPr>
            <a:buFont typeface="+mj-lt"/>
            <a:buNone/>
          </a:pPr>
          <a:r>
            <a:rPr lang="lv-LV" sz="1050" b="0" i="0"/>
            <a:t>Piemēram, </a:t>
          </a:r>
          <a:r>
            <a:rPr lang="lv-LV" sz="1050" b="1" i="0"/>
            <a:t>izmaksas</a:t>
          </a:r>
          <a:r>
            <a:rPr lang="lv-LV" sz="1050" b="0" i="0"/>
            <a:t> konferencei </a:t>
          </a:r>
          <a:r>
            <a:rPr lang="lv-LV" sz="1050" b="1" i="0"/>
            <a:t>plānot kopsummā</a:t>
          </a:r>
          <a:r>
            <a:rPr lang="lv-LV" sz="1050" b="0" i="0"/>
            <a:t>, zem budžeta skaidrojumu laukā norādot,  kādas izmaksu pozīcijā ietvertas</a:t>
          </a:r>
        </a:p>
      </dgm:t>
    </dgm:pt>
    <dgm:pt modelId="{2A139B63-5E22-4705-9E12-DC5F2B24E30B}" type="parTrans" cxnId="{D802C381-2BAE-480D-80D8-D2DBE68CFD42}">
      <dgm:prSet/>
      <dgm:spPr/>
      <dgm:t>
        <a:bodyPr/>
        <a:lstStyle/>
        <a:p>
          <a:endParaRPr lang="lv-LV"/>
        </a:p>
      </dgm:t>
    </dgm:pt>
    <dgm:pt modelId="{4D93A3DA-4260-4F86-82C1-B3BFB41979AA}" type="sibTrans" cxnId="{D802C381-2BAE-480D-80D8-D2DBE68CFD42}">
      <dgm:prSet/>
      <dgm:spPr/>
      <dgm:t>
        <a:bodyPr/>
        <a:lstStyle/>
        <a:p>
          <a:endParaRPr lang="lv-LV"/>
        </a:p>
      </dgm:t>
    </dgm:pt>
    <dgm:pt modelId="{B5171109-011C-4CE7-9B0F-27FA454C8747}">
      <dgm:prSet custT="1"/>
      <dgm:spPr/>
      <dgm:t>
        <a:bodyPr lIns="0" tIns="0" rIns="0" bIns="0"/>
        <a:lstStyle/>
        <a:p>
          <a:pPr>
            <a:buFont typeface="+mj-lt"/>
            <a:buNone/>
          </a:pPr>
          <a:r>
            <a:rPr lang="lv-LV" sz="1100" b="1" i="0"/>
            <a:t>Vienlaikus</a:t>
          </a:r>
          <a:r>
            <a:rPr lang="lv-LV" sz="1100" b="0" i="0"/>
            <a:t> </a:t>
          </a:r>
          <a:r>
            <a:rPr lang="lv-LV" sz="1100" b="1" i="0"/>
            <a:t>«Budžeta pozīciju skaidrojums» </a:t>
          </a:r>
          <a:r>
            <a:rPr lang="lv-LV" sz="1100" b="0" i="0"/>
            <a:t>iekļaut </a:t>
          </a:r>
          <a:r>
            <a:rPr lang="lv-LV" sz="1100" b="1" i="0"/>
            <a:t>izmaksu kalkulācijas </a:t>
          </a:r>
          <a:r>
            <a:rPr lang="lv-LV" sz="1100" b="0" i="0"/>
            <a:t>un </a:t>
          </a:r>
          <a:r>
            <a:rPr lang="lv-LV" sz="1100" b="1" i="0"/>
            <a:t>veikto cenu izpēti</a:t>
          </a:r>
        </a:p>
      </dgm:t>
    </dgm:pt>
    <dgm:pt modelId="{EF4A1D81-DEAC-44D7-9367-D0FE0162FB0B}" type="parTrans" cxnId="{62826692-A1B2-4C47-AC67-3349CD8843E3}">
      <dgm:prSet/>
      <dgm:spPr/>
      <dgm:t>
        <a:bodyPr/>
        <a:lstStyle/>
        <a:p>
          <a:endParaRPr lang="lv-LV"/>
        </a:p>
      </dgm:t>
    </dgm:pt>
    <dgm:pt modelId="{0CC02E6B-61B0-4F46-9A43-A79333D4D74A}" type="sibTrans" cxnId="{62826692-A1B2-4C47-AC67-3349CD8843E3}">
      <dgm:prSet/>
      <dgm:spPr/>
      <dgm:t>
        <a:bodyPr/>
        <a:lstStyle/>
        <a:p>
          <a:endParaRPr lang="lv-LV"/>
        </a:p>
      </dgm:t>
    </dgm:pt>
    <dgm:pt modelId="{47E102B5-8969-4B68-86DF-9B9E8DD8F23C}" type="pres">
      <dgm:prSet presAssocID="{7A339E0B-FB6A-4465-ACA7-7FD84E6F6A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F40F76-C187-4437-9294-052AB209211C}" type="pres">
      <dgm:prSet presAssocID="{D698C3A5-C59E-4E36-9752-46B67131A3F7}" presName="root" presStyleCnt="0"/>
      <dgm:spPr/>
    </dgm:pt>
    <dgm:pt modelId="{F7BAFAAB-B256-47CA-9A93-DBAB9BB70DB9}" type="pres">
      <dgm:prSet presAssocID="{D698C3A5-C59E-4E36-9752-46B67131A3F7}" presName="rootComposite" presStyleCnt="0"/>
      <dgm:spPr/>
    </dgm:pt>
    <dgm:pt modelId="{FD23EF69-FD71-4A32-8593-A9D3F58377A7}" type="pres">
      <dgm:prSet presAssocID="{D698C3A5-C59E-4E36-9752-46B67131A3F7}" presName="rootText" presStyleLbl="node1" presStyleIdx="0" presStyleCnt="4"/>
      <dgm:spPr/>
    </dgm:pt>
    <dgm:pt modelId="{3F083A4E-310E-439E-BF5A-4CAF7B667C5A}" type="pres">
      <dgm:prSet presAssocID="{D698C3A5-C59E-4E36-9752-46B67131A3F7}" presName="rootConnector" presStyleLbl="node1" presStyleIdx="0" presStyleCnt="4"/>
      <dgm:spPr/>
    </dgm:pt>
    <dgm:pt modelId="{87E23C15-4F25-472F-BD83-41003BB32E1E}" type="pres">
      <dgm:prSet presAssocID="{D698C3A5-C59E-4E36-9752-46B67131A3F7}" presName="childShape" presStyleCnt="0"/>
      <dgm:spPr/>
    </dgm:pt>
    <dgm:pt modelId="{2ECFB572-3392-412A-B68E-CD13811A6620}" type="pres">
      <dgm:prSet presAssocID="{C9E832BC-A3C4-4B6E-B71F-B32C7C179B02}" presName="Name13" presStyleLbl="parChTrans1D2" presStyleIdx="0" presStyleCnt="8"/>
      <dgm:spPr/>
    </dgm:pt>
    <dgm:pt modelId="{8BB4552F-BD70-4973-AC02-840BAFE74568}" type="pres">
      <dgm:prSet presAssocID="{82FC6C21-0579-4693-95F0-0ADFD9904F28}" presName="childText" presStyleLbl="bgAcc1" presStyleIdx="0" presStyleCnt="8">
        <dgm:presLayoutVars>
          <dgm:bulletEnabled val="1"/>
        </dgm:presLayoutVars>
      </dgm:prSet>
      <dgm:spPr/>
    </dgm:pt>
    <dgm:pt modelId="{8404E9A8-E2E3-43D2-8AD5-961E2A6EDCB0}" type="pres">
      <dgm:prSet presAssocID="{A224D41E-02F7-43DA-BABF-48811C97CE8B}" presName="Name13" presStyleLbl="parChTrans1D2" presStyleIdx="1" presStyleCnt="8"/>
      <dgm:spPr/>
    </dgm:pt>
    <dgm:pt modelId="{EB63AE8D-4FD5-4C71-9325-8AB7F7D58474}" type="pres">
      <dgm:prSet presAssocID="{C8EB7BA1-7427-4F98-AE62-AD355385AA59}" presName="childText" presStyleLbl="bgAcc1" presStyleIdx="1" presStyleCnt="8">
        <dgm:presLayoutVars>
          <dgm:bulletEnabled val="1"/>
        </dgm:presLayoutVars>
      </dgm:prSet>
      <dgm:spPr/>
    </dgm:pt>
    <dgm:pt modelId="{6322E063-4988-4642-B92E-EBA4759891BF}" type="pres">
      <dgm:prSet presAssocID="{6B5D36D6-E35C-42F0-925E-3A3265BEE96D}" presName="root" presStyleCnt="0"/>
      <dgm:spPr/>
    </dgm:pt>
    <dgm:pt modelId="{A86580CD-743D-41AE-AA89-712BC1CD0A74}" type="pres">
      <dgm:prSet presAssocID="{6B5D36D6-E35C-42F0-925E-3A3265BEE96D}" presName="rootComposite" presStyleCnt="0"/>
      <dgm:spPr/>
    </dgm:pt>
    <dgm:pt modelId="{215167CA-D5E1-4BE2-9246-B9D05995F0A1}" type="pres">
      <dgm:prSet presAssocID="{6B5D36D6-E35C-42F0-925E-3A3265BEE96D}" presName="rootText" presStyleLbl="node1" presStyleIdx="1" presStyleCnt="4"/>
      <dgm:spPr/>
    </dgm:pt>
    <dgm:pt modelId="{A0D2BC6D-7AB5-4AC8-B04A-A376DC96F945}" type="pres">
      <dgm:prSet presAssocID="{6B5D36D6-E35C-42F0-925E-3A3265BEE96D}" presName="rootConnector" presStyleLbl="node1" presStyleIdx="1" presStyleCnt="4"/>
      <dgm:spPr/>
    </dgm:pt>
    <dgm:pt modelId="{2445226A-A579-451C-8AEC-E9B7DD65E9CF}" type="pres">
      <dgm:prSet presAssocID="{6B5D36D6-E35C-42F0-925E-3A3265BEE96D}" presName="childShape" presStyleCnt="0"/>
      <dgm:spPr/>
    </dgm:pt>
    <dgm:pt modelId="{1A95922D-0692-4F70-9A7D-C534D98D9E9C}" type="pres">
      <dgm:prSet presAssocID="{1E9ACCB3-4D13-4284-B623-2EAA1947F4F9}" presName="Name13" presStyleLbl="parChTrans1D2" presStyleIdx="2" presStyleCnt="8"/>
      <dgm:spPr/>
    </dgm:pt>
    <dgm:pt modelId="{A33B9303-7713-478C-B187-D9D567D507D6}" type="pres">
      <dgm:prSet presAssocID="{656D6768-2DCD-42DA-BF99-30D0DE33511B}" presName="childText" presStyleLbl="bgAcc1" presStyleIdx="2" presStyleCnt="8">
        <dgm:presLayoutVars>
          <dgm:bulletEnabled val="1"/>
        </dgm:presLayoutVars>
      </dgm:prSet>
      <dgm:spPr/>
    </dgm:pt>
    <dgm:pt modelId="{2172DF54-4214-4C74-B224-8725D47C0FBF}" type="pres">
      <dgm:prSet presAssocID="{352581B1-F0A1-4CFD-851F-B00B3D65608A}" presName="Name13" presStyleLbl="parChTrans1D2" presStyleIdx="3" presStyleCnt="8"/>
      <dgm:spPr/>
    </dgm:pt>
    <dgm:pt modelId="{C5700DE3-7B6D-4497-9F30-FE0AE581F2C5}" type="pres">
      <dgm:prSet presAssocID="{DBAA21BA-9BC6-4D20-9C20-EF4DB9E5A3BA}" presName="childText" presStyleLbl="bgAcc1" presStyleIdx="3" presStyleCnt="8">
        <dgm:presLayoutVars>
          <dgm:bulletEnabled val="1"/>
        </dgm:presLayoutVars>
      </dgm:prSet>
      <dgm:spPr/>
    </dgm:pt>
    <dgm:pt modelId="{F4AADDDA-8A82-479C-B8CF-7B81E0BF5EC2}" type="pres">
      <dgm:prSet presAssocID="{FCBFF197-E4FD-4D11-ABC6-17ABA0F630A1}" presName="root" presStyleCnt="0"/>
      <dgm:spPr/>
    </dgm:pt>
    <dgm:pt modelId="{4EAA1E1C-DBFF-46F0-B644-B375B62BDFE5}" type="pres">
      <dgm:prSet presAssocID="{FCBFF197-E4FD-4D11-ABC6-17ABA0F630A1}" presName="rootComposite" presStyleCnt="0"/>
      <dgm:spPr/>
    </dgm:pt>
    <dgm:pt modelId="{BE2076B7-DB59-4290-B252-5C36545CE740}" type="pres">
      <dgm:prSet presAssocID="{FCBFF197-E4FD-4D11-ABC6-17ABA0F630A1}" presName="rootText" presStyleLbl="node1" presStyleIdx="2" presStyleCnt="4"/>
      <dgm:spPr/>
    </dgm:pt>
    <dgm:pt modelId="{745D89FD-2A9D-494D-A9E8-22B4FC1EF66F}" type="pres">
      <dgm:prSet presAssocID="{FCBFF197-E4FD-4D11-ABC6-17ABA0F630A1}" presName="rootConnector" presStyleLbl="node1" presStyleIdx="2" presStyleCnt="4"/>
      <dgm:spPr/>
    </dgm:pt>
    <dgm:pt modelId="{308E67A4-90D0-42AE-81D6-F89671C74835}" type="pres">
      <dgm:prSet presAssocID="{FCBFF197-E4FD-4D11-ABC6-17ABA0F630A1}" presName="childShape" presStyleCnt="0"/>
      <dgm:spPr/>
    </dgm:pt>
    <dgm:pt modelId="{4AF41D38-6051-428D-BD1E-B1CF1DA1D43B}" type="pres">
      <dgm:prSet presAssocID="{D84F3094-E21E-4E08-87A9-E1F3B33F6B83}" presName="Name13" presStyleLbl="parChTrans1D2" presStyleIdx="4" presStyleCnt="8"/>
      <dgm:spPr/>
    </dgm:pt>
    <dgm:pt modelId="{08DA934F-5150-47E6-81F2-01849AC74952}" type="pres">
      <dgm:prSet presAssocID="{E7329E3A-055D-4FE2-90C4-7EBC4553577F}" presName="childText" presStyleLbl="bgAcc1" presStyleIdx="4" presStyleCnt="8">
        <dgm:presLayoutVars>
          <dgm:bulletEnabled val="1"/>
        </dgm:presLayoutVars>
      </dgm:prSet>
      <dgm:spPr/>
    </dgm:pt>
    <dgm:pt modelId="{A5BC152F-217B-4A90-880D-3EAF9FFDD40D}" type="pres">
      <dgm:prSet presAssocID="{F5A9DEBC-C4E0-484B-8FA4-5C4096E0DFBC}" presName="root" presStyleCnt="0"/>
      <dgm:spPr/>
    </dgm:pt>
    <dgm:pt modelId="{2D2D26BE-A0E7-4CB8-8934-4C6A31B58D47}" type="pres">
      <dgm:prSet presAssocID="{F5A9DEBC-C4E0-484B-8FA4-5C4096E0DFBC}" presName="rootComposite" presStyleCnt="0"/>
      <dgm:spPr/>
    </dgm:pt>
    <dgm:pt modelId="{9B4A92F9-B1B1-4A6A-9160-8F1731BA1AC0}" type="pres">
      <dgm:prSet presAssocID="{F5A9DEBC-C4E0-484B-8FA4-5C4096E0DFBC}" presName="rootText" presStyleLbl="node1" presStyleIdx="3" presStyleCnt="4"/>
      <dgm:spPr/>
    </dgm:pt>
    <dgm:pt modelId="{1D964EC0-0EB2-4252-989D-A12551D5AC63}" type="pres">
      <dgm:prSet presAssocID="{F5A9DEBC-C4E0-484B-8FA4-5C4096E0DFBC}" presName="rootConnector" presStyleLbl="node1" presStyleIdx="3" presStyleCnt="4"/>
      <dgm:spPr/>
    </dgm:pt>
    <dgm:pt modelId="{20AFAB5F-F5D2-4019-A36F-DE76968CE7FA}" type="pres">
      <dgm:prSet presAssocID="{F5A9DEBC-C4E0-484B-8FA4-5C4096E0DFBC}" presName="childShape" presStyleCnt="0"/>
      <dgm:spPr/>
    </dgm:pt>
    <dgm:pt modelId="{6DBBDBDA-C8AD-4A49-8CD0-2560400AA2BE}" type="pres">
      <dgm:prSet presAssocID="{7A8684FE-DBAD-41E0-BEC1-7571AC741AA5}" presName="Name13" presStyleLbl="parChTrans1D2" presStyleIdx="5" presStyleCnt="8"/>
      <dgm:spPr/>
    </dgm:pt>
    <dgm:pt modelId="{BC3F1569-DB31-4B05-9CBA-B4DF0779EDF7}" type="pres">
      <dgm:prSet presAssocID="{E581772B-A914-490D-AD47-6AC2C03C213F}" presName="childText" presStyleLbl="bgAcc1" presStyleIdx="5" presStyleCnt="8">
        <dgm:presLayoutVars>
          <dgm:bulletEnabled val="1"/>
        </dgm:presLayoutVars>
      </dgm:prSet>
      <dgm:spPr/>
    </dgm:pt>
    <dgm:pt modelId="{962B9F51-8AA5-41FB-8BC7-66CFB54C71AA}" type="pres">
      <dgm:prSet presAssocID="{2A139B63-5E22-4705-9E12-DC5F2B24E30B}" presName="Name13" presStyleLbl="parChTrans1D2" presStyleIdx="6" presStyleCnt="8"/>
      <dgm:spPr/>
    </dgm:pt>
    <dgm:pt modelId="{BBEB4B2B-A8CB-4CB5-911A-8E09E661A4E2}" type="pres">
      <dgm:prSet presAssocID="{B93514D4-EDB0-43D0-9BF7-864CDCFDE40A}" presName="childText" presStyleLbl="bgAcc1" presStyleIdx="6" presStyleCnt="8">
        <dgm:presLayoutVars>
          <dgm:bulletEnabled val="1"/>
        </dgm:presLayoutVars>
      </dgm:prSet>
      <dgm:spPr/>
    </dgm:pt>
    <dgm:pt modelId="{AE8198E6-C393-427C-98FB-C638923C12A7}" type="pres">
      <dgm:prSet presAssocID="{EF4A1D81-DEAC-44D7-9367-D0FE0162FB0B}" presName="Name13" presStyleLbl="parChTrans1D2" presStyleIdx="7" presStyleCnt="8"/>
      <dgm:spPr/>
    </dgm:pt>
    <dgm:pt modelId="{C65C9FBE-1BEB-4DD5-9ABB-CBE25A51A72A}" type="pres">
      <dgm:prSet presAssocID="{B5171109-011C-4CE7-9B0F-27FA454C8747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C3D3ED15-D55A-4641-A986-AFB05E58B3E1}" type="presOf" srcId="{6B5D36D6-E35C-42F0-925E-3A3265BEE96D}" destId="{215167CA-D5E1-4BE2-9246-B9D05995F0A1}" srcOrd="0" destOrd="0" presId="urn:microsoft.com/office/officeart/2005/8/layout/hierarchy3"/>
    <dgm:cxn modelId="{2A03E216-2676-4968-B2A4-C35BE909139A}" srcId="{D698C3A5-C59E-4E36-9752-46B67131A3F7}" destId="{C8EB7BA1-7427-4F98-AE62-AD355385AA59}" srcOrd="1" destOrd="0" parTransId="{A224D41E-02F7-43DA-BABF-48811C97CE8B}" sibTransId="{A511DD56-D380-4FF9-BA8B-962313284DA1}"/>
    <dgm:cxn modelId="{735AC917-DD13-4B61-8915-470F4085D1F8}" srcId="{D698C3A5-C59E-4E36-9752-46B67131A3F7}" destId="{82FC6C21-0579-4693-95F0-0ADFD9904F28}" srcOrd="0" destOrd="0" parTransId="{C9E832BC-A3C4-4B6E-B71F-B32C7C179B02}" sibTransId="{AB779942-0CDD-4F00-A91F-CB43E6FB8BF3}"/>
    <dgm:cxn modelId="{8EC3E11A-D799-489B-846D-3DBBE11DD5CD}" type="presOf" srcId="{FCBFF197-E4FD-4D11-ABC6-17ABA0F630A1}" destId="{745D89FD-2A9D-494D-A9E8-22B4FC1EF66F}" srcOrd="1" destOrd="0" presId="urn:microsoft.com/office/officeart/2005/8/layout/hierarchy3"/>
    <dgm:cxn modelId="{6D7C7D1F-67FB-40AF-9949-BB3ABA665FAD}" srcId="{F5A9DEBC-C4E0-484B-8FA4-5C4096E0DFBC}" destId="{E581772B-A914-490D-AD47-6AC2C03C213F}" srcOrd="0" destOrd="0" parTransId="{7A8684FE-DBAD-41E0-BEC1-7571AC741AA5}" sibTransId="{5DC905D8-C901-4175-9ECB-6468EF98E9C2}"/>
    <dgm:cxn modelId="{7A382724-5180-40CE-965A-80D7AF102F1D}" srcId="{7A339E0B-FB6A-4465-ACA7-7FD84E6F6AB7}" destId="{F5A9DEBC-C4E0-484B-8FA4-5C4096E0DFBC}" srcOrd="3" destOrd="0" parTransId="{A584CA31-58ED-4D3B-953A-2378187453E4}" sibTransId="{0D5C676C-BA76-43A6-BC70-CB408C35FED0}"/>
    <dgm:cxn modelId="{1D5A7624-4EE8-4D00-B09D-B5D1E0C28C73}" type="presOf" srcId="{B5171109-011C-4CE7-9B0F-27FA454C8747}" destId="{C65C9FBE-1BEB-4DD5-9ABB-CBE25A51A72A}" srcOrd="0" destOrd="0" presId="urn:microsoft.com/office/officeart/2005/8/layout/hierarchy3"/>
    <dgm:cxn modelId="{F8A4B02A-5710-42E5-A17B-55D990F40F20}" type="presOf" srcId="{EF4A1D81-DEAC-44D7-9367-D0FE0162FB0B}" destId="{AE8198E6-C393-427C-98FB-C638923C12A7}" srcOrd="0" destOrd="0" presId="urn:microsoft.com/office/officeart/2005/8/layout/hierarchy3"/>
    <dgm:cxn modelId="{6B9B202F-EE74-4800-A6B9-2F8D13D70CC6}" type="presOf" srcId="{656D6768-2DCD-42DA-BF99-30D0DE33511B}" destId="{A33B9303-7713-478C-B187-D9D567D507D6}" srcOrd="0" destOrd="0" presId="urn:microsoft.com/office/officeart/2005/8/layout/hierarchy3"/>
    <dgm:cxn modelId="{8B6C3C3A-6DC5-48D2-9C16-DB340F01A288}" type="presOf" srcId="{D698C3A5-C59E-4E36-9752-46B67131A3F7}" destId="{FD23EF69-FD71-4A32-8593-A9D3F58377A7}" srcOrd="0" destOrd="0" presId="urn:microsoft.com/office/officeart/2005/8/layout/hierarchy3"/>
    <dgm:cxn modelId="{6C57A83C-3E7B-4928-9E21-DD9A95495520}" srcId="{7A339E0B-FB6A-4465-ACA7-7FD84E6F6AB7}" destId="{FCBFF197-E4FD-4D11-ABC6-17ABA0F630A1}" srcOrd="2" destOrd="0" parTransId="{FD3E7387-6149-44ED-A1F6-2CEB7E29344D}" sibTransId="{39D8624F-C234-4D1F-A7E9-2EDCA9D64BCB}"/>
    <dgm:cxn modelId="{794BC962-B4C8-47AC-84E7-3C91B964C906}" type="presOf" srcId="{F5A9DEBC-C4E0-484B-8FA4-5C4096E0DFBC}" destId="{9B4A92F9-B1B1-4A6A-9160-8F1731BA1AC0}" srcOrd="0" destOrd="0" presId="urn:microsoft.com/office/officeart/2005/8/layout/hierarchy3"/>
    <dgm:cxn modelId="{A3ADDF70-C3CA-42A6-8141-B0BFEC4EB71B}" type="presOf" srcId="{7A8684FE-DBAD-41E0-BEC1-7571AC741AA5}" destId="{6DBBDBDA-C8AD-4A49-8CD0-2560400AA2BE}" srcOrd="0" destOrd="0" presId="urn:microsoft.com/office/officeart/2005/8/layout/hierarchy3"/>
    <dgm:cxn modelId="{E7DE7473-4403-4020-BA9B-D5D93FDBBCCC}" type="presOf" srcId="{FCBFF197-E4FD-4D11-ABC6-17ABA0F630A1}" destId="{BE2076B7-DB59-4290-B252-5C36545CE740}" srcOrd="0" destOrd="0" presId="urn:microsoft.com/office/officeart/2005/8/layout/hierarchy3"/>
    <dgm:cxn modelId="{5230A57E-8D40-46E6-ADBE-E73A693258D1}" type="presOf" srcId="{D698C3A5-C59E-4E36-9752-46B67131A3F7}" destId="{3F083A4E-310E-439E-BF5A-4CAF7B667C5A}" srcOrd="1" destOrd="0" presId="urn:microsoft.com/office/officeart/2005/8/layout/hierarchy3"/>
    <dgm:cxn modelId="{11B6BE81-38A5-4C68-8D59-2D9DF7F2EC86}" type="presOf" srcId="{C8EB7BA1-7427-4F98-AE62-AD355385AA59}" destId="{EB63AE8D-4FD5-4C71-9325-8AB7F7D58474}" srcOrd="0" destOrd="0" presId="urn:microsoft.com/office/officeart/2005/8/layout/hierarchy3"/>
    <dgm:cxn modelId="{D802C381-2BAE-480D-80D8-D2DBE68CFD42}" srcId="{F5A9DEBC-C4E0-484B-8FA4-5C4096E0DFBC}" destId="{B93514D4-EDB0-43D0-9BF7-864CDCFDE40A}" srcOrd="1" destOrd="0" parTransId="{2A139B63-5E22-4705-9E12-DC5F2B24E30B}" sibTransId="{4D93A3DA-4260-4F86-82C1-B3BFB41979AA}"/>
    <dgm:cxn modelId="{EA2BEE82-D3B6-4EB7-B743-3A4AE26CC1EF}" srcId="{6B5D36D6-E35C-42F0-925E-3A3265BEE96D}" destId="{DBAA21BA-9BC6-4D20-9C20-EF4DB9E5A3BA}" srcOrd="1" destOrd="0" parTransId="{352581B1-F0A1-4CFD-851F-B00B3D65608A}" sibTransId="{64C68D2C-D5D8-4D88-B18E-8B99E7688BA6}"/>
    <dgm:cxn modelId="{C3AC7884-4CA6-4071-BEC6-69A37D1FAA9A}" type="presOf" srcId="{E7329E3A-055D-4FE2-90C4-7EBC4553577F}" destId="{08DA934F-5150-47E6-81F2-01849AC74952}" srcOrd="0" destOrd="0" presId="urn:microsoft.com/office/officeart/2005/8/layout/hierarchy3"/>
    <dgm:cxn modelId="{905FB989-EBA9-4417-BEBF-0A042EA98951}" type="presOf" srcId="{E581772B-A914-490D-AD47-6AC2C03C213F}" destId="{BC3F1569-DB31-4B05-9CBA-B4DF0779EDF7}" srcOrd="0" destOrd="0" presId="urn:microsoft.com/office/officeart/2005/8/layout/hierarchy3"/>
    <dgm:cxn modelId="{785F818B-53BE-4497-A43B-8828D16C38BD}" type="presOf" srcId="{DBAA21BA-9BC6-4D20-9C20-EF4DB9E5A3BA}" destId="{C5700DE3-7B6D-4497-9F30-FE0AE581F2C5}" srcOrd="0" destOrd="0" presId="urn:microsoft.com/office/officeart/2005/8/layout/hierarchy3"/>
    <dgm:cxn modelId="{62826692-A1B2-4C47-AC67-3349CD8843E3}" srcId="{F5A9DEBC-C4E0-484B-8FA4-5C4096E0DFBC}" destId="{B5171109-011C-4CE7-9B0F-27FA454C8747}" srcOrd="2" destOrd="0" parTransId="{EF4A1D81-DEAC-44D7-9367-D0FE0162FB0B}" sibTransId="{0CC02E6B-61B0-4F46-9A43-A79333D4D74A}"/>
    <dgm:cxn modelId="{26CDB492-1D4F-4F61-853F-CC09D6382B61}" type="presOf" srcId="{6B5D36D6-E35C-42F0-925E-3A3265BEE96D}" destId="{A0D2BC6D-7AB5-4AC8-B04A-A376DC96F945}" srcOrd="1" destOrd="0" presId="urn:microsoft.com/office/officeart/2005/8/layout/hierarchy3"/>
    <dgm:cxn modelId="{7031F9A5-EAAA-49FE-8685-DE60CC22DBCD}" type="presOf" srcId="{352581B1-F0A1-4CFD-851F-B00B3D65608A}" destId="{2172DF54-4214-4C74-B224-8725D47C0FBF}" srcOrd="0" destOrd="0" presId="urn:microsoft.com/office/officeart/2005/8/layout/hierarchy3"/>
    <dgm:cxn modelId="{870790BC-B079-4D84-96D5-85D9086645D4}" type="presOf" srcId="{2A139B63-5E22-4705-9E12-DC5F2B24E30B}" destId="{962B9F51-8AA5-41FB-8BC7-66CFB54C71AA}" srcOrd="0" destOrd="0" presId="urn:microsoft.com/office/officeart/2005/8/layout/hierarchy3"/>
    <dgm:cxn modelId="{FF5C2AC0-493F-4568-BF3D-ADAE77FD6AC8}" type="presOf" srcId="{D84F3094-E21E-4E08-87A9-E1F3B33F6B83}" destId="{4AF41D38-6051-428D-BD1E-B1CF1DA1D43B}" srcOrd="0" destOrd="0" presId="urn:microsoft.com/office/officeart/2005/8/layout/hierarchy3"/>
    <dgm:cxn modelId="{EBD1D2C8-F81E-4E30-A0EB-5466F7769B82}" srcId="{6B5D36D6-E35C-42F0-925E-3A3265BEE96D}" destId="{656D6768-2DCD-42DA-BF99-30D0DE33511B}" srcOrd="0" destOrd="0" parTransId="{1E9ACCB3-4D13-4284-B623-2EAA1947F4F9}" sibTransId="{CEC144A0-0D33-46C4-A751-8569032AE06C}"/>
    <dgm:cxn modelId="{B0E5DFCA-814B-4CBB-8137-BD59846FAD79}" srcId="{7A339E0B-FB6A-4465-ACA7-7FD84E6F6AB7}" destId="{D698C3A5-C59E-4E36-9752-46B67131A3F7}" srcOrd="0" destOrd="0" parTransId="{7A52F7F7-08C9-45CF-AEF9-94208CD915B1}" sibTransId="{4ABDEE70-826F-4900-BA8B-9EF8A72D2432}"/>
    <dgm:cxn modelId="{2CF1A3CB-03A1-4D5A-A32D-09FC21887CF9}" type="presOf" srcId="{1E9ACCB3-4D13-4284-B623-2EAA1947F4F9}" destId="{1A95922D-0692-4F70-9A7D-C534D98D9E9C}" srcOrd="0" destOrd="0" presId="urn:microsoft.com/office/officeart/2005/8/layout/hierarchy3"/>
    <dgm:cxn modelId="{BA0EDBCB-B12B-4B38-8B71-8ECA3DF3D3B6}" srcId="{7A339E0B-FB6A-4465-ACA7-7FD84E6F6AB7}" destId="{6B5D36D6-E35C-42F0-925E-3A3265BEE96D}" srcOrd="1" destOrd="0" parTransId="{976244CB-108F-4AC0-9FC9-8BB2628A647E}" sibTransId="{64D93DCE-CFDE-496B-9C7E-17FB2A33613B}"/>
    <dgm:cxn modelId="{6AA095D4-478E-418E-8540-FD84B8D009D9}" type="presOf" srcId="{B93514D4-EDB0-43D0-9BF7-864CDCFDE40A}" destId="{BBEB4B2B-A8CB-4CB5-911A-8E09E661A4E2}" srcOrd="0" destOrd="0" presId="urn:microsoft.com/office/officeart/2005/8/layout/hierarchy3"/>
    <dgm:cxn modelId="{77F2DAD5-E103-4326-93FF-569E23438F07}" type="presOf" srcId="{A224D41E-02F7-43DA-BABF-48811C97CE8B}" destId="{8404E9A8-E2E3-43D2-8AD5-961E2A6EDCB0}" srcOrd="0" destOrd="0" presId="urn:microsoft.com/office/officeart/2005/8/layout/hierarchy3"/>
    <dgm:cxn modelId="{D2F6E9DA-CE17-4E8D-86F4-B93916FDBFE7}" srcId="{FCBFF197-E4FD-4D11-ABC6-17ABA0F630A1}" destId="{E7329E3A-055D-4FE2-90C4-7EBC4553577F}" srcOrd="0" destOrd="0" parTransId="{D84F3094-E21E-4E08-87A9-E1F3B33F6B83}" sibTransId="{507C53CD-83C7-4116-9D9C-73ECE84C609A}"/>
    <dgm:cxn modelId="{F7604EDD-9FC9-4F6A-A889-3E701F37EFF2}" type="presOf" srcId="{7A339E0B-FB6A-4465-ACA7-7FD84E6F6AB7}" destId="{47E102B5-8969-4B68-86DF-9B9E8DD8F23C}" srcOrd="0" destOrd="0" presId="urn:microsoft.com/office/officeart/2005/8/layout/hierarchy3"/>
    <dgm:cxn modelId="{1462D1DD-FAC4-41E5-9BBF-88F4FE899DDB}" type="presOf" srcId="{C9E832BC-A3C4-4B6E-B71F-B32C7C179B02}" destId="{2ECFB572-3392-412A-B68E-CD13811A6620}" srcOrd="0" destOrd="0" presId="urn:microsoft.com/office/officeart/2005/8/layout/hierarchy3"/>
    <dgm:cxn modelId="{626049E7-C1D5-48DF-B885-74E00063AFDB}" type="presOf" srcId="{82FC6C21-0579-4693-95F0-0ADFD9904F28}" destId="{8BB4552F-BD70-4973-AC02-840BAFE74568}" srcOrd="0" destOrd="0" presId="urn:microsoft.com/office/officeart/2005/8/layout/hierarchy3"/>
    <dgm:cxn modelId="{8D8394F1-010D-47A0-A85A-F0BE9C0525C6}" type="presOf" srcId="{F5A9DEBC-C4E0-484B-8FA4-5C4096E0DFBC}" destId="{1D964EC0-0EB2-4252-989D-A12551D5AC63}" srcOrd="1" destOrd="0" presId="urn:microsoft.com/office/officeart/2005/8/layout/hierarchy3"/>
    <dgm:cxn modelId="{DE6F10CC-01DB-49AD-8354-5173030FB09D}" type="presParOf" srcId="{47E102B5-8969-4B68-86DF-9B9E8DD8F23C}" destId="{E9F40F76-C187-4437-9294-052AB209211C}" srcOrd="0" destOrd="0" presId="urn:microsoft.com/office/officeart/2005/8/layout/hierarchy3"/>
    <dgm:cxn modelId="{EE798BB2-5E88-4B36-A4A8-1DAA0D4B4F2C}" type="presParOf" srcId="{E9F40F76-C187-4437-9294-052AB209211C}" destId="{F7BAFAAB-B256-47CA-9A93-DBAB9BB70DB9}" srcOrd="0" destOrd="0" presId="urn:microsoft.com/office/officeart/2005/8/layout/hierarchy3"/>
    <dgm:cxn modelId="{01483F8E-E63A-4287-A8EC-16D14F2B2A6D}" type="presParOf" srcId="{F7BAFAAB-B256-47CA-9A93-DBAB9BB70DB9}" destId="{FD23EF69-FD71-4A32-8593-A9D3F58377A7}" srcOrd="0" destOrd="0" presId="urn:microsoft.com/office/officeart/2005/8/layout/hierarchy3"/>
    <dgm:cxn modelId="{04373909-7DF2-459B-8BA3-58A348EB4DE8}" type="presParOf" srcId="{F7BAFAAB-B256-47CA-9A93-DBAB9BB70DB9}" destId="{3F083A4E-310E-439E-BF5A-4CAF7B667C5A}" srcOrd="1" destOrd="0" presId="urn:microsoft.com/office/officeart/2005/8/layout/hierarchy3"/>
    <dgm:cxn modelId="{3DA85AFA-C8DD-4186-8C7A-7286133F9B45}" type="presParOf" srcId="{E9F40F76-C187-4437-9294-052AB209211C}" destId="{87E23C15-4F25-472F-BD83-41003BB32E1E}" srcOrd="1" destOrd="0" presId="urn:microsoft.com/office/officeart/2005/8/layout/hierarchy3"/>
    <dgm:cxn modelId="{6ED5A013-D339-4BB6-8493-14236686220A}" type="presParOf" srcId="{87E23C15-4F25-472F-BD83-41003BB32E1E}" destId="{2ECFB572-3392-412A-B68E-CD13811A6620}" srcOrd="0" destOrd="0" presId="urn:microsoft.com/office/officeart/2005/8/layout/hierarchy3"/>
    <dgm:cxn modelId="{61D5036A-B92A-4E6D-A346-200DEB366D3E}" type="presParOf" srcId="{87E23C15-4F25-472F-BD83-41003BB32E1E}" destId="{8BB4552F-BD70-4973-AC02-840BAFE74568}" srcOrd="1" destOrd="0" presId="urn:microsoft.com/office/officeart/2005/8/layout/hierarchy3"/>
    <dgm:cxn modelId="{4EE4707B-2314-4644-BDCB-0A2B65EE67A7}" type="presParOf" srcId="{87E23C15-4F25-472F-BD83-41003BB32E1E}" destId="{8404E9A8-E2E3-43D2-8AD5-961E2A6EDCB0}" srcOrd="2" destOrd="0" presId="urn:microsoft.com/office/officeart/2005/8/layout/hierarchy3"/>
    <dgm:cxn modelId="{663D79C3-C673-4D0E-A3CD-FFF1816E2346}" type="presParOf" srcId="{87E23C15-4F25-472F-BD83-41003BB32E1E}" destId="{EB63AE8D-4FD5-4C71-9325-8AB7F7D58474}" srcOrd="3" destOrd="0" presId="urn:microsoft.com/office/officeart/2005/8/layout/hierarchy3"/>
    <dgm:cxn modelId="{F8967C51-7EB8-46F8-9192-393D9B7375D4}" type="presParOf" srcId="{47E102B5-8969-4B68-86DF-9B9E8DD8F23C}" destId="{6322E063-4988-4642-B92E-EBA4759891BF}" srcOrd="1" destOrd="0" presId="urn:microsoft.com/office/officeart/2005/8/layout/hierarchy3"/>
    <dgm:cxn modelId="{37739525-2F53-426C-A51A-DC3643353098}" type="presParOf" srcId="{6322E063-4988-4642-B92E-EBA4759891BF}" destId="{A86580CD-743D-41AE-AA89-712BC1CD0A74}" srcOrd="0" destOrd="0" presId="urn:microsoft.com/office/officeart/2005/8/layout/hierarchy3"/>
    <dgm:cxn modelId="{097416BE-850A-4240-A849-9CB923FEEC4C}" type="presParOf" srcId="{A86580CD-743D-41AE-AA89-712BC1CD0A74}" destId="{215167CA-D5E1-4BE2-9246-B9D05995F0A1}" srcOrd="0" destOrd="0" presId="urn:microsoft.com/office/officeart/2005/8/layout/hierarchy3"/>
    <dgm:cxn modelId="{D5DB8231-4141-4AE9-BD28-050D219EDF0C}" type="presParOf" srcId="{A86580CD-743D-41AE-AA89-712BC1CD0A74}" destId="{A0D2BC6D-7AB5-4AC8-B04A-A376DC96F945}" srcOrd="1" destOrd="0" presId="urn:microsoft.com/office/officeart/2005/8/layout/hierarchy3"/>
    <dgm:cxn modelId="{B7B954D6-39FE-4133-98FC-DE532ABB47F6}" type="presParOf" srcId="{6322E063-4988-4642-B92E-EBA4759891BF}" destId="{2445226A-A579-451C-8AEC-E9B7DD65E9CF}" srcOrd="1" destOrd="0" presId="urn:microsoft.com/office/officeart/2005/8/layout/hierarchy3"/>
    <dgm:cxn modelId="{2F2207A4-952A-408C-A92B-70155FA4C2A4}" type="presParOf" srcId="{2445226A-A579-451C-8AEC-E9B7DD65E9CF}" destId="{1A95922D-0692-4F70-9A7D-C534D98D9E9C}" srcOrd="0" destOrd="0" presId="urn:microsoft.com/office/officeart/2005/8/layout/hierarchy3"/>
    <dgm:cxn modelId="{2906BA01-C87B-4147-B503-2C14EFB01DC2}" type="presParOf" srcId="{2445226A-A579-451C-8AEC-E9B7DD65E9CF}" destId="{A33B9303-7713-478C-B187-D9D567D507D6}" srcOrd="1" destOrd="0" presId="urn:microsoft.com/office/officeart/2005/8/layout/hierarchy3"/>
    <dgm:cxn modelId="{CE1D78FF-D0BB-4A27-B6EE-788BB87202E1}" type="presParOf" srcId="{2445226A-A579-451C-8AEC-E9B7DD65E9CF}" destId="{2172DF54-4214-4C74-B224-8725D47C0FBF}" srcOrd="2" destOrd="0" presId="urn:microsoft.com/office/officeart/2005/8/layout/hierarchy3"/>
    <dgm:cxn modelId="{64D4D7A3-54B7-41FE-83C1-EBEB8DA65324}" type="presParOf" srcId="{2445226A-A579-451C-8AEC-E9B7DD65E9CF}" destId="{C5700DE3-7B6D-4497-9F30-FE0AE581F2C5}" srcOrd="3" destOrd="0" presId="urn:microsoft.com/office/officeart/2005/8/layout/hierarchy3"/>
    <dgm:cxn modelId="{BED3B73F-9A69-4F46-9C56-B2017D615AC0}" type="presParOf" srcId="{47E102B5-8969-4B68-86DF-9B9E8DD8F23C}" destId="{F4AADDDA-8A82-479C-B8CF-7B81E0BF5EC2}" srcOrd="2" destOrd="0" presId="urn:microsoft.com/office/officeart/2005/8/layout/hierarchy3"/>
    <dgm:cxn modelId="{DDF751D0-2861-4D1C-AA38-38A3C8CEA221}" type="presParOf" srcId="{F4AADDDA-8A82-479C-B8CF-7B81E0BF5EC2}" destId="{4EAA1E1C-DBFF-46F0-B644-B375B62BDFE5}" srcOrd="0" destOrd="0" presId="urn:microsoft.com/office/officeart/2005/8/layout/hierarchy3"/>
    <dgm:cxn modelId="{619901FA-EA95-44A6-AC7A-DC264B7EE21C}" type="presParOf" srcId="{4EAA1E1C-DBFF-46F0-B644-B375B62BDFE5}" destId="{BE2076B7-DB59-4290-B252-5C36545CE740}" srcOrd="0" destOrd="0" presId="urn:microsoft.com/office/officeart/2005/8/layout/hierarchy3"/>
    <dgm:cxn modelId="{7A9FD3E1-0567-4898-8E9C-2631ECBA3AEE}" type="presParOf" srcId="{4EAA1E1C-DBFF-46F0-B644-B375B62BDFE5}" destId="{745D89FD-2A9D-494D-A9E8-22B4FC1EF66F}" srcOrd="1" destOrd="0" presId="urn:microsoft.com/office/officeart/2005/8/layout/hierarchy3"/>
    <dgm:cxn modelId="{FE50404E-103C-4954-97DC-B2C064CDA30D}" type="presParOf" srcId="{F4AADDDA-8A82-479C-B8CF-7B81E0BF5EC2}" destId="{308E67A4-90D0-42AE-81D6-F89671C74835}" srcOrd="1" destOrd="0" presId="urn:microsoft.com/office/officeart/2005/8/layout/hierarchy3"/>
    <dgm:cxn modelId="{D29D0D23-24E5-4826-A1DD-4F8A5D5E3640}" type="presParOf" srcId="{308E67A4-90D0-42AE-81D6-F89671C74835}" destId="{4AF41D38-6051-428D-BD1E-B1CF1DA1D43B}" srcOrd="0" destOrd="0" presId="urn:microsoft.com/office/officeart/2005/8/layout/hierarchy3"/>
    <dgm:cxn modelId="{B5125802-3A07-4183-931D-650D2EDA4AAC}" type="presParOf" srcId="{308E67A4-90D0-42AE-81D6-F89671C74835}" destId="{08DA934F-5150-47E6-81F2-01849AC74952}" srcOrd="1" destOrd="0" presId="urn:microsoft.com/office/officeart/2005/8/layout/hierarchy3"/>
    <dgm:cxn modelId="{3FC30E67-AB2A-48C3-8E53-9D0335C721CC}" type="presParOf" srcId="{47E102B5-8969-4B68-86DF-9B9E8DD8F23C}" destId="{A5BC152F-217B-4A90-880D-3EAF9FFDD40D}" srcOrd="3" destOrd="0" presId="urn:microsoft.com/office/officeart/2005/8/layout/hierarchy3"/>
    <dgm:cxn modelId="{27BA54D6-176A-4C02-A41D-ADB6DAC7611A}" type="presParOf" srcId="{A5BC152F-217B-4A90-880D-3EAF9FFDD40D}" destId="{2D2D26BE-A0E7-4CB8-8934-4C6A31B58D47}" srcOrd="0" destOrd="0" presId="urn:microsoft.com/office/officeart/2005/8/layout/hierarchy3"/>
    <dgm:cxn modelId="{84B09B90-CDFF-4DC5-A32A-744B7BB2D0C7}" type="presParOf" srcId="{2D2D26BE-A0E7-4CB8-8934-4C6A31B58D47}" destId="{9B4A92F9-B1B1-4A6A-9160-8F1731BA1AC0}" srcOrd="0" destOrd="0" presId="urn:microsoft.com/office/officeart/2005/8/layout/hierarchy3"/>
    <dgm:cxn modelId="{190932D9-0F93-4355-8582-2300F8ADAE42}" type="presParOf" srcId="{2D2D26BE-A0E7-4CB8-8934-4C6A31B58D47}" destId="{1D964EC0-0EB2-4252-989D-A12551D5AC63}" srcOrd="1" destOrd="0" presId="urn:microsoft.com/office/officeart/2005/8/layout/hierarchy3"/>
    <dgm:cxn modelId="{2EABF14D-635D-4258-B8B1-0D19EFD79031}" type="presParOf" srcId="{A5BC152F-217B-4A90-880D-3EAF9FFDD40D}" destId="{20AFAB5F-F5D2-4019-A36F-DE76968CE7FA}" srcOrd="1" destOrd="0" presId="urn:microsoft.com/office/officeart/2005/8/layout/hierarchy3"/>
    <dgm:cxn modelId="{AA4D8937-8E1D-47C5-8C0F-F1450BCF2A16}" type="presParOf" srcId="{20AFAB5F-F5D2-4019-A36F-DE76968CE7FA}" destId="{6DBBDBDA-C8AD-4A49-8CD0-2560400AA2BE}" srcOrd="0" destOrd="0" presId="urn:microsoft.com/office/officeart/2005/8/layout/hierarchy3"/>
    <dgm:cxn modelId="{EDC99A68-A731-4415-816C-D90B3AE11FA1}" type="presParOf" srcId="{20AFAB5F-F5D2-4019-A36F-DE76968CE7FA}" destId="{BC3F1569-DB31-4B05-9CBA-B4DF0779EDF7}" srcOrd="1" destOrd="0" presId="urn:microsoft.com/office/officeart/2005/8/layout/hierarchy3"/>
    <dgm:cxn modelId="{71280B53-A5BF-407F-8F20-F567787255EF}" type="presParOf" srcId="{20AFAB5F-F5D2-4019-A36F-DE76968CE7FA}" destId="{962B9F51-8AA5-41FB-8BC7-66CFB54C71AA}" srcOrd="2" destOrd="0" presId="urn:microsoft.com/office/officeart/2005/8/layout/hierarchy3"/>
    <dgm:cxn modelId="{8DCC1427-8DC4-4D79-8621-D9A22352C4F7}" type="presParOf" srcId="{20AFAB5F-F5D2-4019-A36F-DE76968CE7FA}" destId="{BBEB4B2B-A8CB-4CB5-911A-8E09E661A4E2}" srcOrd="3" destOrd="0" presId="urn:microsoft.com/office/officeart/2005/8/layout/hierarchy3"/>
    <dgm:cxn modelId="{B9A62331-9F46-4C12-89D5-7C056EAE4E6A}" type="presParOf" srcId="{20AFAB5F-F5D2-4019-A36F-DE76968CE7FA}" destId="{AE8198E6-C393-427C-98FB-C638923C12A7}" srcOrd="4" destOrd="0" presId="urn:microsoft.com/office/officeart/2005/8/layout/hierarchy3"/>
    <dgm:cxn modelId="{29AFC137-8181-4F59-9E9A-99E879EF5CFB}" type="presParOf" srcId="{20AFAB5F-F5D2-4019-A36F-DE76968CE7FA}" destId="{C65C9FBE-1BEB-4DD5-9ABB-CBE25A51A72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346551-281E-4444-A07B-EF66EEA87721}" type="doc">
      <dgm:prSet loTypeId="urn:microsoft.com/office/officeart/2005/8/layout/hProcess11" loCatId="process" qsTypeId="urn:microsoft.com/office/officeart/2005/8/quickstyle/simple4" qsCatId="simple" csTypeId="urn:microsoft.com/office/officeart/2005/8/colors/accent2_2" csCatId="accent2" phldr="1"/>
      <dgm:spPr/>
    </dgm:pt>
    <dgm:pt modelId="{49289C5C-BA8F-45B0-8E1E-92927BF39AE8}">
      <dgm:prSet phldrT="[Teksts]"/>
      <dgm:spPr/>
      <dgm:t>
        <a:bodyPr/>
        <a:lstStyle/>
        <a:p>
          <a:r>
            <a:rPr lang="lv-LV"/>
            <a:t>2025.gada janvāris: 1.avanss </a:t>
          </a:r>
          <a:r>
            <a:rPr lang="lv-LV" b="1"/>
            <a:t>70% </a:t>
          </a:r>
        </a:p>
        <a:p>
          <a:r>
            <a:rPr lang="lv-LV"/>
            <a:t>(5 DD pēc līguma noslēgšanas) </a:t>
          </a:r>
        </a:p>
      </dgm:t>
    </dgm:pt>
    <dgm:pt modelId="{889999BD-1051-4BFA-B622-A4371CB11760}" type="parTrans" cxnId="{A88EEEFB-5023-4092-AD1B-D6C3429E9C62}">
      <dgm:prSet/>
      <dgm:spPr/>
      <dgm:t>
        <a:bodyPr/>
        <a:lstStyle/>
        <a:p>
          <a:endParaRPr lang="lv-LV"/>
        </a:p>
      </dgm:t>
    </dgm:pt>
    <dgm:pt modelId="{7471F084-D8DA-4E27-8EB5-92B873536BCE}" type="sibTrans" cxnId="{A88EEEFB-5023-4092-AD1B-D6C3429E9C62}">
      <dgm:prSet/>
      <dgm:spPr/>
      <dgm:t>
        <a:bodyPr/>
        <a:lstStyle/>
        <a:p>
          <a:endParaRPr lang="lv-LV"/>
        </a:p>
      </dgm:t>
    </dgm:pt>
    <dgm:pt modelId="{E85C17FF-8FA9-4EC7-AF99-B5164C70863A}">
      <dgm:prSet phldrT="[Teksts]"/>
      <dgm:spPr/>
      <dgm:t>
        <a:bodyPr/>
        <a:lstStyle/>
        <a:p>
          <a:r>
            <a:rPr lang="lv-LV"/>
            <a:t>2025.gada vasara: 2.avanss </a:t>
          </a:r>
          <a:r>
            <a:rPr lang="lv-LV" b="1"/>
            <a:t>20% </a:t>
          </a:r>
        </a:p>
        <a:p>
          <a:r>
            <a:rPr lang="lv-LV"/>
            <a:t>(5 DD pēc starpposma pārskata* apstiprināšanas)</a:t>
          </a:r>
        </a:p>
      </dgm:t>
    </dgm:pt>
    <dgm:pt modelId="{D37B78AE-3CB7-4272-9782-B2A4BB747B91}" type="parTrans" cxnId="{FBD1E72B-B018-482B-9B2F-D2C68E2783A9}">
      <dgm:prSet/>
      <dgm:spPr/>
      <dgm:t>
        <a:bodyPr/>
        <a:lstStyle/>
        <a:p>
          <a:endParaRPr lang="lv-LV"/>
        </a:p>
      </dgm:t>
    </dgm:pt>
    <dgm:pt modelId="{4E614B04-8838-48FE-B111-1672AD1B639D}" type="sibTrans" cxnId="{FBD1E72B-B018-482B-9B2F-D2C68E2783A9}">
      <dgm:prSet/>
      <dgm:spPr/>
      <dgm:t>
        <a:bodyPr/>
        <a:lstStyle/>
        <a:p>
          <a:endParaRPr lang="lv-LV"/>
        </a:p>
      </dgm:t>
    </dgm:pt>
    <dgm:pt modelId="{47486175-0AA0-4A58-9BC3-6A5D97FCB04E}">
      <dgm:prSet phldrT="[Teksts]"/>
      <dgm:spPr/>
      <dgm:t>
        <a:bodyPr/>
        <a:lstStyle/>
        <a:p>
          <a:r>
            <a:rPr lang="lv-LV" b="1"/>
            <a:t>Līdz 2025.gada 20.decembrim</a:t>
          </a:r>
          <a:r>
            <a:rPr lang="lv-LV"/>
            <a:t>: noslēguma maksājums</a:t>
          </a:r>
        </a:p>
        <a:p>
          <a:r>
            <a:rPr lang="lv-LV"/>
            <a:t>(5 DD laikā pēc noslēguma pārskata apstiprināšanas)</a:t>
          </a:r>
        </a:p>
      </dgm:t>
    </dgm:pt>
    <dgm:pt modelId="{0A82BFFA-C884-4A4B-ABCD-497AA6E2A8EE}" type="parTrans" cxnId="{5811A78B-B8FA-42B5-A567-3258AEE0BDF4}">
      <dgm:prSet/>
      <dgm:spPr/>
      <dgm:t>
        <a:bodyPr/>
        <a:lstStyle/>
        <a:p>
          <a:endParaRPr lang="lv-LV"/>
        </a:p>
      </dgm:t>
    </dgm:pt>
    <dgm:pt modelId="{174328E4-2B6F-4988-A883-89F8F7AA8922}" type="sibTrans" cxnId="{5811A78B-B8FA-42B5-A567-3258AEE0BDF4}">
      <dgm:prSet/>
      <dgm:spPr/>
      <dgm:t>
        <a:bodyPr/>
        <a:lstStyle/>
        <a:p>
          <a:endParaRPr lang="lv-LV"/>
        </a:p>
      </dgm:t>
    </dgm:pt>
    <dgm:pt modelId="{33A4413D-370F-42A2-80E2-E5A8E9AE4F7F}" type="pres">
      <dgm:prSet presAssocID="{67346551-281E-4444-A07B-EF66EEA87721}" presName="Name0" presStyleCnt="0">
        <dgm:presLayoutVars>
          <dgm:dir/>
          <dgm:resizeHandles val="exact"/>
        </dgm:presLayoutVars>
      </dgm:prSet>
      <dgm:spPr/>
    </dgm:pt>
    <dgm:pt modelId="{FDC36935-0831-4A0C-B806-64562DEDD6E4}" type="pres">
      <dgm:prSet presAssocID="{67346551-281E-4444-A07B-EF66EEA87721}" presName="arrow" presStyleLbl="bgShp" presStyleIdx="0" presStyleCnt="1"/>
      <dgm:spPr/>
    </dgm:pt>
    <dgm:pt modelId="{CB3812CB-64BB-4AA1-ACC3-B9773120D485}" type="pres">
      <dgm:prSet presAssocID="{67346551-281E-4444-A07B-EF66EEA87721}" presName="points" presStyleCnt="0"/>
      <dgm:spPr/>
    </dgm:pt>
    <dgm:pt modelId="{E7EAB84E-F3BC-402A-80E6-27B397E5E2A3}" type="pres">
      <dgm:prSet presAssocID="{49289C5C-BA8F-45B0-8E1E-92927BF39AE8}" presName="compositeA" presStyleCnt="0"/>
      <dgm:spPr/>
    </dgm:pt>
    <dgm:pt modelId="{467DB15B-D991-4DEA-A472-BF3903A7F27F}" type="pres">
      <dgm:prSet presAssocID="{49289C5C-BA8F-45B0-8E1E-92927BF39AE8}" presName="textA" presStyleLbl="revTx" presStyleIdx="0" presStyleCnt="3">
        <dgm:presLayoutVars>
          <dgm:bulletEnabled val="1"/>
        </dgm:presLayoutVars>
      </dgm:prSet>
      <dgm:spPr/>
    </dgm:pt>
    <dgm:pt modelId="{4E3E38C8-684F-4FF6-B9E4-EAB2594CB6E2}" type="pres">
      <dgm:prSet presAssocID="{49289C5C-BA8F-45B0-8E1E-92927BF39AE8}" presName="circleA" presStyleLbl="node1" presStyleIdx="0" presStyleCnt="3" custLinFactNeighborY="452"/>
      <dgm:spPr/>
    </dgm:pt>
    <dgm:pt modelId="{FDF7DA65-8292-4EA3-919C-AF1FAE8BCCE8}" type="pres">
      <dgm:prSet presAssocID="{49289C5C-BA8F-45B0-8E1E-92927BF39AE8}" presName="spaceA" presStyleCnt="0"/>
      <dgm:spPr/>
    </dgm:pt>
    <dgm:pt modelId="{755BDA91-2036-4FBC-9860-BF19D1C4B65C}" type="pres">
      <dgm:prSet presAssocID="{7471F084-D8DA-4E27-8EB5-92B873536BCE}" presName="space" presStyleCnt="0"/>
      <dgm:spPr/>
    </dgm:pt>
    <dgm:pt modelId="{A9AD9083-1CEF-4AE3-BD25-BE5E997EE6FD}" type="pres">
      <dgm:prSet presAssocID="{E85C17FF-8FA9-4EC7-AF99-B5164C70863A}" presName="compositeB" presStyleCnt="0"/>
      <dgm:spPr/>
    </dgm:pt>
    <dgm:pt modelId="{DC591B4B-11C5-4578-BB8C-B1A0E255F8CF}" type="pres">
      <dgm:prSet presAssocID="{E85C17FF-8FA9-4EC7-AF99-B5164C70863A}" presName="textB" presStyleLbl="revTx" presStyleIdx="1" presStyleCnt="3">
        <dgm:presLayoutVars>
          <dgm:bulletEnabled val="1"/>
        </dgm:presLayoutVars>
      </dgm:prSet>
      <dgm:spPr/>
    </dgm:pt>
    <dgm:pt modelId="{D9E20536-989C-4DA4-ACFF-8A52BC1753FA}" type="pres">
      <dgm:prSet presAssocID="{E85C17FF-8FA9-4EC7-AF99-B5164C70863A}" presName="circleB" presStyleLbl="node1" presStyleIdx="1" presStyleCnt="3"/>
      <dgm:spPr/>
    </dgm:pt>
    <dgm:pt modelId="{B491596E-0007-4B93-81A8-5B5280039C26}" type="pres">
      <dgm:prSet presAssocID="{E85C17FF-8FA9-4EC7-AF99-B5164C70863A}" presName="spaceB" presStyleCnt="0"/>
      <dgm:spPr/>
    </dgm:pt>
    <dgm:pt modelId="{91CA362A-69A9-4332-AC52-0E6B2C34B089}" type="pres">
      <dgm:prSet presAssocID="{4E614B04-8838-48FE-B111-1672AD1B639D}" presName="space" presStyleCnt="0"/>
      <dgm:spPr/>
    </dgm:pt>
    <dgm:pt modelId="{2A56EF7E-62B3-40BD-AFD2-62D2BC99BC1C}" type="pres">
      <dgm:prSet presAssocID="{47486175-0AA0-4A58-9BC3-6A5D97FCB04E}" presName="compositeA" presStyleCnt="0"/>
      <dgm:spPr/>
    </dgm:pt>
    <dgm:pt modelId="{C1A41DF1-7271-4233-B3AB-FB1041F2CA98}" type="pres">
      <dgm:prSet presAssocID="{47486175-0AA0-4A58-9BC3-6A5D97FCB04E}" presName="textA" presStyleLbl="revTx" presStyleIdx="2" presStyleCnt="3">
        <dgm:presLayoutVars>
          <dgm:bulletEnabled val="1"/>
        </dgm:presLayoutVars>
      </dgm:prSet>
      <dgm:spPr/>
    </dgm:pt>
    <dgm:pt modelId="{0AFAF689-E6E4-47E1-AE86-1601787D3E84}" type="pres">
      <dgm:prSet presAssocID="{47486175-0AA0-4A58-9BC3-6A5D97FCB04E}" presName="circleA" presStyleLbl="node1" presStyleIdx="2" presStyleCnt="3"/>
      <dgm:spPr/>
    </dgm:pt>
    <dgm:pt modelId="{36238C67-326A-4957-B5C5-4F04BA0A47EF}" type="pres">
      <dgm:prSet presAssocID="{47486175-0AA0-4A58-9BC3-6A5D97FCB04E}" presName="spaceA" presStyleCnt="0"/>
      <dgm:spPr/>
    </dgm:pt>
  </dgm:ptLst>
  <dgm:cxnLst>
    <dgm:cxn modelId="{8A4EC224-E4B5-4DF2-9A30-828B97D8D29C}" type="presOf" srcId="{47486175-0AA0-4A58-9BC3-6A5D97FCB04E}" destId="{C1A41DF1-7271-4233-B3AB-FB1041F2CA98}" srcOrd="0" destOrd="0" presId="urn:microsoft.com/office/officeart/2005/8/layout/hProcess11"/>
    <dgm:cxn modelId="{582BCF28-FC37-4429-9C4A-A03D9CF02660}" type="presOf" srcId="{49289C5C-BA8F-45B0-8E1E-92927BF39AE8}" destId="{467DB15B-D991-4DEA-A472-BF3903A7F27F}" srcOrd="0" destOrd="0" presId="urn:microsoft.com/office/officeart/2005/8/layout/hProcess11"/>
    <dgm:cxn modelId="{FBD1E72B-B018-482B-9B2F-D2C68E2783A9}" srcId="{67346551-281E-4444-A07B-EF66EEA87721}" destId="{E85C17FF-8FA9-4EC7-AF99-B5164C70863A}" srcOrd="1" destOrd="0" parTransId="{D37B78AE-3CB7-4272-9782-B2A4BB747B91}" sibTransId="{4E614B04-8838-48FE-B111-1672AD1B639D}"/>
    <dgm:cxn modelId="{BC372A35-E02A-4CCF-A095-DCF488E94648}" type="presOf" srcId="{67346551-281E-4444-A07B-EF66EEA87721}" destId="{33A4413D-370F-42A2-80E2-E5A8E9AE4F7F}" srcOrd="0" destOrd="0" presId="urn:microsoft.com/office/officeart/2005/8/layout/hProcess11"/>
    <dgm:cxn modelId="{5811A78B-B8FA-42B5-A567-3258AEE0BDF4}" srcId="{67346551-281E-4444-A07B-EF66EEA87721}" destId="{47486175-0AA0-4A58-9BC3-6A5D97FCB04E}" srcOrd="2" destOrd="0" parTransId="{0A82BFFA-C884-4A4B-ABCD-497AA6E2A8EE}" sibTransId="{174328E4-2B6F-4988-A883-89F8F7AA8922}"/>
    <dgm:cxn modelId="{EC0A44CD-98BC-493D-8DE1-76616B253EE4}" type="presOf" srcId="{E85C17FF-8FA9-4EC7-AF99-B5164C70863A}" destId="{DC591B4B-11C5-4578-BB8C-B1A0E255F8CF}" srcOrd="0" destOrd="0" presId="urn:microsoft.com/office/officeart/2005/8/layout/hProcess11"/>
    <dgm:cxn modelId="{A88EEEFB-5023-4092-AD1B-D6C3429E9C62}" srcId="{67346551-281E-4444-A07B-EF66EEA87721}" destId="{49289C5C-BA8F-45B0-8E1E-92927BF39AE8}" srcOrd="0" destOrd="0" parTransId="{889999BD-1051-4BFA-B622-A4371CB11760}" sibTransId="{7471F084-D8DA-4E27-8EB5-92B873536BCE}"/>
    <dgm:cxn modelId="{8B9EB77A-FB61-4C4E-BCEC-6DF8FDEB967A}" type="presParOf" srcId="{33A4413D-370F-42A2-80E2-E5A8E9AE4F7F}" destId="{FDC36935-0831-4A0C-B806-64562DEDD6E4}" srcOrd="0" destOrd="0" presId="urn:microsoft.com/office/officeart/2005/8/layout/hProcess11"/>
    <dgm:cxn modelId="{4684024F-D256-4C60-AD48-F5FCCAAD3CB4}" type="presParOf" srcId="{33A4413D-370F-42A2-80E2-E5A8E9AE4F7F}" destId="{CB3812CB-64BB-4AA1-ACC3-B9773120D485}" srcOrd="1" destOrd="0" presId="urn:microsoft.com/office/officeart/2005/8/layout/hProcess11"/>
    <dgm:cxn modelId="{B2D89391-7C0B-4D3C-94FA-8000EA0A1B2E}" type="presParOf" srcId="{CB3812CB-64BB-4AA1-ACC3-B9773120D485}" destId="{E7EAB84E-F3BC-402A-80E6-27B397E5E2A3}" srcOrd="0" destOrd="0" presId="urn:microsoft.com/office/officeart/2005/8/layout/hProcess11"/>
    <dgm:cxn modelId="{F70BD9DD-63DF-42E5-9E51-72669DDCF9A4}" type="presParOf" srcId="{E7EAB84E-F3BC-402A-80E6-27B397E5E2A3}" destId="{467DB15B-D991-4DEA-A472-BF3903A7F27F}" srcOrd="0" destOrd="0" presId="urn:microsoft.com/office/officeart/2005/8/layout/hProcess11"/>
    <dgm:cxn modelId="{63DE24E4-F596-4553-B1B2-9DCE8F6E39FE}" type="presParOf" srcId="{E7EAB84E-F3BC-402A-80E6-27B397E5E2A3}" destId="{4E3E38C8-684F-4FF6-B9E4-EAB2594CB6E2}" srcOrd="1" destOrd="0" presId="urn:microsoft.com/office/officeart/2005/8/layout/hProcess11"/>
    <dgm:cxn modelId="{1EC071E9-D8BA-41C7-8A63-1E7AB31102CA}" type="presParOf" srcId="{E7EAB84E-F3BC-402A-80E6-27B397E5E2A3}" destId="{FDF7DA65-8292-4EA3-919C-AF1FAE8BCCE8}" srcOrd="2" destOrd="0" presId="urn:microsoft.com/office/officeart/2005/8/layout/hProcess11"/>
    <dgm:cxn modelId="{16E329D6-FBD3-4E71-90B1-F94994962185}" type="presParOf" srcId="{CB3812CB-64BB-4AA1-ACC3-B9773120D485}" destId="{755BDA91-2036-4FBC-9860-BF19D1C4B65C}" srcOrd="1" destOrd="0" presId="urn:microsoft.com/office/officeart/2005/8/layout/hProcess11"/>
    <dgm:cxn modelId="{455B104E-7CC9-4EFF-9275-B15BB2888E9E}" type="presParOf" srcId="{CB3812CB-64BB-4AA1-ACC3-B9773120D485}" destId="{A9AD9083-1CEF-4AE3-BD25-BE5E997EE6FD}" srcOrd="2" destOrd="0" presId="urn:microsoft.com/office/officeart/2005/8/layout/hProcess11"/>
    <dgm:cxn modelId="{5E2782E5-6CF7-426B-BF31-DB0782D3CFD6}" type="presParOf" srcId="{A9AD9083-1CEF-4AE3-BD25-BE5E997EE6FD}" destId="{DC591B4B-11C5-4578-BB8C-B1A0E255F8CF}" srcOrd="0" destOrd="0" presId="urn:microsoft.com/office/officeart/2005/8/layout/hProcess11"/>
    <dgm:cxn modelId="{831FF21C-A816-4E2E-9343-D5C2A40860C8}" type="presParOf" srcId="{A9AD9083-1CEF-4AE3-BD25-BE5E997EE6FD}" destId="{D9E20536-989C-4DA4-ACFF-8A52BC1753FA}" srcOrd="1" destOrd="0" presId="urn:microsoft.com/office/officeart/2005/8/layout/hProcess11"/>
    <dgm:cxn modelId="{BE36AB83-448D-4756-AF84-1173F9448B3E}" type="presParOf" srcId="{A9AD9083-1CEF-4AE3-BD25-BE5E997EE6FD}" destId="{B491596E-0007-4B93-81A8-5B5280039C26}" srcOrd="2" destOrd="0" presId="urn:microsoft.com/office/officeart/2005/8/layout/hProcess11"/>
    <dgm:cxn modelId="{857D21A4-F787-4AF9-84EB-B237188D697F}" type="presParOf" srcId="{CB3812CB-64BB-4AA1-ACC3-B9773120D485}" destId="{91CA362A-69A9-4332-AC52-0E6B2C34B089}" srcOrd="3" destOrd="0" presId="urn:microsoft.com/office/officeart/2005/8/layout/hProcess11"/>
    <dgm:cxn modelId="{67AD8CEE-1093-406A-B38A-2C03A39C8723}" type="presParOf" srcId="{CB3812CB-64BB-4AA1-ACC3-B9773120D485}" destId="{2A56EF7E-62B3-40BD-AFD2-62D2BC99BC1C}" srcOrd="4" destOrd="0" presId="urn:microsoft.com/office/officeart/2005/8/layout/hProcess11"/>
    <dgm:cxn modelId="{88468448-35A3-41BE-A89E-4C1CFB8DAE39}" type="presParOf" srcId="{2A56EF7E-62B3-40BD-AFD2-62D2BC99BC1C}" destId="{C1A41DF1-7271-4233-B3AB-FB1041F2CA98}" srcOrd="0" destOrd="0" presId="urn:microsoft.com/office/officeart/2005/8/layout/hProcess11"/>
    <dgm:cxn modelId="{54BEF82C-B00C-43F4-B70E-D8F692CB4688}" type="presParOf" srcId="{2A56EF7E-62B3-40BD-AFD2-62D2BC99BC1C}" destId="{0AFAF689-E6E4-47E1-AE86-1601787D3E84}" srcOrd="1" destOrd="0" presId="urn:microsoft.com/office/officeart/2005/8/layout/hProcess11"/>
    <dgm:cxn modelId="{B30484FD-470B-4B7C-8199-3D29399B9573}" type="presParOf" srcId="{2A56EF7E-62B3-40BD-AFD2-62D2BC99BC1C}" destId="{36238C67-326A-4957-B5C5-4F04BA0A47E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346551-281E-4444-A07B-EF66EEA87721}" type="doc">
      <dgm:prSet loTypeId="urn:microsoft.com/office/officeart/2005/8/layout/hProcess11" loCatId="process" qsTypeId="urn:microsoft.com/office/officeart/2005/8/quickstyle/simple4" qsCatId="simple" csTypeId="urn:microsoft.com/office/officeart/2005/8/colors/accent2_2" csCatId="accent2" phldr="1"/>
      <dgm:spPr/>
    </dgm:pt>
    <dgm:pt modelId="{49289C5C-BA8F-45B0-8E1E-92927BF39AE8}">
      <dgm:prSet phldrT="[Teksts]"/>
      <dgm:spPr/>
      <dgm:t>
        <a:bodyPr/>
        <a:lstStyle/>
        <a:p>
          <a:r>
            <a:rPr lang="lv-LV" b="1"/>
            <a:t>2025</a:t>
          </a:r>
          <a:r>
            <a:rPr lang="lv-LV"/>
            <a:t>.gada janvāris: 1.avanss </a:t>
          </a:r>
          <a:r>
            <a:rPr lang="lv-LV" b="1"/>
            <a:t>50% </a:t>
          </a:r>
        </a:p>
        <a:p>
          <a:r>
            <a:rPr lang="lv-LV"/>
            <a:t>(5 DD pēc līguma noslēgšanas) </a:t>
          </a:r>
        </a:p>
      </dgm:t>
    </dgm:pt>
    <dgm:pt modelId="{889999BD-1051-4BFA-B622-A4371CB11760}" type="parTrans" cxnId="{A88EEEFB-5023-4092-AD1B-D6C3429E9C62}">
      <dgm:prSet/>
      <dgm:spPr/>
      <dgm:t>
        <a:bodyPr/>
        <a:lstStyle/>
        <a:p>
          <a:endParaRPr lang="lv-LV"/>
        </a:p>
      </dgm:t>
    </dgm:pt>
    <dgm:pt modelId="{7471F084-D8DA-4E27-8EB5-92B873536BCE}" type="sibTrans" cxnId="{A88EEEFB-5023-4092-AD1B-D6C3429E9C62}">
      <dgm:prSet/>
      <dgm:spPr/>
      <dgm:t>
        <a:bodyPr/>
        <a:lstStyle/>
        <a:p>
          <a:endParaRPr lang="lv-LV"/>
        </a:p>
      </dgm:t>
    </dgm:pt>
    <dgm:pt modelId="{47486175-0AA0-4A58-9BC3-6A5D97FCB04E}">
      <dgm:prSet phldrT="[Teksts]"/>
      <dgm:spPr/>
      <dgm:t>
        <a:bodyPr/>
        <a:lstStyle/>
        <a:p>
          <a:r>
            <a:rPr lang="lv-LV"/>
            <a:t>Līdz 2026.gada 20.decembrim: noslēguma maksājums</a:t>
          </a:r>
        </a:p>
        <a:p>
          <a:r>
            <a:rPr lang="lv-LV"/>
            <a:t>(5 DD laikā pēc noslēguma pārskata apstiprināšanas)</a:t>
          </a:r>
        </a:p>
      </dgm:t>
    </dgm:pt>
    <dgm:pt modelId="{0A82BFFA-C884-4A4B-ABCD-497AA6E2A8EE}" type="parTrans" cxnId="{5811A78B-B8FA-42B5-A567-3258AEE0BDF4}">
      <dgm:prSet/>
      <dgm:spPr/>
      <dgm:t>
        <a:bodyPr/>
        <a:lstStyle/>
        <a:p>
          <a:endParaRPr lang="lv-LV"/>
        </a:p>
      </dgm:t>
    </dgm:pt>
    <dgm:pt modelId="{174328E4-2B6F-4988-A883-89F8F7AA8922}" type="sibTrans" cxnId="{5811A78B-B8FA-42B5-A567-3258AEE0BDF4}">
      <dgm:prSet/>
      <dgm:spPr/>
      <dgm:t>
        <a:bodyPr/>
        <a:lstStyle/>
        <a:p>
          <a:endParaRPr lang="lv-LV"/>
        </a:p>
      </dgm:t>
    </dgm:pt>
    <dgm:pt modelId="{20CDAB0D-9FAE-465B-9B4B-3EA7AEE70458}">
      <dgm:prSet phldrT="[Teksts]"/>
      <dgm:spPr/>
      <dgm:t>
        <a:bodyPr/>
        <a:lstStyle/>
        <a:p>
          <a:r>
            <a:rPr lang="lv-LV" b="1"/>
            <a:t>2026</a:t>
          </a:r>
          <a:r>
            <a:rPr lang="lv-LV"/>
            <a:t>.gada februāris: 2.avanss </a:t>
          </a:r>
          <a:r>
            <a:rPr lang="lv-LV" b="1"/>
            <a:t>40% </a:t>
          </a:r>
        </a:p>
        <a:p>
          <a:r>
            <a:rPr lang="lv-LV"/>
            <a:t>(5 DD pēc starpposma pārskata apstiprināšanas)</a:t>
          </a:r>
        </a:p>
      </dgm:t>
    </dgm:pt>
    <dgm:pt modelId="{963332F5-BDBC-4C07-A3B1-6808DE5EFD7A}" type="parTrans" cxnId="{6C42B001-E3C8-4B87-8E34-9CF9FE9F3868}">
      <dgm:prSet/>
      <dgm:spPr/>
      <dgm:t>
        <a:bodyPr/>
        <a:lstStyle/>
        <a:p>
          <a:endParaRPr lang="lv-LV"/>
        </a:p>
      </dgm:t>
    </dgm:pt>
    <dgm:pt modelId="{8BE77824-92BC-4C63-A139-62D9EBF7DD89}" type="sibTrans" cxnId="{6C42B001-E3C8-4B87-8E34-9CF9FE9F3868}">
      <dgm:prSet/>
      <dgm:spPr/>
      <dgm:t>
        <a:bodyPr/>
        <a:lstStyle/>
        <a:p>
          <a:endParaRPr lang="lv-LV"/>
        </a:p>
      </dgm:t>
    </dgm:pt>
    <dgm:pt modelId="{33A4413D-370F-42A2-80E2-E5A8E9AE4F7F}" type="pres">
      <dgm:prSet presAssocID="{67346551-281E-4444-A07B-EF66EEA87721}" presName="Name0" presStyleCnt="0">
        <dgm:presLayoutVars>
          <dgm:dir/>
          <dgm:resizeHandles val="exact"/>
        </dgm:presLayoutVars>
      </dgm:prSet>
      <dgm:spPr/>
    </dgm:pt>
    <dgm:pt modelId="{FDC36935-0831-4A0C-B806-64562DEDD6E4}" type="pres">
      <dgm:prSet presAssocID="{67346551-281E-4444-A07B-EF66EEA87721}" presName="arrow" presStyleLbl="bgShp" presStyleIdx="0" presStyleCnt="1"/>
      <dgm:spPr/>
    </dgm:pt>
    <dgm:pt modelId="{CB3812CB-64BB-4AA1-ACC3-B9773120D485}" type="pres">
      <dgm:prSet presAssocID="{67346551-281E-4444-A07B-EF66EEA87721}" presName="points" presStyleCnt="0"/>
      <dgm:spPr/>
    </dgm:pt>
    <dgm:pt modelId="{E7EAB84E-F3BC-402A-80E6-27B397E5E2A3}" type="pres">
      <dgm:prSet presAssocID="{49289C5C-BA8F-45B0-8E1E-92927BF39AE8}" presName="compositeA" presStyleCnt="0"/>
      <dgm:spPr/>
    </dgm:pt>
    <dgm:pt modelId="{467DB15B-D991-4DEA-A472-BF3903A7F27F}" type="pres">
      <dgm:prSet presAssocID="{49289C5C-BA8F-45B0-8E1E-92927BF39AE8}" presName="textA" presStyleLbl="revTx" presStyleIdx="0" presStyleCnt="3">
        <dgm:presLayoutVars>
          <dgm:bulletEnabled val="1"/>
        </dgm:presLayoutVars>
      </dgm:prSet>
      <dgm:spPr/>
    </dgm:pt>
    <dgm:pt modelId="{4E3E38C8-684F-4FF6-B9E4-EAB2594CB6E2}" type="pres">
      <dgm:prSet presAssocID="{49289C5C-BA8F-45B0-8E1E-92927BF39AE8}" presName="circleA" presStyleLbl="node1" presStyleIdx="0" presStyleCnt="3" custLinFactNeighborY="452"/>
      <dgm:spPr/>
    </dgm:pt>
    <dgm:pt modelId="{FDF7DA65-8292-4EA3-919C-AF1FAE8BCCE8}" type="pres">
      <dgm:prSet presAssocID="{49289C5C-BA8F-45B0-8E1E-92927BF39AE8}" presName="spaceA" presStyleCnt="0"/>
      <dgm:spPr/>
    </dgm:pt>
    <dgm:pt modelId="{755BDA91-2036-4FBC-9860-BF19D1C4B65C}" type="pres">
      <dgm:prSet presAssocID="{7471F084-D8DA-4E27-8EB5-92B873536BCE}" presName="space" presStyleCnt="0"/>
      <dgm:spPr/>
    </dgm:pt>
    <dgm:pt modelId="{719EDBF8-69E4-4513-A9DB-190E0891C281}" type="pres">
      <dgm:prSet presAssocID="{20CDAB0D-9FAE-465B-9B4B-3EA7AEE70458}" presName="compositeB" presStyleCnt="0"/>
      <dgm:spPr/>
    </dgm:pt>
    <dgm:pt modelId="{31BA2037-7AD6-496E-B766-5D55CF2F902C}" type="pres">
      <dgm:prSet presAssocID="{20CDAB0D-9FAE-465B-9B4B-3EA7AEE70458}" presName="textB" presStyleLbl="revTx" presStyleIdx="1" presStyleCnt="3">
        <dgm:presLayoutVars>
          <dgm:bulletEnabled val="1"/>
        </dgm:presLayoutVars>
      </dgm:prSet>
      <dgm:spPr/>
    </dgm:pt>
    <dgm:pt modelId="{B634DA97-2E17-4E5F-922F-27DE58CAB0CB}" type="pres">
      <dgm:prSet presAssocID="{20CDAB0D-9FAE-465B-9B4B-3EA7AEE70458}" presName="circleB" presStyleLbl="node1" presStyleIdx="1" presStyleCnt="3"/>
      <dgm:spPr/>
    </dgm:pt>
    <dgm:pt modelId="{FB1EEA42-611E-4FAA-AFC9-145974DCFC94}" type="pres">
      <dgm:prSet presAssocID="{20CDAB0D-9FAE-465B-9B4B-3EA7AEE70458}" presName="spaceB" presStyleCnt="0"/>
      <dgm:spPr/>
    </dgm:pt>
    <dgm:pt modelId="{6B2E6AA0-0368-4C41-A686-047C4FF08373}" type="pres">
      <dgm:prSet presAssocID="{8BE77824-92BC-4C63-A139-62D9EBF7DD89}" presName="space" presStyleCnt="0"/>
      <dgm:spPr/>
    </dgm:pt>
    <dgm:pt modelId="{DC43F223-E743-4890-ACF0-76E2A8DFB5A8}" type="pres">
      <dgm:prSet presAssocID="{47486175-0AA0-4A58-9BC3-6A5D97FCB04E}" presName="compositeA" presStyleCnt="0"/>
      <dgm:spPr/>
    </dgm:pt>
    <dgm:pt modelId="{643A347E-7FB4-4C4E-8932-0B105F77EAA9}" type="pres">
      <dgm:prSet presAssocID="{47486175-0AA0-4A58-9BC3-6A5D97FCB04E}" presName="textA" presStyleLbl="revTx" presStyleIdx="2" presStyleCnt="3">
        <dgm:presLayoutVars>
          <dgm:bulletEnabled val="1"/>
        </dgm:presLayoutVars>
      </dgm:prSet>
      <dgm:spPr/>
    </dgm:pt>
    <dgm:pt modelId="{02A3C31F-2819-4E01-837C-8911749F03F6}" type="pres">
      <dgm:prSet presAssocID="{47486175-0AA0-4A58-9BC3-6A5D97FCB04E}" presName="circleA" presStyleLbl="node1" presStyleIdx="2" presStyleCnt="3"/>
      <dgm:spPr/>
    </dgm:pt>
    <dgm:pt modelId="{837A222B-B18B-4783-9501-037B3F9BDBB8}" type="pres">
      <dgm:prSet presAssocID="{47486175-0AA0-4A58-9BC3-6A5D97FCB04E}" presName="spaceA" presStyleCnt="0"/>
      <dgm:spPr/>
    </dgm:pt>
  </dgm:ptLst>
  <dgm:cxnLst>
    <dgm:cxn modelId="{6C42B001-E3C8-4B87-8E34-9CF9FE9F3868}" srcId="{67346551-281E-4444-A07B-EF66EEA87721}" destId="{20CDAB0D-9FAE-465B-9B4B-3EA7AEE70458}" srcOrd="1" destOrd="0" parTransId="{963332F5-BDBC-4C07-A3B1-6808DE5EFD7A}" sibTransId="{8BE77824-92BC-4C63-A139-62D9EBF7DD89}"/>
    <dgm:cxn modelId="{582BCF28-FC37-4429-9C4A-A03D9CF02660}" type="presOf" srcId="{49289C5C-BA8F-45B0-8E1E-92927BF39AE8}" destId="{467DB15B-D991-4DEA-A472-BF3903A7F27F}" srcOrd="0" destOrd="0" presId="urn:microsoft.com/office/officeart/2005/8/layout/hProcess11"/>
    <dgm:cxn modelId="{BC372A35-E02A-4CCF-A095-DCF488E94648}" type="presOf" srcId="{67346551-281E-4444-A07B-EF66EEA87721}" destId="{33A4413D-370F-42A2-80E2-E5A8E9AE4F7F}" srcOrd="0" destOrd="0" presId="urn:microsoft.com/office/officeart/2005/8/layout/hProcess11"/>
    <dgm:cxn modelId="{0C3A377D-5B71-4E3B-ADC2-5B0CE84858A0}" type="presOf" srcId="{47486175-0AA0-4A58-9BC3-6A5D97FCB04E}" destId="{643A347E-7FB4-4C4E-8932-0B105F77EAA9}" srcOrd="0" destOrd="0" presId="urn:microsoft.com/office/officeart/2005/8/layout/hProcess11"/>
    <dgm:cxn modelId="{5811A78B-B8FA-42B5-A567-3258AEE0BDF4}" srcId="{67346551-281E-4444-A07B-EF66EEA87721}" destId="{47486175-0AA0-4A58-9BC3-6A5D97FCB04E}" srcOrd="2" destOrd="0" parTransId="{0A82BFFA-C884-4A4B-ABCD-497AA6E2A8EE}" sibTransId="{174328E4-2B6F-4988-A883-89F8F7AA8922}"/>
    <dgm:cxn modelId="{A88EEEFB-5023-4092-AD1B-D6C3429E9C62}" srcId="{67346551-281E-4444-A07B-EF66EEA87721}" destId="{49289C5C-BA8F-45B0-8E1E-92927BF39AE8}" srcOrd="0" destOrd="0" parTransId="{889999BD-1051-4BFA-B622-A4371CB11760}" sibTransId="{7471F084-D8DA-4E27-8EB5-92B873536BCE}"/>
    <dgm:cxn modelId="{C689FDFB-0EFB-4AB6-876E-002583B8BA73}" type="presOf" srcId="{20CDAB0D-9FAE-465B-9B4B-3EA7AEE70458}" destId="{31BA2037-7AD6-496E-B766-5D55CF2F902C}" srcOrd="0" destOrd="0" presId="urn:microsoft.com/office/officeart/2005/8/layout/hProcess11"/>
    <dgm:cxn modelId="{8B9EB77A-FB61-4C4E-BCEC-6DF8FDEB967A}" type="presParOf" srcId="{33A4413D-370F-42A2-80E2-E5A8E9AE4F7F}" destId="{FDC36935-0831-4A0C-B806-64562DEDD6E4}" srcOrd="0" destOrd="0" presId="urn:microsoft.com/office/officeart/2005/8/layout/hProcess11"/>
    <dgm:cxn modelId="{4684024F-D256-4C60-AD48-F5FCCAAD3CB4}" type="presParOf" srcId="{33A4413D-370F-42A2-80E2-E5A8E9AE4F7F}" destId="{CB3812CB-64BB-4AA1-ACC3-B9773120D485}" srcOrd="1" destOrd="0" presId="urn:microsoft.com/office/officeart/2005/8/layout/hProcess11"/>
    <dgm:cxn modelId="{B2D89391-7C0B-4D3C-94FA-8000EA0A1B2E}" type="presParOf" srcId="{CB3812CB-64BB-4AA1-ACC3-B9773120D485}" destId="{E7EAB84E-F3BC-402A-80E6-27B397E5E2A3}" srcOrd="0" destOrd="0" presId="urn:microsoft.com/office/officeart/2005/8/layout/hProcess11"/>
    <dgm:cxn modelId="{F70BD9DD-63DF-42E5-9E51-72669DDCF9A4}" type="presParOf" srcId="{E7EAB84E-F3BC-402A-80E6-27B397E5E2A3}" destId="{467DB15B-D991-4DEA-A472-BF3903A7F27F}" srcOrd="0" destOrd="0" presId="urn:microsoft.com/office/officeart/2005/8/layout/hProcess11"/>
    <dgm:cxn modelId="{63DE24E4-F596-4553-B1B2-9DCE8F6E39FE}" type="presParOf" srcId="{E7EAB84E-F3BC-402A-80E6-27B397E5E2A3}" destId="{4E3E38C8-684F-4FF6-B9E4-EAB2594CB6E2}" srcOrd="1" destOrd="0" presId="urn:microsoft.com/office/officeart/2005/8/layout/hProcess11"/>
    <dgm:cxn modelId="{1EC071E9-D8BA-41C7-8A63-1E7AB31102CA}" type="presParOf" srcId="{E7EAB84E-F3BC-402A-80E6-27B397E5E2A3}" destId="{FDF7DA65-8292-4EA3-919C-AF1FAE8BCCE8}" srcOrd="2" destOrd="0" presId="urn:microsoft.com/office/officeart/2005/8/layout/hProcess11"/>
    <dgm:cxn modelId="{16E329D6-FBD3-4E71-90B1-F94994962185}" type="presParOf" srcId="{CB3812CB-64BB-4AA1-ACC3-B9773120D485}" destId="{755BDA91-2036-4FBC-9860-BF19D1C4B65C}" srcOrd="1" destOrd="0" presId="urn:microsoft.com/office/officeart/2005/8/layout/hProcess11"/>
    <dgm:cxn modelId="{D4E68CE8-FDD1-46A3-BF69-B2F5AA3530D8}" type="presParOf" srcId="{CB3812CB-64BB-4AA1-ACC3-B9773120D485}" destId="{719EDBF8-69E4-4513-A9DB-190E0891C281}" srcOrd="2" destOrd="0" presId="urn:microsoft.com/office/officeart/2005/8/layout/hProcess11"/>
    <dgm:cxn modelId="{3F385DE9-A530-438D-9B6A-092D84A00413}" type="presParOf" srcId="{719EDBF8-69E4-4513-A9DB-190E0891C281}" destId="{31BA2037-7AD6-496E-B766-5D55CF2F902C}" srcOrd="0" destOrd="0" presId="urn:microsoft.com/office/officeart/2005/8/layout/hProcess11"/>
    <dgm:cxn modelId="{AFEFD6AC-DDCF-47DC-BA98-F419499599F7}" type="presParOf" srcId="{719EDBF8-69E4-4513-A9DB-190E0891C281}" destId="{B634DA97-2E17-4E5F-922F-27DE58CAB0CB}" srcOrd="1" destOrd="0" presId="urn:microsoft.com/office/officeart/2005/8/layout/hProcess11"/>
    <dgm:cxn modelId="{AE556E8C-71EB-4232-8367-FC18AB7A9622}" type="presParOf" srcId="{719EDBF8-69E4-4513-A9DB-190E0891C281}" destId="{FB1EEA42-611E-4FAA-AFC9-145974DCFC94}" srcOrd="2" destOrd="0" presId="urn:microsoft.com/office/officeart/2005/8/layout/hProcess11"/>
    <dgm:cxn modelId="{7B299709-08E1-46ED-BD73-5623689ECD7F}" type="presParOf" srcId="{CB3812CB-64BB-4AA1-ACC3-B9773120D485}" destId="{6B2E6AA0-0368-4C41-A686-047C4FF08373}" srcOrd="3" destOrd="0" presId="urn:microsoft.com/office/officeart/2005/8/layout/hProcess11"/>
    <dgm:cxn modelId="{D5473801-69DB-440D-B88B-78B5F7764493}" type="presParOf" srcId="{CB3812CB-64BB-4AA1-ACC3-B9773120D485}" destId="{DC43F223-E743-4890-ACF0-76E2A8DFB5A8}" srcOrd="4" destOrd="0" presId="urn:microsoft.com/office/officeart/2005/8/layout/hProcess11"/>
    <dgm:cxn modelId="{2E98B23B-3290-471F-A758-8CBDB19B660A}" type="presParOf" srcId="{DC43F223-E743-4890-ACF0-76E2A8DFB5A8}" destId="{643A347E-7FB4-4C4E-8932-0B105F77EAA9}" srcOrd="0" destOrd="0" presId="urn:microsoft.com/office/officeart/2005/8/layout/hProcess11"/>
    <dgm:cxn modelId="{8C1F2855-46B5-4D45-AF07-06DDF1E1360D}" type="presParOf" srcId="{DC43F223-E743-4890-ACF0-76E2A8DFB5A8}" destId="{02A3C31F-2819-4E01-837C-8911749F03F6}" srcOrd="1" destOrd="0" presId="urn:microsoft.com/office/officeart/2005/8/layout/hProcess11"/>
    <dgm:cxn modelId="{10C178F9-7E04-4B98-8F0B-0E38FAE562B6}" type="presParOf" srcId="{DC43F223-E743-4890-ACF0-76E2A8DFB5A8}" destId="{837A222B-B18B-4783-9501-037B3F9BDBB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</dgm:pt>
    <dgm:pt modelId="{71731C5D-1845-4FCF-8030-990932B1E87A}">
      <dgm:prSet phldrT="[Teksts]"/>
      <dgm:spPr/>
      <dgm:t>
        <a:bodyPr/>
        <a:lstStyle/>
        <a:p>
          <a:pPr algn="l"/>
          <a:r>
            <a:rPr lang="lv-LV" b="0" i="0"/>
            <a:t>1. Projekta iesniedzēja prasme identificēt sevi programmas kontekstā</a:t>
          </a:r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B2F4ED3-ADA6-4397-A10D-7BEFBBA3D901}" type="parTrans" cxnId="{E4932C75-0166-4404-9F4C-327B43A31EAC}">
      <dgm:prSet/>
      <dgm:spPr/>
      <dgm:t>
        <a:bodyPr/>
        <a:lstStyle/>
        <a:p>
          <a:endParaRPr lang="lv-LV"/>
        </a:p>
      </dgm:t>
    </dgm:pt>
    <dgm:pt modelId="{43C564B1-E38B-4201-B3F7-159124E6506E}" type="sibTrans" cxnId="{E4932C75-0166-4404-9F4C-327B43A31EAC}">
      <dgm:prSet/>
      <dgm:spPr/>
      <dgm:t>
        <a:bodyPr/>
        <a:lstStyle/>
        <a:p>
          <a:endParaRPr lang="lv-LV"/>
        </a:p>
      </dgm:t>
    </dgm:pt>
    <dgm:pt modelId="{5B8F6123-7B75-4D21-B25B-B1201C32E853}">
      <dgm:prSet phldrT="[Teksts]"/>
      <dgm:spPr/>
      <dgm:t>
        <a:bodyPr/>
        <a:lstStyle/>
        <a:p>
          <a:r>
            <a:rPr lang="lv-LV" b="0" i="0"/>
            <a:t>2. Projekta iesniedzēja prasme identificēt problēmu un pamatot projekta nepieciešamību</a:t>
          </a:r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C24AC97-01EA-41AA-9725-7511B07377D9}" type="parTrans" cxnId="{9229BE38-8F55-436B-B6A9-A563D63FC5EF}">
      <dgm:prSet/>
      <dgm:spPr/>
      <dgm:t>
        <a:bodyPr/>
        <a:lstStyle/>
        <a:p>
          <a:endParaRPr lang="lv-LV"/>
        </a:p>
      </dgm:t>
    </dgm:pt>
    <dgm:pt modelId="{D505F19B-54AC-4FE3-BCE3-ADC6F6CEDF2E}" type="sibTrans" cxnId="{9229BE38-8F55-436B-B6A9-A563D63FC5EF}">
      <dgm:prSet/>
      <dgm:spPr/>
      <dgm:t>
        <a:bodyPr/>
        <a:lstStyle/>
        <a:p>
          <a:endParaRPr lang="lv-LV"/>
        </a:p>
      </dgm:t>
    </dgm:pt>
    <dgm:pt modelId="{D7E60E69-99A0-491F-A5F4-D5759A295733}">
      <dgm:prSet/>
      <dgm:spPr/>
      <dgm:t>
        <a:bodyPr/>
        <a:lstStyle/>
        <a:p>
          <a:pPr algn="l"/>
          <a:r>
            <a:rPr lang="lv-LV" b="0" i="0"/>
            <a:t>3. Projekta iesniedzēja prasme aktivitātes fokusēt uz problēmas risinājumu</a:t>
          </a:r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03A3EA-E1CD-4C65-9515-A1C0A9E2AA93}" type="parTrans" cxnId="{FBD65F71-674E-43A5-82C3-5A8F9E76D44C}">
      <dgm:prSet/>
      <dgm:spPr/>
      <dgm:t>
        <a:bodyPr/>
        <a:lstStyle/>
        <a:p>
          <a:endParaRPr lang="lv-LV"/>
        </a:p>
      </dgm:t>
    </dgm:pt>
    <dgm:pt modelId="{43138B50-7C58-4E0A-90BE-DF010415CCA0}" type="sibTrans" cxnId="{FBD65F71-674E-43A5-82C3-5A8F9E76D44C}">
      <dgm:prSet/>
      <dgm:spPr/>
      <dgm:t>
        <a:bodyPr/>
        <a:lstStyle/>
        <a:p>
          <a:endParaRPr lang="lv-LV"/>
        </a:p>
      </dgm:t>
    </dgm:pt>
    <dgm:pt modelId="{39725474-31E0-45CA-B26B-9CF9678299FF}">
      <dgm:prSet/>
      <dgm:spPr/>
      <dgm:t>
        <a:bodyPr/>
        <a:lstStyle/>
        <a:p>
          <a:pPr algn="l"/>
          <a:r>
            <a:rPr lang="lv-LV" b="0" i="0"/>
            <a:t>5. Caurskatāms un izprotams projekta budžets</a:t>
          </a:r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B8EE248-0F30-4E1A-A107-4E70D2144A80}" type="parTrans" cxnId="{00425F05-AB11-4236-BA58-19530777EDBD}">
      <dgm:prSet/>
      <dgm:spPr/>
      <dgm:t>
        <a:bodyPr/>
        <a:lstStyle/>
        <a:p>
          <a:endParaRPr lang="lv-LV"/>
        </a:p>
      </dgm:t>
    </dgm:pt>
    <dgm:pt modelId="{51D2CBA1-D6EC-432F-A397-33BCB387EC0C}" type="sibTrans" cxnId="{00425F05-AB11-4236-BA58-19530777EDBD}">
      <dgm:prSet/>
      <dgm:spPr/>
      <dgm:t>
        <a:bodyPr/>
        <a:lstStyle/>
        <a:p>
          <a:endParaRPr lang="lv-LV"/>
        </a:p>
      </dgm:t>
    </dgm:pt>
    <dgm:pt modelId="{D647C6C6-F8B9-47D6-AC26-112AB747D3AA}">
      <dgm:prSet/>
      <dgm:spPr/>
      <dgm:t>
        <a:bodyPr/>
        <a:lstStyle/>
        <a:p>
          <a:pPr algn="l"/>
          <a:r>
            <a:rPr lang="lv-LV">
              <a:latin typeface="Verdana" panose="020B0604030504040204" pitchFamily="34" charset="0"/>
              <a:ea typeface="Verdana" panose="020B0604030504040204" pitchFamily="34" charset="0"/>
            </a:rPr>
            <a:t>4. Projekta aktivitātes vērstas un projekta un vienlaikus arī programmas mērķa sasniegšanu</a:t>
          </a:r>
        </a:p>
      </dgm:t>
    </dgm:pt>
    <dgm:pt modelId="{D10B63C6-65B2-49E7-9364-D2E2929763AD}" type="parTrans" cxnId="{BFA582BF-8556-4F6F-9619-58B6120C2C5C}">
      <dgm:prSet/>
      <dgm:spPr/>
      <dgm:t>
        <a:bodyPr/>
        <a:lstStyle/>
        <a:p>
          <a:endParaRPr lang="lv-LV"/>
        </a:p>
      </dgm:t>
    </dgm:pt>
    <dgm:pt modelId="{848262C0-8BEA-44AD-B617-EF695C399D13}" type="sibTrans" cxnId="{BFA582BF-8556-4F6F-9619-58B6120C2C5C}">
      <dgm:prSet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  <dgm:pt modelId="{10CFF19A-7F8A-4551-834D-FB20E7745BF5}" type="pres">
      <dgm:prSet presAssocID="{8CEA7AD4-3039-4070-B98E-77D030D64A55}" presName="FiveNodes_1" presStyleLbl="node1" presStyleIdx="0" presStyleCnt="5">
        <dgm:presLayoutVars>
          <dgm:bulletEnabled val="1"/>
        </dgm:presLayoutVars>
      </dgm:prSet>
      <dgm:spPr/>
    </dgm:pt>
    <dgm:pt modelId="{138EFA66-CEB4-418C-BF44-E2343799FB8F}" type="pres">
      <dgm:prSet presAssocID="{8CEA7AD4-3039-4070-B98E-77D030D64A55}" presName="FiveNodes_2" presStyleLbl="node1" presStyleIdx="1" presStyleCnt="5">
        <dgm:presLayoutVars>
          <dgm:bulletEnabled val="1"/>
        </dgm:presLayoutVars>
      </dgm:prSet>
      <dgm:spPr/>
    </dgm:pt>
    <dgm:pt modelId="{278253E9-77B2-4742-816A-30286E652494}" type="pres">
      <dgm:prSet presAssocID="{8CEA7AD4-3039-4070-B98E-77D030D64A55}" presName="FiveNodes_3" presStyleLbl="node1" presStyleIdx="2" presStyleCnt="5">
        <dgm:presLayoutVars>
          <dgm:bulletEnabled val="1"/>
        </dgm:presLayoutVars>
      </dgm:prSet>
      <dgm:spPr/>
    </dgm:pt>
    <dgm:pt modelId="{8FE45E0C-A3EC-4E25-93A1-C3F5A5A0A33D}" type="pres">
      <dgm:prSet presAssocID="{8CEA7AD4-3039-4070-B98E-77D030D64A55}" presName="FiveNodes_4" presStyleLbl="node1" presStyleIdx="3" presStyleCnt="5">
        <dgm:presLayoutVars>
          <dgm:bulletEnabled val="1"/>
        </dgm:presLayoutVars>
      </dgm:prSet>
      <dgm:spPr/>
    </dgm:pt>
    <dgm:pt modelId="{9E918A35-CAAD-4464-8CB4-7D815BFA7DB7}" type="pres">
      <dgm:prSet presAssocID="{8CEA7AD4-3039-4070-B98E-77D030D64A55}" presName="FiveNodes_5" presStyleLbl="node1" presStyleIdx="4" presStyleCnt="5">
        <dgm:presLayoutVars>
          <dgm:bulletEnabled val="1"/>
        </dgm:presLayoutVars>
      </dgm:prSet>
      <dgm:spPr/>
    </dgm:pt>
    <dgm:pt modelId="{4EEF5F18-D381-4FF4-B68E-76C415C5C2B9}" type="pres">
      <dgm:prSet presAssocID="{8CEA7AD4-3039-4070-B98E-77D030D64A55}" presName="FiveConn_1-2" presStyleLbl="fgAccFollowNode1" presStyleIdx="0" presStyleCnt="4">
        <dgm:presLayoutVars>
          <dgm:bulletEnabled val="1"/>
        </dgm:presLayoutVars>
      </dgm:prSet>
      <dgm:spPr/>
    </dgm:pt>
    <dgm:pt modelId="{674C6F4E-1D93-453F-A6D6-1E4403F52D26}" type="pres">
      <dgm:prSet presAssocID="{8CEA7AD4-3039-4070-B98E-77D030D64A55}" presName="FiveConn_2-3" presStyleLbl="fgAccFollowNode1" presStyleIdx="1" presStyleCnt="4">
        <dgm:presLayoutVars>
          <dgm:bulletEnabled val="1"/>
        </dgm:presLayoutVars>
      </dgm:prSet>
      <dgm:spPr/>
    </dgm:pt>
    <dgm:pt modelId="{5AC8F640-BD20-4D8E-96A8-B7E84610AE87}" type="pres">
      <dgm:prSet presAssocID="{8CEA7AD4-3039-4070-B98E-77D030D64A55}" presName="FiveConn_3-4" presStyleLbl="fgAccFollowNode1" presStyleIdx="2" presStyleCnt="4">
        <dgm:presLayoutVars>
          <dgm:bulletEnabled val="1"/>
        </dgm:presLayoutVars>
      </dgm:prSet>
      <dgm:spPr/>
    </dgm:pt>
    <dgm:pt modelId="{77F9B3F4-2673-4A76-85C7-2B6A4DCB799A}" type="pres">
      <dgm:prSet presAssocID="{8CEA7AD4-3039-4070-B98E-77D030D64A55}" presName="FiveConn_4-5" presStyleLbl="fgAccFollowNode1" presStyleIdx="3" presStyleCnt="4">
        <dgm:presLayoutVars>
          <dgm:bulletEnabled val="1"/>
        </dgm:presLayoutVars>
      </dgm:prSet>
      <dgm:spPr/>
    </dgm:pt>
    <dgm:pt modelId="{405E8273-DD8E-4300-9589-4C5414F00094}" type="pres">
      <dgm:prSet presAssocID="{8CEA7AD4-3039-4070-B98E-77D030D64A55}" presName="FiveNodes_1_text" presStyleLbl="node1" presStyleIdx="4" presStyleCnt="5">
        <dgm:presLayoutVars>
          <dgm:bulletEnabled val="1"/>
        </dgm:presLayoutVars>
      </dgm:prSet>
      <dgm:spPr/>
    </dgm:pt>
    <dgm:pt modelId="{95218211-B176-46BB-B477-2CE02AE3AB86}" type="pres">
      <dgm:prSet presAssocID="{8CEA7AD4-3039-4070-B98E-77D030D64A55}" presName="FiveNodes_2_text" presStyleLbl="node1" presStyleIdx="4" presStyleCnt="5">
        <dgm:presLayoutVars>
          <dgm:bulletEnabled val="1"/>
        </dgm:presLayoutVars>
      </dgm:prSet>
      <dgm:spPr/>
    </dgm:pt>
    <dgm:pt modelId="{F2E9FC08-19C7-4C1E-9316-6BF184437C76}" type="pres">
      <dgm:prSet presAssocID="{8CEA7AD4-3039-4070-B98E-77D030D64A55}" presName="FiveNodes_3_text" presStyleLbl="node1" presStyleIdx="4" presStyleCnt="5">
        <dgm:presLayoutVars>
          <dgm:bulletEnabled val="1"/>
        </dgm:presLayoutVars>
      </dgm:prSet>
      <dgm:spPr/>
    </dgm:pt>
    <dgm:pt modelId="{8BD72E63-C376-4A92-8F38-55B59F85110A}" type="pres">
      <dgm:prSet presAssocID="{8CEA7AD4-3039-4070-B98E-77D030D64A55}" presName="FiveNodes_4_text" presStyleLbl="node1" presStyleIdx="4" presStyleCnt="5">
        <dgm:presLayoutVars>
          <dgm:bulletEnabled val="1"/>
        </dgm:presLayoutVars>
      </dgm:prSet>
      <dgm:spPr/>
    </dgm:pt>
    <dgm:pt modelId="{07A48314-4F26-48F9-B4BD-E725AD7A8D47}" type="pres">
      <dgm:prSet presAssocID="{8CEA7AD4-3039-4070-B98E-77D030D64A5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0425F05-AB11-4236-BA58-19530777EDBD}" srcId="{8CEA7AD4-3039-4070-B98E-77D030D64A55}" destId="{39725474-31E0-45CA-B26B-9CF9678299FF}" srcOrd="4" destOrd="0" parTransId="{1B8EE248-0F30-4E1A-A107-4E70D2144A80}" sibTransId="{51D2CBA1-D6EC-432F-A397-33BCB387EC0C}"/>
    <dgm:cxn modelId="{0552AE05-968A-44ED-8ED9-4FCB33957AC1}" type="presOf" srcId="{D7E60E69-99A0-491F-A5F4-D5759A295733}" destId="{278253E9-77B2-4742-816A-30286E652494}" srcOrd="0" destOrd="0" presId="urn:microsoft.com/office/officeart/2005/8/layout/vProcess5"/>
    <dgm:cxn modelId="{5622F70C-9538-4915-8259-1F83B908E893}" type="presOf" srcId="{39725474-31E0-45CA-B26B-9CF9678299FF}" destId="{9E918A35-CAAD-4464-8CB4-7D815BFA7DB7}" srcOrd="0" destOrd="0" presId="urn:microsoft.com/office/officeart/2005/8/layout/vProcess5"/>
    <dgm:cxn modelId="{9229BE38-8F55-436B-B6A9-A563D63FC5EF}" srcId="{8CEA7AD4-3039-4070-B98E-77D030D64A55}" destId="{5B8F6123-7B75-4D21-B25B-B1201C32E853}" srcOrd="1" destOrd="0" parTransId="{CC24AC97-01EA-41AA-9725-7511B07377D9}" sibTransId="{D505F19B-54AC-4FE3-BCE3-ADC6F6CEDF2E}"/>
    <dgm:cxn modelId="{710B703D-626F-446A-913D-0D7C3AB9D2D9}" type="presOf" srcId="{D647C6C6-F8B9-47D6-AC26-112AB747D3AA}" destId="{8BD72E63-C376-4A92-8F38-55B59F85110A}" srcOrd="1" destOrd="0" presId="urn:microsoft.com/office/officeart/2005/8/layout/vProcess5"/>
    <dgm:cxn modelId="{5234AD3E-CD61-4A5E-9B7F-948D4832D4FB}" type="presOf" srcId="{D505F19B-54AC-4FE3-BCE3-ADC6F6CEDF2E}" destId="{674C6F4E-1D93-453F-A6D6-1E4403F52D26}" srcOrd="0" destOrd="0" presId="urn:microsoft.com/office/officeart/2005/8/layout/vProcess5"/>
    <dgm:cxn modelId="{EDF08B40-04BF-4E84-A704-CAB9BBF7F7B6}" type="presOf" srcId="{5B8F6123-7B75-4D21-B25B-B1201C32E853}" destId="{95218211-B176-46BB-B477-2CE02AE3AB86}" srcOrd="1" destOrd="0" presId="urn:microsoft.com/office/officeart/2005/8/layout/vProcess5"/>
    <dgm:cxn modelId="{AAA44147-82E7-40DF-8A29-893BFE6E1315}" type="presOf" srcId="{848262C0-8BEA-44AD-B617-EF695C399D13}" destId="{77F9B3F4-2673-4A76-85C7-2B6A4DCB799A}" srcOrd="0" destOrd="0" presId="urn:microsoft.com/office/officeart/2005/8/layout/vProcess5"/>
    <dgm:cxn modelId="{1A5EB54A-6C6D-466E-9B30-C1D576FAEE02}" type="presOf" srcId="{43C564B1-E38B-4201-B3F7-159124E6506E}" destId="{4EEF5F18-D381-4FF4-B68E-76C415C5C2B9}" srcOrd="0" destOrd="0" presId="urn:microsoft.com/office/officeart/2005/8/layout/vProcess5"/>
    <dgm:cxn modelId="{FBD65F71-674E-43A5-82C3-5A8F9E76D44C}" srcId="{8CEA7AD4-3039-4070-B98E-77D030D64A55}" destId="{D7E60E69-99A0-491F-A5F4-D5759A295733}" srcOrd="2" destOrd="0" parTransId="{3A03A3EA-E1CD-4C65-9515-A1C0A9E2AA93}" sibTransId="{43138B50-7C58-4E0A-90BE-DF010415CCA0}"/>
    <dgm:cxn modelId="{69500352-0E08-4F53-BA42-42EA6D735CFD}" type="presOf" srcId="{5B8F6123-7B75-4D21-B25B-B1201C32E853}" destId="{138EFA66-CEB4-418C-BF44-E2343799FB8F}" srcOrd="0" destOrd="0" presId="urn:microsoft.com/office/officeart/2005/8/layout/vProcess5"/>
    <dgm:cxn modelId="{A5FCDD74-E807-4080-8A9D-B4345360DEC4}" type="presOf" srcId="{D647C6C6-F8B9-47D6-AC26-112AB747D3AA}" destId="{8FE45E0C-A3EC-4E25-93A1-C3F5A5A0A33D}" srcOrd="0" destOrd="0" presId="urn:microsoft.com/office/officeart/2005/8/layout/vProcess5"/>
    <dgm:cxn modelId="{E4932C75-0166-4404-9F4C-327B43A31EAC}" srcId="{8CEA7AD4-3039-4070-B98E-77D030D64A55}" destId="{71731C5D-1845-4FCF-8030-990932B1E87A}" srcOrd="0" destOrd="0" parTransId="{7B2F4ED3-ADA6-4397-A10D-7BEFBBA3D901}" sibTransId="{43C564B1-E38B-4201-B3F7-159124E6506E}"/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11A54393-7508-4BB2-8441-8FD3CBCBD3FB}" type="presOf" srcId="{D7E60E69-99A0-491F-A5F4-D5759A295733}" destId="{F2E9FC08-19C7-4C1E-9316-6BF184437C76}" srcOrd="1" destOrd="0" presId="urn:microsoft.com/office/officeart/2005/8/layout/vProcess5"/>
    <dgm:cxn modelId="{7D9367A3-1EE2-4FA4-8C48-0C05D92DA8EA}" type="presOf" srcId="{39725474-31E0-45CA-B26B-9CF9678299FF}" destId="{07A48314-4F26-48F9-B4BD-E725AD7A8D47}" srcOrd="1" destOrd="0" presId="urn:microsoft.com/office/officeart/2005/8/layout/vProcess5"/>
    <dgm:cxn modelId="{CFF757B0-C9E8-467D-9407-102C013BE1DF}" type="presOf" srcId="{71731C5D-1845-4FCF-8030-990932B1E87A}" destId="{10CFF19A-7F8A-4551-834D-FB20E7745BF5}" srcOrd="0" destOrd="0" presId="urn:microsoft.com/office/officeart/2005/8/layout/vProcess5"/>
    <dgm:cxn modelId="{BFA582BF-8556-4F6F-9619-58B6120C2C5C}" srcId="{8CEA7AD4-3039-4070-B98E-77D030D64A55}" destId="{D647C6C6-F8B9-47D6-AC26-112AB747D3AA}" srcOrd="3" destOrd="0" parTransId="{D10B63C6-65B2-49E7-9364-D2E2929763AD}" sibTransId="{848262C0-8BEA-44AD-B617-EF695C399D13}"/>
    <dgm:cxn modelId="{71A72AD9-9041-48CE-B72D-E3F8F7B88B4B}" type="presOf" srcId="{43138B50-7C58-4E0A-90BE-DF010415CCA0}" destId="{5AC8F640-BD20-4D8E-96A8-B7E84610AE87}" srcOrd="0" destOrd="0" presId="urn:microsoft.com/office/officeart/2005/8/layout/vProcess5"/>
    <dgm:cxn modelId="{2C0D9AE8-C489-4EEC-AE62-EE6C529F2A81}" type="presOf" srcId="{71731C5D-1845-4FCF-8030-990932B1E87A}" destId="{405E8273-DD8E-4300-9589-4C5414F00094}" srcOrd="1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  <dgm:cxn modelId="{81034788-CC52-4395-9F03-ED21D12B650B}" type="presParOf" srcId="{1396E13A-2A55-4743-955C-BF1E4ED95C6F}" destId="{10CFF19A-7F8A-4551-834D-FB20E7745BF5}" srcOrd="1" destOrd="0" presId="urn:microsoft.com/office/officeart/2005/8/layout/vProcess5"/>
    <dgm:cxn modelId="{09ADC777-37A1-463B-A77E-B8EA81E82AEB}" type="presParOf" srcId="{1396E13A-2A55-4743-955C-BF1E4ED95C6F}" destId="{138EFA66-CEB4-418C-BF44-E2343799FB8F}" srcOrd="2" destOrd="0" presId="urn:microsoft.com/office/officeart/2005/8/layout/vProcess5"/>
    <dgm:cxn modelId="{416426D9-D721-44AB-AB87-B42EA056251A}" type="presParOf" srcId="{1396E13A-2A55-4743-955C-BF1E4ED95C6F}" destId="{278253E9-77B2-4742-816A-30286E652494}" srcOrd="3" destOrd="0" presId="urn:microsoft.com/office/officeart/2005/8/layout/vProcess5"/>
    <dgm:cxn modelId="{40939B12-8808-4591-A293-B3A689FB1DE4}" type="presParOf" srcId="{1396E13A-2A55-4743-955C-BF1E4ED95C6F}" destId="{8FE45E0C-A3EC-4E25-93A1-C3F5A5A0A33D}" srcOrd="4" destOrd="0" presId="urn:microsoft.com/office/officeart/2005/8/layout/vProcess5"/>
    <dgm:cxn modelId="{F80C9056-90D7-4516-AE47-B3874F1D5A2F}" type="presParOf" srcId="{1396E13A-2A55-4743-955C-BF1E4ED95C6F}" destId="{9E918A35-CAAD-4464-8CB4-7D815BFA7DB7}" srcOrd="5" destOrd="0" presId="urn:microsoft.com/office/officeart/2005/8/layout/vProcess5"/>
    <dgm:cxn modelId="{312C05E5-0B74-4E1A-921C-2F34D9EE1A14}" type="presParOf" srcId="{1396E13A-2A55-4743-955C-BF1E4ED95C6F}" destId="{4EEF5F18-D381-4FF4-B68E-76C415C5C2B9}" srcOrd="6" destOrd="0" presId="urn:microsoft.com/office/officeart/2005/8/layout/vProcess5"/>
    <dgm:cxn modelId="{251F9A92-E5B5-4E90-9B5A-8B82CDF1FCCF}" type="presParOf" srcId="{1396E13A-2A55-4743-955C-BF1E4ED95C6F}" destId="{674C6F4E-1D93-453F-A6D6-1E4403F52D26}" srcOrd="7" destOrd="0" presId="urn:microsoft.com/office/officeart/2005/8/layout/vProcess5"/>
    <dgm:cxn modelId="{EF02459E-600A-469C-B6BC-0409CE82FC64}" type="presParOf" srcId="{1396E13A-2A55-4743-955C-BF1E4ED95C6F}" destId="{5AC8F640-BD20-4D8E-96A8-B7E84610AE87}" srcOrd="8" destOrd="0" presId="urn:microsoft.com/office/officeart/2005/8/layout/vProcess5"/>
    <dgm:cxn modelId="{4DD6CC39-41BA-4605-B574-790EB063B457}" type="presParOf" srcId="{1396E13A-2A55-4743-955C-BF1E4ED95C6F}" destId="{77F9B3F4-2673-4A76-85C7-2B6A4DCB799A}" srcOrd="9" destOrd="0" presId="urn:microsoft.com/office/officeart/2005/8/layout/vProcess5"/>
    <dgm:cxn modelId="{6D9B2A6D-CE7C-4044-8471-6A0B472D3A52}" type="presParOf" srcId="{1396E13A-2A55-4743-955C-BF1E4ED95C6F}" destId="{405E8273-DD8E-4300-9589-4C5414F00094}" srcOrd="10" destOrd="0" presId="urn:microsoft.com/office/officeart/2005/8/layout/vProcess5"/>
    <dgm:cxn modelId="{2B2D7562-16EE-4696-B537-8D69FAC2469C}" type="presParOf" srcId="{1396E13A-2A55-4743-955C-BF1E4ED95C6F}" destId="{95218211-B176-46BB-B477-2CE02AE3AB86}" srcOrd="11" destOrd="0" presId="urn:microsoft.com/office/officeart/2005/8/layout/vProcess5"/>
    <dgm:cxn modelId="{DBC96B55-BCB2-4236-A704-35C1875A262A}" type="presParOf" srcId="{1396E13A-2A55-4743-955C-BF1E4ED95C6F}" destId="{F2E9FC08-19C7-4C1E-9316-6BF184437C76}" srcOrd="12" destOrd="0" presId="urn:microsoft.com/office/officeart/2005/8/layout/vProcess5"/>
    <dgm:cxn modelId="{C67498D9-15B0-44A6-BB98-15E720BFED50}" type="presParOf" srcId="{1396E13A-2A55-4743-955C-BF1E4ED95C6F}" destId="{8BD72E63-C376-4A92-8F38-55B59F85110A}" srcOrd="13" destOrd="0" presId="urn:microsoft.com/office/officeart/2005/8/layout/vProcess5"/>
    <dgm:cxn modelId="{C03B3675-638B-4A42-B4E5-1DAA13DADB2F}" type="presParOf" srcId="{1396E13A-2A55-4743-955C-BF1E4ED95C6F}" destId="{07A48314-4F26-48F9-B4BD-E725AD7A8D4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AD8E-0D01-4E9F-BCC2-E6B8CDE3AB02}">
      <dsp:nvSpPr>
        <dsp:cNvPr id="0" name=""/>
        <dsp:cNvSpPr/>
      </dsp:nvSpPr>
      <dsp:spPr>
        <a:xfrm rot="5400000">
          <a:off x="313525" y="2276889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03151-E8F0-4FAD-8ACE-04533493F608}">
      <dsp:nvSpPr>
        <dsp:cNvPr id="0" name=""/>
        <dsp:cNvSpPr/>
      </dsp:nvSpPr>
      <dsp:spPr>
        <a:xfrm>
          <a:off x="156819" y="2743623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Pieteikumu iesniegšana</a:t>
          </a:r>
        </a:p>
      </dsp:txBody>
      <dsp:txXfrm>
        <a:off x="156819" y="2743623"/>
        <a:ext cx="1410283" cy="1236196"/>
      </dsp:txXfrm>
    </dsp:sp>
    <dsp:sp modelId="{ECD86682-2DE2-4244-A93A-9603E8B3637B}">
      <dsp:nvSpPr>
        <dsp:cNvPr id="0" name=""/>
        <dsp:cNvSpPr/>
      </dsp:nvSpPr>
      <dsp:spPr>
        <a:xfrm>
          <a:off x="1301011" y="2161884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4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D34E0-DB82-498D-B829-144CD096F979}">
      <dsp:nvSpPr>
        <dsp:cNvPr id="0" name=""/>
        <dsp:cNvSpPr/>
      </dsp:nvSpPr>
      <dsp:spPr>
        <a:xfrm rot="5400000">
          <a:off x="2039987" y="1849674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9012C-7FE7-4D91-A430-53351561AE4B}">
      <dsp:nvSpPr>
        <dsp:cNvPr id="0" name=""/>
        <dsp:cNvSpPr/>
      </dsp:nvSpPr>
      <dsp:spPr>
        <a:xfrm>
          <a:off x="1883281" y="2316409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Vērtēšana</a:t>
          </a:r>
        </a:p>
      </dsp:txBody>
      <dsp:txXfrm>
        <a:off x="1883281" y="2316409"/>
        <a:ext cx="1410283" cy="1236196"/>
      </dsp:txXfrm>
    </dsp:sp>
    <dsp:sp modelId="{6F74EBC2-4524-425D-A99A-53F7ED511C7A}">
      <dsp:nvSpPr>
        <dsp:cNvPr id="0" name=""/>
        <dsp:cNvSpPr/>
      </dsp:nvSpPr>
      <dsp:spPr>
        <a:xfrm>
          <a:off x="3027473" y="1734669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2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8645-F9E7-43AB-897A-57F7589B2AF3}">
      <dsp:nvSpPr>
        <dsp:cNvPr id="0" name=""/>
        <dsp:cNvSpPr/>
      </dsp:nvSpPr>
      <dsp:spPr>
        <a:xfrm rot="5400000">
          <a:off x="3766450" y="1422459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637B4-79D8-4715-8416-DD873F35E87B}">
      <dsp:nvSpPr>
        <dsp:cNvPr id="0" name=""/>
        <dsp:cNvSpPr/>
      </dsp:nvSpPr>
      <dsp:spPr>
        <a:xfrm>
          <a:off x="3609744" y="1889194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Rezultātu izziņošana</a:t>
          </a:r>
        </a:p>
      </dsp:txBody>
      <dsp:txXfrm>
        <a:off x="3609744" y="1889194"/>
        <a:ext cx="1410283" cy="1236196"/>
      </dsp:txXfrm>
    </dsp:sp>
    <dsp:sp modelId="{5963A91D-4188-4571-8037-6D01941D8980}">
      <dsp:nvSpPr>
        <dsp:cNvPr id="0" name=""/>
        <dsp:cNvSpPr/>
      </dsp:nvSpPr>
      <dsp:spPr>
        <a:xfrm>
          <a:off x="4753936" y="1307454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51A45-68D4-4F9B-96F9-C675DF1BA4DD}">
      <dsp:nvSpPr>
        <dsp:cNvPr id="0" name=""/>
        <dsp:cNvSpPr/>
      </dsp:nvSpPr>
      <dsp:spPr>
        <a:xfrm rot="5400000">
          <a:off x="5492912" y="995244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B2772-084D-465D-B2D7-49F4BB3EDD0A}">
      <dsp:nvSpPr>
        <dsp:cNvPr id="0" name=""/>
        <dsp:cNvSpPr/>
      </dsp:nvSpPr>
      <dsp:spPr>
        <a:xfrm>
          <a:off x="5336206" y="1461979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Nosacījumu izpilde / līgumu slēgšana</a:t>
          </a:r>
        </a:p>
      </dsp:txBody>
      <dsp:txXfrm>
        <a:off x="5336206" y="1461979"/>
        <a:ext cx="1410283" cy="1236196"/>
      </dsp:txXfrm>
    </dsp:sp>
    <dsp:sp modelId="{405CC3FF-619E-476A-BF66-F204A0298ECF}">
      <dsp:nvSpPr>
        <dsp:cNvPr id="0" name=""/>
        <dsp:cNvSpPr/>
      </dsp:nvSpPr>
      <dsp:spPr>
        <a:xfrm>
          <a:off x="6480398" y="880240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8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CE70E-784D-411D-84FE-39C105C7150C}">
      <dsp:nvSpPr>
        <dsp:cNvPr id="0" name=""/>
        <dsp:cNvSpPr/>
      </dsp:nvSpPr>
      <dsp:spPr>
        <a:xfrm rot="5400000">
          <a:off x="7219375" y="568029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8547B-3C68-4118-8E7D-50B325CB1EFE}">
      <dsp:nvSpPr>
        <dsp:cNvPr id="0" name=""/>
        <dsp:cNvSpPr/>
      </dsp:nvSpPr>
      <dsp:spPr>
        <a:xfrm>
          <a:off x="7062668" y="1034764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Projekta īstenošana</a:t>
          </a:r>
        </a:p>
      </dsp:txBody>
      <dsp:txXfrm>
        <a:off x="7062668" y="1034764"/>
        <a:ext cx="1410283" cy="1236196"/>
      </dsp:txXfrm>
    </dsp:sp>
    <dsp:sp modelId="{89903DAA-6918-429A-8D9D-FE8711D03F0E}">
      <dsp:nvSpPr>
        <dsp:cNvPr id="0" name=""/>
        <dsp:cNvSpPr/>
      </dsp:nvSpPr>
      <dsp:spPr>
        <a:xfrm>
          <a:off x="8206861" y="453025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6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07165-8D96-4699-92FA-5A3A2966E016}">
      <dsp:nvSpPr>
        <dsp:cNvPr id="0" name=""/>
        <dsp:cNvSpPr/>
      </dsp:nvSpPr>
      <dsp:spPr>
        <a:xfrm rot="5400000">
          <a:off x="8945837" y="140814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A44D5-7A9A-4ED9-8024-478E40AFDB87}">
      <dsp:nvSpPr>
        <dsp:cNvPr id="0" name=""/>
        <dsp:cNvSpPr/>
      </dsp:nvSpPr>
      <dsp:spPr>
        <a:xfrm>
          <a:off x="8789131" y="607549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Noslēguma pārskats</a:t>
          </a:r>
        </a:p>
      </dsp:txBody>
      <dsp:txXfrm>
        <a:off x="8789131" y="607549"/>
        <a:ext cx="1410283" cy="1236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0F0C-388F-4373-B424-A5207B4713B9}">
      <dsp:nvSpPr>
        <dsp:cNvPr id="0" name=""/>
        <dsp:cNvSpPr/>
      </dsp:nvSpPr>
      <dsp:spPr>
        <a:xfrm rot="16200000">
          <a:off x="-117634" y="1372436"/>
          <a:ext cx="2091332" cy="30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117634" y="1372436"/>
        <a:ext cx="2091332" cy="306270"/>
      </dsp:txXfrm>
    </dsp:sp>
    <dsp:sp modelId="{3A7E204C-ACD7-4AF9-8A7C-D54AE53D4699}">
      <dsp:nvSpPr>
        <dsp:cNvPr id="0" name=""/>
        <dsp:cNvSpPr/>
      </dsp:nvSpPr>
      <dsp:spPr>
        <a:xfrm>
          <a:off x="584927" y="445576"/>
          <a:ext cx="2518028" cy="215999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vismaz pēdējos 3 (trīs) gadus </a:t>
          </a:r>
          <a:r>
            <a:rPr lang="lv-LV" sz="1600" u="sng" kern="1200">
              <a:solidFill>
                <a:schemeClr val="tx1"/>
              </a:solidFill>
            </a:rPr>
            <a:t>nepārtraukti</a:t>
          </a:r>
          <a:r>
            <a:rPr lang="lv-LV" sz="1600" kern="1200">
              <a:solidFill>
                <a:schemeClr val="tx1"/>
              </a:solidFill>
            </a:rPr>
            <a:t> darbojas pilsoniskās sabiedrības attīstības jomā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84927" y="445576"/>
        <a:ext cx="2518028" cy="2159990"/>
      </dsp:txXfrm>
    </dsp:sp>
    <dsp:sp modelId="{3AE53908-76D9-4B36-B3FC-3F1E5B9B786B}">
      <dsp:nvSpPr>
        <dsp:cNvPr id="0" name=""/>
        <dsp:cNvSpPr/>
      </dsp:nvSpPr>
      <dsp:spPr>
        <a:xfrm>
          <a:off x="791802" y="0"/>
          <a:ext cx="612540" cy="61254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EB608-BA2C-4319-9B17-619DA66D8973}">
      <dsp:nvSpPr>
        <dsp:cNvPr id="0" name=""/>
        <dsp:cNvSpPr/>
      </dsp:nvSpPr>
      <dsp:spPr>
        <a:xfrm rot="16200000">
          <a:off x="2814575" y="1372436"/>
          <a:ext cx="2091332" cy="30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270113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814575" y="1372436"/>
        <a:ext cx="2091332" cy="306270"/>
      </dsp:txXfrm>
    </dsp:sp>
    <dsp:sp modelId="{DCF43F14-6045-4F16-94FD-9BDB6BCAAF3D}">
      <dsp:nvSpPr>
        <dsp:cNvPr id="0" name=""/>
        <dsp:cNvSpPr/>
      </dsp:nvSpPr>
      <dsp:spPr>
        <a:xfrm>
          <a:off x="3470944" y="432777"/>
          <a:ext cx="2518028" cy="215999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ir iesniegts gada pārskats par pēdējiem  2 (diviem) noslēgtajiem pārskata gadiem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470944" y="432777"/>
        <a:ext cx="2518028" cy="2159990"/>
      </dsp:txXfrm>
    </dsp:sp>
    <dsp:sp modelId="{061C519E-F008-4F07-958F-8E585FBE49E8}">
      <dsp:nvSpPr>
        <dsp:cNvPr id="0" name=""/>
        <dsp:cNvSpPr/>
      </dsp:nvSpPr>
      <dsp:spPr>
        <a:xfrm>
          <a:off x="3705458" y="0"/>
          <a:ext cx="612540" cy="61254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DE472-0F6F-4266-8AE5-0253DC699F02}">
      <dsp:nvSpPr>
        <dsp:cNvPr id="0" name=""/>
        <dsp:cNvSpPr/>
      </dsp:nvSpPr>
      <dsp:spPr>
        <a:xfrm rot="16200000">
          <a:off x="5746786" y="1372436"/>
          <a:ext cx="2091332" cy="30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270113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46786" y="1372436"/>
        <a:ext cx="2091332" cy="306270"/>
      </dsp:txXfrm>
    </dsp:sp>
    <dsp:sp modelId="{3EB5337F-C1AA-423C-921B-C5ED7886DE3F}">
      <dsp:nvSpPr>
        <dsp:cNvPr id="0" name=""/>
        <dsp:cNvSpPr/>
      </dsp:nvSpPr>
      <dsp:spPr>
        <a:xfrm>
          <a:off x="6449348" y="445576"/>
          <a:ext cx="2518028" cy="2159990"/>
        </a:xfrm>
        <a:prstGeom prst="rect">
          <a:avLst/>
        </a:pr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ir vidēja termiņa darbības plāns (stratēģija)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br>
            <a:rPr lang="lv-LV" sz="900" b="1" i="0" u="none" kern="1200">
              <a:solidFill>
                <a:schemeClr val="tx1"/>
              </a:solidFill>
            </a:rPr>
          </a:br>
          <a:r>
            <a:rPr lang="lv-LV" sz="1400" b="1" i="0" u="none" kern="1200">
              <a:solidFill>
                <a:schemeClr val="tx1"/>
              </a:solidFill>
            </a:rPr>
            <a:t>Obligāta prasība </a:t>
          </a:r>
          <a:r>
            <a:rPr lang="lv-LV" sz="1400" b="1" i="0" u="none" kern="1200" err="1">
              <a:solidFill>
                <a:schemeClr val="tx1"/>
              </a:solidFill>
            </a:rPr>
            <a:t>makroprojektiem</a:t>
          </a:r>
          <a:r>
            <a:rPr lang="lv-LV" sz="1400" b="1" i="0" u="none" kern="1200">
              <a:solidFill>
                <a:schemeClr val="tx1"/>
              </a:solidFill>
            </a:rPr>
            <a:t> ar īstenošanas termiņu līdz 22 mēnešiem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6449348" y="445576"/>
        <a:ext cx="2518028" cy="2159990"/>
      </dsp:txXfrm>
    </dsp:sp>
    <dsp:sp modelId="{A7FAE7F0-5582-448D-A81A-90426C2C6DA6}">
      <dsp:nvSpPr>
        <dsp:cNvPr id="0" name=""/>
        <dsp:cNvSpPr/>
      </dsp:nvSpPr>
      <dsp:spPr>
        <a:xfrm>
          <a:off x="6642839" y="0"/>
          <a:ext cx="612540" cy="61254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0F0C-388F-4373-B424-A5207B4713B9}">
      <dsp:nvSpPr>
        <dsp:cNvPr id="0" name=""/>
        <dsp:cNvSpPr/>
      </dsp:nvSpPr>
      <dsp:spPr>
        <a:xfrm rot="16200000">
          <a:off x="-842283" y="2267462"/>
          <a:ext cx="3605025" cy="385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842283" y="2267462"/>
        <a:ext cx="3605025" cy="385388"/>
      </dsp:txXfrm>
    </dsp:sp>
    <dsp:sp modelId="{3A7E204C-ACD7-4AF9-8A7C-D54AE53D4699}">
      <dsp:nvSpPr>
        <dsp:cNvPr id="0" name=""/>
        <dsp:cNvSpPr/>
      </dsp:nvSpPr>
      <dsp:spPr>
        <a:xfrm>
          <a:off x="571905" y="447416"/>
          <a:ext cx="3081677" cy="402548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endParaRPr lang="lv-LV" sz="1200" b="1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lv-LV" sz="1600" b="1" kern="1200"/>
            <a:t>ADMINISTRATĪVĀS IZMAKSAS</a:t>
          </a:r>
          <a:endParaRPr lang="lv-LV" sz="1600" b="1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20%      </a:t>
          </a:r>
          <a:r>
            <a:rPr lang="lv-LV" sz="1200" b="1" kern="1200"/>
            <a:t>no projekta kopējām attiecināmajām izmaksām</a:t>
          </a:r>
          <a:endParaRPr lang="lv-LV" sz="1200" b="1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lv-LV" sz="1200" u="none" kern="1200"/>
            <a:t>Atbalsts NVO                     pilsoniskās  sabiedrības aktivitātēm</a:t>
          </a:r>
          <a:endParaRPr lang="lv-LV" sz="1200" b="1" u="none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200" b="1" u="none" kern="1200" dirty="0">
              <a:latin typeface="Verdana" panose="020B0604030504040204" pitchFamily="34" charset="0"/>
              <a:ea typeface="Verdana" panose="020B0604030504040204" pitchFamily="34" charset="0"/>
            </a:rPr>
            <a:t>(kā vienīgais darbības virziens)</a:t>
          </a: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b="1" u="sng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u="none" kern="1200">
              <a:latin typeface="Verdana" panose="020B0604030504040204" pitchFamily="34" charset="0"/>
              <a:ea typeface="Verdana" panose="020B0604030504040204" pitchFamily="34" charset="0"/>
            </a:rPr>
            <a:t>bez ierobežojumiem</a:t>
          </a:r>
          <a:endParaRPr lang="lv-LV" sz="1200" b="1" u="sng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200" u="none" kern="1200"/>
            <a:t>NVO darbības stiprināšana</a:t>
          </a:r>
          <a:endParaRPr lang="lv-LV" sz="1200" b="0" u="none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u="none" kern="1200"/>
            <a:t>NVO interešu aizstāvības  stiprināšana</a:t>
          </a:r>
          <a:endParaRPr lang="lv-LV" sz="1200" b="0" u="none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1905" y="447416"/>
        <a:ext cx="3081677" cy="4025480"/>
      </dsp:txXfrm>
    </dsp:sp>
    <dsp:sp modelId="{3AE53908-76D9-4B36-B3FC-3F1E5B9B786B}">
      <dsp:nvSpPr>
        <dsp:cNvPr id="0" name=""/>
        <dsp:cNvSpPr/>
      </dsp:nvSpPr>
      <dsp:spPr>
        <a:xfrm>
          <a:off x="788808" y="0"/>
          <a:ext cx="770776" cy="77077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EB608-BA2C-4319-9B17-619DA66D8973}">
      <dsp:nvSpPr>
        <dsp:cNvPr id="0" name=""/>
        <dsp:cNvSpPr/>
      </dsp:nvSpPr>
      <dsp:spPr>
        <a:xfrm rot="16200000">
          <a:off x="2686959" y="2267462"/>
          <a:ext cx="3605025" cy="385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39891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686959" y="2267462"/>
        <a:ext cx="3605025" cy="385388"/>
      </dsp:txXfrm>
    </dsp:sp>
    <dsp:sp modelId="{DCF43F14-6045-4F16-94FD-9BDB6BCAAF3D}">
      <dsp:nvSpPr>
        <dsp:cNvPr id="0" name=""/>
        <dsp:cNvSpPr/>
      </dsp:nvSpPr>
      <dsp:spPr>
        <a:xfrm>
          <a:off x="4104201" y="487378"/>
          <a:ext cx="2959319" cy="3901431"/>
        </a:xfrm>
        <a:prstGeom prst="rect">
          <a:avLst/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4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/>
            <a:t>INVENTĀRA UN PAMATLĪDZEKĻU    IEGĀDES IZMAKSAS</a:t>
          </a:r>
          <a:endParaRPr lang="lv-LV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kern="1200"/>
            <a:t>(kopā)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20%     </a:t>
          </a:r>
          <a:r>
            <a:rPr lang="lv-LV" sz="1200" kern="1200"/>
            <a:t>no projekta kopējām attiecināmajām izmaksām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104201" y="487378"/>
        <a:ext cx="2959319" cy="3901431"/>
      </dsp:txXfrm>
    </dsp:sp>
    <dsp:sp modelId="{061C519E-F008-4F07-958F-8E585FBE49E8}">
      <dsp:nvSpPr>
        <dsp:cNvPr id="0" name=""/>
        <dsp:cNvSpPr/>
      </dsp:nvSpPr>
      <dsp:spPr>
        <a:xfrm>
          <a:off x="4294705" y="0"/>
          <a:ext cx="770776" cy="77077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DE472-0F6F-4266-8AE5-0253DC699F02}">
      <dsp:nvSpPr>
        <dsp:cNvPr id="0" name=""/>
        <dsp:cNvSpPr/>
      </dsp:nvSpPr>
      <dsp:spPr>
        <a:xfrm rot="16200000">
          <a:off x="6163854" y="2267462"/>
          <a:ext cx="3605025" cy="385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39891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163854" y="2267462"/>
        <a:ext cx="3605025" cy="385388"/>
      </dsp:txXfrm>
    </dsp:sp>
    <dsp:sp modelId="{3EB5337F-C1AA-423C-921B-C5ED7886DE3F}">
      <dsp:nvSpPr>
        <dsp:cNvPr id="0" name=""/>
        <dsp:cNvSpPr/>
      </dsp:nvSpPr>
      <dsp:spPr>
        <a:xfrm>
          <a:off x="7630391" y="519282"/>
          <a:ext cx="2976980" cy="3881747"/>
        </a:xfrm>
        <a:prstGeom prst="rect">
          <a:avLst/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b="1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/>
            <a:t>IZMAKSAS ĀRVALSTĪS</a:t>
          </a:r>
          <a:endParaRPr lang="lv-LV" sz="1600" b="1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10%      </a:t>
          </a:r>
          <a:r>
            <a:rPr lang="lv-LV" sz="1200" kern="1200"/>
            <a:t>no projekta kopējām attiecināmajām izmaksām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7630391" y="519282"/>
        <a:ext cx="2976980" cy="3881747"/>
      </dsp:txXfrm>
    </dsp:sp>
    <dsp:sp modelId="{A7FAE7F0-5582-448D-A81A-90426C2C6DA6}">
      <dsp:nvSpPr>
        <dsp:cNvPr id="0" name=""/>
        <dsp:cNvSpPr/>
      </dsp:nvSpPr>
      <dsp:spPr>
        <a:xfrm>
          <a:off x="7778105" y="0"/>
          <a:ext cx="770776" cy="77077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3EF69-FD71-4A32-8593-A9D3F58377A7}">
      <dsp:nvSpPr>
        <dsp:cNvPr id="0" name=""/>
        <dsp:cNvSpPr/>
      </dsp:nvSpPr>
      <dsp:spPr>
        <a:xfrm>
          <a:off x="427751" y="356"/>
          <a:ext cx="1967531" cy="98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Plānot konsolidēti</a:t>
          </a:r>
        </a:p>
      </dsp:txBody>
      <dsp:txXfrm>
        <a:off x="456564" y="29169"/>
        <a:ext cx="1909905" cy="926139"/>
      </dsp:txXfrm>
    </dsp:sp>
    <dsp:sp modelId="{2ECFB572-3392-412A-B68E-CD13811A6620}">
      <dsp:nvSpPr>
        <dsp:cNvPr id="0" name=""/>
        <dsp:cNvSpPr/>
      </dsp:nvSpPr>
      <dsp:spPr>
        <a:xfrm>
          <a:off x="624504" y="984122"/>
          <a:ext cx="196753" cy="73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4"/>
              </a:lnTo>
              <a:lnTo>
                <a:pt x="196753" y="7378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4552F-BD70-4973-AC02-840BAFE74568}">
      <dsp:nvSpPr>
        <dsp:cNvPr id="0" name=""/>
        <dsp:cNvSpPr/>
      </dsp:nvSpPr>
      <dsp:spPr>
        <a:xfrm>
          <a:off x="821257" y="1230063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i="0" kern="1200"/>
            <a:t>Piemēram, </a:t>
          </a:r>
          <a:r>
            <a:rPr lang="lv-LV" sz="1100" b="1" i="0" kern="1200"/>
            <a:t>neizdalīt atsevišķi </a:t>
          </a:r>
          <a:r>
            <a:rPr lang="lv-LV" sz="1100" i="0" kern="1200"/>
            <a:t>transporta vai kancelejas izmaksas </a:t>
          </a:r>
          <a:r>
            <a:rPr lang="lv-LV" sz="1100" b="1" i="0" kern="1200"/>
            <a:t>katrai aktivitātei</a:t>
          </a:r>
        </a:p>
      </dsp:txBody>
      <dsp:txXfrm>
        <a:off x="850070" y="1258876"/>
        <a:ext cx="1516398" cy="926139"/>
      </dsp:txXfrm>
    </dsp:sp>
    <dsp:sp modelId="{8404E9A8-E2E3-43D2-8AD5-961E2A6EDCB0}">
      <dsp:nvSpPr>
        <dsp:cNvPr id="0" name=""/>
        <dsp:cNvSpPr/>
      </dsp:nvSpPr>
      <dsp:spPr>
        <a:xfrm>
          <a:off x="624504" y="984122"/>
          <a:ext cx="196753" cy="196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531"/>
              </a:lnTo>
              <a:lnTo>
                <a:pt x="196753" y="19675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3AE8D-4FD5-4C71-9325-8AB7F7D58474}">
      <dsp:nvSpPr>
        <dsp:cNvPr id="0" name=""/>
        <dsp:cNvSpPr/>
      </dsp:nvSpPr>
      <dsp:spPr>
        <a:xfrm>
          <a:off x="821257" y="2459770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/>
            <a:t>Detalizētu skaidrojumu </a:t>
          </a:r>
          <a:r>
            <a:rPr lang="lv-LV" sz="1100" kern="1200"/>
            <a:t>par izmaksu aprēķinu sniegt sadaļā zem budžeta tabulas</a:t>
          </a:r>
        </a:p>
      </dsp:txBody>
      <dsp:txXfrm>
        <a:off x="850070" y="2488583"/>
        <a:ext cx="1516398" cy="926139"/>
      </dsp:txXfrm>
    </dsp:sp>
    <dsp:sp modelId="{215167CA-D5E1-4BE2-9246-B9D05995F0A1}">
      <dsp:nvSpPr>
        <dsp:cNvPr id="0" name=""/>
        <dsp:cNvSpPr/>
      </dsp:nvSpPr>
      <dsp:spPr>
        <a:xfrm>
          <a:off x="2887165" y="356"/>
          <a:ext cx="1967531" cy="98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Veidot pārdomātus </a:t>
          </a:r>
          <a:r>
            <a:rPr lang="lv-LV" sz="1500" kern="1200" err="1"/>
            <a:t>apakšpozīciju</a:t>
          </a:r>
          <a:r>
            <a:rPr lang="lv-LV" sz="1500" kern="1200"/>
            <a:t> nosaukumus</a:t>
          </a:r>
        </a:p>
      </dsp:txBody>
      <dsp:txXfrm>
        <a:off x="2915978" y="29169"/>
        <a:ext cx="1909905" cy="926139"/>
      </dsp:txXfrm>
    </dsp:sp>
    <dsp:sp modelId="{1A95922D-0692-4F70-9A7D-C534D98D9E9C}">
      <dsp:nvSpPr>
        <dsp:cNvPr id="0" name=""/>
        <dsp:cNvSpPr/>
      </dsp:nvSpPr>
      <dsp:spPr>
        <a:xfrm>
          <a:off x="3083918" y="984122"/>
          <a:ext cx="196753" cy="73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4"/>
              </a:lnTo>
              <a:lnTo>
                <a:pt x="196753" y="7378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B9303-7713-478C-B187-D9D567D507D6}">
      <dsp:nvSpPr>
        <dsp:cNvPr id="0" name=""/>
        <dsp:cNvSpPr/>
      </dsp:nvSpPr>
      <dsp:spPr>
        <a:xfrm>
          <a:off x="3280671" y="1230063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err="1"/>
            <a:t>Apakšpozīcijas</a:t>
          </a:r>
          <a:r>
            <a:rPr lang="lv-LV" sz="1100" kern="1200"/>
            <a:t> nosaukumu </a:t>
          </a:r>
          <a:r>
            <a:rPr lang="lv-LV" sz="1100" b="1" kern="1200"/>
            <a:t>nobeidzot ar “u.tml.”</a:t>
          </a:r>
        </a:p>
      </dsp:txBody>
      <dsp:txXfrm>
        <a:off x="3309484" y="1258876"/>
        <a:ext cx="1516398" cy="926139"/>
      </dsp:txXfrm>
    </dsp:sp>
    <dsp:sp modelId="{2172DF54-4214-4C74-B224-8725D47C0FBF}">
      <dsp:nvSpPr>
        <dsp:cNvPr id="0" name=""/>
        <dsp:cNvSpPr/>
      </dsp:nvSpPr>
      <dsp:spPr>
        <a:xfrm>
          <a:off x="3083918" y="984122"/>
          <a:ext cx="196753" cy="196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531"/>
              </a:lnTo>
              <a:lnTo>
                <a:pt x="196753" y="19675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00DE3-7B6D-4497-9F30-FE0AE581F2C5}">
      <dsp:nvSpPr>
        <dsp:cNvPr id="0" name=""/>
        <dsp:cNvSpPr/>
      </dsp:nvSpPr>
      <dsp:spPr>
        <a:xfrm>
          <a:off x="3280671" y="2459770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/>
            <a:t>Nodrošina iespēju </a:t>
          </a:r>
          <a:r>
            <a:rPr lang="lv-LV" sz="1100" b="1" kern="1200"/>
            <a:t>elastīgāk reaģēt </a:t>
          </a:r>
          <a:r>
            <a:rPr lang="lv-LV" sz="1100" kern="1200"/>
            <a:t>uz apstākļu un vajadzību maiņu </a:t>
          </a:r>
          <a:r>
            <a:rPr lang="lv-LV" sz="1100" b="1" kern="1200"/>
            <a:t>projekta īstenošanas gaitā</a:t>
          </a:r>
        </a:p>
      </dsp:txBody>
      <dsp:txXfrm>
        <a:off x="3309484" y="2488583"/>
        <a:ext cx="1516398" cy="926139"/>
      </dsp:txXfrm>
    </dsp:sp>
    <dsp:sp modelId="{BE2076B7-DB59-4290-B252-5C36545CE740}">
      <dsp:nvSpPr>
        <dsp:cNvPr id="0" name=""/>
        <dsp:cNvSpPr/>
      </dsp:nvSpPr>
      <dsp:spPr>
        <a:xfrm>
          <a:off x="5346578" y="356"/>
          <a:ext cx="1967531" cy="98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500" i="0" kern="1200"/>
            <a:t>Plānot personāla izmaksas, ieskaitot nodokļus</a:t>
          </a:r>
        </a:p>
      </dsp:txBody>
      <dsp:txXfrm>
        <a:off x="5375391" y="29169"/>
        <a:ext cx="1909905" cy="926139"/>
      </dsp:txXfrm>
    </dsp:sp>
    <dsp:sp modelId="{4AF41D38-6051-428D-BD1E-B1CF1DA1D43B}">
      <dsp:nvSpPr>
        <dsp:cNvPr id="0" name=""/>
        <dsp:cNvSpPr/>
      </dsp:nvSpPr>
      <dsp:spPr>
        <a:xfrm>
          <a:off x="5543331" y="984122"/>
          <a:ext cx="196753" cy="73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4"/>
              </a:lnTo>
              <a:lnTo>
                <a:pt x="196753" y="7378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A934F-5150-47E6-81F2-01849AC74952}">
      <dsp:nvSpPr>
        <dsp:cNvPr id="0" name=""/>
        <dsp:cNvSpPr/>
      </dsp:nvSpPr>
      <dsp:spPr>
        <a:xfrm>
          <a:off x="5740085" y="1230063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100" b="1" i="0" kern="1200"/>
            <a:t>Darba devēja VSAOI neizdalīt atsevišķā budžeta </a:t>
          </a:r>
          <a:r>
            <a:rPr lang="lv-LV" sz="1100" b="1" i="0" kern="1200" err="1"/>
            <a:t>apakšpozīcijā</a:t>
          </a:r>
          <a:endParaRPr lang="lv-LV" sz="1100" b="1" i="0" kern="1200"/>
        </a:p>
      </dsp:txBody>
      <dsp:txXfrm>
        <a:off x="5768898" y="1258876"/>
        <a:ext cx="1516398" cy="926139"/>
      </dsp:txXfrm>
    </dsp:sp>
    <dsp:sp modelId="{9B4A92F9-B1B1-4A6A-9160-8F1731BA1AC0}">
      <dsp:nvSpPr>
        <dsp:cNvPr id="0" name=""/>
        <dsp:cNvSpPr/>
      </dsp:nvSpPr>
      <dsp:spPr>
        <a:xfrm>
          <a:off x="7805992" y="356"/>
          <a:ext cx="1967531" cy="98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500" b="0" i="0" kern="1200"/>
            <a:t>Projektu detalizācijas pakāpe</a:t>
          </a:r>
        </a:p>
      </dsp:txBody>
      <dsp:txXfrm>
        <a:off x="7834805" y="29169"/>
        <a:ext cx="1909905" cy="926139"/>
      </dsp:txXfrm>
    </dsp:sp>
    <dsp:sp modelId="{6DBBDBDA-C8AD-4A49-8CD0-2560400AA2BE}">
      <dsp:nvSpPr>
        <dsp:cNvPr id="0" name=""/>
        <dsp:cNvSpPr/>
      </dsp:nvSpPr>
      <dsp:spPr>
        <a:xfrm>
          <a:off x="8002745" y="984122"/>
          <a:ext cx="196753" cy="73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4"/>
              </a:lnTo>
              <a:lnTo>
                <a:pt x="196753" y="7378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F1569-DB31-4B05-9CBA-B4DF0779EDF7}">
      <dsp:nvSpPr>
        <dsp:cNvPr id="0" name=""/>
        <dsp:cNvSpPr/>
      </dsp:nvSpPr>
      <dsp:spPr>
        <a:xfrm>
          <a:off x="8199498" y="1230063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050" b="0" i="0" kern="1200"/>
            <a:t>Neveidot detalizācijas pakāpi, kas izslēdz iespēju </a:t>
          </a:r>
          <a:r>
            <a:rPr lang="lv-LV" sz="1050" b="1" i="0" kern="1200"/>
            <a:t>elastīgi reaģēt uz situācijas izmaiņām projekta īstenošanas periodā</a:t>
          </a:r>
        </a:p>
      </dsp:txBody>
      <dsp:txXfrm>
        <a:off x="8228311" y="1258876"/>
        <a:ext cx="1516398" cy="926139"/>
      </dsp:txXfrm>
    </dsp:sp>
    <dsp:sp modelId="{962B9F51-8AA5-41FB-8BC7-66CFB54C71AA}">
      <dsp:nvSpPr>
        <dsp:cNvPr id="0" name=""/>
        <dsp:cNvSpPr/>
      </dsp:nvSpPr>
      <dsp:spPr>
        <a:xfrm>
          <a:off x="8002745" y="984122"/>
          <a:ext cx="196753" cy="196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531"/>
              </a:lnTo>
              <a:lnTo>
                <a:pt x="196753" y="19675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4B2B-A8CB-4CB5-911A-8E09E661A4E2}">
      <dsp:nvSpPr>
        <dsp:cNvPr id="0" name=""/>
        <dsp:cNvSpPr/>
      </dsp:nvSpPr>
      <dsp:spPr>
        <a:xfrm>
          <a:off x="8199498" y="2459770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050" b="0" i="0" kern="1200"/>
            <a:t>Piemēram, </a:t>
          </a:r>
          <a:r>
            <a:rPr lang="lv-LV" sz="1050" b="1" i="0" kern="1200"/>
            <a:t>izmaksas</a:t>
          </a:r>
          <a:r>
            <a:rPr lang="lv-LV" sz="1050" b="0" i="0" kern="1200"/>
            <a:t> konferencei </a:t>
          </a:r>
          <a:r>
            <a:rPr lang="lv-LV" sz="1050" b="1" i="0" kern="1200"/>
            <a:t>plānot kopsummā</a:t>
          </a:r>
          <a:r>
            <a:rPr lang="lv-LV" sz="1050" b="0" i="0" kern="1200"/>
            <a:t>, zem budžeta skaidrojumu laukā norādot,  kādas izmaksu pozīcijā ietvertas</a:t>
          </a:r>
        </a:p>
      </dsp:txBody>
      <dsp:txXfrm>
        <a:off x="8228311" y="2488583"/>
        <a:ext cx="1516398" cy="926139"/>
      </dsp:txXfrm>
    </dsp:sp>
    <dsp:sp modelId="{AE8198E6-C393-427C-98FB-C638923C12A7}">
      <dsp:nvSpPr>
        <dsp:cNvPr id="0" name=""/>
        <dsp:cNvSpPr/>
      </dsp:nvSpPr>
      <dsp:spPr>
        <a:xfrm>
          <a:off x="8002745" y="984122"/>
          <a:ext cx="196753" cy="3197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237"/>
              </a:lnTo>
              <a:lnTo>
                <a:pt x="196753" y="319723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C9FBE-1BEB-4DD5-9ABB-CBE25A51A72A}">
      <dsp:nvSpPr>
        <dsp:cNvPr id="0" name=""/>
        <dsp:cNvSpPr/>
      </dsp:nvSpPr>
      <dsp:spPr>
        <a:xfrm>
          <a:off x="8199498" y="3689477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100" b="1" i="0" kern="1200"/>
            <a:t>Vienlaikus</a:t>
          </a:r>
          <a:r>
            <a:rPr lang="lv-LV" sz="1100" b="0" i="0" kern="1200"/>
            <a:t> </a:t>
          </a:r>
          <a:r>
            <a:rPr lang="lv-LV" sz="1100" b="1" i="0" kern="1200"/>
            <a:t>«Budžeta pozīciju skaidrojums» </a:t>
          </a:r>
          <a:r>
            <a:rPr lang="lv-LV" sz="1100" b="0" i="0" kern="1200"/>
            <a:t>iekļaut </a:t>
          </a:r>
          <a:r>
            <a:rPr lang="lv-LV" sz="1100" b="1" i="0" kern="1200"/>
            <a:t>izmaksu kalkulācijas </a:t>
          </a:r>
          <a:r>
            <a:rPr lang="lv-LV" sz="1100" b="0" i="0" kern="1200"/>
            <a:t>un </a:t>
          </a:r>
          <a:r>
            <a:rPr lang="lv-LV" sz="1100" b="1" i="0" kern="1200"/>
            <a:t>veikto cenu izpēti</a:t>
          </a:r>
        </a:p>
      </dsp:txBody>
      <dsp:txXfrm>
        <a:off x="8228311" y="3718290"/>
        <a:ext cx="1516398" cy="9261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36935-0831-4A0C-B806-64562DEDD6E4}">
      <dsp:nvSpPr>
        <dsp:cNvPr id="0" name=""/>
        <dsp:cNvSpPr/>
      </dsp:nvSpPr>
      <dsp:spPr>
        <a:xfrm>
          <a:off x="0" y="1329690"/>
          <a:ext cx="10201274" cy="17729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7DB15B-D991-4DEA-A472-BF3903A7F27F}">
      <dsp:nvSpPr>
        <dsp:cNvPr id="0" name=""/>
        <dsp:cNvSpPr/>
      </dsp:nvSpPr>
      <dsp:spPr>
        <a:xfrm>
          <a:off x="4482" y="0"/>
          <a:ext cx="2958768" cy="17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2025.gada janvāris: 1.avanss </a:t>
          </a:r>
          <a:r>
            <a:rPr lang="lv-LV" sz="1700" b="1" kern="1200"/>
            <a:t>70%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(5 DD pēc līguma noslēgšanas) </a:t>
          </a:r>
        </a:p>
      </dsp:txBody>
      <dsp:txXfrm>
        <a:off x="4482" y="0"/>
        <a:ext cx="2958768" cy="1772920"/>
      </dsp:txXfrm>
    </dsp:sp>
    <dsp:sp modelId="{4E3E38C8-684F-4FF6-B9E4-EAB2594CB6E2}">
      <dsp:nvSpPr>
        <dsp:cNvPr id="0" name=""/>
        <dsp:cNvSpPr/>
      </dsp:nvSpPr>
      <dsp:spPr>
        <a:xfrm>
          <a:off x="1262252" y="1996538"/>
          <a:ext cx="443230" cy="443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91B4B-11C5-4578-BB8C-B1A0E255F8CF}">
      <dsp:nvSpPr>
        <dsp:cNvPr id="0" name=""/>
        <dsp:cNvSpPr/>
      </dsp:nvSpPr>
      <dsp:spPr>
        <a:xfrm>
          <a:off x="3111189" y="2659380"/>
          <a:ext cx="2958768" cy="17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2025.gada vasara: 2.avanss </a:t>
          </a:r>
          <a:r>
            <a:rPr lang="lv-LV" sz="1700" b="1" kern="1200"/>
            <a:t>20%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(5 DD pēc starpposma pārskata* apstiprināšanas)</a:t>
          </a:r>
        </a:p>
      </dsp:txBody>
      <dsp:txXfrm>
        <a:off x="3111189" y="2659380"/>
        <a:ext cx="2958768" cy="1772920"/>
      </dsp:txXfrm>
    </dsp:sp>
    <dsp:sp modelId="{D9E20536-989C-4DA4-ACFF-8A52BC1753FA}">
      <dsp:nvSpPr>
        <dsp:cNvPr id="0" name=""/>
        <dsp:cNvSpPr/>
      </dsp:nvSpPr>
      <dsp:spPr>
        <a:xfrm>
          <a:off x="4368958" y="1994535"/>
          <a:ext cx="443230" cy="443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A41DF1-7271-4233-B3AB-FB1041F2CA98}">
      <dsp:nvSpPr>
        <dsp:cNvPr id="0" name=""/>
        <dsp:cNvSpPr/>
      </dsp:nvSpPr>
      <dsp:spPr>
        <a:xfrm>
          <a:off x="6217896" y="0"/>
          <a:ext cx="2958768" cy="17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b="1" kern="1200"/>
            <a:t>Līdz 2025.gada 20.decembrim</a:t>
          </a:r>
          <a:r>
            <a:rPr lang="lv-LV" sz="1700" kern="1200"/>
            <a:t>: noslēguma maksājums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(5 DD laikā pēc noslēguma pārskata apstiprināšanas)</a:t>
          </a:r>
        </a:p>
      </dsp:txBody>
      <dsp:txXfrm>
        <a:off x="6217896" y="0"/>
        <a:ext cx="2958768" cy="1772920"/>
      </dsp:txXfrm>
    </dsp:sp>
    <dsp:sp modelId="{0AFAF689-E6E4-47E1-AE86-1601787D3E84}">
      <dsp:nvSpPr>
        <dsp:cNvPr id="0" name=""/>
        <dsp:cNvSpPr/>
      </dsp:nvSpPr>
      <dsp:spPr>
        <a:xfrm>
          <a:off x="7475665" y="1994535"/>
          <a:ext cx="443230" cy="443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36935-0831-4A0C-B806-64562DEDD6E4}">
      <dsp:nvSpPr>
        <dsp:cNvPr id="0" name=""/>
        <dsp:cNvSpPr/>
      </dsp:nvSpPr>
      <dsp:spPr>
        <a:xfrm>
          <a:off x="0" y="1329690"/>
          <a:ext cx="10201274" cy="17729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7DB15B-D991-4DEA-A472-BF3903A7F27F}">
      <dsp:nvSpPr>
        <dsp:cNvPr id="0" name=""/>
        <dsp:cNvSpPr/>
      </dsp:nvSpPr>
      <dsp:spPr>
        <a:xfrm>
          <a:off x="4482" y="0"/>
          <a:ext cx="2958768" cy="17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b="1" kern="1200"/>
            <a:t>2025</a:t>
          </a:r>
          <a:r>
            <a:rPr lang="lv-LV" sz="1700" kern="1200"/>
            <a:t>.gada janvāris: 1.avanss </a:t>
          </a:r>
          <a:r>
            <a:rPr lang="lv-LV" sz="1700" b="1" kern="1200"/>
            <a:t>50%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(5 DD pēc līguma noslēgšanas) </a:t>
          </a:r>
        </a:p>
      </dsp:txBody>
      <dsp:txXfrm>
        <a:off x="4482" y="0"/>
        <a:ext cx="2958768" cy="1772920"/>
      </dsp:txXfrm>
    </dsp:sp>
    <dsp:sp modelId="{4E3E38C8-684F-4FF6-B9E4-EAB2594CB6E2}">
      <dsp:nvSpPr>
        <dsp:cNvPr id="0" name=""/>
        <dsp:cNvSpPr/>
      </dsp:nvSpPr>
      <dsp:spPr>
        <a:xfrm>
          <a:off x="1262252" y="1996538"/>
          <a:ext cx="443230" cy="443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A2037-7AD6-496E-B766-5D55CF2F902C}">
      <dsp:nvSpPr>
        <dsp:cNvPr id="0" name=""/>
        <dsp:cNvSpPr/>
      </dsp:nvSpPr>
      <dsp:spPr>
        <a:xfrm>
          <a:off x="3111189" y="2659380"/>
          <a:ext cx="2958768" cy="17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b="1" kern="1200"/>
            <a:t>2026</a:t>
          </a:r>
          <a:r>
            <a:rPr lang="lv-LV" sz="1700" kern="1200"/>
            <a:t>.gada februāris: 2.avanss </a:t>
          </a:r>
          <a:r>
            <a:rPr lang="lv-LV" sz="1700" b="1" kern="1200"/>
            <a:t>40%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(5 DD pēc starpposma pārskata apstiprināšanas)</a:t>
          </a:r>
        </a:p>
      </dsp:txBody>
      <dsp:txXfrm>
        <a:off x="3111189" y="2659380"/>
        <a:ext cx="2958768" cy="1772920"/>
      </dsp:txXfrm>
    </dsp:sp>
    <dsp:sp modelId="{B634DA97-2E17-4E5F-922F-27DE58CAB0CB}">
      <dsp:nvSpPr>
        <dsp:cNvPr id="0" name=""/>
        <dsp:cNvSpPr/>
      </dsp:nvSpPr>
      <dsp:spPr>
        <a:xfrm>
          <a:off x="4368958" y="1994535"/>
          <a:ext cx="443230" cy="443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A347E-7FB4-4C4E-8932-0B105F77EAA9}">
      <dsp:nvSpPr>
        <dsp:cNvPr id="0" name=""/>
        <dsp:cNvSpPr/>
      </dsp:nvSpPr>
      <dsp:spPr>
        <a:xfrm>
          <a:off x="6217896" y="0"/>
          <a:ext cx="2958768" cy="17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Līdz 2026.gada 20.decembrim: noslēguma maksājums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(5 DD laikā pēc noslēguma pārskata apstiprināšanas)</a:t>
          </a:r>
        </a:p>
      </dsp:txBody>
      <dsp:txXfrm>
        <a:off x="6217896" y="0"/>
        <a:ext cx="2958768" cy="1772920"/>
      </dsp:txXfrm>
    </dsp:sp>
    <dsp:sp modelId="{02A3C31F-2819-4E01-837C-8911749F03F6}">
      <dsp:nvSpPr>
        <dsp:cNvPr id="0" name=""/>
        <dsp:cNvSpPr/>
      </dsp:nvSpPr>
      <dsp:spPr>
        <a:xfrm>
          <a:off x="7475665" y="1994535"/>
          <a:ext cx="443230" cy="443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FF19A-7F8A-4551-834D-FB20E7745BF5}">
      <dsp:nvSpPr>
        <dsp:cNvPr id="0" name=""/>
        <dsp:cNvSpPr/>
      </dsp:nvSpPr>
      <dsp:spPr>
        <a:xfrm>
          <a:off x="0" y="0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0" i="0" kern="1200"/>
            <a:t>1. Projekta iesniedzēja prasme identificēt sevi programmas kontekstā</a:t>
          </a:r>
          <a:endParaRPr lang="lv-LV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106" y="26106"/>
        <a:ext cx="7708492" cy="839126"/>
      </dsp:txXfrm>
    </dsp:sp>
    <dsp:sp modelId="{138EFA66-CEB4-418C-BF44-E2343799FB8F}">
      <dsp:nvSpPr>
        <dsp:cNvPr id="0" name=""/>
        <dsp:cNvSpPr/>
      </dsp:nvSpPr>
      <dsp:spPr>
        <a:xfrm>
          <a:off x="655246" y="1015134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63756"/>
            <a:satOff val="-20856"/>
            <a:lumOff val="10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0" i="0" kern="1200"/>
            <a:t>2. Projekta iesniedzēja prasme identificēt problēmu un pamatot projekta nepieciešamību</a:t>
          </a:r>
          <a:endParaRPr lang="lv-LV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1352" y="1041240"/>
        <a:ext cx="7487774" cy="839126"/>
      </dsp:txXfrm>
    </dsp:sp>
    <dsp:sp modelId="{278253E9-77B2-4742-816A-30286E652494}">
      <dsp:nvSpPr>
        <dsp:cNvPr id="0" name=""/>
        <dsp:cNvSpPr/>
      </dsp:nvSpPr>
      <dsp:spPr>
        <a:xfrm>
          <a:off x="1310492" y="2030269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0" i="0" kern="1200"/>
            <a:t>3. Projekta iesniedzēja prasme aktivitātes fokusēt uz problēmas risinājumu</a:t>
          </a:r>
          <a:endParaRPr lang="lv-LV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336598" y="2056375"/>
        <a:ext cx="7487774" cy="839126"/>
      </dsp:txXfrm>
    </dsp:sp>
    <dsp:sp modelId="{8FE45E0C-A3EC-4E25-93A1-C3F5A5A0A33D}">
      <dsp:nvSpPr>
        <dsp:cNvPr id="0" name=""/>
        <dsp:cNvSpPr/>
      </dsp:nvSpPr>
      <dsp:spPr>
        <a:xfrm>
          <a:off x="1965738" y="3045404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91267"/>
            <a:satOff val="-62568"/>
            <a:lumOff val="31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>
              <a:latin typeface="Verdana" panose="020B0604030504040204" pitchFamily="34" charset="0"/>
              <a:ea typeface="Verdana" panose="020B0604030504040204" pitchFamily="34" charset="0"/>
            </a:rPr>
            <a:t>4. Projekta aktivitātes vērstas un projekta un vienlaikus arī programmas mērķa sasniegšanu</a:t>
          </a:r>
        </a:p>
      </dsp:txBody>
      <dsp:txXfrm>
        <a:off x="1991844" y="3071510"/>
        <a:ext cx="7487774" cy="839126"/>
      </dsp:txXfrm>
    </dsp:sp>
    <dsp:sp modelId="{9E918A35-CAAD-4464-8CB4-7D815BFA7DB7}">
      <dsp:nvSpPr>
        <dsp:cNvPr id="0" name=""/>
        <dsp:cNvSpPr/>
      </dsp:nvSpPr>
      <dsp:spPr>
        <a:xfrm>
          <a:off x="2620985" y="4060539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0" i="0" kern="1200"/>
            <a:t>5. Caurskatāms un izprotams projekta budžets</a:t>
          </a:r>
          <a:endParaRPr lang="lv-LV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47091" y="4086645"/>
        <a:ext cx="7487774" cy="839126"/>
      </dsp:txXfrm>
    </dsp:sp>
    <dsp:sp modelId="{4EEF5F18-D381-4FF4-B68E-76C415C5C2B9}">
      <dsp:nvSpPr>
        <dsp:cNvPr id="0" name=""/>
        <dsp:cNvSpPr/>
      </dsp:nvSpPr>
      <dsp:spPr>
        <a:xfrm>
          <a:off x="8195232" y="651171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8325590" y="651171"/>
        <a:ext cx="318653" cy="435975"/>
      </dsp:txXfrm>
    </dsp:sp>
    <dsp:sp modelId="{674C6F4E-1D93-453F-A6D6-1E4403F52D26}">
      <dsp:nvSpPr>
        <dsp:cNvPr id="0" name=""/>
        <dsp:cNvSpPr/>
      </dsp:nvSpPr>
      <dsp:spPr>
        <a:xfrm>
          <a:off x="8850478" y="1666306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8980836" y="1666306"/>
        <a:ext cx="318653" cy="435975"/>
      </dsp:txXfrm>
    </dsp:sp>
    <dsp:sp modelId="{5AC8F640-BD20-4D8E-96A8-B7E84610AE87}">
      <dsp:nvSpPr>
        <dsp:cNvPr id="0" name=""/>
        <dsp:cNvSpPr/>
      </dsp:nvSpPr>
      <dsp:spPr>
        <a:xfrm>
          <a:off x="9505724" y="2666586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9636082" y="2666586"/>
        <a:ext cx="318653" cy="435975"/>
      </dsp:txXfrm>
    </dsp:sp>
    <dsp:sp modelId="{77F9B3F4-2673-4A76-85C7-2B6A4DCB799A}">
      <dsp:nvSpPr>
        <dsp:cNvPr id="0" name=""/>
        <dsp:cNvSpPr/>
      </dsp:nvSpPr>
      <dsp:spPr>
        <a:xfrm>
          <a:off x="10160971" y="3691625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10291329" y="3691625"/>
        <a:ext cx="318653" cy="435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BC6C-603E-7841-9798-FE61418869CE}" type="datetimeFigureOut">
              <a:rPr lang="en-LV" smtClean="0"/>
              <a:t>06/27/2024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0602-8DDB-E748-B349-EB91B332399B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791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onkursi@sif.gov.lv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3014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arī faktiski Līgums tiek noslēgts vēlāk, projektu var plānot no 01.01.2022. Specifiskus jautājumus, kā risināt projekta finansēšanu pirms projekta avansa saņemšanas, lūdzam adresēt </a:t>
            </a:r>
            <a:r>
              <a:rPr lang="lv-LV" sz="1400" u="sng">
                <a:solidFill>
                  <a:srgbClr val="0563C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konkursi@sif.gov.lv</a:t>
            </a: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vai vēlāk kontaktpersonai Līguma slēgšanas procesā. </a:t>
            </a:r>
            <a:endParaRPr lang="lv-LV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Noslēguma pārskatu iesniegšanas termiņš ir 10 darbdienas. Ja projekts beidzas 31.10.2022, tad noslēguma pārskats jāiesniedz līdz 14.11.2021.</a:t>
            </a:r>
            <a:endParaRPr lang="lv-LV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Avansa maksājumu skaits saistīts ar plānoto projekta periodu. Ja projekts ilgst vairāk kā 5 mēnešus, tiek plānots starpposma pārskats, bet projekta paredzēti divi avansa maksājumi, kas kopsummā veido 90% no projekta plānotajām attiecināmajām izmaksām.</a:t>
            </a:r>
            <a:endParaRPr lang="lv-LV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Jāņem vērā, ka īstenotājam būs 10% no plānotā finansējuma jāiegulda kā </a:t>
            </a:r>
            <a:r>
              <a:rPr lang="lv-LV" sz="14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priekšfinansējums</a:t>
            </a: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kas tiks atgriezts īstenotājam pēc projekta noslēguma pārskata apstiprināšanas.</a:t>
            </a:r>
            <a:endParaRPr lang="lv-LV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Jebkurā gadījumā projektā nedrīkst paredzēt izmaksas, kas pārsniedz maksimālo ierobežojumu attiecīgi makro vai mikro projektam. </a:t>
            </a:r>
            <a:endParaRPr lang="lv-LV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noteikto projektā pieprasītais finansējums nesasniedz minimālo slieksni:</a:t>
            </a:r>
            <a:endParaRPr lang="lv-LV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lv-LV" sz="14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makroprojekta</a:t>
            </a: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pieteikums tiks pārcelts un vērtēts kā </a:t>
            </a:r>
            <a:r>
              <a:rPr lang="lv-LV" sz="14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mikroprojekts</a:t>
            </a: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atbilstoši </a:t>
            </a:r>
            <a:r>
              <a:rPr lang="lv-LV" sz="14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mikroprojektu</a:t>
            </a: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vērtēšanas kritērijiem; </a:t>
            </a:r>
            <a:endParaRPr lang="lv-LV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tabLst>
                <a:tab pos="1371600" algn="l"/>
              </a:tabLst>
            </a:pPr>
            <a:r>
              <a:rPr lang="lv-LV" sz="140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mikroprojekta</a:t>
            </a:r>
            <a:r>
              <a:rPr lang="lv-LV" sz="14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pieteikums tiks noraidīts un netiks vērtēts atbilstoši atbilstības un kvalitātes kritērijiem.</a:t>
            </a:r>
            <a:endParaRPr lang="lv-LV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800" strike="sngStrike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30602-8DDB-E748-B349-EB91B332399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43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35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4527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u="none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30602-8DDB-E748-B349-EB91B332399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154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3.1.6.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arbojas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ne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tikai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savās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interesēs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vai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savu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biedru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komerciālajās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profesionālajās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vai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politiskajās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interesēs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isina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problēmas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plašākas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sabiedrības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interesēs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veicina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sabiedrības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līdzdalību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valstij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būtisku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mērķu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sasniegšanā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3.1.7.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Par neatkarīgu NVO šī Konkursa ietvaros tiek uzskatīta biedrība vai nodibinājums, kurā lielākā biedru/dibinātāju daļa ir fiziskas personas vai NVO.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lv-LV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Valsts iestādes, pašvaldības un to iestādes vai komersanti nedrīkst pārsniegt pusi</a:t>
            </a: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no biedru/dibinātāju skaita.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Projekta pieteikuma </a:t>
            </a:r>
            <a:r>
              <a:rPr lang="lv-LV" sz="18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D sadaļā</a:t>
            </a: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paredzēts: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norādīt pieteicēja dalībnieku skaitu un struktūru;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sniegt apliecinājumu par atbilstību pieminētajiem un arī citiem pieteicēja atbilstības nosacījumiem.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3.1.8.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Aizpildot projekta pieteikuma veidlapas A sadaļu </a:t>
            </a:r>
            <a:r>
              <a:rPr lang="lv-LV" sz="1800" b="1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MAC projektiem</a:t>
            </a: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jāsniedz informācija </a:t>
            </a:r>
            <a:r>
              <a:rPr lang="lv-LV" sz="1800" b="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Times New Roman" panose="02020603050405020304" pitchFamily="18" charset="0"/>
              </a:rPr>
              <a:t>par pēdējo 3 gadu laikā</a:t>
            </a: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lv-LV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veiktajām aktivitātēm pilsoniskās sabiedrības attīstības jomā</a:t>
            </a: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un īstenotajiem projektiem (tabulā </a:t>
            </a:r>
            <a:r>
              <a:rPr lang="lv-LV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jānorāda ne vairāk kā 5 projektus,</a:t>
            </a:r>
            <a:r>
              <a:rPr lang="lv-LV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kas pēc darbības jomas un finansējuma apjoma līdzinās šim projektam).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v-LV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0562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lv-LV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8313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en-GB" sz="1800" b="0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Projekta</a:t>
            </a:r>
            <a:r>
              <a:rPr lang="en-GB" sz="1800" b="0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administratīvās</a:t>
            </a:r>
            <a:r>
              <a:rPr lang="en-GB" sz="1800" b="0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izmaksas</a:t>
            </a:r>
            <a:r>
              <a:rPr lang="en-GB" sz="1800" b="0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ir</a:t>
            </a:r>
            <a:r>
              <a:rPr lang="en-GB" sz="1800" b="0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lv-LV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administratīvā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personāla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atlīdzība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(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projekta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vadītājs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grāmatvedis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asistents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 un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ar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to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saistītās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izmaksas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(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nodokļi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), </a:t>
            </a:r>
            <a:endParaRPr lang="lv-LV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sakaru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izdevumi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projekta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biroja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telpu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noma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un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komunālie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izdevumi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transporta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izdevumi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1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biroja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preces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u.c.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ar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projekta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administrēšanu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saistītas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izmaksas</a:t>
            </a:r>
            <a:endParaRPr lang="lv-LV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u="none" strike="noStrike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lv-LV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Ja</a:t>
            </a:r>
            <a:r>
              <a:rPr lang="en-GB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projektā</a:t>
            </a:r>
            <a:r>
              <a:rPr lang="en-GB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paredzēti</a:t>
            </a:r>
            <a:r>
              <a:rPr lang="en-GB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darbības</a:t>
            </a:r>
            <a:r>
              <a:rPr lang="en-GB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virzieni</a:t>
            </a:r>
            <a:r>
              <a:rPr lang="en-GB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ar</a:t>
            </a:r>
            <a:r>
              <a:rPr lang="en-GB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atšķirīgu</a:t>
            </a:r>
            <a:r>
              <a:rPr lang="en-GB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administratīvo</a:t>
            </a:r>
            <a:r>
              <a:rPr lang="en-GB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izmaksu</a:t>
            </a:r>
            <a:r>
              <a:rPr lang="en-GB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regulējumu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0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visas </a:t>
            </a:r>
            <a:r>
              <a:rPr lang="en-GB" sz="1800" b="0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administratīvās</a:t>
            </a:r>
            <a:r>
              <a:rPr lang="en-GB" sz="1800" b="0" u="sng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u="sng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izmaksas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iespējams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norādīt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budžeta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sadaļā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pie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darbības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virziena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“NVO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darbības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stiprināšana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”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vai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“NVO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interešu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aizstāvības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stiprināšana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”,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kur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administratīvo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izmaksu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apmērs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nav </a:t>
            </a:r>
            <a:r>
              <a:rPr lang="en-GB" sz="1800" b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ierobežots</a:t>
            </a:r>
            <a:r>
              <a:rPr lang="en-GB" sz="1800" b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lv-LV" sz="1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lv-LV" sz="18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 projekta </a:t>
            </a:r>
            <a:r>
              <a:rPr lang="lv-LV" sz="1800" b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mērķis un rezultāti sasniegti pilnā apjomā</a:t>
            </a:r>
            <a:r>
              <a:rPr lang="lv-LV" sz="18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(100%), bet </a:t>
            </a:r>
            <a:r>
              <a:rPr lang="lv-LV" sz="1800" b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efektīva izlietojuma rezultātā radies projekta finansējuma ietaupījums</a:t>
            </a:r>
            <a:r>
              <a:rPr lang="lv-LV" sz="18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KN paredzēta iespēja administratīvās un/vai inventāra/pamatlīdzekļu izmaksas saglabāt projektā sākotnēji plānotajā apmērā.</a:t>
            </a:r>
            <a:endParaRPr lang="lv-LV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9295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tabLst>
                <a:tab pos="2637155" algn="ctr"/>
                <a:tab pos="5274310" algn="r"/>
                <a:tab pos="457200" algn="l"/>
              </a:tabLst>
            </a:pPr>
            <a:endParaRPr lang="lv-LV" sz="1800" i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0327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31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69918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32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8855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1.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pieteikuma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A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sadaļā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2.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pieteikuma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B5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sadaļā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3.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pieteikuma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B7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sadaļā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4.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Programmas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mērķim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nav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tieši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atbilstošas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aktivitātes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kam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pieejams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finansējums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citu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programmu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vai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pašvaldības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sniegtā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atbalsta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ietvaros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: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brīvā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laika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pavadīšanas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aktivitātes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t.sk.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nometņu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organizēšana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to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mērķis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nav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saistāms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ar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pilsoniskas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sabiedrības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veidošanu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pilsoniskās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līdzdalības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veicināšanu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u.tml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.;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rehabilitācijas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pasākumi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apkārtējās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vides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labiekārtošanas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projekti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u.c.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5.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Jau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iepriekš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minētās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budžeta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plānošanas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rekomendācija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– 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izdevumu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konsolidācija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;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pārdomāti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budžeta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pozīciju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nosaukumi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personāla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bruto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atalgojums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+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darba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devēja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VSAOI;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budzēta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pozīciju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detalizācijas</a:t>
            </a:r>
            <a:r>
              <a:rPr lang="en-GB" sz="1800" b="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pakāpe</a:t>
            </a: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33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7413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380" y="4352544"/>
            <a:ext cx="8207652" cy="123989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A6CD2FBA-7F6A-7C45-9AE1-34EDBAD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77E20F1-29C6-AB46-B9B5-C50CF791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55730A0-E0D8-6743-9CD6-B19F08E1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5563C-7AB9-8843-81FD-1D53D7F42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380" y="2503112"/>
            <a:ext cx="8375432" cy="118872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50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771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0EC000-7A60-4972-A495-03A72AC839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42998314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4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2DFBDB-42C2-4C29-BEE7-5207B78657F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0075125"/>
              </p:ext>
            </p:extLst>
          </p:nvPr>
        </p:nvGraphicFramePr>
        <p:xfrm>
          <a:off x="830834" y="1828799"/>
          <a:ext cx="8128000" cy="432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1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D102C64-A5AA-7E44-911C-6C378E4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952CEEEC-0849-A74F-862D-87885C3F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17A0F6-7085-0049-946A-1D393DA3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3A261D-1B91-4E90-963E-5D7968D07D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53621260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FABDB44-99AA-4F60-9A53-9C436983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650" y="1741488"/>
            <a:ext cx="4299889" cy="4311839"/>
          </a:xfrm>
        </p:spPr>
        <p:txBody>
          <a:bodyPr anchor="ctr">
            <a:norm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40FD51B-6B91-654A-8541-98E6AC9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2CBE8E68-4D8D-4A48-9F63-EC2E4025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C04D9644-0770-FB40-980F-9F42B73A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BB2B5B-E398-EF41-AD67-3183F7DF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D7D7CE-3BF8-384F-BB6C-1C03C17EB4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95461" y="3249827"/>
            <a:ext cx="4589793" cy="28035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9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970CA9-6759-6747-AEBA-852105BB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263924" y="2122910"/>
            <a:ext cx="4494998" cy="11346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4000" cap="none" spc="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5" name="Date Placeholder 7">
            <a:extLst>
              <a:ext uri="{FF2B5EF4-FFF2-40B4-BE49-F238E27FC236}">
                <a16:creationId xmlns:a16="http://schemas.microsoft.com/office/drawing/2014/main" id="{8AA5B60E-79DE-1D4D-8BDF-E25FB4A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74C0741-EB60-EB42-97CB-FBA35C862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924" y="3429000"/>
            <a:ext cx="4494998" cy="2311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C7CBA151-8940-3346-AAB3-40083FCD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37" name="Slide Number Placeholder 9">
            <a:extLst>
              <a:ext uri="{FF2B5EF4-FFF2-40B4-BE49-F238E27FC236}">
                <a16:creationId xmlns:a16="http://schemas.microsoft.com/office/drawing/2014/main" id="{353F92AA-6765-584C-A786-F815B0F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FAA8A27-44FA-3040-9A53-BD2CEC86D5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75" y="0"/>
            <a:ext cx="5094288" cy="6858000"/>
          </a:xfrm>
          <a:custGeom>
            <a:avLst/>
            <a:gdLst>
              <a:gd name="connsiteX0" fmla="*/ 0 w 5094288"/>
              <a:gd name="connsiteY0" fmla="*/ 0 h 6858000"/>
              <a:gd name="connsiteX1" fmla="*/ 4208009 w 5094288"/>
              <a:gd name="connsiteY1" fmla="*/ 0 h 6858000"/>
              <a:gd name="connsiteX2" fmla="*/ 4233034 w 5094288"/>
              <a:gd name="connsiteY2" fmla="*/ 43523 h 6858000"/>
              <a:gd name="connsiteX3" fmla="*/ 5094288 w 5094288"/>
              <a:gd name="connsiteY3" fmla="*/ 3444875 h 6858000"/>
              <a:gd name="connsiteX4" fmla="*/ 4233034 w 5094288"/>
              <a:gd name="connsiteY4" fmla="*/ 6846228 h 6858000"/>
              <a:gd name="connsiteX5" fmla="*/ 4226265 w 5094288"/>
              <a:gd name="connsiteY5" fmla="*/ 6858000 h 6858000"/>
              <a:gd name="connsiteX6" fmla="*/ 0 w 509428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288" h="6858000">
                <a:moveTo>
                  <a:pt x="0" y="0"/>
                </a:moveTo>
                <a:lnTo>
                  <a:pt x="4208009" y="0"/>
                </a:lnTo>
                <a:lnTo>
                  <a:pt x="4233034" y="43523"/>
                </a:lnTo>
                <a:cubicBezTo>
                  <a:pt x="4782295" y="1054620"/>
                  <a:pt x="5094288" y="2213312"/>
                  <a:pt x="5094288" y="3444875"/>
                </a:cubicBezTo>
                <a:cubicBezTo>
                  <a:pt x="5094288" y="4676438"/>
                  <a:pt x="4782295" y="5835131"/>
                  <a:pt x="4233034" y="6846228"/>
                </a:cubicBezTo>
                <a:lnTo>
                  <a:pt x="422626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C00000"/>
            </a:fgClr>
            <a:bgClr>
              <a:srgbClr val="F2F4F4"/>
            </a:bgClr>
          </a:pattFill>
        </p:spPr>
        <p:txBody>
          <a:bodyPr wrap="square">
            <a:noAutofit/>
          </a:bodyPr>
          <a:lstStyle/>
          <a:p>
            <a:r>
              <a:rPr lang="en-LV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3054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LV"/>
              <a:t>Paldies par uzmanību!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Plašāk: www.sif.gov.lv</a:t>
            </a:r>
          </a:p>
          <a:p>
            <a:r>
              <a:rPr lang="lv-LV"/>
              <a:t>Seko mums: </a:t>
            </a:r>
          </a:p>
          <a:p>
            <a:r>
              <a:rPr lang="lv-LV"/>
              <a:t>         @SIFlv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99B41B-1510-4BBE-8DA4-BD052FEA4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753" y="3465717"/>
            <a:ext cx="484572" cy="4845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2F421B-1D7A-48F6-B57B-4E261DB14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2336" y="3452028"/>
            <a:ext cx="511949" cy="5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F6A5D-35A4-45F7-9ABD-AEFCA18F5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01CCF6C-0016-485F-B181-3437B5A32D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82DA2E3-AA58-4FA8-94BF-0A3303AAB2B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22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835" y="435399"/>
            <a:ext cx="6184562" cy="136514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1" y="1800547"/>
            <a:ext cx="10201078" cy="443170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887AF835-2D3A-BD4A-B351-0A47398D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6711CB4-7503-E644-8A4C-882DC9AF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E73824C8-6894-7145-B438-77C49CB4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50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F0B8CE-65F9-A94E-AC7E-073B48D30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rgbClr val="DAE1E1"/>
            </a:fgClr>
            <a:bgClr>
              <a:srgbClr val="F2F4F4"/>
            </a:bgClr>
          </a:pattFill>
        </p:spPr>
        <p:txBody>
          <a:bodyPr/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42364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8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4A0244-6E26-4D41-AFC1-011CA034E8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9234622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743573 h 6858001"/>
              <a:gd name="connsiteX3" fmla="*/ 11964519 w 12192000"/>
              <a:gd name="connsiteY3" fmla="*/ 6688861 h 6858001"/>
              <a:gd name="connsiteX4" fmla="*/ 7726680 w 12192000"/>
              <a:gd name="connsiteY4" fmla="*/ 6236208 h 6858001"/>
              <a:gd name="connsiteX5" fmla="*/ 3067365 w 12192000"/>
              <a:gd name="connsiteY5" fmla="*/ 6790232 h 6858001"/>
              <a:gd name="connsiteX6" fmla="*/ 2816381 w 12192000"/>
              <a:gd name="connsiteY6" fmla="*/ 6858001 h 6858001"/>
              <a:gd name="connsiteX7" fmla="*/ 0 w 12192000"/>
              <a:gd name="connsiteY7" fmla="*/ 6858001 h 6858001"/>
              <a:gd name="connsiteX8" fmla="*/ 0 w 12192000"/>
              <a:gd name="connsiteY8" fmla="*/ 17397 h 6858001"/>
              <a:gd name="connsiteX9" fmla="*/ 343305 w 12192000"/>
              <a:gd name="connsiteY9" fmla="*/ 99967 h 6858001"/>
              <a:gd name="connsiteX10" fmla="*/ 4581144 w 12192000"/>
              <a:gd name="connsiteY10" fmla="*/ 552619 h 6858001"/>
              <a:gd name="connsiteX11" fmla="*/ 8818983 w 12192000"/>
              <a:gd name="connsiteY11" fmla="*/ 9996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9234622" y="0"/>
                </a:moveTo>
                <a:lnTo>
                  <a:pt x="12192000" y="0"/>
                </a:lnTo>
                <a:lnTo>
                  <a:pt x="12192000" y="6743573"/>
                </a:lnTo>
                <a:lnTo>
                  <a:pt x="11964519" y="6688861"/>
                </a:lnTo>
                <a:cubicBezTo>
                  <a:pt x="10682509" y="6398773"/>
                  <a:pt x="9245022" y="6236208"/>
                  <a:pt x="7726680" y="6236208"/>
                </a:cubicBezTo>
                <a:cubicBezTo>
                  <a:pt x="6039634" y="6236208"/>
                  <a:pt x="4452408" y="6436906"/>
                  <a:pt x="3067365" y="6790232"/>
                </a:cubicBezTo>
                <a:lnTo>
                  <a:pt x="2816381" y="6858001"/>
                </a:lnTo>
                <a:lnTo>
                  <a:pt x="0" y="6858001"/>
                </a:lnTo>
                <a:lnTo>
                  <a:pt x="0" y="17397"/>
                </a:lnTo>
                <a:lnTo>
                  <a:pt x="343305" y="99967"/>
                </a:lnTo>
                <a:cubicBezTo>
                  <a:pt x="1625315" y="390054"/>
                  <a:pt x="3062803" y="552619"/>
                  <a:pt x="4581144" y="552619"/>
                </a:cubicBezTo>
                <a:cubicBezTo>
                  <a:pt x="6099486" y="552619"/>
                  <a:pt x="7536973" y="390054"/>
                  <a:pt x="8818983" y="99967"/>
                </a:cubicBezTo>
                <a:close/>
              </a:path>
            </a:pathLst>
          </a:custGeom>
          <a:pattFill prst="lgCheck">
            <a:fgClr>
              <a:srgbClr val="F2F4F4"/>
            </a:fgClr>
            <a:bgClr>
              <a:srgbClr val="DAE1E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60952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461" y="3429000"/>
            <a:ext cx="4589793" cy="231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34" y="1741489"/>
            <a:ext cx="4270247" cy="399853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0517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61" y="1837945"/>
            <a:ext cx="485822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461" y="2667762"/>
            <a:ext cx="4858223" cy="356449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2667762"/>
            <a:ext cx="4858222" cy="3564492"/>
          </a:xfrm>
        </p:spPr>
        <p:txBody>
          <a:bodyPr anchor="ctr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5" y="1837945"/>
            <a:ext cx="487736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ACD9B235-5029-2E41-A4EE-C3C380E2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C888BBC-97FE-DD45-B5ED-7D101B1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62D8F44E-A7A8-CF42-9027-39FF59A8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64A75B-0A34-AD44-8B0B-C9E27D14E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62E3C-3705-A34B-B385-9D525B60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61" y="1558977"/>
            <a:ext cx="10201078" cy="467327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3" y="3892044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33C8A15-231C-4FED-B9EE-82932FCFD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6055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D402ED-CEB8-496A-AF82-89566D41418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952042" y="3892043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29729C-CE30-4BC7-A196-FE415BDB7C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726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A99AED-89DE-49AF-90A6-FF0F71124F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073251" y="3892042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4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E83AB42-E572-4C69-A400-1F03808C48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6373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AF1556D-7A4D-40BF-A604-2259BF2216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6373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F6E2A9-48A6-41DD-BD08-2F718411438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96000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79050A-8E0E-4DC3-BE0E-BEC23B2369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109C6B-0CFC-4742-8915-3D2661C4A84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735627" y="3891251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8C9D323-C772-4444-97AD-0522C3B286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5627" y="1737003"/>
            <a:ext cx="2480537" cy="2024063"/>
          </a:xfr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193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39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1" r:id="rId4"/>
    <p:sldLayoutId id="2147483733" r:id="rId5"/>
    <p:sldLayoutId id="2147483734" r:id="rId6"/>
    <p:sldLayoutId id="2147483735" r:id="rId7"/>
    <p:sldLayoutId id="2147483745" r:id="rId8"/>
    <p:sldLayoutId id="2147483746" r:id="rId9"/>
    <p:sldLayoutId id="2147483748" r:id="rId10"/>
    <p:sldLayoutId id="2147483749" r:id="rId11"/>
    <p:sldLayoutId id="2147483736" r:id="rId12"/>
    <p:sldLayoutId id="2147483737" r:id="rId13"/>
    <p:sldLayoutId id="2147483738" r:id="rId14"/>
    <p:sldLayoutId id="2147483740" r:id="rId15"/>
    <p:sldLayoutId id="2147483742" r:id="rId16"/>
    <p:sldLayoutId id="2147483750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konkursi@sif.gov.l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nvofonds@sif.gov.l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B0EFC6-5A9E-B54C-ABB4-A013046AC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285" y="4946981"/>
            <a:ext cx="4114800" cy="1468153"/>
          </a:xfrm>
        </p:spPr>
        <p:txBody>
          <a:bodyPr>
            <a:normAutofit fontScale="85000" lnSpcReduction="20000"/>
          </a:bodyPr>
          <a:lstStyle/>
          <a:p>
            <a:endParaRPr lang="lv-LV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lv-LV" dirty="0"/>
              <a:t>Liene Vārslavāne</a:t>
            </a:r>
            <a:r>
              <a:rPr lang="en-GB" dirty="0"/>
              <a:t>, </a:t>
            </a:r>
            <a:br>
              <a:rPr lang="en-GB" dirty="0"/>
            </a:br>
            <a:r>
              <a:rPr lang="en-GB" dirty="0"/>
              <a:t>Sabiedrības integrācijas fonda</a:t>
            </a:r>
            <a:endParaRPr lang="lv-LV" dirty="0"/>
          </a:p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lv-LV" dirty="0"/>
              <a:t>Projektu konkursu un uzraudzības nodaļas vadītāja vietniece</a:t>
            </a:r>
            <a:endParaRPr lang="en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F0F37-9C6D-B84E-A4D1-15B3870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1" y="1452846"/>
            <a:ext cx="8375432" cy="1976154"/>
          </a:xfrm>
        </p:spPr>
        <p:txBody>
          <a:bodyPr/>
          <a:lstStyle/>
          <a:p>
            <a:pPr algn="ctr">
              <a:spcBef>
                <a:spcPts val="600"/>
              </a:spcBef>
            </a:pPr>
            <a:br>
              <a:rPr lang="lv-LV" sz="4000" spc="0"/>
            </a:br>
            <a:r>
              <a:rPr lang="lv-LV" sz="4000" spc="0"/>
              <a:t>Programma «NVO fonds»</a:t>
            </a:r>
            <a:br>
              <a:rPr lang="lv-LV" sz="4000" spc="0"/>
            </a:br>
            <a:r>
              <a:rPr lang="lv-LV" sz="2400">
                <a:effectLst/>
                <a:latin typeface="+mn-lt"/>
                <a:ea typeface="Times New Roman" panose="02020603050405020304" pitchFamily="18" charset="0"/>
              </a:rPr>
              <a:t>ATKLĀTS PROJEKTU PIETEIKUMU KONKURSS NEVALDĪBAS ORGANIZĀCIJĀM</a:t>
            </a:r>
            <a:br>
              <a:rPr lang="lv-LV" sz="4000" spc="0"/>
            </a:br>
            <a:br>
              <a:rPr lang="lv-LV" sz="4000" spc="0"/>
            </a:br>
            <a:r>
              <a:rPr lang="lv-LV" sz="4000" spc="0"/>
              <a:t>SEMINĀRS</a:t>
            </a:r>
            <a:br>
              <a:rPr lang="lv-LV" sz="4000" spc="0"/>
            </a:br>
            <a:r>
              <a:rPr lang="lv-LV" sz="4000" spc="0"/>
              <a:t> PROJEKTU PIETEIKUMU IESNIEDZĒJIEM</a:t>
            </a:r>
            <a:br>
              <a:rPr lang="lv-LV" sz="4000" spc="0"/>
            </a:br>
            <a:br>
              <a:rPr lang="lv-LV" sz="4000" spc="0"/>
            </a:br>
            <a:r>
              <a:rPr lang="lv-LV" sz="2000" spc="0"/>
              <a:t>2024.gada 19.jūnijs</a:t>
            </a:r>
            <a:endParaRPr lang="en-LV" sz="2000" spc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233E-3DDC-1642-9FF5-F985DE3C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3689-46ED-B342-A88D-E34065E8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</a:t>
            </a:fld>
            <a:endParaRPr lang="en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1073D-5C74-BC66-1B03-3039A0893EBE}"/>
              </a:ext>
            </a:extLst>
          </p:cNvPr>
          <p:cNvSpPr txBox="1"/>
          <p:nvPr/>
        </p:nvSpPr>
        <p:spPr>
          <a:xfrm>
            <a:off x="5013158" y="4916905"/>
            <a:ext cx="39944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1700" dirty="0"/>
          </a:p>
          <a:p>
            <a:r>
              <a:rPr lang="lv-LV" sz="1700" dirty="0"/>
              <a:t>Inga Liepa</a:t>
            </a:r>
            <a:r>
              <a:rPr lang="en-GB" sz="1700" dirty="0"/>
              <a:t>, </a:t>
            </a:r>
            <a:br>
              <a:rPr lang="en-GB" sz="1700" dirty="0"/>
            </a:br>
            <a:r>
              <a:rPr lang="en-GB" sz="1700" dirty="0"/>
              <a:t>Sabiedrības integrācijas fonda</a:t>
            </a:r>
            <a:endParaRPr lang="lv-LV" sz="1700" dirty="0"/>
          </a:p>
          <a:p>
            <a:r>
              <a:rPr lang="lv-LV" sz="1700" dirty="0"/>
              <a:t>Projektu konkursu un uzraudzības nodaļas programmas vadītāja</a:t>
            </a:r>
          </a:p>
        </p:txBody>
      </p:sp>
    </p:spTree>
    <p:extLst>
      <p:ext uri="{BB962C8B-B14F-4D97-AF65-F5344CB8AC3E}">
        <p14:creationId xmlns:p14="http://schemas.microsoft.com/office/powerpoint/2010/main" val="314055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>
            <a:extLst>
              <a:ext uri="{FF2B5EF4-FFF2-40B4-BE49-F238E27FC236}">
                <a16:creationId xmlns:a16="http://schemas.microsoft.com/office/drawing/2014/main" id="{217B7308-84B4-463B-8F85-815AD86D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9427591" cy="1123578"/>
          </a:xfrm>
        </p:spPr>
        <p:txBody>
          <a:bodyPr>
            <a:noAutofit/>
          </a:bodyPr>
          <a:lstStyle/>
          <a:p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Par labas pārvaldības principu ievērošanu (gan MIC, gan MAC)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1F1D033-7A3A-4117-861A-E0276EC2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EC98CCC-08CF-420E-B102-9CE5BBE2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10</a:t>
            </a:fld>
            <a:endParaRPr lang="en-LV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2177487-6D33-2850-F7F8-673A01FB1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3" y="2007303"/>
            <a:ext cx="7854323" cy="3698172"/>
          </a:xfrm>
        </p:spPr>
      </p:pic>
      <p:sp>
        <p:nvSpPr>
          <p:cNvPr id="14" name="Runas burbulis: taisnstūrveida 13">
            <a:extLst>
              <a:ext uri="{FF2B5EF4-FFF2-40B4-BE49-F238E27FC236}">
                <a16:creationId xmlns:a16="http://schemas.microsoft.com/office/drawing/2014/main" id="{66B95441-08A9-4B86-8F31-0F0E7559F6BB}"/>
              </a:ext>
            </a:extLst>
          </p:cNvPr>
          <p:cNvSpPr/>
          <p:nvPr/>
        </p:nvSpPr>
        <p:spPr>
          <a:xfrm>
            <a:off x="8919270" y="2483553"/>
            <a:ext cx="2830708" cy="1604717"/>
          </a:xfrm>
          <a:prstGeom prst="wedgeRectCallout">
            <a:avLst>
              <a:gd name="adj1" fmla="val -59864"/>
              <a:gd name="adj2" fmla="val -2098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Papildu kritērijs,     par ko projekts var kopā iegūt 1 punktu</a:t>
            </a:r>
          </a:p>
        </p:txBody>
      </p:sp>
    </p:spTree>
    <p:extLst>
      <p:ext uri="{BB962C8B-B14F-4D97-AF65-F5344CB8AC3E}">
        <p14:creationId xmlns:p14="http://schemas.microsoft.com/office/powerpoint/2010/main" val="286640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>
            <a:extLst>
              <a:ext uri="{FF2B5EF4-FFF2-40B4-BE49-F238E27FC236}">
                <a16:creationId xmlns:a16="http://schemas.microsoft.com/office/drawing/2014/main" id="{217B7308-84B4-463B-8F85-815AD86D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8856091" cy="1123578"/>
          </a:xfrm>
        </p:spPr>
        <p:txBody>
          <a:bodyPr>
            <a:noAutofit/>
          </a:bodyPr>
          <a:lstStyle/>
          <a:p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Par NVO </a:t>
            </a:r>
            <a:r>
              <a:rPr lang="lv-LV" sz="3600" err="1">
                <a:solidFill>
                  <a:schemeClr val="accent5">
                    <a:lumMod val="50000"/>
                  </a:schemeClr>
                </a:solidFill>
              </a:rPr>
              <a:t>vairākgadu</a:t>
            </a:r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 darbības plānu (stratēģiju)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1F1D033-7A3A-4117-861A-E0276EC2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EC98CCC-08CF-420E-B102-9CE5BBE2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11</a:t>
            </a:fld>
            <a:endParaRPr lang="en-LV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D213DC7-CA7D-85E7-B5BE-6EB18911E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208" y="1791304"/>
            <a:ext cx="9101823" cy="2881152"/>
          </a:xfrm>
        </p:spPr>
      </p:pic>
      <p:sp>
        <p:nvSpPr>
          <p:cNvPr id="15" name="Runas burbulis: taisnstūrveida 14">
            <a:extLst>
              <a:ext uri="{FF2B5EF4-FFF2-40B4-BE49-F238E27FC236}">
                <a16:creationId xmlns:a16="http://schemas.microsoft.com/office/drawing/2014/main" id="{FA0519D9-38B4-4A86-8AAA-79F6D9DC1E69}"/>
              </a:ext>
            </a:extLst>
          </p:cNvPr>
          <p:cNvSpPr/>
          <p:nvPr/>
        </p:nvSpPr>
        <p:spPr>
          <a:xfrm>
            <a:off x="4651075" y="4672456"/>
            <a:ext cx="2952000" cy="1512000"/>
          </a:xfrm>
          <a:prstGeom prst="wedgeRectCallout">
            <a:avLst>
              <a:gd name="adj1" fmla="val -21065"/>
              <a:gd name="adj2" fmla="val -6231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Var norādīt </a:t>
            </a:r>
            <a:r>
              <a:rPr lang="lv-LV" b="1">
                <a:solidFill>
                  <a:schemeClr val="tx1"/>
                </a:solidFill>
              </a:rPr>
              <a:t>saiti </a:t>
            </a:r>
            <a:r>
              <a:rPr lang="lv-LV">
                <a:solidFill>
                  <a:schemeClr val="tx1"/>
                </a:solidFill>
              </a:rPr>
              <a:t>vai pievienot kā </a:t>
            </a:r>
            <a:r>
              <a:rPr lang="lv-LV" b="1">
                <a:solidFill>
                  <a:schemeClr val="tx1"/>
                </a:solidFill>
              </a:rPr>
              <a:t>datni</a:t>
            </a:r>
          </a:p>
        </p:txBody>
      </p:sp>
      <p:sp>
        <p:nvSpPr>
          <p:cNvPr id="17" name="Runas burbulis: taisnstūrveida 16">
            <a:extLst>
              <a:ext uri="{FF2B5EF4-FFF2-40B4-BE49-F238E27FC236}">
                <a16:creationId xmlns:a16="http://schemas.microsoft.com/office/drawing/2014/main" id="{633E579F-A226-47E4-857E-0D99F9515DFD}"/>
              </a:ext>
            </a:extLst>
          </p:cNvPr>
          <p:cNvSpPr/>
          <p:nvPr/>
        </p:nvSpPr>
        <p:spPr>
          <a:xfrm>
            <a:off x="7828621" y="4672456"/>
            <a:ext cx="2952000" cy="1512000"/>
          </a:xfrm>
          <a:prstGeom prst="wedgeRectCallout">
            <a:avLst>
              <a:gd name="adj1" fmla="val -23335"/>
              <a:gd name="adj2" fmla="val -6073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err="1">
                <a:solidFill>
                  <a:schemeClr val="tx1"/>
                </a:solidFill>
              </a:rPr>
              <a:t>MIKROprojektiem</a:t>
            </a:r>
            <a:r>
              <a:rPr lang="lv-LV">
                <a:solidFill>
                  <a:schemeClr val="tx1"/>
                </a:solidFill>
              </a:rPr>
              <a:t> nav obligāti, bet iespējami</a:t>
            </a:r>
          </a:p>
        </p:txBody>
      </p:sp>
      <p:sp>
        <p:nvSpPr>
          <p:cNvPr id="14" name="Runas burbulis: taisnstūrveida 13">
            <a:extLst>
              <a:ext uri="{FF2B5EF4-FFF2-40B4-BE49-F238E27FC236}">
                <a16:creationId xmlns:a16="http://schemas.microsoft.com/office/drawing/2014/main" id="{66B95441-08A9-4B86-8F31-0F0E7559F6BB}"/>
              </a:ext>
            </a:extLst>
          </p:cNvPr>
          <p:cNvSpPr/>
          <p:nvPr/>
        </p:nvSpPr>
        <p:spPr>
          <a:xfrm>
            <a:off x="1373518" y="4672456"/>
            <a:ext cx="2952000" cy="1512000"/>
          </a:xfrm>
          <a:prstGeom prst="wedgeRectCallout">
            <a:avLst>
              <a:gd name="adj1" fmla="val 21730"/>
              <a:gd name="adj2" fmla="val -6135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800" b="1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MAKROprojektiem</a:t>
            </a:r>
            <a:r>
              <a:rPr lang="lv-LV" sz="18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ar īstenošanas periodu līdz 22 mēnešiem plānošanas dokuments ir obligāts</a:t>
            </a:r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79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510202A1-707B-4B19-BE70-81E37EB9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1D197A8A-CC8A-4FC4-BC76-59C31834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12</a:t>
            </a:fld>
            <a:endParaRPr lang="en-LV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F3E0F77-FF94-4862-092F-E2A401124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273" y="280882"/>
            <a:ext cx="8358729" cy="5972268"/>
          </a:xfr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FF7C4167-20DD-44A7-8E05-B06B67BE807A}"/>
              </a:ext>
            </a:extLst>
          </p:cNvPr>
          <p:cNvSpPr/>
          <p:nvPr/>
        </p:nvSpPr>
        <p:spPr>
          <a:xfrm>
            <a:off x="8917568" y="1426504"/>
            <a:ext cx="2829600" cy="2401455"/>
          </a:xfrm>
          <a:prstGeom prst="wedgeRectCallout">
            <a:avLst>
              <a:gd name="adj1" fmla="val -64576"/>
              <a:gd name="adj2" fmla="val -2405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Ieteikums nezaudēt </a:t>
            </a:r>
            <a:r>
              <a:rPr lang="lv-LV" u="sng">
                <a:solidFill>
                  <a:schemeClr val="tx1"/>
                </a:solidFill>
              </a:rPr>
              <a:t>projekta fokusu</a:t>
            </a:r>
            <a:r>
              <a:rPr lang="lv-LV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lv-LV">
                <a:solidFill>
                  <a:schemeClr val="tx1"/>
                </a:solidFill>
              </a:rPr>
              <a:t>izvēloties darbības virzienus un jomas </a:t>
            </a:r>
          </a:p>
          <a:p>
            <a:pPr algn="ctr">
              <a:spcBef>
                <a:spcPts val="600"/>
              </a:spcBef>
            </a:pPr>
            <a:r>
              <a:rPr lang="lv-LV">
                <a:solidFill>
                  <a:schemeClr val="tx1"/>
                </a:solidFill>
              </a:rPr>
              <a:t>(atzīmētais daudzums neietekmē vērtējumu)</a:t>
            </a:r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65409C19-7A4B-4658-8DBA-292005737A44}"/>
              </a:ext>
            </a:extLst>
          </p:cNvPr>
          <p:cNvSpPr/>
          <p:nvPr/>
        </p:nvSpPr>
        <p:spPr>
          <a:xfrm>
            <a:off x="8917568" y="4145519"/>
            <a:ext cx="2952000" cy="1829560"/>
          </a:xfrm>
          <a:prstGeom prst="wedgeRectCallout">
            <a:avLst>
              <a:gd name="adj1" fmla="val -62377"/>
              <a:gd name="adj2" fmla="val -2671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err="1">
                <a:solidFill>
                  <a:schemeClr val="tx1"/>
                </a:solidFill>
              </a:rPr>
              <a:t>MIKROprojektiem</a:t>
            </a:r>
            <a:r>
              <a:rPr lang="lv-LV">
                <a:solidFill>
                  <a:schemeClr val="tx1"/>
                </a:solidFill>
              </a:rPr>
              <a:t> interešu aizstāvības aktivitātes iekļaujamas "Atbalsts NVO pilsoniskās sabiedrības aktivitātēm”</a:t>
            </a:r>
          </a:p>
        </p:txBody>
      </p:sp>
    </p:spTree>
    <p:extLst>
      <p:ext uri="{BB962C8B-B14F-4D97-AF65-F5344CB8AC3E}">
        <p14:creationId xmlns:p14="http://schemas.microsoft.com/office/powerpoint/2010/main" val="159990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510202A1-707B-4B19-BE70-81E37EB9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1D197A8A-CC8A-4FC4-BC76-59C31834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13</a:t>
            </a:fld>
            <a:endParaRPr lang="en-LV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47F692B-F19B-C456-CC9E-FF1DEAFE0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74" y="280882"/>
            <a:ext cx="8041626" cy="6317132"/>
          </a:xfr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FF7C4167-20DD-44A7-8E05-B06B67BE807A}"/>
              </a:ext>
            </a:extLst>
          </p:cNvPr>
          <p:cNvSpPr/>
          <p:nvPr/>
        </p:nvSpPr>
        <p:spPr>
          <a:xfrm>
            <a:off x="8784211" y="1511753"/>
            <a:ext cx="2829600" cy="2401455"/>
          </a:xfrm>
          <a:prstGeom prst="wedgeRectCallout">
            <a:avLst>
              <a:gd name="adj1" fmla="val -61546"/>
              <a:gd name="adj2" fmla="val -1929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Ieteikums nezaudēt </a:t>
            </a:r>
            <a:r>
              <a:rPr lang="lv-LV" u="sng">
                <a:solidFill>
                  <a:schemeClr val="tx1"/>
                </a:solidFill>
              </a:rPr>
              <a:t>projekta fokusu</a:t>
            </a:r>
            <a:r>
              <a:rPr lang="lv-LV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lv-LV">
                <a:solidFill>
                  <a:schemeClr val="tx1"/>
                </a:solidFill>
              </a:rPr>
              <a:t>izvēloties darbības virzienus un jomas </a:t>
            </a:r>
          </a:p>
          <a:p>
            <a:pPr algn="ctr">
              <a:spcBef>
                <a:spcPts val="600"/>
              </a:spcBef>
            </a:pPr>
            <a:r>
              <a:rPr lang="lv-LV">
                <a:solidFill>
                  <a:schemeClr val="tx1"/>
                </a:solidFill>
              </a:rPr>
              <a:t>(atzīmētais daudzums neietekmē vērtējumu)</a:t>
            </a:r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B20AD967-815A-4E3B-9C32-9B064B04CF06}"/>
              </a:ext>
            </a:extLst>
          </p:cNvPr>
          <p:cNvSpPr/>
          <p:nvPr/>
        </p:nvSpPr>
        <p:spPr>
          <a:xfrm>
            <a:off x="8784209" y="4111547"/>
            <a:ext cx="2829601" cy="1974928"/>
          </a:xfrm>
          <a:prstGeom prst="wedgeRectCallout">
            <a:avLst>
              <a:gd name="adj1" fmla="val -59711"/>
              <a:gd name="adj2" fmla="val -2484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err="1">
                <a:solidFill>
                  <a:schemeClr val="tx1"/>
                </a:solidFill>
              </a:rPr>
              <a:t>MIKROprojektiem</a:t>
            </a:r>
            <a:r>
              <a:rPr lang="lv-LV">
                <a:solidFill>
                  <a:schemeClr val="tx1"/>
                </a:solidFill>
              </a:rPr>
              <a:t> interešu aizstāvības aktivitātes iekļaujamas "Atbalsts NVO pilsoniskās sabiedrības aktivitātēm”</a:t>
            </a:r>
          </a:p>
        </p:txBody>
      </p:sp>
    </p:spTree>
    <p:extLst>
      <p:ext uri="{BB962C8B-B14F-4D97-AF65-F5344CB8AC3E}">
        <p14:creationId xmlns:p14="http://schemas.microsoft.com/office/powerpoint/2010/main" val="130884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AB538B9-8BF5-4CE1-AEE8-2CE15C04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50678C67-22C7-468D-8FFF-069961EF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14</a:t>
            </a:fld>
            <a:endParaRPr lang="en-LV"/>
          </a:p>
        </p:txBody>
      </p:sp>
      <p:pic>
        <p:nvPicPr>
          <p:cNvPr id="11" name="Satura vietturis 10" descr="Attēls, kurā ir teksts, cipars, fonts, rinda&#10;&#10;Apraksts ģenerēts automātiski">
            <a:extLst>
              <a:ext uri="{FF2B5EF4-FFF2-40B4-BE49-F238E27FC236}">
                <a16:creationId xmlns:a16="http://schemas.microsoft.com/office/drawing/2014/main" id="{1C31BC33-C8DF-45B8-A591-BCF9038BE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883" y="798254"/>
            <a:ext cx="9202434" cy="3762900"/>
          </a:xfr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B2AEF7C6-74C3-4C16-898A-22A0EEFB0B68}"/>
              </a:ext>
            </a:extLst>
          </p:cNvPr>
          <p:cNvSpPr/>
          <p:nvPr/>
        </p:nvSpPr>
        <p:spPr>
          <a:xfrm>
            <a:off x="1490817" y="4561154"/>
            <a:ext cx="8006250" cy="1406246"/>
          </a:xfrm>
          <a:prstGeom prst="wedgeRectCallout">
            <a:avLst>
              <a:gd name="adj1" fmla="val -24897"/>
              <a:gd name="adj2" fmla="val -7973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Aktivitātes jāplāno Latvijā, bet līdz 10% var būt ārzemēs (izvērtē budžetā plānotās izmaksas, piemēram, komandējumiem)</a:t>
            </a:r>
          </a:p>
          <a:p>
            <a:pPr algn="ctr"/>
            <a:endParaRPr lang="lv-LV">
              <a:solidFill>
                <a:schemeClr val="tx1"/>
              </a:solidFill>
            </a:endParaRPr>
          </a:p>
          <a:p>
            <a:pPr algn="ctr"/>
            <a:r>
              <a:rPr lang="lv-LV">
                <a:solidFill>
                  <a:schemeClr val="tx1"/>
                </a:solidFill>
              </a:rPr>
              <a:t>Aktivitātes norises vietu ārzemēs norāda pie konkrētās aktivitātes</a:t>
            </a:r>
          </a:p>
        </p:txBody>
      </p:sp>
    </p:spTree>
    <p:extLst>
      <p:ext uri="{BB962C8B-B14F-4D97-AF65-F5344CB8AC3E}">
        <p14:creationId xmlns:p14="http://schemas.microsoft.com/office/powerpoint/2010/main" val="619605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C057CCD7-8527-4CD9-B7D0-C91E7126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A238350-1912-4E8C-9884-62C63FB6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15</a:t>
            </a:fld>
            <a:endParaRPr lang="en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2D890A48-E69C-4845-9076-55788058F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906474"/>
            <a:ext cx="8772526" cy="5234435"/>
          </a:xfrm>
          <a:prstGeom prst="rect">
            <a:avLst/>
          </a:prstGeom>
        </p:spPr>
      </p:pic>
      <p:sp>
        <p:nvSpPr>
          <p:cNvPr id="7" name="Runas burbulis: taisnstūrveida 6">
            <a:extLst>
              <a:ext uri="{FF2B5EF4-FFF2-40B4-BE49-F238E27FC236}">
                <a16:creationId xmlns:a16="http://schemas.microsoft.com/office/drawing/2014/main" id="{CB2B4F3E-5B0E-4A98-BAF6-2E88FB6BB4F0}"/>
              </a:ext>
            </a:extLst>
          </p:cNvPr>
          <p:cNvSpPr/>
          <p:nvPr/>
        </p:nvSpPr>
        <p:spPr>
          <a:xfrm>
            <a:off x="9525000" y="1811578"/>
            <a:ext cx="2450612" cy="1120841"/>
          </a:xfrm>
          <a:prstGeom prst="wedgeRectCallout">
            <a:avLst>
              <a:gd name="adj1" fmla="val -58077"/>
              <a:gd name="adj2" fmla="val -2211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Tā pati informācija, bet strukturēta konkrētos jautājumos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3524F314-4248-44B7-8161-8EFC1F000418}"/>
              </a:ext>
            </a:extLst>
          </p:cNvPr>
          <p:cNvSpPr/>
          <p:nvPr/>
        </p:nvSpPr>
        <p:spPr>
          <a:xfrm>
            <a:off x="9525000" y="3152651"/>
            <a:ext cx="2450612" cy="1118009"/>
          </a:xfrm>
          <a:prstGeom prst="wedgeRectCallout">
            <a:avLst>
              <a:gd name="adj1" fmla="val -57688"/>
              <a:gd name="adj2" fmla="val -212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Jānodrošina sasaiste ar projekta mērķi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7DD76980-6264-4EBA-B66F-E1032A7355D8}"/>
              </a:ext>
            </a:extLst>
          </p:cNvPr>
          <p:cNvSpPr/>
          <p:nvPr/>
        </p:nvSpPr>
        <p:spPr>
          <a:xfrm>
            <a:off x="9525000" y="4488974"/>
            <a:ext cx="2450612" cy="1545861"/>
          </a:xfrm>
          <a:prstGeom prst="wedgeRectCallout">
            <a:avLst>
              <a:gd name="adj1" fmla="val -57688"/>
              <a:gd name="adj2" fmla="val -212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>
                <a:solidFill>
                  <a:schemeClr val="tx1"/>
                </a:solidFill>
              </a:rPr>
              <a:t>Aktualitāte un nepieciešamība ir jāpamato, ieteicams ar atsaucēm uz statistiku, pētījumiem (</a:t>
            </a:r>
            <a:r>
              <a:rPr lang="lv-LV" sz="1400" err="1">
                <a:solidFill>
                  <a:schemeClr val="tx1"/>
                </a:solidFill>
              </a:rPr>
              <a:t>priekšizpēti</a:t>
            </a:r>
            <a:r>
              <a:rPr lang="lv-LV" sz="140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968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C057CCD7-8527-4CD9-B7D0-C91E7126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CA238350-1912-4E8C-9884-62C63FB6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16</a:t>
            </a:fld>
            <a:endParaRPr lang="en-LV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8EF26CA9-14BF-49CE-8E37-1D42BF62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14" y="809625"/>
            <a:ext cx="8797983" cy="5587800"/>
          </a:xfrm>
          <a:prstGeom prst="rect">
            <a:avLst/>
          </a:prstGeom>
        </p:spPr>
      </p:pic>
      <p:sp>
        <p:nvSpPr>
          <p:cNvPr id="7" name="Runas burbulis: taisnstūrveida 6">
            <a:extLst>
              <a:ext uri="{FF2B5EF4-FFF2-40B4-BE49-F238E27FC236}">
                <a16:creationId xmlns:a16="http://schemas.microsoft.com/office/drawing/2014/main" id="{CB2B4F3E-5B0E-4A98-BAF6-2E88FB6BB4F0}"/>
              </a:ext>
            </a:extLst>
          </p:cNvPr>
          <p:cNvSpPr/>
          <p:nvPr/>
        </p:nvSpPr>
        <p:spPr>
          <a:xfrm>
            <a:off x="9525000" y="1552576"/>
            <a:ext cx="2450612" cy="1379844"/>
          </a:xfrm>
          <a:prstGeom prst="wedgeRectCallout">
            <a:avLst>
              <a:gd name="adj1" fmla="val -65851"/>
              <a:gd name="adj2" fmla="val -1871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Projekta kvalitāti nodrošina </a:t>
            </a:r>
            <a:r>
              <a:rPr lang="lv-LV" sz="1400" b="1">
                <a:solidFill>
                  <a:schemeClr val="tx1"/>
                </a:solidFill>
              </a:rPr>
              <a:t>mērķa grupas iesaiste pieteikuma sagatavošanā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3524F314-4248-44B7-8161-8EFC1F000418}"/>
              </a:ext>
            </a:extLst>
          </p:cNvPr>
          <p:cNvSpPr/>
          <p:nvPr/>
        </p:nvSpPr>
        <p:spPr>
          <a:xfrm>
            <a:off x="9525000" y="3037196"/>
            <a:ext cx="2450612" cy="1338240"/>
          </a:xfrm>
          <a:prstGeom prst="wedgeRectCallout">
            <a:avLst>
              <a:gd name="adj1" fmla="val -64684"/>
              <a:gd name="adj2" fmla="val -2552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Projekta īstenošanas posmā </a:t>
            </a:r>
            <a:r>
              <a:rPr lang="lv-LV" sz="1400" b="1">
                <a:solidFill>
                  <a:schemeClr val="tx1"/>
                </a:solidFill>
              </a:rPr>
              <a:t>vieglāk piesaistīt mērķa grupu, ja projekta aktivitātes tai aktuālas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7DD76980-6264-4EBA-B66F-E1032A7355D8}"/>
              </a:ext>
            </a:extLst>
          </p:cNvPr>
          <p:cNvSpPr/>
          <p:nvPr/>
        </p:nvSpPr>
        <p:spPr>
          <a:xfrm>
            <a:off x="9525000" y="4488974"/>
            <a:ext cx="2450612" cy="1626076"/>
          </a:xfrm>
          <a:prstGeom prst="wedgeRectCallout">
            <a:avLst>
              <a:gd name="adj1" fmla="val -65850"/>
              <a:gd name="adj2" fmla="val -2249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>
                <a:solidFill>
                  <a:schemeClr val="tx1"/>
                </a:solidFill>
              </a:rPr>
              <a:t>Jau plānojot projektu, </a:t>
            </a:r>
            <a:r>
              <a:rPr lang="lv-LV" sz="1400" b="1">
                <a:solidFill>
                  <a:schemeClr val="tx1"/>
                </a:solidFill>
              </a:rPr>
              <a:t>jādomā, kā realizācijas posmā mērķa grupa tiks uzrunāta un kādi tam varētu būt šķēršļi</a:t>
            </a:r>
          </a:p>
        </p:txBody>
      </p:sp>
    </p:spTree>
    <p:extLst>
      <p:ext uri="{BB962C8B-B14F-4D97-AF65-F5344CB8AC3E}">
        <p14:creationId xmlns:p14="http://schemas.microsoft.com/office/powerpoint/2010/main" val="203644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65F24932-7CE9-417D-BBC6-EA0EF97C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4DCF600-385A-4A0D-8E36-814BE0B3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17</a:t>
            </a:fld>
            <a:endParaRPr lang="en-LV"/>
          </a:p>
        </p:txBody>
      </p:sp>
      <p:pic>
        <p:nvPicPr>
          <p:cNvPr id="13" name="Attēls 12">
            <a:extLst>
              <a:ext uri="{FF2B5EF4-FFF2-40B4-BE49-F238E27FC236}">
                <a16:creationId xmlns:a16="http://schemas.microsoft.com/office/drawing/2014/main" id="{F5C2F332-AAC5-4DB0-8F2C-306F2F1A9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067336"/>
            <a:ext cx="9296129" cy="3018890"/>
          </a:xfrm>
          <a:prstGeom prst="rect">
            <a:avLst/>
          </a:prstGeom>
        </p:spPr>
      </p:pic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22895792-EC28-4995-9A4B-AB27824176CC}"/>
              </a:ext>
            </a:extLst>
          </p:cNvPr>
          <p:cNvSpPr/>
          <p:nvPr/>
        </p:nvSpPr>
        <p:spPr>
          <a:xfrm>
            <a:off x="842865" y="4301869"/>
            <a:ext cx="9248602" cy="1599665"/>
          </a:xfrm>
          <a:prstGeom prst="wedgeRectCallout">
            <a:avLst>
              <a:gd name="adj1" fmla="val -20479"/>
              <a:gd name="adj2" fmla="val -662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Jauni biedri/ brīvprātīgie – kapacitātes stiprināšanas rādītājs</a:t>
            </a: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Interešu aizstāvībai mērķa grupa – statistisks rādītājs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Norāda unikālu mērķa grupu – viena fiziska persona tikai vienā rindā </a:t>
            </a:r>
          </a:p>
          <a:p>
            <a:pPr marL="342900" indent="-342900"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Jāplāno reālistiski, projekta laikā jādara iespējamais, lai sasniegtu. Pieļaujamā atkāpe līdz 10%</a:t>
            </a:r>
          </a:p>
        </p:txBody>
      </p:sp>
    </p:spTree>
    <p:extLst>
      <p:ext uri="{BB962C8B-B14F-4D97-AF65-F5344CB8AC3E}">
        <p14:creationId xmlns:p14="http://schemas.microsoft.com/office/powerpoint/2010/main" val="2524390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F82E8D8-BCAF-4AED-A3C4-C8D03DE9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DC401B12-8980-43D2-851E-E2D5D646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18</a:t>
            </a:fld>
            <a:endParaRPr lang="en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BBF789BB-9A16-4327-95A4-A9B7E3BB5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188752"/>
            <a:ext cx="8601075" cy="4182228"/>
          </a:xfrm>
          <a:prstGeom prst="rect">
            <a:avLst/>
          </a:prstGeom>
        </p:spPr>
      </p:pic>
      <p:sp>
        <p:nvSpPr>
          <p:cNvPr id="7" name="Runas burbulis: taisnstūrveida 6">
            <a:extLst>
              <a:ext uri="{FF2B5EF4-FFF2-40B4-BE49-F238E27FC236}">
                <a16:creationId xmlns:a16="http://schemas.microsoft.com/office/drawing/2014/main" id="{87F37734-E586-411B-94D7-325AFE9C734D}"/>
              </a:ext>
            </a:extLst>
          </p:cNvPr>
          <p:cNvSpPr/>
          <p:nvPr/>
        </p:nvSpPr>
        <p:spPr>
          <a:xfrm>
            <a:off x="9525000" y="1552576"/>
            <a:ext cx="2450612" cy="1379844"/>
          </a:xfrm>
          <a:prstGeom prst="wedgeRectCallout">
            <a:avLst>
              <a:gd name="adj1" fmla="val -65851"/>
              <a:gd name="adj2" fmla="val -1871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Vienā teikumā pateikta projekta būtība</a:t>
            </a:r>
            <a:endParaRPr lang="lv-LV" sz="1400" b="1">
              <a:solidFill>
                <a:schemeClr val="tx1"/>
              </a:solidFill>
            </a:endParaRP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628F4AFC-274A-4261-91C0-8F9BB608FE8B}"/>
              </a:ext>
            </a:extLst>
          </p:cNvPr>
          <p:cNvSpPr/>
          <p:nvPr/>
        </p:nvSpPr>
        <p:spPr>
          <a:xfrm>
            <a:off x="9525000" y="3037196"/>
            <a:ext cx="2450612" cy="1338240"/>
          </a:xfrm>
          <a:prstGeom prst="wedgeRectCallout">
            <a:avLst>
              <a:gd name="adj1" fmla="val -64684"/>
              <a:gd name="adj2" fmla="val -2552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Veido sasaisti ar pārējiem 4.sadaļas laukiem</a:t>
            </a:r>
            <a:endParaRPr lang="lv-LV" sz="1400" b="1">
              <a:solidFill>
                <a:schemeClr val="tx1"/>
              </a:solidFill>
            </a:endParaRP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DA123723-9ACC-4327-87E0-907E42CA8F16}"/>
              </a:ext>
            </a:extLst>
          </p:cNvPr>
          <p:cNvSpPr/>
          <p:nvPr/>
        </p:nvSpPr>
        <p:spPr>
          <a:xfrm>
            <a:off x="9525000" y="4488974"/>
            <a:ext cx="2450612" cy="1626076"/>
          </a:xfrm>
          <a:prstGeom prst="wedgeRectCallout">
            <a:avLst>
              <a:gd name="adj1" fmla="val -65850"/>
              <a:gd name="adj2" fmla="val -2249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lv-LV" sz="1400" dirty="0">
                <a:solidFill>
                  <a:schemeClr val="tx1"/>
                </a:solidFill>
              </a:rPr>
              <a:t>Reāls</a:t>
            </a:r>
            <a:endParaRPr lang="lv-LV" sz="140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lv-LV" sz="1400">
                <a:solidFill>
                  <a:schemeClr val="tx1"/>
                </a:solidFill>
              </a:rPr>
              <a:t>Izmērāms</a:t>
            </a:r>
          </a:p>
          <a:p>
            <a:pPr marL="285750" indent="-285750">
              <a:buFontTx/>
              <a:buChar char="-"/>
            </a:pPr>
            <a:r>
              <a:rPr lang="lv-LV" sz="1400">
                <a:solidFill>
                  <a:schemeClr val="tx1"/>
                </a:solidFill>
              </a:rPr>
              <a:t>Sasniedzams</a:t>
            </a:r>
          </a:p>
        </p:txBody>
      </p:sp>
    </p:spTree>
    <p:extLst>
      <p:ext uri="{BB962C8B-B14F-4D97-AF65-F5344CB8AC3E}">
        <p14:creationId xmlns:p14="http://schemas.microsoft.com/office/powerpoint/2010/main" val="572146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97AB295-1DCA-4465-8227-AF8856DD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70DE2FF-4481-41CB-BCC9-B8554C81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19</a:t>
            </a:fld>
            <a:endParaRPr lang="en-LV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A04A12C1-B4AE-4AF5-BF25-1545DC438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2" y="1637489"/>
            <a:ext cx="10177187" cy="2638530"/>
          </a:xfrm>
          <a:prstGeom prst="rect">
            <a:avLst/>
          </a:prstGeom>
        </p:spPr>
      </p:pic>
      <p:sp>
        <p:nvSpPr>
          <p:cNvPr id="7" name="Runas burbulis: taisnstūrveida 6">
            <a:extLst>
              <a:ext uri="{FF2B5EF4-FFF2-40B4-BE49-F238E27FC236}">
                <a16:creationId xmlns:a16="http://schemas.microsoft.com/office/drawing/2014/main" id="{D320A060-BB83-4F2F-A06D-DDC77B12E8B2}"/>
              </a:ext>
            </a:extLst>
          </p:cNvPr>
          <p:cNvSpPr/>
          <p:nvPr/>
        </p:nvSpPr>
        <p:spPr>
          <a:xfrm>
            <a:off x="1943100" y="4574662"/>
            <a:ext cx="8703932" cy="1379844"/>
          </a:xfrm>
          <a:prstGeom prst="wedgeRectCallout">
            <a:avLst>
              <a:gd name="adj1" fmla="val -19561"/>
              <a:gd name="adj2" fmla="val -8843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Kā projekts stiprina pilsoniskās sabiedrības </a:t>
            </a:r>
            <a:r>
              <a:rPr lang="lv-LV" sz="1400" dirty="0">
                <a:solidFill>
                  <a:schemeClr val="tx1"/>
                </a:solidFill>
              </a:rPr>
              <a:t>ilgtspējīgu</a:t>
            </a:r>
            <a:r>
              <a:rPr lang="lv-LV" sz="1400">
                <a:solidFill>
                  <a:schemeClr val="tx1"/>
                </a:solidFill>
              </a:rPr>
              <a:t> attīstību un demokrātiju Latvijā?</a:t>
            </a:r>
          </a:p>
          <a:p>
            <a:pPr>
              <a:spcAft>
                <a:spcPts val="600"/>
              </a:spcAft>
            </a:pPr>
            <a:endParaRPr lang="lv-LV" sz="1400" b="1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Var veidot sasaisti ar definētajiem programmas sasniedzamajiem rezultātiem, jau konkrētāk atbildot, kā projekts, piemēram, veicināta uzticēšanās nevalstiskajam sektoram</a:t>
            </a:r>
          </a:p>
        </p:txBody>
      </p:sp>
    </p:spTree>
    <p:extLst>
      <p:ext uri="{BB962C8B-B14F-4D97-AF65-F5344CB8AC3E}">
        <p14:creationId xmlns:p14="http://schemas.microsoft.com/office/powerpoint/2010/main" val="83729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027F-4D9E-FCE2-C08E-25275DB0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/>
              <a:t>JAUNUMI </a:t>
            </a:r>
            <a:br>
              <a:rPr lang="lv-LV" sz="3600"/>
            </a:br>
            <a:r>
              <a:rPr lang="lv-LV" sz="3600"/>
              <a:t>NVO fonda 2025. gada konkursā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8B624-33E7-2E7E-E776-4025FC6A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8510D-B19C-DC7E-256D-D0CF8E61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</a:t>
            </a:fld>
            <a:endParaRPr lang="en-LV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489DE-7AA9-0B2B-1463-93D917AE4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1800" b="1">
                <a:effectLst/>
                <a:latin typeface="+mj-lt"/>
                <a:ea typeface="Aptos" panose="020B0004020202020204" pitchFamily="34" charset="0"/>
              </a:rPr>
              <a:t>Projektu pieteikumu iesniegšana MAP </a:t>
            </a:r>
            <a:r>
              <a:rPr lang="lv-LV" sz="1800">
                <a:effectLst/>
                <a:latin typeface="+mj-lt"/>
                <a:ea typeface="Aptos" panose="020B0004020202020204" pitchFamily="34" charset="0"/>
              </a:rPr>
              <a:t>(</a:t>
            </a:r>
            <a:r>
              <a:rPr lang="lv-LV" sz="1800">
                <a:effectLst/>
                <a:latin typeface="+mj-lt"/>
                <a:ea typeface="Times New Roman" panose="02020603050405020304" pitchFamily="18" charset="0"/>
              </a:rPr>
              <a:t>Mērķa finansējuma izlietojuma pārvaldības platformā)</a:t>
            </a:r>
            <a:endParaRPr lang="lv-LV" sz="1800" b="1">
              <a:effectLst/>
              <a:latin typeface="+mj-lt"/>
              <a:ea typeface="Aptos" panose="020B000402020202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sz="1800" b="1">
                <a:effectLst/>
                <a:latin typeface="+mj-lt"/>
                <a:ea typeface="Aptos" panose="020B0004020202020204" pitchFamily="34" charset="0"/>
              </a:rPr>
              <a:t>Darbības virziens “NVO un iedzīvotāju savstarpējās sadarbības stiprināšana” netiek atsevišķi izdalīts ne makro-, ne </a:t>
            </a:r>
            <a:r>
              <a:rPr lang="lv-LV" sz="1800" b="1" err="1">
                <a:effectLst/>
                <a:latin typeface="+mj-lt"/>
                <a:ea typeface="Aptos" panose="020B0004020202020204" pitchFamily="34" charset="0"/>
              </a:rPr>
              <a:t>mikroprojektu</a:t>
            </a:r>
            <a:r>
              <a:rPr lang="lv-LV" sz="1800" b="1">
                <a:effectLst/>
                <a:latin typeface="+mj-lt"/>
                <a:ea typeface="Aptos" panose="020B0004020202020204" pitchFamily="34" charset="0"/>
              </a:rPr>
              <a:t> konkursā</a:t>
            </a:r>
            <a:r>
              <a:rPr lang="lv-LV" sz="1800">
                <a:effectLst/>
                <a:latin typeface="+mj-lt"/>
                <a:ea typeface="Aptos" panose="020B0004020202020204" pitchFamily="34" charset="0"/>
              </a:rPr>
              <a:t>, jo sadarbību veicinošas aktivitātes iespējams plānot jebkurā citā no konkursā piedāvātajiem darbības virzieniem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b="1" err="1">
                <a:latin typeface="+mj-lt"/>
              </a:rPr>
              <a:t>Makroprojekti</a:t>
            </a:r>
            <a:r>
              <a:rPr lang="lv-LV" b="1">
                <a:latin typeface="+mj-lt"/>
              </a:rPr>
              <a:t> – projektu plānošana un īstenošana ciešā kontekstā ar organizācijas </a:t>
            </a:r>
            <a:r>
              <a:rPr lang="lv-LV" sz="1800" b="1">
                <a:effectLst/>
                <a:latin typeface="+mj-lt"/>
                <a:ea typeface="Aptos" panose="020B0004020202020204" pitchFamily="34" charset="0"/>
              </a:rPr>
              <a:t>stratēģiskajiem uzdevumiem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 b="1" err="1">
                <a:latin typeface="+mj-lt"/>
              </a:rPr>
              <a:t>Mikroprojekti</a:t>
            </a:r>
            <a:r>
              <a:rPr lang="lv-LV" b="1">
                <a:latin typeface="+mj-lt"/>
              </a:rPr>
              <a:t> –  projektu pieteikumu iesniedzējiem draudzīgāka konkursa struktūra </a:t>
            </a:r>
            <a:endParaRPr lang="lv-LV" sz="1800">
              <a:effectLst/>
              <a:latin typeface="+mj-lt"/>
              <a:ea typeface="Aptos" panose="020B0004020202020204" pitchFamily="34" charset="0"/>
            </a:endParaRP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lv-LV">
                <a:latin typeface="+mj-lt"/>
              </a:rPr>
              <a:t>Palielināts vienam projektam pieejamais finansējums gan mikro-, gan makroprojektiem</a:t>
            </a:r>
          </a:p>
        </p:txBody>
      </p:sp>
    </p:spTree>
    <p:extLst>
      <p:ext uri="{BB962C8B-B14F-4D97-AF65-F5344CB8AC3E}">
        <p14:creationId xmlns:p14="http://schemas.microsoft.com/office/powerpoint/2010/main" val="116167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97AB295-1DCA-4465-8227-AF8856DD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F70DE2FF-4481-41CB-BCC9-B8554C81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20</a:t>
            </a:fld>
            <a:endParaRPr lang="en-LV"/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3DDB60B2-3542-4388-8C26-BF8C45AD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716520"/>
            <a:ext cx="8496300" cy="4379086"/>
          </a:xfrm>
          <a:prstGeom prst="rect">
            <a:avLst/>
          </a:prstGeom>
        </p:spPr>
      </p:pic>
      <p:sp>
        <p:nvSpPr>
          <p:cNvPr id="8" name="Virsraksts 7">
            <a:extLst>
              <a:ext uri="{FF2B5EF4-FFF2-40B4-BE49-F238E27FC236}">
                <a16:creationId xmlns:a16="http://schemas.microsoft.com/office/drawing/2014/main" id="{2D5F2D88-AFC2-4144-8BCC-3DBB95CE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9427591" cy="1123578"/>
          </a:xfrm>
        </p:spPr>
        <p:txBody>
          <a:bodyPr>
            <a:noAutofit/>
          </a:bodyPr>
          <a:lstStyle/>
          <a:p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Par rezultātu ilgtermiņa ietekmi</a:t>
            </a:r>
            <a:br>
              <a:rPr lang="lv-LV" sz="360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(tikai MAC)</a:t>
            </a:r>
          </a:p>
        </p:txBody>
      </p:sp>
      <p:sp>
        <p:nvSpPr>
          <p:cNvPr id="7" name="Runas burbulis: taisnstūrveida 6">
            <a:extLst>
              <a:ext uri="{FF2B5EF4-FFF2-40B4-BE49-F238E27FC236}">
                <a16:creationId xmlns:a16="http://schemas.microsoft.com/office/drawing/2014/main" id="{D320A060-BB83-4F2F-A06D-DDC77B12E8B2}"/>
              </a:ext>
            </a:extLst>
          </p:cNvPr>
          <p:cNvSpPr/>
          <p:nvPr/>
        </p:nvSpPr>
        <p:spPr>
          <a:xfrm>
            <a:off x="9640034" y="2212462"/>
            <a:ext cx="2381490" cy="1379844"/>
          </a:xfrm>
          <a:prstGeom prst="wedgeRectCallout">
            <a:avLst>
              <a:gd name="adj1" fmla="val -61957"/>
              <a:gd name="adj2" fmla="val -2147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Konkrēti uzdevumi no NVO plānošanas dokumenta, ko plāno izpildīt projekta ietvaros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3CD6F8FD-55FA-4BC3-8E21-B086FB6D37DE}"/>
              </a:ext>
            </a:extLst>
          </p:cNvPr>
          <p:cNvSpPr/>
          <p:nvPr/>
        </p:nvSpPr>
        <p:spPr>
          <a:xfrm>
            <a:off x="9640034" y="4198925"/>
            <a:ext cx="2381490" cy="1379844"/>
          </a:xfrm>
          <a:prstGeom prst="wedgeRectCallout">
            <a:avLst>
              <a:gd name="adj1" fmla="val -61957"/>
              <a:gd name="adj2" fmla="val -2147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 err="1">
                <a:solidFill>
                  <a:schemeClr val="tx1"/>
                </a:solidFill>
              </a:rPr>
              <a:t>Izvērtējums</a:t>
            </a:r>
            <a:r>
              <a:rPr lang="lv-LV" sz="1400">
                <a:solidFill>
                  <a:schemeClr val="tx1"/>
                </a:solidFill>
              </a:rPr>
              <a:t> apstiprināšanas gadījumā pret šajā sadaļā iekļautajiem sasniedzamajiem uzdevumiem</a:t>
            </a:r>
          </a:p>
        </p:txBody>
      </p:sp>
    </p:spTree>
    <p:extLst>
      <p:ext uri="{BB962C8B-B14F-4D97-AF65-F5344CB8AC3E}">
        <p14:creationId xmlns:p14="http://schemas.microsoft.com/office/powerpoint/2010/main" val="333414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37078CAE-11DB-413D-8358-FBEA6B75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97DD3FB-1C3D-4A91-A02C-4CFC08F4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21</a:t>
            </a:fld>
            <a:endParaRPr lang="en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EFC6413-C1FE-4B91-9043-B6AB72C4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2" y="318783"/>
            <a:ext cx="6243254" cy="6429983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FBB5ADDB-6EF2-41AE-8EA3-76E33B6DD655}"/>
              </a:ext>
            </a:extLst>
          </p:cNvPr>
          <p:cNvSpPr/>
          <p:nvPr/>
        </p:nvSpPr>
        <p:spPr>
          <a:xfrm>
            <a:off x="7370003" y="3429000"/>
            <a:ext cx="3102708" cy="2705510"/>
          </a:xfrm>
          <a:prstGeom prst="wedgeRectCallout">
            <a:avLst>
              <a:gd name="adj1" fmla="val -77088"/>
              <a:gd name="adj2" fmla="val 5641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Piemēri atbilstošām aktivitātēm: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Tikšanos, diskusiju, publisku apspriežu organizēšana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Viedokļa paušana darba grupās, konsultatīvajās padomēs, komisijās, publiskajās apspriedēs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Atzinumu, priekšlikumu, viedokļu paušana</a:t>
            </a:r>
          </a:p>
          <a:p>
            <a:pPr marL="342900" indent="-342900"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Piketu, mītiņu u.tml. organizēšana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11D1557F-AB90-4913-BC2A-CDD5F5AE7BA7}"/>
              </a:ext>
            </a:extLst>
          </p:cNvPr>
          <p:cNvSpPr/>
          <p:nvPr/>
        </p:nvSpPr>
        <p:spPr>
          <a:xfrm>
            <a:off x="7370003" y="613227"/>
            <a:ext cx="3102708" cy="2363027"/>
          </a:xfrm>
          <a:prstGeom prst="wedgeRectCallout">
            <a:avLst>
              <a:gd name="adj1" fmla="val -66229"/>
              <a:gd name="adj2" fmla="val -2641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Nav pietiekami izvēlēties atbilstošo darbības virzienu pieteikuma B1 sadaļā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Jāvērš uzmanība uz konkrētām šī projekta aktivitātēm un rezultātiem, kurus pieteicējs uzskata par atbilstošiem</a:t>
            </a:r>
          </a:p>
        </p:txBody>
      </p:sp>
    </p:spTree>
    <p:extLst>
      <p:ext uri="{BB962C8B-B14F-4D97-AF65-F5344CB8AC3E}">
        <p14:creationId xmlns:p14="http://schemas.microsoft.com/office/powerpoint/2010/main" val="390627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 13">
            <a:extLst>
              <a:ext uri="{FF2B5EF4-FFF2-40B4-BE49-F238E27FC236}">
                <a16:creationId xmlns:a16="http://schemas.microsoft.com/office/drawing/2014/main" id="{51ED0FAE-98ED-468F-B6F9-F342DB52C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68" y="717994"/>
            <a:ext cx="8839632" cy="6140005"/>
          </a:xfrm>
          <a:prstGeom prst="rect">
            <a:avLst/>
          </a:prstGeom>
        </p:spPr>
      </p:pic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6AD979ED-E1C1-4046-AE0D-606D8ADD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D264275F-0875-40B6-B8A2-1E8758E0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22</a:t>
            </a:fld>
            <a:endParaRPr lang="en-LV"/>
          </a:p>
        </p:txBody>
      </p:sp>
      <p:sp>
        <p:nvSpPr>
          <p:cNvPr id="6" name="Runas burbulis: taisnstūrveida 7">
            <a:extLst>
              <a:ext uri="{FF2B5EF4-FFF2-40B4-BE49-F238E27FC236}">
                <a16:creationId xmlns:a16="http://schemas.microsoft.com/office/drawing/2014/main" id="{09093A31-7A94-E947-903E-A21CF0137ECF}"/>
              </a:ext>
            </a:extLst>
          </p:cNvPr>
          <p:cNvSpPr/>
          <p:nvPr/>
        </p:nvSpPr>
        <p:spPr>
          <a:xfrm>
            <a:off x="9439275" y="1543050"/>
            <a:ext cx="2533876" cy="4324349"/>
          </a:xfrm>
          <a:prstGeom prst="wedgeRectCallout">
            <a:avLst>
              <a:gd name="adj1" fmla="val -64153"/>
              <a:gd name="adj2" fmla="val -2714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 u="sng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ilgtermiņa</a:t>
            </a:r>
            <a:r>
              <a:rPr lang="lv-LV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sadarbības veidošana ar citām NVO, iedzīvotāju grupām, piemēram, vietējo kopienu aktivizēšanu un iniciatīvu veicināšanu</a:t>
            </a:r>
          </a:p>
          <a:p>
            <a:pPr marL="342900" indent="-342900">
              <a:buAutoNum type="arabicParenR"/>
            </a:pPr>
            <a:r>
              <a:rPr lang="lv-LV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organizāciju tīklošanās (veidošana/paplašināšana) ar mērķi risināt sabiedrībai kopumā nozīmīgus jautājumus un kas nav saistīta tikai ar kapacitātes stiprināšanu (apmācībām un tml.)</a:t>
            </a:r>
            <a:endParaRPr lang="lv-LV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83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4AA150A-13AE-4A33-BFBA-E314D927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04079B3-043D-406D-A4D2-831DDEE5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23</a:t>
            </a:fld>
            <a:endParaRPr lang="en-LV"/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B0DFE26E-CFD1-47EE-A59B-41F55B84AB30}"/>
              </a:ext>
            </a:extLst>
          </p:cNvPr>
          <p:cNvSpPr/>
          <p:nvPr/>
        </p:nvSpPr>
        <p:spPr>
          <a:xfrm>
            <a:off x="7462815" y="414410"/>
            <a:ext cx="3290910" cy="1533526"/>
          </a:xfrm>
          <a:prstGeom prst="wedgeRectCallout">
            <a:avLst>
              <a:gd name="adj1" fmla="val -64796"/>
              <a:gd name="adj2" fmla="val -207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Pārdomājiet aktivitāšu struktūru. </a:t>
            </a:r>
          </a:p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Piemērs, ja konference, tad nav jāizdala </a:t>
            </a:r>
            <a:r>
              <a:rPr lang="lv-LV" sz="1400" err="1">
                <a:solidFill>
                  <a:schemeClr val="tx1"/>
                </a:solidFill>
              </a:rPr>
              <a:t>apakšaktivitātes</a:t>
            </a:r>
            <a:r>
              <a:rPr lang="lv-LV" sz="1400">
                <a:solidFill>
                  <a:schemeClr val="tx1"/>
                </a:solidFill>
              </a:rPr>
              <a:t>: organizēšana, izsludināšana vai lektoru piesaiste</a:t>
            </a: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FE04E241-DEFC-4766-B659-DA46B9A79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55" y="242904"/>
            <a:ext cx="6488311" cy="6334214"/>
          </a:xfrm>
          <a:prstGeom prst="rect">
            <a:avLst/>
          </a:prstGeom>
        </p:spPr>
      </p:pic>
      <p:sp>
        <p:nvSpPr>
          <p:cNvPr id="13" name="Runas burbulis: taisnstūrveida 12">
            <a:extLst>
              <a:ext uri="{FF2B5EF4-FFF2-40B4-BE49-F238E27FC236}">
                <a16:creationId xmlns:a16="http://schemas.microsoft.com/office/drawing/2014/main" id="{D332DFDA-CE0F-4264-8FB8-6188D7BB7604}"/>
              </a:ext>
            </a:extLst>
          </p:cNvPr>
          <p:cNvSpPr/>
          <p:nvPr/>
        </p:nvSpPr>
        <p:spPr>
          <a:xfrm>
            <a:off x="7462814" y="2052662"/>
            <a:ext cx="3290910" cy="1414390"/>
          </a:xfrm>
          <a:prstGeom prst="wedgeRectCallout">
            <a:avLst>
              <a:gd name="adj1" fmla="val -64796"/>
              <a:gd name="adj2" fmla="val -207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Nav jānorāda plānotie rezultātu apstiprinošie informācijas avoti, tie būs jānodrošina saskaņā ar līgumā norādīto </a:t>
            </a:r>
            <a:r>
              <a:rPr lang="lv-LV" sz="1400" dirty="0">
                <a:solidFill>
                  <a:schemeClr val="tx1"/>
                </a:solidFill>
              </a:rPr>
              <a:t>pielikumu</a:t>
            </a:r>
            <a:r>
              <a:rPr lang="lv-LV" sz="1400">
                <a:solidFill>
                  <a:schemeClr val="tx1"/>
                </a:solidFill>
              </a:rPr>
              <a:t> (vadlīnijas)</a:t>
            </a:r>
          </a:p>
        </p:txBody>
      </p:sp>
      <p:sp>
        <p:nvSpPr>
          <p:cNvPr id="14" name="Runas burbulis: taisnstūrveida 13">
            <a:extLst>
              <a:ext uri="{FF2B5EF4-FFF2-40B4-BE49-F238E27FC236}">
                <a16:creationId xmlns:a16="http://schemas.microsoft.com/office/drawing/2014/main" id="{CF28E240-6125-41BE-9AC7-03E4885783DF}"/>
              </a:ext>
            </a:extLst>
          </p:cNvPr>
          <p:cNvSpPr/>
          <p:nvPr/>
        </p:nvSpPr>
        <p:spPr>
          <a:xfrm>
            <a:off x="7462814" y="3571778"/>
            <a:ext cx="3290910" cy="1414390"/>
          </a:xfrm>
          <a:prstGeom prst="wedgeRectCallout">
            <a:avLst>
              <a:gd name="adj1" fmla="val -64796"/>
              <a:gd name="adj2" fmla="val -2076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 b="1" err="1">
                <a:solidFill>
                  <a:schemeClr val="tx1"/>
                </a:solidFill>
              </a:rPr>
              <a:t>MIKROprojektiem</a:t>
            </a:r>
            <a:r>
              <a:rPr lang="lv-LV" sz="1400" b="1">
                <a:solidFill>
                  <a:schemeClr val="tx1"/>
                </a:solidFill>
              </a:rPr>
              <a:t> </a:t>
            </a:r>
            <a:r>
              <a:rPr lang="lv-LV" sz="1400">
                <a:solidFill>
                  <a:schemeClr val="tx1"/>
                </a:solidFill>
              </a:rPr>
              <a:t>kā līdz šim pie pārskatiem būs jāpievieno rezultātu apliecinošie dokumenti, bet </a:t>
            </a:r>
            <a:r>
              <a:rPr lang="lv-LV" sz="1400" b="1" err="1">
                <a:solidFill>
                  <a:schemeClr val="tx1"/>
                </a:solidFill>
              </a:rPr>
              <a:t>MAKROprojetiem</a:t>
            </a:r>
            <a:r>
              <a:rPr lang="lv-LV" sz="1400" b="1">
                <a:solidFill>
                  <a:schemeClr val="tx1"/>
                </a:solidFill>
              </a:rPr>
              <a:t> </a:t>
            </a:r>
            <a:r>
              <a:rPr lang="lv-LV" sz="1400">
                <a:solidFill>
                  <a:schemeClr val="tx1"/>
                </a:solidFill>
              </a:rPr>
              <a:t>tie jāuzglabā projekta lietā</a:t>
            </a:r>
          </a:p>
        </p:txBody>
      </p:sp>
      <p:sp>
        <p:nvSpPr>
          <p:cNvPr id="15" name="Runas burbulis: taisnstūrveida 14">
            <a:extLst>
              <a:ext uri="{FF2B5EF4-FFF2-40B4-BE49-F238E27FC236}">
                <a16:creationId xmlns:a16="http://schemas.microsoft.com/office/drawing/2014/main" id="{2B97D610-BDBF-4786-ADD7-35D2ECE9C039}"/>
              </a:ext>
            </a:extLst>
          </p:cNvPr>
          <p:cNvSpPr/>
          <p:nvPr/>
        </p:nvSpPr>
        <p:spPr>
          <a:xfrm>
            <a:off x="7462813" y="5090895"/>
            <a:ext cx="3290910" cy="1414390"/>
          </a:xfrm>
          <a:prstGeom prst="wedgeRectCallout">
            <a:avLst>
              <a:gd name="adj1" fmla="val -64796"/>
              <a:gd name="adj2" fmla="val -2076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Tikai</a:t>
            </a:r>
            <a:r>
              <a:rPr lang="lv-LV" sz="1400" b="1">
                <a:solidFill>
                  <a:schemeClr val="tx1"/>
                </a:solidFill>
              </a:rPr>
              <a:t> </a:t>
            </a:r>
            <a:r>
              <a:rPr lang="lv-LV" sz="1400" b="1" err="1">
                <a:solidFill>
                  <a:schemeClr val="tx1"/>
                </a:solidFill>
              </a:rPr>
              <a:t>MIKROprojektiem</a:t>
            </a:r>
            <a:r>
              <a:rPr lang="lv-LV" sz="1400" b="1">
                <a:solidFill>
                  <a:schemeClr val="tx1"/>
                </a:solidFill>
              </a:rPr>
              <a:t> </a:t>
            </a:r>
            <a:r>
              <a:rPr lang="lv-LV" sz="1400">
                <a:solidFill>
                  <a:schemeClr val="tx1"/>
                </a:solidFill>
              </a:rPr>
              <a:t>detalizētajā aktivitātes aprakstā jāplāno sagaidāmie kvalitatīvie rezultāti</a:t>
            </a:r>
          </a:p>
        </p:txBody>
      </p:sp>
    </p:spTree>
    <p:extLst>
      <p:ext uri="{BB962C8B-B14F-4D97-AF65-F5344CB8AC3E}">
        <p14:creationId xmlns:p14="http://schemas.microsoft.com/office/powerpoint/2010/main" val="770949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8F2C2E3-E4D4-4B3A-8AC9-533B8595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90A1F035-DA34-45F9-BC51-5F202FC6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24</a:t>
            </a:fld>
            <a:endParaRPr lang="en-LV"/>
          </a:p>
        </p:txBody>
      </p:sp>
      <p:pic>
        <p:nvPicPr>
          <p:cNvPr id="7" name="Attēls 6" descr="Attēls, kurā ir teksts, ekrānuzņēmums, programmatūra, diagramma&#10;&#10;Apraksts ģenerēts automātiski">
            <a:extLst>
              <a:ext uri="{FF2B5EF4-FFF2-40B4-BE49-F238E27FC236}">
                <a16:creationId xmlns:a16="http://schemas.microsoft.com/office/drawing/2014/main" id="{FF9F0416-A510-4372-8891-F9E57B9A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52" y="768139"/>
            <a:ext cx="8729300" cy="5185189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CFAF3910-006A-4C92-9B2A-F444B2B94A85}"/>
              </a:ext>
            </a:extLst>
          </p:cNvPr>
          <p:cNvSpPr/>
          <p:nvPr/>
        </p:nvSpPr>
        <p:spPr>
          <a:xfrm>
            <a:off x="8707956" y="1827207"/>
            <a:ext cx="3290910" cy="1533526"/>
          </a:xfrm>
          <a:prstGeom prst="wedgeRectCallout">
            <a:avLst>
              <a:gd name="adj1" fmla="val -64796"/>
              <a:gd name="adj2" fmla="val -207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Skaitliska plānotā rezultāta izteiksme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E8274A17-257B-4D7A-82EF-93026A25D090}"/>
              </a:ext>
            </a:extLst>
          </p:cNvPr>
          <p:cNvSpPr/>
          <p:nvPr/>
        </p:nvSpPr>
        <p:spPr>
          <a:xfrm>
            <a:off x="5583756" y="4285117"/>
            <a:ext cx="3290910" cy="1533526"/>
          </a:xfrm>
          <a:prstGeom prst="wedgeRectCallout">
            <a:avLst>
              <a:gd name="adj1" fmla="val -64796"/>
              <a:gd name="adj2" fmla="val -2076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Biežākās NVO Fonda projektos sasniedzamo rezultātu kategorijas </a:t>
            </a:r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AB34F1E9-9C16-45FA-B064-4F7ACE1B6F9E}"/>
              </a:ext>
            </a:extLst>
          </p:cNvPr>
          <p:cNvSpPr/>
          <p:nvPr/>
        </p:nvSpPr>
        <p:spPr>
          <a:xfrm>
            <a:off x="8707956" y="3491522"/>
            <a:ext cx="3290910" cy="662806"/>
          </a:xfrm>
          <a:prstGeom prst="wedgeRectCallout">
            <a:avLst>
              <a:gd name="adj1" fmla="val -65555"/>
              <a:gd name="adj2" fmla="val 982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Izmaksām budžetā ir jāatbilst dalībnieku skaitam</a:t>
            </a:r>
          </a:p>
        </p:txBody>
      </p:sp>
    </p:spTree>
    <p:extLst>
      <p:ext uri="{BB962C8B-B14F-4D97-AF65-F5344CB8AC3E}">
        <p14:creationId xmlns:p14="http://schemas.microsoft.com/office/powerpoint/2010/main" val="611503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A582750F-92F0-48A1-8185-C5115C94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80227B6-D768-4669-A987-2A016AE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25</a:t>
            </a:fld>
            <a:endParaRPr lang="en-LV"/>
          </a:p>
        </p:txBody>
      </p:sp>
      <p:pic>
        <p:nvPicPr>
          <p:cNvPr id="17" name="Attēls 16">
            <a:extLst>
              <a:ext uri="{FF2B5EF4-FFF2-40B4-BE49-F238E27FC236}">
                <a16:creationId xmlns:a16="http://schemas.microsoft.com/office/drawing/2014/main" id="{7194DAAC-EF2E-4A0B-BC6A-87F62FE17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6" y="339088"/>
            <a:ext cx="7771119" cy="5259897"/>
          </a:xfrm>
          <a:prstGeom prst="rect">
            <a:avLst/>
          </a:prstGeom>
        </p:spPr>
      </p:pic>
      <p:sp>
        <p:nvSpPr>
          <p:cNvPr id="13" name="Runas burbulis: taisnstūrveida 12">
            <a:extLst>
              <a:ext uri="{FF2B5EF4-FFF2-40B4-BE49-F238E27FC236}">
                <a16:creationId xmlns:a16="http://schemas.microsoft.com/office/drawing/2014/main" id="{747638CC-FBEE-4A47-8460-60EB6734535C}"/>
              </a:ext>
            </a:extLst>
          </p:cNvPr>
          <p:cNvSpPr/>
          <p:nvPr/>
        </p:nvSpPr>
        <p:spPr>
          <a:xfrm>
            <a:off x="8806118" y="1375055"/>
            <a:ext cx="2772000" cy="1168948"/>
          </a:xfrm>
          <a:prstGeom prst="wedgeRectCallout">
            <a:avLst>
              <a:gd name="adj1" fmla="val -73184"/>
              <a:gd name="adj2" fmla="val -1172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Mērķis: pārliecināties, ka pieteicējam ir kapacitāte īstenot projektu</a:t>
            </a:r>
          </a:p>
        </p:txBody>
      </p:sp>
      <p:sp>
        <p:nvSpPr>
          <p:cNvPr id="12" name="Runas burbulis: taisnstūrveida 11">
            <a:extLst>
              <a:ext uri="{FF2B5EF4-FFF2-40B4-BE49-F238E27FC236}">
                <a16:creationId xmlns:a16="http://schemas.microsoft.com/office/drawing/2014/main" id="{F1199EBA-956F-44F9-8641-B095ED28F4A5}"/>
              </a:ext>
            </a:extLst>
          </p:cNvPr>
          <p:cNvSpPr/>
          <p:nvPr/>
        </p:nvSpPr>
        <p:spPr>
          <a:xfrm>
            <a:off x="8806118" y="2725447"/>
            <a:ext cx="2772000" cy="1168948"/>
          </a:xfrm>
          <a:prstGeom prst="wedgeRectCallout">
            <a:avLst>
              <a:gd name="adj1" fmla="val -73006"/>
              <a:gd name="adj2" fmla="val -4601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Saprātīgi kritēriji,                    lai izmaiņu gadījumā            var aizvietot</a:t>
            </a:r>
          </a:p>
        </p:txBody>
      </p:sp>
      <p:sp>
        <p:nvSpPr>
          <p:cNvPr id="11" name="Runas burbulis: taisnstūrveida 10">
            <a:extLst>
              <a:ext uri="{FF2B5EF4-FFF2-40B4-BE49-F238E27FC236}">
                <a16:creationId xmlns:a16="http://schemas.microsoft.com/office/drawing/2014/main" id="{AC5CBD82-D94D-4274-850D-350700ADD145}"/>
              </a:ext>
            </a:extLst>
          </p:cNvPr>
          <p:cNvSpPr/>
          <p:nvPr/>
        </p:nvSpPr>
        <p:spPr>
          <a:xfrm>
            <a:off x="8806118" y="4075839"/>
            <a:ext cx="2772000" cy="1168948"/>
          </a:xfrm>
          <a:prstGeom prst="wedgeRectCallout">
            <a:avLst>
              <a:gd name="adj1" fmla="val -77934"/>
              <a:gd name="adj2" fmla="val -1570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Nepieciešamais izglītības līmenis un specifiskā joma</a:t>
            </a:r>
          </a:p>
          <a:p>
            <a:pPr algn="ctr"/>
            <a:r>
              <a:rPr lang="lv-LV" sz="1400">
                <a:solidFill>
                  <a:schemeClr val="tx1"/>
                </a:solidFill>
              </a:rPr>
              <a:t>Pieredze gados vai līdzvērtīgu pienākumu veikšanā</a:t>
            </a:r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D7D95DC0-1222-4F66-87F0-8B9E116F7EC8}"/>
              </a:ext>
            </a:extLst>
          </p:cNvPr>
          <p:cNvSpPr/>
          <p:nvPr/>
        </p:nvSpPr>
        <p:spPr>
          <a:xfrm>
            <a:off x="830834" y="5358517"/>
            <a:ext cx="2664000" cy="1168948"/>
          </a:xfrm>
          <a:prstGeom prst="wedgeRectCallout">
            <a:avLst>
              <a:gd name="adj1" fmla="val -29562"/>
              <a:gd name="adj2" fmla="val -11732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lv-LV" sz="1400" u="sng">
                <a:solidFill>
                  <a:schemeClr val="tx1"/>
                </a:solidFill>
              </a:rPr>
              <a:t>Nav jānorāda </a:t>
            </a:r>
            <a:r>
              <a:rPr lang="lv-LV" sz="1400">
                <a:solidFill>
                  <a:schemeClr val="tx1"/>
                </a:solidFill>
              </a:rPr>
              <a:t>konkrētas personas</a:t>
            </a:r>
          </a:p>
          <a:p>
            <a:pPr algn="ctr"/>
            <a:r>
              <a:rPr lang="lv-LV" sz="1400">
                <a:solidFill>
                  <a:schemeClr val="tx1"/>
                </a:solidFill>
              </a:rPr>
              <a:t>JĀNORĀDA amati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3EBE99BF-86A3-4287-9DB2-A42D8F4D8562}"/>
              </a:ext>
            </a:extLst>
          </p:cNvPr>
          <p:cNvSpPr/>
          <p:nvPr/>
        </p:nvSpPr>
        <p:spPr>
          <a:xfrm>
            <a:off x="3552762" y="5358517"/>
            <a:ext cx="2664000" cy="1168948"/>
          </a:xfrm>
          <a:prstGeom prst="wedgeRectCallout">
            <a:avLst>
              <a:gd name="adj1" fmla="val -48457"/>
              <a:gd name="adj2" fmla="val -10894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Jābūt loģiskai sasaistei ar pieteikuma B6 un B7 sadaļām un budžetu</a:t>
            </a:r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AEE05770-56D9-42EC-A914-4063F7B16D93}"/>
              </a:ext>
            </a:extLst>
          </p:cNvPr>
          <p:cNvSpPr/>
          <p:nvPr/>
        </p:nvSpPr>
        <p:spPr>
          <a:xfrm>
            <a:off x="6377539" y="5314478"/>
            <a:ext cx="2664000" cy="1168948"/>
          </a:xfrm>
          <a:prstGeom prst="wedgeRectCallout">
            <a:avLst>
              <a:gd name="adj1" fmla="val -107213"/>
              <a:gd name="adj2" fmla="val -11763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Norādīt pienākumus projektā un aktivitāšu numurus</a:t>
            </a:r>
          </a:p>
        </p:txBody>
      </p:sp>
    </p:spTree>
    <p:extLst>
      <p:ext uri="{BB962C8B-B14F-4D97-AF65-F5344CB8AC3E}">
        <p14:creationId xmlns:p14="http://schemas.microsoft.com/office/powerpoint/2010/main" val="1667710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Satura vietturis 8">
            <a:extLst>
              <a:ext uri="{FF2B5EF4-FFF2-40B4-BE49-F238E27FC236}">
                <a16:creationId xmlns:a16="http://schemas.microsoft.com/office/drawing/2014/main" id="{8FBBB574-3566-452C-AC93-F57B39210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099995"/>
              </p:ext>
            </p:extLst>
          </p:nvPr>
        </p:nvGraphicFramePr>
        <p:xfrm>
          <a:off x="506360" y="1507919"/>
          <a:ext cx="11179278" cy="462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Virsraksts 1">
            <a:extLst>
              <a:ext uri="{FF2B5EF4-FFF2-40B4-BE49-F238E27FC236}">
                <a16:creationId xmlns:a16="http://schemas.microsoft.com/office/drawing/2014/main" id="{8536B567-1EB3-4F7D-91E3-97886ED978EA}"/>
              </a:ext>
            </a:extLst>
          </p:cNvPr>
          <p:cNvSpPr txBox="1">
            <a:spLocks/>
          </p:cNvSpPr>
          <p:nvPr/>
        </p:nvSpPr>
        <p:spPr bwMode="blackWhite">
          <a:xfrm>
            <a:off x="830834" y="435399"/>
            <a:ext cx="7983381" cy="1123578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Attiecināmo izmaksu ierobežojumi</a:t>
            </a:r>
          </a:p>
        </p:txBody>
      </p:sp>
    </p:spTree>
    <p:extLst>
      <p:ext uri="{BB962C8B-B14F-4D97-AF65-F5344CB8AC3E}">
        <p14:creationId xmlns:p14="http://schemas.microsoft.com/office/powerpoint/2010/main" val="2108100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>
            <a:extLst>
              <a:ext uri="{FF2B5EF4-FFF2-40B4-BE49-F238E27FC236}">
                <a16:creationId xmlns:a16="http://schemas.microsoft.com/office/drawing/2014/main" id="{0A9D108D-E8B3-4765-9CCD-0546C5C1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Projekta budžets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B67B3F48-E4D0-4209-86BB-CF34F4BE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0F3BA93-6720-424C-A6AB-9E7DE056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27</a:t>
            </a:fld>
            <a:endParaRPr lang="en-LV"/>
          </a:p>
        </p:txBody>
      </p:sp>
      <p:pic>
        <p:nvPicPr>
          <p:cNvPr id="10" name="Satura vietturis 9">
            <a:extLst>
              <a:ext uri="{FF2B5EF4-FFF2-40B4-BE49-F238E27FC236}">
                <a16:creationId xmlns:a16="http://schemas.microsoft.com/office/drawing/2014/main" id="{29245C4F-1060-41FD-9F64-3BCFF0C17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311" y="1425575"/>
            <a:ext cx="8010728" cy="4673600"/>
          </a:xfrm>
          <a:prstGeom prst="rect">
            <a:avLst/>
          </a:prstGeom>
        </p:spPr>
      </p:pic>
      <p:sp>
        <p:nvSpPr>
          <p:cNvPr id="11" name="Runas burbulis: taisnstūrveida 10">
            <a:extLst>
              <a:ext uri="{FF2B5EF4-FFF2-40B4-BE49-F238E27FC236}">
                <a16:creationId xmlns:a16="http://schemas.microsoft.com/office/drawing/2014/main" id="{2BBD0567-3C85-477E-8880-D8158C8B4FFD}"/>
              </a:ext>
            </a:extLst>
          </p:cNvPr>
          <p:cNvSpPr/>
          <p:nvPr/>
        </p:nvSpPr>
        <p:spPr>
          <a:xfrm>
            <a:off x="9315032" y="4079019"/>
            <a:ext cx="2664000" cy="1812181"/>
          </a:xfrm>
          <a:prstGeom prst="wedgeRectCallout">
            <a:avLst>
              <a:gd name="adj1" fmla="val -276383"/>
              <a:gd name="adj2" fmla="val -349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Atsevišķi plānojamas, ja projekts </a:t>
            </a:r>
            <a:endParaRPr lang="lv-LV" sz="1400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lv-LV" sz="1400" b="1" dirty="0">
                <a:solidFill>
                  <a:schemeClr val="tx1"/>
                </a:solidFill>
              </a:rPr>
              <a:t>TIKAI </a:t>
            </a:r>
          </a:p>
          <a:p>
            <a:pPr algn="ctr">
              <a:spcAft>
                <a:spcPts val="600"/>
              </a:spcAft>
            </a:pPr>
            <a:r>
              <a:rPr lang="lv-LV" sz="1400" dirty="0">
                <a:solidFill>
                  <a:schemeClr val="tx1"/>
                </a:solidFill>
              </a:rPr>
              <a:t>darbības virzienā  </a:t>
            </a:r>
            <a:r>
              <a:rPr lang="lv-LV" sz="1400">
                <a:solidFill>
                  <a:schemeClr val="tx1"/>
                </a:solidFill>
              </a:rPr>
              <a:t> «Atbalsts NVO pilsoniskās sabiedrības aktivitātēm» </a:t>
            </a:r>
          </a:p>
        </p:txBody>
      </p:sp>
      <p:sp>
        <p:nvSpPr>
          <p:cNvPr id="12" name="Runas burbulis: taisnstūrveida 11">
            <a:extLst>
              <a:ext uri="{FF2B5EF4-FFF2-40B4-BE49-F238E27FC236}">
                <a16:creationId xmlns:a16="http://schemas.microsoft.com/office/drawing/2014/main" id="{9467E9BF-488C-4E9C-A93D-0C31D1A54A81}"/>
              </a:ext>
            </a:extLst>
          </p:cNvPr>
          <p:cNvSpPr/>
          <p:nvPr/>
        </p:nvSpPr>
        <p:spPr>
          <a:xfrm>
            <a:off x="9270159" y="1425575"/>
            <a:ext cx="2664000" cy="1508456"/>
          </a:xfrm>
          <a:prstGeom prst="wedgeRectCallout">
            <a:avLst>
              <a:gd name="adj1" fmla="val -117161"/>
              <a:gd name="adj2" fmla="val -1954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Dalījums pa gadiem </a:t>
            </a:r>
            <a:endParaRPr lang="lv-LV" sz="1400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lv-LV" sz="1400" b="1" dirty="0">
                <a:solidFill>
                  <a:schemeClr val="tx1"/>
                </a:solidFill>
              </a:rPr>
              <a:t>TIKAI</a:t>
            </a:r>
          </a:p>
          <a:p>
            <a:pPr algn="ctr">
              <a:spcAft>
                <a:spcPts val="600"/>
              </a:spcAft>
            </a:pPr>
            <a:r>
              <a:rPr lang="lv-LV" sz="1400" err="1">
                <a:solidFill>
                  <a:schemeClr val="tx1"/>
                </a:solidFill>
              </a:rPr>
              <a:t>makroprojekitem</a:t>
            </a:r>
            <a:r>
              <a:rPr lang="lv-LV" sz="1400">
                <a:solidFill>
                  <a:schemeClr val="tx1"/>
                </a:solidFill>
              </a:rPr>
              <a:t> ar īstenošanas periodu</a:t>
            </a:r>
            <a:r>
              <a:rPr lang="lv-LV" sz="1400" dirty="0">
                <a:solidFill>
                  <a:schemeClr val="tx1"/>
                </a:solidFill>
              </a:rPr>
              <a:t>      </a:t>
            </a:r>
            <a:r>
              <a:rPr lang="lv-LV" sz="1400">
                <a:solidFill>
                  <a:schemeClr val="tx1"/>
                </a:solidFill>
              </a:rPr>
              <a:t> līdz 22 mēnešiem</a:t>
            </a:r>
          </a:p>
        </p:txBody>
      </p:sp>
    </p:spTree>
    <p:extLst>
      <p:ext uri="{BB962C8B-B14F-4D97-AF65-F5344CB8AC3E}">
        <p14:creationId xmlns:p14="http://schemas.microsoft.com/office/powerpoint/2010/main" val="34733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0" rIns="0"/>
          <a:lstStyle/>
          <a:p>
            <a:r>
              <a:rPr lang="sv-SE" sz="3200">
                <a:solidFill>
                  <a:schemeClr val="accent5">
                    <a:lumMod val="50000"/>
                  </a:schemeClr>
                </a:solidFill>
              </a:rPr>
              <a:t>Projekta budžet</a:t>
            </a:r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s</a:t>
            </a:r>
            <a:endParaRPr lang="lv-LV" sz="2000">
              <a:solidFill>
                <a:srgbClr val="A80000"/>
              </a:solidFill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2" name="Satura vietturis 11">
            <a:extLst>
              <a:ext uri="{FF2B5EF4-FFF2-40B4-BE49-F238E27FC236}">
                <a16:creationId xmlns:a16="http://schemas.microsoft.com/office/drawing/2014/main" id="{8D150D2E-05F1-4A88-93BE-6DAA431A9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872801"/>
              </p:ext>
            </p:extLst>
          </p:nvPr>
        </p:nvGraphicFramePr>
        <p:xfrm>
          <a:off x="995363" y="1558925"/>
          <a:ext cx="10201275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8081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ttēls 15">
            <a:extLst>
              <a:ext uri="{FF2B5EF4-FFF2-40B4-BE49-F238E27FC236}">
                <a16:creationId xmlns:a16="http://schemas.microsoft.com/office/drawing/2014/main" id="{4BF74413-ECF9-49AD-8163-613948159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5" y="1364496"/>
            <a:ext cx="9878938" cy="2151505"/>
          </a:xfrm>
          <a:prstGeom prst="rect">
            <a:avLst/>
          </a:prstGeom>
        </p:spPr>
      </p:pic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CA0B0433-E1D4-4306-98E2-722749EC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3DC0047-4894-46C2-8A31-7182A913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29</a:t>
            </a:fld>
            <a:endParaRPr lang="en-LV"/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CCD55BAB-784C-48D3-A782-CB32462BB8ED}"/>
              </a:ext>
            </a:extLst>
          </p:cNvPr>
          <p:cNvSpPr/>
          <p:nvPr/>
        </p:nvSpPr>
        <p:spPr>
          <a:xfrm>
            <a:off x="1008405" y="3078491"/>
            <a:ext cx="9878938" cy="1516184"/>
          </a:xfrm>
          <a:prstGeom prst="wedgeRectCallout">
            <a:avLst>
              <a:gd name="adj1" fmla="val -27300"/>
              <a:gd name="adj2" fmla="val -8106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Šajā sadaļā projekta pieteicējam ir jāpamato izmaksas atsevišķās budžeta </a:t>
            </a:r>
            <a:r>
              <a:rPr lang="lv-LV" sz="1400" err="1">
                <a:solidFill>
                  <a:schemeClr val="tx1"/>
                </a:solidFill>
              </a:rPr>
              <a:t>apakšpozīcijās</a:t>
            </a:r>
            <a:r>
              <a:rPr lang="lv-LV" sz="1400">
                <a:solidFill>
                  <a:schemeClr val="tx1"/>
                </a:solidFill>
              </a:rPr>
              <a:t>, lai pārliecinātu projektu pieteikumu vērtēšanas ekspertus par plānoto izmaksu nepieciešamību projekta aktivitāšu īstenošanai un atbilstību lietderības, ekonomiskuma un efektivitātes principiem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D8564F73-5146-402D-81EF-07BB630F5D9B}"/>
              </a:ext>
            </a:extLst>
          </p:cNvPr>
          <p:cNvSpPr/>
          <p:nvPr/>
        </p:nvSpPr>
        <p:spPr>
          <a:xfrm>
            <a:off x="1008405" y="4994792"/>
            <a:ext cx="2412000" cy="1168948"/>
          </a:xfrm>
          <a:prstGeom prst="wedgeRectCallout">
            <a:avLst>
              <a:gd name="adj1" fmla="val 10297"/>
              <a:gd name="adj2" fmla="val -841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Izmaksu aprēķini</a:t>
            </a:r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642CA9BB-9CAF-4F29-AC48-88D0C25B8FF7}"/>
              </a:ext>
            </a:extLst>
          </p:cNvPr>
          <p:cNvSpPr/>
          <p:nvPr/>
        </p:nvSpPr>
        <p:spPr>
          <a:xfrm>
            <a:off x="3497384" y="4994792"/>
            <a:ext cx="2412000" cy="1168948"/>
          </a:xfrm>
          <a:prstGeom prst="wedgeRectCallout">
            <a:avLst>
              <a:gd name="adj1" fmla="val 4557"/>
              <a:gd name="adj2" fmla="val -8677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Cenu apzināšana</a:t>
            </a:r>
          </a:p>
        </p:txBody>
      </p:sp>
      <p:sp>
        <p:nvSpPr>
          <p:cNvPr id="11" name="Runas burbulis: taisnstūrveida 10">
            <a:extLst>
              <a:ext uri="{FF2B5EF4-FFF2-40B4-BE49-F238E27FC236}">
                <a16:creationId xmlns:a16="http://schemas.microsoft.com/office/drawing/2014/main" id="{F96DDC04-EB92-4998-A4BA-B91DC6367B26}"/>
              </a:ext>
            </a:extLst>
          </p:cNvPr>
          <p:cNvSpPr/>
          <p:nvPr/>
        </p:nvSpPr>
        <p:spPr>
          <a:xfrm>
            <a:off x="5986363" y="4994792"/>
            <a:ext cx="2412000" cy="1168948"/>
          </a:xfrm>
          <a:prstGeom prst="wedgeRectCallout">
            <a:avLst>
              <a:gd name="adj1" fmla="val 4557"/>
              <a:gd name="adj2" fmla="val -8677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Personāla noslodze un stundas likme</a:t>
            </a:r>
          </a:p>
        </p:txBody>
      </p:sp>
      <p:sp>
        <p:nvSpPr>
          <p:cNvPr id="12" name="Runas burbulis: taisnstūrveida 11">
            <a:extLst>
              <a:ext uri="{FF2B5EF4-FFF2-40B4-BE49-F238E27FC236}">
                <a16:creationId xmlns:a16="http://schemas.microsoft.com/office/drawing/2014/main" id="{BFA8AF1C-01FE-4DD6-986E-A513BEAC9196}"/>
              </a:ext>
            </a:extLst>
          </p:cNvPr>
          <p:cNvSpPr/>
          <p:nvPr/>
        </p:nvSpPr>
        <p:spPr>
          <a:xfrm>
            <a:off x="8475343" y="4994792"/>
            <a:ext cx="2412000" cy="1168948"/>
          </a:xfrm>
          <a:prstGeom prst="wedgeRectCallout">
            <a:avLst>
              <a:gd name="adj1" fmla="val -45186"/>
              <a:gd name="adj2" fmla="val -8610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Jau pieteikumā izmaksas plāno, izvairoties no interešu konflikta situācijām</a:t>
            </a:r>
          </a:p>
        </p:txBody>
      </p:sp>
    </p:spTree>
    <p:extLst>
      <p:ext uri="{BB962C8B-B14F-4D97-AF65-F5344CB8AC3E}">
        <p14:creationId xmlns:p14="http://schemas.microsoft.com/office/powerpoint/2010/main" val="3058440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600"/>
              <a:t>Prioritārie darbības virzieni</a:t>
            </a:r>
            <a:br>
              <a:rPr lang="lv-LV" sz="3600"/>
            </a:br>
            <a:r>
              <a:rPr lang="lv-LV" sz="3600"/>
              <a:t>2025. – 2026.gadā</a:t>
            </a:r>
            <a:endParaRPr lang="en-LV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7F21B-08C6-4B8A-81B4-C27DA98B2BF5}"/>
              </a:ext>
            </a:extLst>
          </p:cNvPr>
          <p:cNvSpPr txBox="1"/>
          <p:nvPr/>
        </p:nvSpPr>
        <p:spPr>
          <a:xfrm>
            <a:off x="1322122" y="3842978"/>
            <a:ext cx="9547755" cy="1785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sz="2000" b="1" err="1"/>
              <a:t>Mikroprojektos</a:t>
            </a:r>
            <a:r>
              <a:rPr lang="lv-LV" sz="2000" b="1"/>
              <a:t> interešu aizstāvības aktivitātes iekļaujamas darbības virzienā "Atbalsts NVO pilsoniskās sabiedrības aktivitātēm”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sz="2000"/>
              <a:t>2025.gada konkursā </a:t>
            </a:r>
            <a:r>
              <a:rPr lang="lv-LV" sz="2000" b="1"/>
              <a:t>iespējams plānot </a:t>
            </a:r>
            <a:r>
              <a:rPr lang="lv-LV" sz="2000" b="1" err="1"/>
              <a:t>makroprojektus</a:t>
            </a:r>
            <a:r>
              <a:rPr lang="lv-LV" sz="2000" b="1"/>
              <a:t> ar īstenošanas periodu līdz 22 mēnešiem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44E64B59-9D56-470E-91D3-30B061F3D9CA}"/>
              </a:ext>
            </a:extLst>
          </p:cNvPr>
          <p:cNvGrpSpPr/>
          <p:nvPr/>
        </p:nvGrpSpPr>
        <p:grpSpPr>
          <a:xfrm>
            <a:off x="1322122" y="1848098"/>
            <a:ext cx="2983673" cy="1790204"/>
            <a:chOff x="326759" y="693"/>
            <a:chExt cx="2983673" cy="1790204"/>
          </a:xfrm>
          <a:solidFill>
            <a:schemeClr val="accent3">
              <a:lumMod val="75000"/>
            </a:schemeClr>
          </a:solidFill>
        </p:grpSpPr>
        <p:sp>
          <p:nvSpPr>
            <p:cNvPr id="16" name="Taisnstūris 15">
              <a:extLst>
                <a:ext uri="{FF2B5EF4-FFF2-40B4-BE49-F238E27FC236}">
                  <a16:creationId xmlns:a16="http://schemas.microsoft.com/office/drawing/2014/main" id="{44C89F0C-E794-403C-9A50-A90C8C5E7216}"/>
                </a:ext>
              </a:extLst>
            </p:cNvPr>
            <p:cNvSpPr/>
            <p:nvPr/>
          </p:nvSpPr>
          <p:spPr>
            <a:xfrm>
              <a:off x="326759" y="693"/>
              <a:ext cx="2983673" cy="17902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3C18E9-22FA-431B-AAB4-B61B23A90792}"/>
                </a:ext>
              </a:extLst>
            </p:cNvPr>
            <p:cNvSpPr txBox="1"/>
            <p:nvPr/>
          </p:nvSpPr>
          <p:spPr>
            <a:xfrm>
              <a:off x="326759" y="693"/>
              <a:ext cx="2983673" cy="17902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800" b="1" kern="1200"/>
                <a:t>NVO darbības stiprināšana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40A17698-F7D2-4D8D-94EE-64D031AFB358}"/>
              </a:ext>
            </a:extLst>
          </p:cNvPr>
          <p:cNvGrpSpPr/>
          <p:nvPr/>
        </p:nvGrpSpPr>
        <p:grpSpPr>
          <a:xfrm>
            <a:off x="4604163" y="1848098"/>
            <a:ext cx="2983673" cy="1790204"/>
            <a:chOff x="3608800" y="693"/>
            <a:chExt cx="2983673" cy="1790204"/>
          </a:xfrm>
          <a:solidFill>
            <a:schemeClr val="accent3">
              <a:lumMod val="75000"/>
            </a:schemeClr>
          </a:solidFill>
        </p:grpSpPr>
        <p:sp>
          <p:nvSpPr>
            <p:cNvPr id="14" name="Taisnstūris 13">
              <a:extLst>
                <a:ext uri="{FF2B5EF4-FFF2-40B4-BE49-F238E27FC236}">
                  <a16:creationId xmlns:a16="http://schemas.microsoft.com/office/drawing/2014/main" id="{8B1B276A-E05C-4D56-8C5F-4451D5914F96}"/>
                </a:ext>
              </a:extLst>
            </p:cNvPr>
            <p:cNvSpPr/>
            <p:nvPr/>
          </p:nvSpPr>
          <p:spPr>
            <a:xfrm>
              <a:off x="3608800" y="693"/>
              <a:ext cx="2983673" cy="17902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2E7CED-FC3D-488C-9199-BFFB051191FD}"/>
                </a:ext>
              </a:extLst>
            </p:cNvPr>
            <p:cNvSpPr txBox="1"/>
            <p:nvPr/>
          </p:nvSpPr>
          <p:spPr>
            <a:xfrm>
              <a:off x="3608800" y="693"/>
              <a:ext cx="2983673" cy="17902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800" b="1" kern="1200"/>
                <a:t>NVO interešu aizstāvības stiprināšana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AB80A8C0-187B-4215-8FFC-51E4AD70B886}"/>
              </a:ext>
            </a:extLst>
          </p:cNvPr>
          <p:cNvGrpSpPr/>
          <p:nvPr/>
        </p:nvGrpSpPr>
        <p:grpSpPr>
          <a:xfrm>
            <a:off x="7886204" y="1848098"/>
            <a:ext cx="2983673" cy="1790204"/>
            <a:chOff x="6890841" y="693"/>
            <a:chExt cx="2983673" cy="1790204"/>
          </a:xfrm>
          <a:solidFill>
            <a:schemeClr val="accent3">
              <a:lumMod val="75000"/>
            </a:schemeClr>
          </a:solidFill>
        </p:grpSpPr>
        <p:sp>
          <p:nvSpPr>
            <p:cNvPr id="12" name="Taisnstūris 11">
              <a:extLst>
                <a:ext uri="{FF2B5EF4-FFF2-40B4-BE49-F238E27FC236}">
                  <a16:creationId xmlns:a16="http://schemas.microsoft.com/office/drawing/2014/main" id="{EC14E26C-FE78-462B-8635-911B0A798E0B}"/>
                </a:ext>
              </a:extLst>
            </p:cNvPr>
            <p:cNvSpPr/>
            <p:nvPr/>
          </p:nvSpPr>
          <p:spPr>
            <a:xfrm>
              <a:off x="6890841" y="693"/>
              <a:ext cx="2983673" cy="1790204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5CAC69-A5D1-47FC-99A9-19AAE6011A51}"/>
                </a:ext>
              </a:extLst>
            </p:cNvPr>
            <p:cNvSpPr txBox="1"/>
            <p:nvPr/>
          </p:nvSpPr>
          <p:spPr>
            <a:xfrm>
              <a:off x="6890841" y="693"/>
              <a:ext cx="2983673" cy="17902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800" b="1" kern="1200"/>
                <a:t>Atbalsts NVO pilsoniskās sabiedrības aktivitātēm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6323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ttēls 12" descr="Attēls, kurā ir teksts, ekrānuzņēmums, fonts, cipars&#10;&#10;Apraksts ģenerēts automātiski">
            <a:extLst>
              <a:ext uri="{FF2B5EF4-FFF2-40B4-BE49-F238E27FC236}">
                <a16:creationId xmlns:a16="http://schemas.microsoft.com/office/drawing/2014/main" id="{A3020097-4DB0-481E-9F4B-793F1512B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785" y="765398"/>
            <a:ext cx="9301915" cy="5484449"/>
          </a:xfrm>
          <a:prstGeom prst="rect">
            <a:avLst/>
          </a:prstGeom>
        </p:spPr>
      </p:pic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C8261A2-ED54-4975-A1BC-15F69740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0A6BFB3-47F6-4A28-ADD5-EEEE7708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30</a:t>
            </a:fld>
            <a:endParaRPr lang="en-LV"/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70CC1DB5-9241-4089-A3DC-31B94B95D0B4}"/>
              </a:ext>
            </a:extLst>
          </p:cNvPr>
          <p:cNvSpPr/>
          <p:nvPr/>
        </p:nvSpPr>
        <p:spPr>
          <a:xfrm>
            <a:off x="2924713" y="1888577"/>
            <a:ext cx="2450997" cy="1168948"/>
          </a:xfrm>
          <a:prstGeom prst="wedgeRectCallout">
            <a:avLst>
              <a:gd name="adj1" fmla="val -79750"/>
              <a:gd name="adj2" fmla="val -303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Ja projekta iesniedzējs ir biedrība, tad biedrības biedri var būt fiziskas personas vai citas biedrības </a:t>
            </a:r>
          </a:p>
        </p:txBody>
      </p:sp>
    </p:spTree>
    <p:extLst>
      <p:ext uri="{BB962C8B-B14F-4D97-AF65-F5344CB8AC3E}">
        <p14:creationId xmlns:p14="http://schemas.microsoft.com/office/powerpoint/2010/main" val="520210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>
            <a:extLst>
              <a:ext uri="{FF2B5EF4-FFF2-40B4-BE49-F238E27FC236}">
                <a16:creationId xmlns:a16="http://schemas.microsoft.com/office/drawing/2014/main" id="{C2A48052-A40D-43D1-B816-07986E82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43" y="301752"/>
            <a:ext cx="6184562" cy="1365148"/>
          </a:xfrm>
        </p:spPr>
        <p:txBody>
          <a:bodyPr>
            <a:normAutofit fontScale="90000"/>
          </a:bodyPr>
          <a:lstStyle/>
          <a:p>
            <a:r>
              <a:rPr lang="lv-LV"/>
              <a:t>Maksājumu laika grafiks 2025.gadā projektam līdz 10 mēnešiem</a:t>
            </a: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DB860A27-3A12-4AF3-B8D3-BC302EDAC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534809"/>
              </p:ext>
            </p:extLst>
          </p:nvPr>
        </p:nvGraphicFramePr>
        <p:xfrm>
          <a:off x="995363" y="1800225"/>
          <a:ext cx="10201275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4EC9B38-A5E9-4379-AAE9-7C3518DE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</a:t>
            </a:r>
            <a:r>
              <a:rPr lang="en-US"/>
              <a:t>/0</a:t>
            </a:r>
            <a:r>
              <a:rPr lang="lv-LV"/>
              <a:t>6</a:t>
            </a:r>
            <a:r>
              <a:rPr lang="en-US"/>
              <a:t>/202</a:t>
            </a:r>
            <a:r>
              <a:rPr lang="lv-LV"/>
              <a:t>4</a:t>
            </a:r>
            <a:endParaRPr lang="en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6E92D57-59F2-455F-8667-800A0EF4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Sabiedrības integrācijas fonds</a:t>
            </a:r>
            <a:endParaRPr lang="en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8C133FD-5670-446A-9AA0-1B2C2A7C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31</a:t>
            </a:fld>
            <a:endParaRPr lang="en-LV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0ED6D-3B13-4B78-A19C-3CB1D37F0A49}"/>
              </a:ext>
            </a:extLst>
          </p:cNvPr>
          <p:cNvSpPr txBox="1"/>
          <p:nvPr/>
        </p:nvSpPr>
        <p:spPr>
          <a:xfrm>
            <a:off x="841978" y="6050537"/>
            <a:ext cx="7527108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050" b="1">
                <a:solidFill>
                  <a:srgbClr val="8A0000"/>
                </a:solidFill>
              </a:rPr>
              <a:t>* Projektiem, kuru projekta īstenošanas periods nepārsniedz 5 mēnešus, Fonds izmaksā avansa maksājumu 90% apmērā no Projektam piešķirtā programmas finansējuma. Šādā gadījumā Projekta īstenotājam starpposma pārskats nav jāiesniedz.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D57A8C-6912-44D2-9844-8860BA1A7F58}"/>
              </a:ext>
            </a:extLst>
          </p:cNvPr>
          <p:cNvSpPr txBox="1"/>
          <p:nvPr/>
        </p:nvSpPr>
        <p:spPr>
          <a:xfrm>
            <a:off x="6300059" y="3724597"/>
            <a:ext cx="170161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lv-LV" sz="800" b="1">
                <a:solidFill>
                  <a:schemeClr val="bg1"/>
                </a:solidFill>
              </a:rPr>
              <a:t>Ne vēlāk kā līdz 2023.gada 14.novembrim projekta noslēguma pārskata iesniegšana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1D46A-7237-47D1-9F5C-2831C263BB9A}"/>
              </a:ext>
            </a:extLst>
          </p:cNvPr>
          <p:cNvSpPr txBox="1"/>
          <p:nvPr/>
        </p:nvSpPr>
        <p:spPr>
          <a:xfrm>
            <a:off x="3226865" y="3724597"/>
            <a:ext cx="1702800" cy="5832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r>
              <a:rPr lang="lv-LV" sz="800" b="1">
                <a:solidFill>
                  <a:schemeClr val="bg1"/>
                </a:solidFill>
              </a:rPr>
              <a:t>Starpposma pārskata iesniegšana 5 DD laikā pēc starpposma perioda beigām</a:t>
            </a:r>
          </a:p>
        </p:txBody>
      </p:sp>
    </p:spTree>
    <p:extLst>
      <p:ext uri="{BB962C8B-B14F-4D97-AF65-F5344CB8AC3E}">
        <p14:creationId xmlns:p14="http://schemas.microsoft.com/office/powerpoint/2010/main" val="24795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>
            <a:extLst>
              <a:ext uri="{FF2B5EF4-FFF2-40B4-BE49-F238E27FC236}">
                <a16:creationId xmlns:a16="http://schemas.microsoft.com/office/drawing/2014/main" id="{C2A48052-A40D-43D1-B816-07986E82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5376"/>
            <a:ext cx="6671934" cy="1365148"/>
          </a:xfrm>
        </p:spPr>
        <p:txBody>
          <a:bodyPr>
            <a:noAutofit/>
          </a:bodyPr>
          <a:lstStyle/>
          <a:p>
            <a:r>
              <a:rPr lang="lv-LV" sz="3400"/>
              <a:t>Maksājumu laika grafiks 2025. un 2026.gadā projektam līdz 22 mēnešiem</a:t>
            </a: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DB860A27-3A12-4AF3-B8D3-BC302EDAC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480671"/>
              </p:ext>
            </p:extLst>
          </p:nvPr>
        </p:nvGraphicFramePr>
        <p:xfrm>
          <a:off x="995363" y="1800225"/>
          <a:ext cx="10201275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4EC9B38-A5E9-4379-AAE9-7C3518DE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</a:t>
            </a:r>
            <a:r>
              <a:rPr lang="en-US"/>
              <a:t>/</a:t>
            </a:r>
            <a:r>
              <a:rPr lang="lv-LV"/>
              <a:t>06</a:t>
            </a:r>
            <a:r>
              <a:rPr lang="en-US"/>
              <a:t>/202</a:t>
            </a:r>
            <a:r>
              <a:rPr lang="lv-LV"/>
              <a:t>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8C133FD-5670-446A-9AA0-1B2C2A7C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32</a:t>
            </a:fld>
            <a:endParaRPr lang="en-LV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1D46A-7237-47D1-9F5C-2831C263BB9A}"/>
              </a:ext>
            </a:extLst>
          </p:cNvPr>
          <p:cNvSpPr txBox="1"/>
          <p:nvPr/>
        </p:nvSpPr>
        <p:spPr>
          <a:xfrm>
            <a:off x="3172721" y="3726350"/>
            <a:ext cx="1702800" cy="5832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r>
              <a:rPr lang="lv-LV" sz="800" b="1">
                <a:solidFill>
                  <a:schemeClr val="bg1"/>
                </a:solidFill>
              </a:rPr>
              <a:t>starpposma pārskata iesniegšana 5 DD laikā pēc starpposma perioda beigām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AE716-8418-4E18-BB02-603A799E4C55}"/>
              </a:ext>
            </a:extLst>
          </p:cNvPr>
          <p:cNvSpPr txBox="1"/>
          <p:nvPr/>
        </p:nvSpPr>
        <p:spPr>
          <a:xfrm>
            <a:off x="6334462" y="3724775"/>
            <a:ext cx="170161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lv-LV" sz="800" b="1">
                <a:solidFill>
                  <a:schemeClr val="bg1"/>
                </a:solidFill>
              </a:rPr>
              <a:t>Ne vēlāk kā līdz 2026.gada 14.novembrim projekta noslēguma pārskata iesniegšana</a:t>
            </a:r>
          </a:p>
        </p:txBody>
      </p:sp>
    </p:spTree>
    <p:extLst>
      <p:ext uri="{BB962C8B-B14F-4D97-AF65-F5344CB8AC3E}">
        <p14:creationId xmlns:p14="http://schemas.microsoft.com/office/powerpoint/2010/main" val="3004669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3052"/>
            <a:ext cx="10943303" cy="1086809"/>
          </a:xfrm>
        </p:spPr>
        <p:txBody>
          <a:bodyPr/>
          <a:lstStyle/>
          <a:p>
            <a:r>
              <a:rPr lang="lv-LV">
                <a:solidFill>
                  <a:schemeClr val="accent5">
                    <a:lumMod val="50000"/>
                  </a:schemeClr>
                </a:solidFill>
              </a:rPr>
              <a:t>Par projekta pieteikuma kvalitāti liecina 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2615" y="6210407"/>
            <a:ext cx="2753746" cy="323968"/>
          </a:xfrm>
        </p:spPr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30960" y="6027527"/>
            <a:ext cx="365760" cy="365760"/>
          </a:xfrm>
        </p:spPr>
        <p:txBody>
          <a:bodyPr/>
          <a:lstStyle/>
          <a:p>
            <a:fld id="{C19BB808-219E-9441-9CD5-6E582F9AE2E3}" type="slidenum">
              <a:rPr lang="en-LV" smtClean="0"/>
              <a:t>33</a:t>
            </a:fld>
            <a:endParaRPr lang="en-LV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994095"/>
              </p:ext>
            </p:extLst>
          </p:nvPr>
        </p:nvGraphicFramePr>
        <p:xfrm>
          <a:off x="403123" y="1506179"/>
          <a:ext cx="11395587" cy="495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9749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Provizoriskais programmas laika grafiks</a:t>
            </a:r>
            <a:endParaRPr lang="en-LV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0661F144-01E6-4CBE-953D-C0A70E98D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18511"/>
              </p:ext>
            </p:extLst>
          </p:nvPr>
        </p:nvGraphicFramePr>
        <p:xfrm>
          <a:off x="830835" y="1117973"/>
          <a:ext cx="10201275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9BB808-219E-9441-9CD5-6E582F9AE2E3}" type="slidenum">
              <a:rPr lang="en-LV" noProof="0" smtClean="0"/>
              <a:pPr lvl="0"/>
              <a:t>34</a:t>
            </a:fld>
            <a:endParaRPr lang="en-LV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2C6BA-D2EF-4E46-89B0-B4465AC9CF76}"/>
              </a:ext>
            </a:extLst>
          </p:cNvPr>
          <p:cNvSpPr txBox="1"/>
          <p:nvPr/>
        </p:nvSpPr>
        <p:spPr>
          <a:xfrm>
            <a:off x="995461" y="4443905"/>
            <a:ext cx="1692000" cy="21332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b="1"/>
              <a:t>MIC: </a:t>
            </a:r>
            <a:r>
              <a:rPr lang="lv-LV" sz="1400"/>
              <a:t>līdz 06.09.2024. plkst. 23.59.00</a:t>
            </a:r>
          </a:p>
          <a:p>
            <a:pPr marL="171450" indent="-1714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lv-LV" sz="1400" b="1"/>
              <a:t>MAC: </a:t>
            </a:r>
            <a:r>
              <a:rPr lang="lv-LV" sz="1400"/>
              <a:t>līdz 13.09.2024. plkst. 23.59.00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FD6F7-F416-4805-AA50-36167293484D}"/>
              </a:ext>
            </a:extLst>
          </p:cNvPr>
          <p:cNvSpPr txBox="1"/>
          <p:nvPr/>
        </p:nvSpPr>
        <p:spPr>
          <a:xfrm>
            <a:off x="2755603" y="3769695"/>
            <a:ext cx="1692000" cy="16161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No pieteikumu iesniegšanas termiņa līdz 2024.gada decembra sākumam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8B6125-DC5F-49DD-A90F-B6FE133C7A0A}"/>
              </a:ext>
            </a:extLst>
          </p:cNvPr>
          <p:cNvSpPr txBox="1"/>
          <p:nvPr/>
        </p:nvSpPr>
        <p:spPr>
          <a:xfrm>
            <a:off x="4533145" y="3681029"/>
            <a:ext cx="1481375" cy="5820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b="1"/>
              <a:t>Decembra vidū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01EF54-85F1-4260-BF7B-B451A1234435}"/>
              </a:ext>
            </a:extLst>
          </p:cNvPr>
          <p:cNvSpPr txBox="1"/>
          <p:nvPr/>
        </p:nvSpPr>
        <p:spPr>
          <a:xfrm>
            <a:off x="6100062" y="3603209"/>
            <a:ext cx="1692000" cy="23917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Uzreiz pēc rezultātu paziņošanas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Līgums ir jānoslēdz 30 dienu laikā no rezultātu saņemšanas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0BDF49-4BA1-423B-A50B-56F38FFDCE93}"/>
              </a:ext>
            </a:extLst>
          </p:cNvPr>
          <p:cNvSpPr txBox="1"/>
          <p:nvPr/>
        </p:nvSpPr>
        <p:spPr>
          <a:xfrm>
            <a:off x="9655144" y="2355891"/>
            <a:ext cx="1692000" cy="2650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Jāiesniedz līgumā noteiktajā termiņā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Fonds izskata noslēguma pārskatu 20 darba dienu laikā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5D23F-41A7-4376-90BC-BE38963CCC69}"/>
              </a:ext>
            </a:extLst>
          </p:cNvPr>
          <p:cNvSpPr txBox="1"/>
          <p:nvPr/>
        </p:nvSpPr>
        <p:spPr>
          <a:xfrm>
            <a:off x="8024830" y="2679377"/>
            <a:ext cx="1692000" cy="31673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No 01.01.2025.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Līdz</a:t>
            </a:r>
            <a:br>
              <a:rPr lang="lv-LV" sz="1400"/>
            </a:br>
            <a:r>
              <a:rPr lang="lv-LV" sz="1400"/>
              <a:t>31.10.2025.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1400"/>
              <a:t>VAI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lv-LV" sz="1400"/>
              <a:t>   31.10.2026. </a:t>
            </a:r>
            <a:r>
              <a:rPr lang="lv-LV" sz="1400" i="1"/>
              <a:t>(MAC ar projektu īstenošanas periodu līdz 22 mēnešiem)</a:t>
            </a:r>
          </a:p>
        </p:txBody>
      </p:sp>
    </p:spTree>
    <p:extLst>
      <p:ext uri="{BB962C8B-B14F-4D97-AF65-F5344CB8AC3E}">
        <p14:creationId xmlns:p14="http://schemas.microsoft.com/office/powerpoint/2010/main" val="2470691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0E38-542A-BF46-8379-D40FB84C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55" y="879347"/>
            <a:ext cx="10019071" cy="1460729"/>
          </a:xfrm>
        </p:spPr>
        <p:txBody>
          <a:bodyPr/>
          <a:lstStyle/>
          <a:p>
            <a:r>
              <a:rPr lang="lv-LV" altLang="lv-LV" sz="4000" b="1"/>
              <a:t>Veiksmīgu projektu rakstīšanu!</a:t>
            </a:r>
            <a:br>
              <a:rPr lang="lv-LV" altLang="lv-LV" sz="4000" b="1"/>
            </a:br>
            <a:br>
              <a:rPr lang="lv-LV" altLang="lv-LV" sz="2400" b="1"/>
            </a:br>
            <a:r>
              <a:rPr lang="lv-LV" altLang="lv-LV" sz="2000"/>
              <a:t>Jautājumus lūdzam sūtīt uz </a:t>
            </a:r>
            <a:r>
              <a:rPr lang="lv-LV" altLang="lv-LV" sz="2000">
                <a:hlinkClick r:id="rId3"/>
              </a:rPr>
              <a:t>konkursi@sif.gov.lv</a:t>
            </a:r>
            <a:r>
              <a:rPr lang="lv-LV" altLang="lv-LV" sz="2000"/>
              <a:t> </a:t>
            </a:r>
            <a:br>
              <a:rPr lang="lv-LV" altLang="lv-LV" sz="2000"/>
            </a:br>
            <a:r>
              <a:rPr lang="lv-LV" altLang="lv-LV" sz="2000"/>
              <a:t>Projekta pieteikumu lūdzam iesniegt uz </a:t>
            </a:r>
            <a:r>
              <a:rPr lang="lv-LV" sz="2000" u="sng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nvofonds@sif.gov.lv</a:t>
            </a:r>
            <a:br>
              <a:rPr lang="lv-LV" altLang="lv-LV"/>
            </a:b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04DF7-583C-2B4A-B6E2-FB7BD3BA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27" y="2800046"/>
            <a:ext cx="7729729" cy="1079161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www.sif.gov.lv</a:t>
            </a:r>
          </a:p>
          <a:p>
            <a:r>
              <a:rPr lang="en-GB"/>
              <a:t>Seko mums </a:t>
            </a:r>
            <a:endParaRPr lang="lv-LV"/>
          </a:p>
          <a:p>
            <a:r>
              <a:rPr lang="lv-LV"/>
              <a:t>            </a:t>
            </a:r>
            <a:r>
              <a:rPr lang="en-GB"/>
              <a:t>@SIFlv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5762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a vietturis 8">
            <a:extLst>
              <a:ext uri="{FF2B5EF4-FFF2-40B4-BE49-F238E27FC236}">
                <a16:creationId xmlns:a16="http://schemas.microsoft.com/office/drawing/2014/main" id="{7E287122-17BA-4BDB-AC21-6982C5194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461" y="1365509"/>
            <a:ext cx="4858223" cy="382002"/>
          </a:xfrm>
        </p:spPr>
        <p:txBody>
          <a:bodyPr anchor="ctr"/>
          <a:lstStyle/>
          <a:p>
            <a:r>
              <a:rPr lang="lv-LV" err="1"/>
              <a:t>Mikroprojekti</a:t>
            </a:r>
            <a:endParaRPr lang="lv-LV"/>
          </a:p>
        </p:txBody>
      </p:sp>
      <p:sp>
        <p:nvSpPr>
          <p:cNvPr id="10" name="Satura vietturis 9">
            <a:extLst>
              <a:ext uri="{FF2B5EF4-FFF2-40B4-BE49-F238E27FC236}">
                <a16:creationId xmlns:a16="http://schemas.microsoft.com/office/drawing/2014/main" id="{069A7E35-28FB-4673-A1FB-58E99F880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5461" y="1807029"/>
            <a:ext cx="4858223" cy="39527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b="1"/>
              <a:t>PIETEIKUMĀ:</a:t>
            </a:r>
            <a:r>
              <a:rPr lang="lv-LV"/>
              <a:t> katrai aktivitātei paredz kvantitatīvos un kvalitatīvos rezultātus </a:t>
            </a:r>
            <a:r>
              <a:rPr lang="lv-LV" i="1"/>
              <a:t>(kā iepriekš)</a:t>
            </a:r>
          </a:p>
          <a:p>
            <a:pPr marL="342900" indent="-342900">
              <a:buFont typeface="+mj-lt"/>
              <a:buAutoNum type="arabicPeriod"/>
            </a:pPr>
            <a:r>
              <a:rPr lang="lv-LV" b="1"/>
              <a:t>LĪGUMĀ:</a:t>
            </a:r>
            <a:r>
              <a:rPr lang="lv-LV"/>
              <a:t> pielikumā pievienots iespējamo informācijas avotu saraksts, pēc kā varēs pārliecināties, ka rezultāts sasniegts </a:t>
            </a:r>
            <a:r>
              <a:rPr lang="lv-LV" i="1"/>
              <a:t>(nav jāplāno jau pieteikumā)</a:t>
            </a:r>
          </a:p>
          <a:p>
            <a:pPr marL="342900" indent="-342900">
              <a:buFont typeface="+mj-lt"/>
              <a:buAutoNum type="arabicPeriod"/>
            </a:pPr>
            <a:r>
              <a:rPr lang="lv-LV" b="1"/>
              <a:t>SATURA ATSKAITĒ:</a:t>
            </a:r>
            <a:r>
              <a:rPr lang="lv-LV"/>
              <a:t> </a:t>
            </a:r>
          </a:p>
          <a:p>
            <a:pPr lvl="1"/>
            <a:r>
              <a:rPr lang="lv-LV"/>
              <a:t>Informācija par projekta gaitu un sasniegtajiem rezultātiem </a:t>
            </a:r>
            <a:r>
              <a:rPr lang="lv-LV" i="1"/>
              <a:t>(kā iepriekš)</a:t>
            </a:r>
          </a:p>
          <a:p>
            <a:pPr lvl="1"/>
            <a:r>
              <a:rPr lang="lv-LV"/>
              <a:t>Pielikumā pievieno atbilstošākos informācijas avotus, no kā var pārliecināties, ka rezultāts sasniegts </a:t>
            </a:r>
            <a:r>
              <a:rPr lang="lv-LV" i="1"/>
              <a:t>(izvēloties no saraksta Līguma pielikumā)</a:t>
            </a:r>
          </a:p>
        </p:txBody>
      </p:sp>
      <p:sp>
        <p:nvSpPr>
          <p:cNvPr id="11" name="Satura vietturis 10">
            <a:extLst>
              <a:ext uri="{FF2B5EF4-FFF2-40B4-BE49-F238E27FC236}">
                <a16:creationId xmlns:a16="http://schemas.microsoft.com/office/drawing/2014/main" id="{098A6A76-7665-4AB7-B291-BDFCA3113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1807028"/>
            <a:ext cx="4858222" cy="429372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lv-LV" b="1"/>
              <a:t>PIETEIKUMĀ:</a:t>
            </a:r>
            <a:r>
              <a:rPr lang="lv-LV"/>
              <a:t> plāno projekta rezultātu sagaidāmo ilgtermiņa ietekmi (</a:t>
            </a:r>
            <a:r>
              <a:rPr lang="lv-LV" i="1"/>
              <a:t>atbilstoši organizācijas </a:t>
            </a:r>
            <a:r>
              <a:rPr lang="lv-LV" i="1" err="1"/>
              <a:t>vairākgadu</a:t>
            </a:r>
            <a:r>
              <a:rPr lang="lv-LV" i="1"/>
              <a:t> darbības plānam (stratēģijai))</a:t>
            </a:r>
          </a:p>
          <a:p>
            <a:pPr marL="342900" indent="-342900">
              <a:buFont typeface="+mj-lt"/>
              <a:buAutoNum type="arabicPeriod"/>
            </a:pPr>
            <a:r>
              <a:rPr lang="lv-LV" b="1"/>
              <a:t>LĪGUMĀ:</a:t>
            </a:r>
            <a:r>
              <a:rPr lang="lv-LV"/>
              <a:t> pielikumā pievienots iespējamo informācijas avotu saraksts, pēc kā varēs pārliecināties, ka rezultāts sasniegts </a:t>
            </a:r>
            <a:r>
              <a:rPr lang="lv-LV" i="1"/>
              <a:t>(nav jāplāno jau pieteikumā)</a:t>
            </a:r>
            <a:endParaRPr lang="lv-LV"/>
          </a:p>
          <a:p>
            <a:pPr marL="342900" indent="-342900">
              <a:buFont typeface="+mj-lt"/>
              <a:buAutoNum type="arabicPeriod"/>
            </a:pPr>
            <a:r>
              <a:rPr lang="lv-LV" b="1"/>
              <a:t>SATURA ATSKAITĒ:</a:t>
            </a:r>
          </a:p>
          <a:p>
            <a:pPr lvl="1"/>
            <a:r>
              <a:rPr lang="lv-LV"/>
              <a:t>Informācija par sasniegtajiem rezultātiem</a:t>
            </a:r>
          </a:p>
          <a:p>
            <a:pPr lvl="1"/>
            <a:r>
              <a:rPr lang="lv-LV"/>
              <a:t>Pielikumā NAV jāpievieno informācijas avotus, no kā var pārliecināties, ka rezultāts sasniegts </a:t>
            </a:r>
            <a:r>
              <a:rPr lang="lv-LV" i="1"/>
              <a:t>(tie jāuzglabā projekta lietā)</a:t>
            </a:r>
          </a:p>
          <a:p>
            <a:pPr marL="342900" indent="-342900">
              <a:buFont typeface="+mj-lt"/>
              <a:buAutoNum type="arabicPeriod"/>
            </a:pPr>
            <a:r>
              <a:rPr lang="lv-LV" b="1"/>
              <a:t>PROJEKTA IETEKMES IZVĒRTĒJUMĀ </a:t>
            </a:r>
            <a:r>
              <a:rPr lang="lv-LV" i="1"/>
              <a:t>(tiks publicēti Fonda mājas lapā)</a:t>
            </a:r>
            <a:r>
              <a:rPr lang="lv-LV"/>
              <a:t>:</a:t>
            </a:r>
          </a:p>
          <a:p>
            <a:pPr lvl="1"/>
            <a:r>
              <a:rPr lang="lv-LV"/>
              <a:t>Projekta īstenotāja pašvērtējums par projekta ilgtermiņa ietekmi</a:t>
            </a:r>
          </a:p>
          <a:p>
            <a:pPr lvl="1"/>
            <a:r>
              <a:rPr lang="lv-LV"/>
              <a:t>Vadlīnijas (pieturas punkti) pašvērtējumam</a:t>
            </a:r>
          </a:p>
        </p:txBody>
      </p:sp>
      <p:sp>
        <p:nvSpPr>
          <p:cNvPr id="12" name="Teksta vietturis 11">
            <a:extLst>
              <a:ext uri="{FF2B5EF4-FFF2-40B4-BE49-F238E27FC236}">
                <a16:creationId xmlns:a16="http://schemas.microsoft.com/office/drawing/2014/main" id="{32A4E9FE-F0FF-4357-A98B-1B3B510487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5" y="1365509"/>
            <a:ext cx="4877369" cy="382002"/>
          </a:xfrm>
        </p:spPr>
        <p:txBody>
          <a:bodyPr anchor="ctr"/>
          <a:lstStyle/>
          <a:p>
            <a:r>
              <a:rPr lang="lv-LV" err="1"/>
              <a:t>MakrOprrojekti</a:t>
            </a:r>
            <a:endParaRPr lang="lv-LV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3EF1782-BFAB-465A-A0E1-2C882253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F9FBFF7-853B-46FD-AFF4-A26798C2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</a:t>
            </a:fld>
            <a:endParaRPr lang="en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2FD9738-2650-4899-BE41-D3DA29EA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418340" cy="1123578"/>
          </a:xfrm>
        </p:spPr>
        <p:txBody>
          <a:bodyPr>
            <a:normAutofit fontScale="90000"/>
          </a:bodyPr>
          <a:lstStyle/>
          <a:p>
            <a:r>
              <a:rPr lang="lv-LV"/>
              <a:t>Fokuss uz projektu ilgtermiņa ietekmi</a:t>
            </a:r>
          </a:p>
        </p:txBody>
      </p:sp>
    </p:spTree>
    <p:extLst>
      <p:ext uri="{BB962C8B-B14F-4D97-AF65-F5344CB8AC3E}">
        <p14:creationId xmlns:p14="http://schemas.microsoft.com/office/powerpoint/2010/main" val="55098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</p:spPr>
        <p:txBody>
          <a:bodyPr>
            <a:noAutofit/>
          </a:bodyPr>
          <a:lstStyle/>
          <a:p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Papildus atbilstības kritēriji </a:t>
            </a:r>
            <a:r>
              <a:rPr lang="lv-LV" sz="3600" err="1">
                <a:solidFill>
                  <a:schemeClr val="accent5">
                    <a:lumMod val="50000"/>
                  </a:schemeClr>
                </a:solidFill>
              </a:rPr>
              <a:t>MAKROprojekta</a:t>
            </a:r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 pieteicējam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" name="Satura vietturis 8">
            <a:extLst>
              <a:ext uri="{FF2B5EF4-FFF2-40B4-BE49-F238E27FC236}">
                <a16:creationId xmlns:a16="http://schemas.microsoft.com/office/drawing/2014/main" id="{24254CB1-71D0-A155-4046-346E8BAE1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167466"/>
              </p:ext>
            </p:extLst>
          </p:nvPr>
        </p:nvGraphicFramePr>
        <p:xfrm>
          <a:off x="830834" y="1646538"/>
          <a:ext cx="9552305" cy="268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unas burbulis: taisnstūrveida 7">
            <a:extLst>
              <a:ext uri="{FF2B5EF4-FFF2-40B4-BE49-F238E27FC236}">
                <a16:creationId xmlns:a16="http://schemas.microsoft.com/office/drawing/2014/main" id="{A5F8E5A5-838A-B8A6-8B8A-4C2349CCE5A1}"/>
              </a:ext>
            </a:extLst>
          </p:cNvPr>
          <p:cNvSpPr/>
          <p:nvPr/>
        </p:nvSpPr>
        <p:spPr>
          <a:xfrm>
            <a:off x="7290674" y="4496230"/>
            <a:ext cx="2520000" cy="1260000"/>
          </a:xfrm>
          <a:prstGeom prst="wedgeRectCallout">
            <a:avLst>
              <a:gd name="adj1" fmla="val -26510"/>
              <a:gd name="adj2" fmla="val -876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Projekta īstenošanas laikā jānodrošina stratēģijas pēctecība</a:t>
            </a:r>
            <a:endParaRPr lang="lv-LV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unas burbulis: taisnstūrveida 7">
            <a:extLst>
              <a:ext uri="{FF2B5EF4-FFF2-40B4-BE49-F238E27FC236}">
                <a16:creationId xmlns:a16="http://schemas.microsoft.com/office/drawing/2014/main" id="{2C6CE730-BC2C-4DCD-B59E-3315E577D772}"/>
              </a:ext>
            </a:extLst>
          </p:cNvPr>
          <p:cNvSpPr/>
          <p:nvPr/>
        </p:nvSpPr>
        <p:spPr>
          <a:xfrm>
            <a:off x="4322571" y="4496230"/>
            <a:ext cx="2520000" cy="1260000"/>
          </a:xfrm>
          <a:prstGeom prst="wedgeRectCallout">
            <a:avLst>
              <a:gd name="adj1" fmla="val -26510"/>
              <a:gd name="adj2" fmla="val -876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Gada pārskats par 2022. un 2023. gadu</a:t>
            </a:r>
          </a:p>
        </p:txBody>
      </p:sp>
      <p:sp>
        <p:nvSpPr>
          <p:cNvPr id="16" name="Runas burbulis: taisnstūrveida 7">
            <a:extLst>
              <a:ext uri="{FF2B5EF4-FFF2-40B4-BE49-F238E27FC236}">
                <a16:creationId xmlns:a16="http://schemas.microsoft.com/office/drawing/2014/main" id="{389C8AC0-D028-4FCB-9E01-DE3C651020EB}"/>
              </a:ext>
            </a:extLst>
          </p:cNvPr>
          <p:cNvSpPr/>
          <p:nvPr/>
        </p:nvSpPr>
        <p:spPr>
          <a:xfrm>
            <a:off x="1442638" y="4496230"/>
            <a:ext cx="2520000" cy="1260000"/>
          </a:xfrm>
          <a:prstGeom prst="wedgeRectCallout">
            <a:avLst>
              <a:gd name="adj1" fmla="val -26510"/>
              <a:gd name="adj2" fmla="val -876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No 2021. gada septembra līdz iesniegšanai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3003D-30DC-BE8A-AB13-62FF508D0265}"/>
              </a:ext>
            </a:extLst>
          </p:cNvPr>
          <p:cNvSpPr txBox="1"/>
          <p:nvPr/>
        </p:nvSpPr>
        <p:spPr>
          <a:xfrm>
            <a:off x="8245642" y="1724526"/>
            <a:ext cx="156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/>
              <a:t>JAUNUMS!</a:t>
            </a:r>
          </a:p>
        </p:txBody>
      </p:sp>
    </p:spTree>
    <p:extLst>
      <p:ext uri="{BB962C8B-B14F-4D97-AF65-F5344CB8AC3E}">
        <p14:creationId xmlns:p14="http://schemas.microsoft.com/office/powerpoint/2010/main" val="55754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C9427-6131-535D-20E9-72E3788F9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>
                <a:solidFill>
                  <a:srgbClr val="800024"/>
                </a:solidFill>
              </a:rPr>
              <a:t>Finansējuma sadalījums</a:t>
            </a:r>
            <a:br>
              <a:rPr lang="lv-LV"/>
            </a:b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ACC63-0149-B6F9-8360-8E04AF98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2ACA4-5C5D-7A73-5C15-9671B30E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6</a:t>
            </a:fld>
            <a:endParaRPr lang="en-LV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E77268F-A78A-4E62-BCA8-C2BD9E447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284870"/>
              </p:ext>
            </p:extLst>
          </p:nvPr>
        </p:nvGraphicFramePr>
        <p:xfrm>
          <a:off x="995461" y="1292218"/>
          <a:ext cx="9835317" cy="4909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68425">
                  <a:extLst>
                    <a:ext uri="{9D8B030D-6E8A-4147-A177-3AD203B41FA5}">
                      <a16:colId xmlns:a16="http://schemas.microsoft.com/office/drawing/2014/main" val="2388057169"/>
                    </a:ext>
                  </a:extLst>
                </a:gridCol>
                <a:gridCol w="3041125">
                  <a:extLst>
                    <a:ext uri="{9D8B030D-6E8A-4147-A177-3AD203B41FA5}">
                      <a16:colId xmlns:a16="http://schemas.microsoft.com/office/drawing/2014/main" val="1771245800"/>
                    </a:ext>
                  </a:extLst>
                </a:gridCol>
                <a:gridCol w="2825767">
                  <a:extLst>
                    <a:ext uri="{9D8B030D-6E8A-4147-A177-3AD203B41FA5}">
                      <a16:colId xmlns:a16="http://schemas.microsoft.com/office/drawing/2014/main" val="1077706506"/>
                    </a:ext>
                  </a:extLst>
                </a:gridCol>
              </a:tblGrid>
              <a:tr h="430446">
                <a:tc>
                  <a:txBody>
                    <a:bodyPr/>
                    <a:lstStyle/>
                    <a:p>
                      <a:pPr algn="l" fontAlgn="b"/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lv-LV" sz="14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2024.gads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lv-LV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 2025. gads</a:t>
                      </a:r>
                      <a:endParaRPr lang="lv-LV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6523828"/>
                  </a:ext>
                </a:extLst>
              </a:tr>
              <a:tr h="558712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Pieejams finansējums (EUR), t.sk.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2 350 000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rgbClr val="ECEA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2 350 000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rgbClr val="ECEA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16859"/>
                  </a:ext>
                </a:extLst>
              </a:tr>
              <a:tr h="14794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lv-LV" sz="500" b="0" i="1" u="none" strike="noStrike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180000" marR="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400" b="0" i="1" u="none" strike="noStrike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400" b="0" i="1" u="none" strike="noStrike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129150"/>
                  </a:ext>
                </a:extLst>
              </a:tr>
              <a:tr h="887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MAKRO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70000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</a:p>
                    <a:p>
                      <a:pPr lvl="0" algn="ctr">
                        <a:buNone/>
                      </a:pP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1 880 000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</a:p>
                    <a:p>
                      <a:pPr lvl="0" algn="ctr">
                        <a:buNone/>
                      </a:pP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1 880 000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128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r>
                        <a:rPr lang="lv-LV" sz="16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</a:t>
                      </a:r>
                    </a:p>
                  </a:txBody>
                  <a:tcPr marL="270000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</a:p>
                    <a:p>
                      <a:pPr lvl="0" algn="ctr">
                        <a:buNone/>
                      </a:pP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470 000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</a:p>
                    <a:p>
                      <a:pPr lvl="0" algn="ctr">
                        <a:buNone/>
                      </a:pPr>
                      <a:r>
                        <a:rPr lang="lv-LV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470 000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803701"/>
                  </a:ext>
                </a:extLst>
              </a:tr>
              <a:tr h="178371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endParaRPr lang="lv-LV" sz="700" b="0" i="1" u="none" strike="noStrik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40000" marR="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endParaRPr lang="lv-LV" sz="600" b="0" i="1" u="none" strike="noStrik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>
                        <a:buNone/>
                      </a:pPr>
                      <a:endParaRPr lang="lv-LV" sz="600" b="0" i="1" u="none" strike="noStrike" kern="120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278"/>
                  </a:ext>
                </a:extLst>
              </a:tr>
              <a:tr h="356191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Projektu skaits:</a:t>
                      </a:r>
                      <a:endParaRPr lang="lv-LV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98012"/>
                  </a:ext>
                </a:extLst>
              </a:tr>
              <a:tr h="693566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MAKRO</a:t>
                      </a:r>
                    </a:p>
                  </a:txBody>
                  <a:tcPr marL="270000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36 000 EUR</a:t>
                      </a:r>
                    </a:p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52 </a:t>
                      </a:r>
                      <a:r>
                        <a:rPr lang="pl-PL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projekti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40 000 EUR</a:t>
                      </a:r>
                    </a:p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47 projekti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/>
                </a:tc>
                <a:extLst>
                  <a:ext uri="{0D108BD9-81ED-4DB2-BD59-A6C34878D82A}">
                    <a16:rowId xmlns:a16="http://schemas.microsoft.com/office/drawing/2014/main" val="2585068390"/>
                  </a:ext>
                </a:extLst>
              </a:tr>
              <a:tr h="655781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MIKRO</a:t>
                      </a:r>
                    </a:p>
                  </a:txBody>
                  <a:tcPr marL="2700000" marR="0" marT="36000" marB="36000" anchor="ctr">
                    <a:solidFill>
                      <a:srgbClr val="D8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11 000 EUR</a:t>
                      </a:r>
                    </a:p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43 projekti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rgbClr val="D8CB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13 000 EUR</a:t>
                      </a:r>
                    </a:p>
                    <a:p>
                      <a:pPr algn="ctr" fontAlgn="b"/>
                      <a:r>
                        <a:rPr lang="lv-LV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36 projekti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>
                    <a:solidFill>
                      <a:srgbClr val="D8CB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309365"/>
                  </a:ext>
                </a:extLst>
              </a:tr>
              <a:tr h="16806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lv-LV" sz="500" b="0" u="none" strike="noStrike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270000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lv-LV" sz="500" b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lv-LV" sz="500" b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212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34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9999946" cy="1123578"/>
          </a:xfrm>
        </p:spPr>
        <p:txBody>
          <a:bodyPr>
            <a:noAutofit/>
          </a:bodyPr>
          <a:lstStyle/>
          <a:p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AKTUĀLI! </a:t>
            </a:r>
            <a:br>
              <a:rPr lang="lv-LV" sz="3600">
                <a:solidFill>
                  <a:schemeClr val="accent5">
                    <a:lumMod val="50000"/>
                  </a:schemeClr>
                </a:solidFill>
              </a:rPr>
            </a:br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VID administrēto nodokļu parādi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C3A28-2B7E-27E9-D3D4-80B7393A7A2E}"/>
              </a:ext>
            </a:extLst>
          </p:cNvPr>
          <p:cNvSpPr txBox="1"/>
          <p:nvPr/>
        </p:nvSpPr>
        <p:spPr>
          <a:xfrm>
            <a:off x="967568" y="1805784"/>
            <a:ext cx="52651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lv-LV" sz="1600"/>
              <a:t>Projekta pieteicējs neatbilst nevienam no Publisko iepirkumu likuma 42.panta 2.daļā minētajiem kandidātu un pretendentu izslēgšanas gadījumiem, </a:t>
            </a:r>
            <a:r>
              <a:rPr lang="lv-LV" sz="1600" b="0" noProof="0"/>
              <a:t>tai skaitā: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lv-LV" sz="1600">
              <a:ea typeface="Verdana" panose="020B0604030504040204" pitchFamily="34" charset="0"/>
            </a:endParaRPr>
          </a:p>
          <a:p>
            <a:r>
              <a:rPr lang="lv-LV" sz="1600" b="1">
                <a:effectLst/>
                <a:ea typeface="Times New Roman" panose="02020603050405020304" pitchFamily="18" charset="0"/>
              </a:rPr>
              <a:t>vai projekta pieteicējs ir iesniedzis nodokļu deklarācijas </a:t>
            </a:r>
            <a:r>
              <a:rPr lang="lv-LV" sz="1600">
                <a:effectLst/>
                <a:ea typeface="Times New Roman" panose="02020603050405020304" pitchFamily="18" charset="0"/>
              </a:rPr>
              <a:t>un attiecīgā informācija saskaņā ar likuma “Par nodokļiem un  nodevām” 18. panta pirmās daļas 30. punktu ir publiski pieejama un </a:t>
            </a:r>
          </a:p>
          <a:p>
            <a:endParaRPr lang="lv-LV" sz="1600">
              <a:ea typeface="Times New Roman" panose="02020603050405020304" pitchFamily="18" charset="0"/>
            </a:endParaRPr>
          </a:p>
          <a:p>
            <a:r>
              <a:rPr lang="lv-LV" sz="1600" b="1">
                <a:effectLst/>
                <a:ea typeface="Times New Roman" panose="02020603050405020304" pitchFamily="18" charset="0"/>
              </a:rPr>
              <a:t>vai projekta pieteicējam nav VID administrēto nodokļu (nodevu) parāds, kas pārsniedz 150 </a:t>
            </a:r>
            <a:r>
              <a:rPr lang="lv-LV" sz="1600" b="1" err="1">
                <a:effectLst/>
                <a:ea typeface="Times New Roman" panose="02020603050405020304" pitchFamily="18" charset="0"/>
              </a:rPr>
              <a:t>euro</a:t>
            </a:r>
            <a:r>
              <a:rPr lang="lv-LV" sz="1600">
                <a:effectLst/>
                <a:ea typeface="Times New Roman" panose="02020603050405020304" pitchFamily="18" charset="0"/>
              </a:rPr>
              <a:t>, izņemot nodokļu maksājumus, kuru maksāšanas termiņš saskaņā ar likuma “Par nodokļiem un nodevām” 24. panta pirmo un 1.</a:t>
            </a:r>
            <a:r>
              <a:rPr lang="lv-LV" sz="1600" baseline="30000">
                <a:effectLst/>
                <a:ea typeface="Times New Roman" panose="02020603050405020304" pitchFamily="18" charset="0"/>
              </a:rPr>
              <a:t>3</a:t>
            </a:r>
            <a:r>
              <a:rPr lang="lv-LV" sz="1600">
                <a:effectLst/>
                <a:ea typeface="Times New Roman" panose="02020603050405020304" pitchFamily="18" charset="0"/>
              </a:rPr>
              <a:t> daļu ir pagarināts, sadalīts termiņos, atlikts vai atkārtoti sadalīts termiņos. </a:t>
            </a:r>
            <a:endParaRPr lang="lv-LV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869D4-3C3F-4136-B59A-FC7EE6A7D8CB}"/>
              </a:ext>
            </a:extLst>
          </p:cNvPr>
          <p:cNvSpPr txBox="1"/>
          <p:nvPr/>
        </p:nvSpPr>
        <p:spPr>
          <a:xfrm>
            <a:off x="7225145" y="1805784"/>
            <a:ext cx="3999287" cy="4262705"/>
          </a:xfrm>
          <a:prstGeom prst="rect">
            <a:avLst/>
          </a:prstGeom>
          <a:solidFill>
            <a:srgbClr val="D0D9DC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800">
                <a:effectLst/>
                <a:ea typeface="Times New Roman" panose="02020603050405020304" pitchFamily="18" charset="0"/>
              </a:rPr>
              <a:t>Pārbaudes VID nodokļu parādnieku datu bāzē</a:t>
            </a:r>
          </a:p>
          <a:p>
            <a:pPr marL="342900" indent="-342900">
              <a:buAutoNum type="arabicParenR"/>
            </a:pPr>
            <a:r>
              <a:rPr lang="lv-LV">
                <a:effectLst/>
                <a:ea typeface="Times New Roman" panose="02020603050405020304" pitchFamily="18" charset="0"/>
              </a:rPr>
              <a:t>Pārbaude tiks veikta </a:t>
            </a:r>
            <a:r>
              <a:rPr lang="lv-LV" sz="2000" b="1">
                <a:effectLst/>
                <a:ea typeface="Times New Roman" panose="02020603050405020304" pitchFamily="18" charset="0"/>
              </a:rPr>
              <a:t>gan</a:t>
            </a:r>
            <a:r>
              <a:rPr lang="lv-LV" b="1">
                <a:effectLst/>
                <a:ea typeface="Times New Roman" panose="02020603050405020304" pitchFamily="18" charset="0"/>
              </a:rPr>
              <a:t> </a:t>
            </a:r>
            <a:r>
              <a:rPr lang="lv-LV">
                <a:effectLst/>
                <a:ea typeface="Times New Roman" panose="02020603050405020304" pitchFamily="18" charset="0"/>
              </a:rPr>
              <a:t>uz projekta pieteikuma iesniegšanas termiņa pēdējo dienu, t.i. </a:t>
            </a:r>
            <a:r>
              <a:rPr lang="lv-LV" b="1" err="1">
                <a:effectLst/>
                <a:ea typeface="Times New Roman" panose="02020603050405020304" pitchFamily="18" charset="0"/>
              </a:rPr>
              <a:t>MIKROprojektiem</a:t>
            </a:r>
            <a:r>
              <a:rPr lang="lv-LV" b="1">
                <a:effectLst/>
                <a:ea typeface="Times New Roman" panose="02020603050405020304" pitchFamily="18" charset="0"/>
              </a:rPr>
              <a:t> –  </a:t>
            </a:r>
            <a:r>
              <a:rPr lang="lv-LV" sz="2000" b="1">
                <a:solidFill>
                  <a:srgbClr val="8A0000"/>
                </a:solidFill>
                <a:effectLst/>
                <a:ea typeface="Times New Roman" panose="02020603050405020304" pitchFamily="18" charset="0"/>
              </a:rPr>
              <a:t>06.09.2024</a:t>
            </a:r>
            <a:r>
              <a:rPr lang="lv-LV" sz="2400" b="1">
                <a:solidFill>
                  <a:srgbClr val="8A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lv-LV">
                <a:effectLst/>
                <a:ea typeface="Times New Roman" panose="02020603050405020304" pitchFamily="18" charset="0"/>
              </a:rPr>
              <a:t>, </a:t>
            </a:r>
            <a:r>
              <a:rPr lang="lv-LV" b="1" err="1">
                <a:effectLst/>
                <a:ea typeface="Times New Roman" panose="02020603050405020304" pitchFamily="18" charset="0"/>
              </a:rPr>
              <a:t>MAKROprojektiem</a:t>
            </a:r>
            <a:r>
              <a:rPr lang="lv-LV" b="1">
                <a:effectLst/>
                <a:ea typeface="Times New Roman" panose="02020603050405020304" pitchFamily="18" charset="0"/>
              </a:rPr>
              <a:t> –  </a:t>
            </a:r>
            <a:r>
              <a:rPr lang="lv-LV" sz="2000" b="1">
                <a:solidFill>
                  <a:srgbClr val="8A0000"/>
                </a:solidFill>
                <a:effectLst/>
                <a:ea typeface="Times New Roman" panose="02020603050405020304" pitchFamily="18" charset="0"/>
              </a:rPr>
              <a:t>13.09.2024</a:t>
            </a:r>
            <a:r>
              <a:rPr lang="lv-LV" sz="2400" b="1">
                <a:solidFill>
                  <a:srgbClr val="8A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lv-LV">
                <a:effectLst/>
                <a:ea typeface="Times New Roman" panose="02020603050405020304" pitchFamily="18" charset="0"/>
              </a:rPr>
              <a:t>,</a:t>
            </a:r>
            <a:br>
              <a:rPr lang="lv-LV">
                <a:effectLst/>
                <a:ea typeface="Times New Roman" panose="02020603050405020304" pitchFamily="18" charset="0"/>
              </a:rPr>
            </a:br>
            <a:r>
              <a:rPr lang="lv-LV" sz="2000" b="1">
                <a:effectLst/>
                <a:ea typeface="Times New Roman" panose="02020603050405020304" pitchFamily="18" charset="0"/>
              </a:rPr>
              <a:t>gan</a:t>
            </a:r>
            <a:r>
              <a:rPr lang="lv-LV">
                <a:effectLst/>
                <a:ea typeface="Times New Roman" panose="02020603050405020304" pitchFamily="18" charset="0"/>
              </a:rPr>
              <a:t> uz lēmuma par projekta virzīšanu apstiprināšanai dienu (lēmuma pieņemšana Vērtēšanas komisijā)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894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1F1D033-7A3A-4117-861A-E0276EC2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EC98CCC-08CF-420E-B102-9CE5BBE2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8</a:t>
            </a:fld>
            <a:endParaRPr lang="en-LV"/>
          </a:p>
        </p:txBody>
      </p:sp>
      <p:sp>
        <p:nvSpPr>
          <p:cNvPr id="15" name="Runas burbulis: taisnstūrveida 14">
            <a:extLst>
              <a:ext uri="{FF2B5EF4-FFF2-40B4-BE49-F238E27FC236}">
                <a16:creationId xmlns:a16="http://schemas.microsoft.com/office/drawing/2014/main" id="{FA0519D9-38B4-4A86-8AAA-79F6D9DC1E69}"/>
              </a:ext>
            </a:extLst>
          </p:cNvPr>
          <p:cNvSpPr/>
          <p:nvPr/>
        </p:nvSpPr>
        <p:spPr>
          <a:xfrm>
            <a:off x="8766590" y="3879272"/>
            <a:ext cx="2830708" cy="1266803"/>
          </a:xfrm>
          <a:prstGeom prst="wedgeRectCallout">
            <a:avLst>
              <a:gd name="adj1" fmla="val -78536"/>
              <a:gd name="adj2" fmla="val -3457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Paredzēts strukturēt informāciju konkrēti pa gadiem</a:t>
            </a:r>
          </a:p>
        </p:txBody>
      </p:sp>
      <p:sp>
        <p:nvSpPr>
          <p:cNvPr id="14" name="Runas burbulis: taisnstūrveida 13">
            <a:extLst>
              <a:ext uri="{FF2B5EF4-FFF2-40B4-BE49-F238E27FC236}">
                <a16:creationId xmlns:a16="http://schemas.microsoft.com/office/drawing/2014/main" id="{66B95441-08A9-4B86-8F31-0F0E7559F6BB}"/>
              </a:ext>
            </a:extLst>
          </p:cNvPr>
          <p:cNvSpPr/>
          <p:nvPr/>
        </p:nvSpPr>
        <p:spPr>
          <a:xfrm>
            <a:off x="8766590" y="2074850"/>
            <a:ext cx="2830708" cy="1604717"/>
          </a:xfrm>
          <a:prstGeom prst="wedgeRectCallout">
            <a:avLst>
              <a:gd name="adj1" fmla="val -78034"/>
              <a:gd name="adj2" fmla="val 2590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Pieredze tiek vērtēta tikai par periodu n</a:t>
            </a:r>
            <a:r>
              <a:rPr lang="pt-BR">
                <a:solidFill>
                  <a:schemeClr val="tx1"/>
                </a:solidFill>
              </a:rPr>
              <a:t>o 202</a:t>
            </a:r>
            <a:r>
              <a:rPr lang="lv-LV">
                <a:solidFill>
                  <a:schemeClr val="tx1"/>
                </a:solidFill>
              </a:rPr>
              <a:t>1</a:t>
            </a:r>
            <a:r>
              <a:rPr lang="pt-BR">
                <a:solidFill>
                  <a:schemeClr val="tx1"/>
                </a:solidFill>
              </a:rPr>
              <a:t>. gada </a:t>
            </a:r>
            <a:r>
              <a:rPr lang="lv-LV">
                <a:solidFill>
                  <a:schemeClr val="tx1"/>
                </a:solidFill>
              </a:rPr>
              <a:t>septembra</a:t>
            </a:r>
            <a:r>
              <a:rPr lang="pt-BR">
                <a:solidFill>
                  <a:schemeClr val="tx1"/>
                </a:solidFill>
              </a:rPr>
              <a:t> līdz </a:t>
            </a:r>
            <a:r>
              <a:rPr lang="lv-LV">
                <a:solidFill>
                  <a:schemeClr val="tx1"/>
                </a:solidFill>
              </a:rPr>
              <a:t>iesniegšanas brīdi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E58CED9-7AF5-C233-DCB5-45DD12895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167" y="1436909"/>
            <a:ext cx="6484367" cy="4985692"/>
          </a:xfrm>
        </p:spPr>
      </p:pic>
      <p:sp>
        <p:nvSpPr>
          <p:cNvPr id="13" name="Virsraksts 1">
            <a:extLst>
              <a:ext uri="{FF2B5EF4-FFF2-40B4-BE49-F238E27FC236}">
                <a16:creationId xmlns:a16="http://schemas.microsoft.com/office/drawing/2014/main" id="{F107B8A6-1053-4F7E-8519-14FEB264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9999946" cy="1123578"/>
          </a:xfrm>
        </p:spPr>
        <p:txBody>
          <a:bodyPr>
            <a:noAutofit/>
          </a:bodyPr>
          <a:lstStyle/>
          <a:p>
            <a:r>
              <a:rPr lang="lv-LV" sz="3600" err="1">
                <a:solidFill>
                  <a:schemeClr val="accent5">
                    <a:lumMod val="50000"/>
                  </a:schemeClr>
                </a:solidFill>
              </a:rPr>
              <a:t>MAKROprojektiem</a:t>
            </a:r>
            <a:r>
              <a:rPr lang="lv-LV" sz="3600">
                <a:solidFill>
                  <a:schemeClr val="accent5">
                    <a:lumMod val="50000"/>
                  </a:schemeClr>
                </a:solidFill>
              </a:rPr>
              <a:t> par darbības pieredzi</a:t>
            </a:r>
          </a:p>
        </p:txBody>
      </p:sp>
    </p:spTree>
    <p:extLst>
      <p:ext uri="{BB962C8B-B14F-4D97-AF65-F5344CB8AC3E}">
        <p14:creationId xmlns:p14="http://schemas.microsoft.com/office/powerpoint/2010/main" val="40436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1F1D033-7A3A-4117-861A-E0276EC2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19/06/2024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EC98CCC-08CF-420E-B102-9CE5BBE2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9</a:t>
            </a:fld>
            <a:endParaRPr lang="en-LV"/>
          </a:p>
        </p:txBody>
      </p:sp>
      <p:sp>
        <p:nvSpPr>
          <p:cNvPr id="15" name="Runas burbulis: taisnstūrveida 14">
            <a:extLst>
              <a:ext uri="{FF2B5EF4-FFF2-40B4-BE49-F238E27FC236}">
                <a16:creationId xmlns:a16="http://schemas.microsoft.com/office/drawing/2014/main" id="{FA0519D9-38B4-4A86-8AAA-79F6D9DC1E69}"/>
              </a:ext>
            </a:extLst>
          </p:cNvPr>
          <p:cNvSpPr/>
          <p:nvPr/>
        </p:nvSpPr>
        <p:spPr>
          <a:xfrm>
            <a:off x="3922516" y="4416290"/>
            <a:ext cx="3487933" cy="1266803"/>
          </a:xfrm>
          <a:prstGeom prst="wedgeRectCallout">
            <a:avLst>
              <a:gd name="adj1" fmla="val -20371"/>
              <a:gd name="adj2" fmla="val -8344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Ja NVO jauna, norādāma informācija no statūtiem par galvenajiem darbības virzieniem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1D4859-5DAF-6157-9B07-9B3695C71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519" y="1991066"/>
            <a:ext cx="8842962" cy="1993135"/>
          </a:xfrm>
        </p:spPr>
      </p:pic>
      <p:sp>
        <p:nvSpPr>
          <p:cNvPr id="4" name="Virsraksts 3">
            <a:extLst>
              <a:ext uri="{FF2B5EF4-FFF2-40B4-BE49-F238E27FC236}">
                <a16:creationId xmlns:a16="http://schemas.microsoft.com/office/drawing/2014/main" id="{2D57C946-3EFA-49B3-8046-049717A0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3" y="435399"/>
            <a:ext cx="9656191" cy="1123578"/>
          </a:xfrm>
        </p:spPr>
        <p:txBody>
          <a:bodyPr>
            <a:normAutofit fontScale="90000"/>
          </a:bodyPr>
          <a:lstStyle/>
          <a:p>
            <a:r>
              <a:rPr lang="lv-LV" sz="4000" err="1">
                <a:solidFill>
                  <a:schemeClr val="accent5">
                    <a:lumMod val="50000"/>
                  </a:schemeClr>
                </a:solidFill>
              </a:rPr>
              <a:t>MIKROprojektiem</a:t>
            </a:r>
            <a:r>
              <a:rPr lang="lv-LV" sz="4000">
                <a:solidFill>
                  <a:schemeClr val="accent5">
                    <a:lumMod val="50000"/>
                  </a:schemeClr>
                </a:solidFill>
              </a:rPr>
              <a:t> par darbības pieredzi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54722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BEFF0"/>
      </a:lt2>
      <a:accent1>
        <a:srgbClr val="262626"/>
      </a:accent1>
      <a:accent2>
        <a:srgbClr val="800024"/>
      </a:accent2>
      <a:accent3>
        <a:srgbClr val="9CAFAF"/>
      </a:accent3>
      <a:accent4>
        <a:srgbClr val="DAE1E1"/>
      </a:accent4>
      <a:accent5>
        <a:srgbClr val="CFD9DB"/>
      </a:accent5>
      <a:accent6>
        <a:srgbClr val="A0988C"/>
      </a:accent6>
      <a:hlink>
        <a:srgbClr val="FFB2C8"/>
      </a:hlink>
      <a:folHlink>
        <a:srgbClr val="FFB2C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_GDD_Template" id="{0A2504CB-092A-BF49-8D87-54A742001EB0}" vid="{1F79517A-3B9E-B248-B156-B09BA257E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6a950e-521b-47c8-9256-93af7daadbc7">
      <Terms xmlns="http://schemas.microsoft.com/office/infopath/2007/PartnerControls"/>
    </lcf76f155ced4ddcb4097134ff3c332f>
    <TaxCatchAll xmlns="4f1366c2-cc76-49ad-8206-8ca383d306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B8A6DCF348D1484F80EC7C9FC7CECE96" ma:contentTypeVersion="15" ma:contentTypeDescription="Izveidot jaunu dokumentu." ma:contentTypeScope="" ma:versionID="61d8b56efef81b95abc75690e6a9719b">
  <xsd:schema xmlns:xsd="http://www.w3.org/2001/XMLSchema" xmlns:xs="http://www.w3.org/2001/XMLSchema" xmlns:p="http://schemas.microsoft.com/office/2006/metadata/properties" xmlns:ns2="4f1366c2-cc76-49ad-8206-8ca383d3060e" xmlns:ns3="de6a950e-521b-47c8-9256-93af7daadbc7" targetNamespace="http://schemas.microsoft.com/office/2006/metadata/properties" ma:root="true" ma:fieldsID="1f75c9147f138cfe7be252cc28893fa7" ns2:_="" ns3:_="">
    <xsd:import namespace="4f1366c2-cc76-49ad-8206-8ca383d3060e"/>
    <xsd:import namespace="de6a950e-521b-47c8-9256-93af7daadb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366c2-cc76-49ad-8206-8ca383d306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98b4ea6-ff51-46e2-84b1-2aff27ac9ccd}" ma:internalName="TaxCatchAll" ma:showField="CatchAllData" ma:web="4f1366c2-cc76-49ad-8206-8ca383d306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a950e-521b-47c8-9256-93af7daad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2126744b-e88b-4f89-a192-53d6f05030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17B0E-BBCD-4BEF-A50E-D71802FBFA54}">
  <ds:schemaRefs>
    <ds:schemaRef ds:uri="http://purl.org/dc/terms/"/>
    <ds:schemaRef ds:uri="http://schemas.microsoft.com/office/2006/metadata/properties"/>
    <ds:schemaRef ds:uri="de6a950e-521b-47c8-9256-93af7daadbc7"/>
    <ds:schemaRef ds:uri="http://purl.org/dc/dcmitype/"/>
    <ds:schemaRef ds:uri="http://purl.org/dc/elements/1.1/"/>
    <ds:schemaRef ds:uri="http://www.w3.org/XML/1998/namespace"/>
    <ds:schemaRef ds:uri="4f1366c2-cc76-49ad-8206-8ca383d306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EDC8AB9-AC08-4192-A319-7EB5E7542A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09F74-89E3-496D-ACED-1A267F3A8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366c2-cc76-49ad-8206-8ca383d3060e"/>
    <ds:schemaRef ds:uri="de6a950e-521b-47c8-9256-93af7daad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2594</Words>
  <Application>Microsoft Office PowerPoint</Application>
  <PresentationFormat>Widescreen</PresentationFormat>
  <Paragraphs>356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Urdu Typesetting</vt:lpstr>
      <vt:lpstr>Verdana</vt:lpstr>
      <vt:lpstr>Wingdings</vt:lpstr>
      <vt:lpstr>Parcel</vt:lpstr>
      <vt:lpstr> Programma «NVO fonds» ATKLĀTS PROJEKTU PIETEIKUMU KONKURSS NEVALDĪBAS ORGANIZĀCIJĀM  SEMINĀRS  PROJEKTU PIETEIKUMU IESNIEDZĒJIEM  2024.gada 19.jūnijs</vt:lpstr>
      <vt:lpstr>JAUNUMI  NVO fonda 2025. gada konkursā</vt:lpstr>
      <vt:lpstr>Prioritārie darbības virzieni 2025. – 2026.gadā</vt:lpstr>
      <vt:lpstr>Fokuss uz projektu ilgtermiņa ietekmi</vt:lpstr>
      <vt:lpstr>Papildus atbilstības kritēriji MAKROprojekta pieteicējam</vt:lpstr>
      <vt:lpstr>Finansējuma sadalījums </vt:lpstr>
      <vt:lpstr>AKTUĀLI!  VID administrēto nodokļu parādi</vt:lpstr>
      <vt:lpstr>MAKROprojektiem par darbības pieredzi</vt:lpstr>
      <vt:lpstr>MIKROprojektiem par darbības pieredzi</vt:lpstr>
      <vt:lpstr>Par labas pārvaldības principu ievērošanu (gan MIC, gan MAC)</vt:lpstr>
      <vt:lpstr>Par NVO vairākgadu darbības plānu (stratēģiju)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 rezultātu ilgtermiņa ietekmi (tikai MAC)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Projekta budžets</vt:lpstr>
      <vt:lpstr>Projekta budžets</vt:lpstr>
      <vt:lpstr>PowerPoint Presentation</vt:lpstr>
      <vt:lpstr>PowerPoint Presentation</vt:lpstr>
      <vt:lpstr>Maksājumu laika grafiks 2025.gadā projektam līdz 10 mēnešiem</vt:lpstr>
      <vt:lpstr>Maksājumu laika grafiks 2025. un 2026.gadā projektam līdz 22 mēnešiem</vt:lpstr>
      <vt:lpstr>Par projekta pieteikuma kvalitāti liecina </vt:lpstr>
      <vt:lpstr>Provizoriskais programmas laika grafiks</vt:lpstr>
      <vt:lpstr>Veiksmīgu projektu rakstīšanu!  Jautājumus lūdzam sūtīt uz konkursi@sif.gov.lv  Projekta pieteikumu lūdzam iesniegt uz nvofonds@sif.gov.lv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Sabiedrības integrācijas fonds</dc:title>
  <dc:creator>Elīna Blekte</dc:creator>
  <cp:lastModifiedBy>Patrīcija Kuzmina</cp:lastModifiedBy>
  <cp:revision>1</cp:revision>
  <dcterms:created xsi:type="dcterms:W3CDTF">2021-05-20T18:00:25Z</dcterms:created>
  <dcterms:modified xsi:type="dcterms:W3CDTF">2024-06-27T13:27:56Z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0x010100B8A6DCF348D1484F80EC7C9FC7CECE96</vt:lpwstr>
  </property>
  <property fmtid="{D5CDD505-2E9C-101B-9397-08002B2CF9AE}" pid="3" name="Order">
    <vt:r8>2078600</vt:r8>
  </property>
  <property fmtid="{D5CDD505-2E9C-101B-9397-08002B2CF9AE}" pid="4" name="MediaServiceImageTags">
    <vt:lpwstr/>
  </property>
</Properties>
</file>