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4"/>
  </p:sldMasterIdLst>
  <p:notesMasterIdLst>
    <p:notesMasterId r:id="rId16"/>
  </p:notesMasterIdLst>
  <p:sldIdLst>
    <p:sldId id="267" r:id="rId5"/>
    <p:sldId id="279" r:id="rId6"/>
    <p:sldId id="321" r:id="rId7"/>
    <p:sldId id="322" r:id="rId8"/>
    <p:sldId id="325" r:id="rId9"/>
    <p:sldId id="310" r:id="rId10"/>
    <p:sldId id="327" r:id="rId11"/>
    <p:sldId id="328" r:id="rId12"/>
    <p:sldId id="331" r:id="rId13"/>
    <p:sldId id="330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018C61-152A-D3BE-B765-3B59AF870B0F}" name="Katrīna Sudakova" initials="KS" userId="S::katrina.sudakova@sif.gov.lv::f6bceb92-7f88-46e4-8a2e-ca0aba0d64dc" providerId="AD"/>
  <p188:author id="{F56CB078-67C6-22BE-42D8-6AE1D3BDF75B}" name="Ilze Vārpiņa" initials="IV" userId="S::ilze.varpina@sif.gov.lv::83c099d1-72a0-4f6a-98c0-a5f7d0dcfa3d" providerId="AD"/>
  <p188:author id="{F543A279-B246-1C69-63D5-A5F960E8741B}" name="Sigita Zankovska-Odiņa" initials="SZ" userId="S::sigita.zankovska@sif.gov.lv::4ea6a15b-e14c-4a1a-872f-af9761ea6da4" providerId="AD"/>
  <p188:author id="{212990BC-35F6-2A78-43C5-2E9B771696A5}" name="Laura Reisele" initials="LR" userId="S::laura.reisele@sif.gov.lv::402bba12-6255-43f8-bce8-78426e5c3061" providerId="AD"/>
  <p188:author id="{AC02DBC6-78FB-F6C1-0324-3EEDDEA35054}" name="Lota Elvīra Ulmane" initials="LU" userId="S::lota.ulmane@sif.gov.lv::6c68834a-7fca-48c9-8f83-ad085b57ef3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9396"/>
    <a:srgbClr val="800024"/>
    <a:srgbClr val="DAE1E1"/>
    <a:srgbClr val="9F052D"/>
    <a:srgbClr val="BF0536"/>
    <a:srgbClr val="F94574"/>
    <a:srgbClr val="7B9F14"/>
    <a:srgbClr val="404040"/>
    <a:srgbClr val="F2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765823-2992-34A4-7E49-2D1529216120}" v="85" dt="2025-09-23T13:31:00.835"/>
    <p1510:client id="{0ED6939B-4B8B-2B49-1A6B-F1EBDE7E8A1C}" v="7" dt="2025-09-24T07:18:34.727"/>
    <p1510:client id="{35B1B817-016C-4846-8645-3679F65C61B3}" v="3" dt="2025-09-23T10:35:00.148"/>
    <p1510:client id="{6DB5F393-F698-4E7C-94E5-564BBC57A1B9}" v="76" dt="2025-09-23T12:02:51.397"/>
    <p1510:client id="{7234A152-6D1A-AC7F-4651-DE1585F5109C}" v="13" dt="2025-09-23T12:04:53.309"/>
    <p1510:client id="{76747137-0FDC-4605-5716-9BE8C75739DD}" v="314" dt="2025-09-23T11:56:25.106"/>
    <p1510:client id="{7C5CA584-88C4-7652-DBAE-99159C16DF3F}" v="56" dt="2025-09-23T11:09:23.0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Vidējs stils 2 - izcēlum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AE1E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59-4720-A8AA-2E733E8679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59-4720-A8AA-2E733E86794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80002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59-4720-A8AA-2E733E867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98978111"/>
        <c:axId val="1698978943"/>
      </c:barChart>
      <c:catAx>
        <c:axId val="16989781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lv-LV"/>
          </a:p>
        </c:txPr>
        <c:crossAx val="1698978943"/>
        <c:crosses val="autoZero"/>
        <c:auto val="1"/>
        <c:lblAlgn val="ctr"/>
        <c:lblOffset val="100"/>
        <c:noMultiLvlLbl val="0"/>
      </c:catAx>
      <c:valAx>
        <c:axId val="16989789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69897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BD0509-C327-427C-BD11-50DFD45DC9C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0D436EEF-1AB3-4B2F-B3BB-EF8F71CD4873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  <a:cs typeface="Urdu Typesetting" panose="03020402040406030203" pitchFamily="66" charset="-78"/>
          </a:endParaRPr>
        </a:p>
      </dgm:t>
    </dgm:pt>
    <dgm:pt modelId="{CC5F3B86-18CF-40B9-9718-4F59176A21B2}" type="parTrans" cxnId="{6A53DC10-68F9-4531-B73A-1024C48B5E40}">
      <dgm:prSet/>
      <dgm:spPr/>
      <dgm:t>
        <a:bodyPr/>
        <a:lstStyle/>
        <a:p>
          <a:endParaRPr lang="lv-LV"/>
        </a:p>
      </dgm:t>
    </dgm:pt>
    <dgm:pt modelId="{CF4E05E0-1EF0-44E2-B3C5-431700E968B9}" type="sibTrans" cxnId="{6A53DC10-68F9-4531-B73A-1024C48B5E40}">
      <dgm:prSet/>
      <dgm:spPr/>
      <dgm:t>
        <a:bodyPr/>
        <a:lstStyle/>
        <a:p>
          <a:endParaRPr lang="lv-LV"/>
        </a:p>
      </dgm:t>
    </dgm:pt>
    <dgm:pt modelId="{246061A8-1BC5-4A57-A91C-7DB7B7E88A6C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15E2C2C-BD20-432E-A573-91BA8F095BC6}" type="parTrans" cxnId="{A8A55C05-7952-43E1-996F-45D1EC7CE506}">
      <dgm:prSet/>
      <dgm:spPr/>
      <dgm:t>
        <a:bodyPr/>
        <a:lstStyle/>
        <a:p>
          <a:endParaRPr lang="lv-LV"/>
        </a:p>
      </dgm:t>
    </dgm:pt>
    <dgm:pt modelId="{8732A1C3-B38B-423F-A36D-27C7CAE63237}" type="sibTrans" cxnId="{A8A55C05-7952-43E1-996F-45D1EC7CE506}">
      <dgm:prSet/>
      <dgm:spPr/>
      <dgm:t>
        <a:bodyPr/>
        <a:lstStyle/>
        <a:p>
          <a:endParaRPr lang="lv-LV"/>
        </a:p>
      </dgm:t>
    </dgm:pt>
    <dgm:pt modelId="{A4B037DE-8BFA-419F-9834-FD998C885329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4AF22C1-0164-4DD4-BF64-D82AA841CED7}" type="parTrans" cxnId="{E4A91334-7943-40B8-AF7F-5B4BF3099D36}">
      <dgm:prSet/>
      <dgm:spPr/>
      <dgm:t>
        <a:bodyPr/>
        <a:lstStyle/>
        <a:p>
          <a:endParaRPr lang="lv-LV"/>
        </a:p>
      </dgm:t>
    </dgm:pt>
    <dgm:pt modelId="{63C94C42-4A8E-4060-BB35-179DEC653393}" type="sibTrans" cxnId="{E4A91334-7943-40B8-AF7F-5B4BF3099D36}">
      <dgm:prSet/>
      <dgm:spPr/>
      <dgm:t>
        <a:bodyPr/>
        <a:lstStyle/>
        <a:p>
          <a:endParaRPr lang="lv-LV"/>
        </a:p>
      </dgm:t>
    </dgm:pt>
    <dgm:pt modelId="{A6C49A90-DD37-4E24-8AFD-F7BC16C329BC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Urdu Typesetting" panose="020B0604020202020204" pitchFamily="66" charset="-78"/>
            <a:ea typeface="Verdana" panose="020B0604030504040204" pitchFamily="34" charset="0"/>
            <a:cs typeface="Urdu Typesetting" panose="020B0604020202020204" pitchFamily="66" charset="-78"/>
          </a:endParaRPr>
        </a:p>
      </dgm:t>
    </dgm:pt>
    <dgm:pt modelId="{6C520024-B9FA-4846-BDA8-45A461010134}" type="parTrans" cxnId="{C80F5E96-274C-474D-8B86-0EE2372F9AAB}">
      <dgm:prSet/>
      <dgm:spPr/>
      <dgm:t>
        <a:bodyPr/>
        <a:lstStyle/>
        <a:p>
          <a:endParaRPr lang="lv-LV"/>
        </a:p>
      </dgm:t>
    </dgm:pt>
    <dgm:pt modelId="{B5534562-B3C5-4770-8B82-2304F1479621}" type="sibTrans" cxnId="{C80F5E96-274C-474D-8B86-0EE2372F9AAB}">
      <dgm:prSet/>
      <dgm:spPr/>
      <dgm:t>
        <a:bodyPr/>
        <a:lstStyle/>
        <a:p>
          <a:endParaRPr lang="lv-LV"/>
        </a:p>
      </dgm:t>
    </dgm:pt>
    <dgm:pt modelId="{F732E3C6-9AA3-4BBB-9357-AF67019861FB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32E120B-714A-43B7-9429-BC778941EB73}" type="parTrans" cxnId="{7CD3AF02-C673-4035-A886-266B766C5A8C}">
      <dgm:prSet/>
      <dgm:spPr/>
      <dgm:t>
        <a:bodyPr/>
        <a:lstStyle/>
        <a:p>
          <a:endParaRPr lang="lv-LV"/>
        </a:p>
      </dgm:t>
    </dgm:pt>
    <dgm:pt modelId="{89253044-EDB4-41B4-9DC9-059AC33E1AB0}" type="sibTrans" cxnId="{7CD3AF02-C673-4035-A886-266B766C5A8C}">
      <dgm:prSet/>
      <dgm:spPr/>
      <dgm:t>
        <a:bodyPr/>
        <a:lstStyle/>
        <a:p>
          <a:endParaRPr lang="lv-LV"/>
        </a:p>
      </dgm:t>
    </dgm:pt>
    <dgm:pt modelId="{D81FC688-5158-4D9C-9D7B-D0BD36CE6F12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6E10024-6364-4A52-9201-F401C0716D99}" type="parTrans" cxnId="{81E70D99-2EF3-4EF3-95D6-12B2F54DCCF7}">
      <dgm:prSet/>
      <dgm:spPr/>
      <dgm:t>
        <a:bodyPr/>
        <a:lstStyle/>
        <a:p>
          <a:endParaRPr lang="lv-LV"/>
        </a:p>
      </dgm:t>
    </dgm:pt>
    <dgm:pt modelId="{FA139BCD-99C0-4EE1-900B-5B249A46858C}" type="sibTrans" cxnId="{81E70D99-2EF3-4EF3-95D6-12B2F54DCCF7}">
      <dgm:prSet/>
      <dgm:spPr/>
      <dgm:t>
        <a:bodyPr/>
        <a:lstStyle/>
        <a:p>
          <a:endParaRPr lang="lv-LV"/>
        </a:p>
      </dgm:t>
    </dgm:pt>
    <dgm:pt modelId="{9E090033-8803-4C19-A92A-B5DC425A0527}" type="pres">
      <dgm:prSet presAssocID="{70BD0509-C327-427C-BD11-50DFD45DC9CF}" presName="diagram" presStyleCnt="0">
        <dgm:presLayoutVars>
          <dgm:dir/>
          <dgm:resizeHandles val="exact"/>
        </dgm:presLayoutVars>
      </dgm:prSet>
      <dgm:spPr/>
    </dgm:pt>
    <dgm:pt modelId="{8C8ED52D-6C0D-4C20-8E45-C08555F8DB1F}" type="pres">
      <dgm:prSet presAssocID="{0D436EEF-1AB3-4B2F-B3BB-EF8F71CD4873}" presName="node" presStyleLbl="node1" presStyleIdx="0" presStyleCnt="6">
        <dgm:presLayoutVars>
          <dgm:bulletEnabled val="1"/>
        </dgm:presLayoutVars>
      </dgm:prSet>
      <dgm:spPr/>
    </dgm:pt>
    <dgm:pt modelId="{757316BB-6584-43F2-9FF2-1BA950188DAA}" type="pres">
      <dgm:prSet presAssocID="{CF4E05E0-1EF0-44E2-B3C5-431700E968B9}" presName="sibTrans" presStyleCnt="0"/>
      <dgm:spPr/>
    </dgm:pt>
    <dgm:pt modelId="{C1E861DA-E51F-4484-B4DF-F375B853F3E2}" type="pres">
      <dgm:prSet presAssocID="{246061A8-1BC5-4A57-A91C-7DB7B7E88A6C}" presName="node" presStyleLbl="node1" presStyleIdx="1" presStyleCnt="6">
        <dgm:presLayoutVars>
          <dgm:bulletEnabled val="1"/>
        </dgm:presLayoutVars>
      </dgm:prSet>
      <dgm:spPr/>
    </dgm:pt>
    <dgm:pt modelId="{51920395-ABBA-44BB-BB5F-65BDCDD93E0A}" type="pres">
      <dgm:prSet presAssocID="{8732A1C3-B38B-423F-A36D-27C7CAE63237}" presName="sibTrans" presStyleCnt="0"/>
      <dgm:spPr/>
    </dgm:pt>
    <dgm:pt modelId="{0B3FED2C-B031-4B6D-9D12-32F8CE813E44}" type="pres">
      <dgm:prSet presAssocID="{A4B037DE-8BFA-419F-9834-FD998C885329}" presName="node" presStyleLbl="node1" presStyleIdx="2" presStyleCnt="6">
        <dgm:presLayoutVars>
          <dgm:bulletEnabled val="1"/>
        </dgm:presLayoutVars>
      </dgm:prSet>
      <dgm:spPr/>
    </dgm:pt>
    <dgm:pt modelId="{D65A40C7-49F6-487C-B69F-F6C23820871C}" type="pres">
      <dgm:prSet presAssocID="{63C94C42-4A8E-4060-BB35-179DEC653393}" presName="sibTrans" presStyleCnt="0"/>
      <dgm:spPr/>
    </dgm:pt>
    <dgm:pt modelId="{0D36605E-7DD3-495D-AF92-D449F67D1459}" type="pres">
      <dgm:prSet presAssocID="{A6C49A90-DD37-4E24-8AFD-F7BC16C329BC}" presName="node" presStyleLbl="node1" presStyleIdx="3" presStyleCnt="6">
        <dgm:presLayoutVars>
          <dgm:bulletEnabled val="1"/>
        </dgm:presLayoutVars>
      </dgm:prSet>
      <dgm:spPr/>
    </dgm:pt>
    <dgm:pt modelId="{3F1AE98B-785B-4E87-A14D-9EE92B8F53D7}" type="pres">
      <dgm:prSet presAssocID="{B5534562-B3C5-4770-8B82-2304F1479621}" presName="sibTrans" presStyleCnt="0"/>
      <dgm:spPr/>
    </dgm:pt>
    <dgm:pt modelId="{39E5910C-763A-421E-ACFA-BF54B7B66C18}" type="pres">
      <dgm:prSet presAssocID="{F732E3C6-9AA3-4BBB-9357-AF67019861FB}" presName="node" presStyleLbl="node1" presStyleIdx="4" presStyleCnt="6">
        <dgm:presLayoutVars>
          <dgm:bulletEnabled val="1"/>
        </dgm:presLayoutVars>
      </dgm:prSet>
      <dgm:spPr/>
    </dgm:pt>
    <dgm:pt modelId="{A76A2483-69C7-4898-B30E-BD018E5543A3}" type="pres">
      <dgm:prSet presAssocID="{89253044-EDB4-41B4-9DC9-059AC33E1AB0}" presName="sibTrans" presStyleCnt="0"/>
      <dgm:spPr/>
    </dgm:pt>
    <dgm:pt modelId="{69F337AE-96F2-4929-AFBF-3C05B751C3F0}" type="pres">
      <dgm:prSet presAssocID="{D81FC688-5158-4D9C-9D7B-D0BD36CE6F12}" presName="node" presStyleLbl="node1" presStyleIdx="5" presStyleCnt="6">
        <dgm:presLayoutVars>
          <dgm:bulletEnabled val="1"/>
        </dgm:presLayoutVars>
      </dgm:prSet>
      <dgm:spPr/>
    </dgm:pt>
  </dgm:ptLst>
  <dgm:cxnLst>
    <dgm:cxn modelId="{7CD3AF02-C673-4035-A886-266B766C5A8C}" srcId="{70BD0509-C327-427C-BD11-50DFD45DC9CF}" destId="{F732E3C6-9AA3-4BBB-9357-AF67019861FB}" srcOrd="4" destOrd="0" parTransId="{632E120B-714A-43B7-9429-BC778941EB73}" sibTransId="{89253044-EDB4-41B4-9DC9-059AC33E1AB0}"/>
    <dgm:cxn modelId="{A8A55C05-7952-43E1-996F-45D1EC7CE506}" srcId="{70BD0509-C327-427C-BD11-50DFD45DC9CF}" destId="{246061A8-1BC5-4A57-A91C-7DB7B7E88A6C}" srcOrd="1" destOrd="0" parTransId="{715E2C2C-BD20-432E-A573-91BA8F095BC6}" sibTransId="{8732A1C3-B38B-423F-A36D-27C7CAE63237}"/>
    <dgm:cxn modelId="{6A53DC10-68F9-4531-B73A-1024C48B5E40}" srcId="{70BD0509-C327-427C-BD11-50DFD45DC9CF}" destId="{0D436EEF-1AB3-4B2F-B3BB-EF8F71CD4873}" srcOrd="0" destOrd="0" parTransId="{CC5F3B86-18CF-40B9-9718-4F59176A21B2}" sibTransId="{CF4E05E0-1EF0-44E2-B3C5-431700E968B9}"/>
    <dgm:cxn modelId="{8FB7E92E-3FC2-4CEF-AEC7-AABE8A5B048F}" type="presOf" srcId="{70BD0509-C327-427C-BD11-50DFD45DC9CF}" destId="{9E090033-8803-4C19-A92A-B5DC425A0527}" srcOrd="0" destOrd="0" presId="urn:microsoft.com/office/officeart/2005/8/layout/default"/>
    <dgm:cxn modelId="{E4A91334-7943-40B8-AF7F-5B4BF3099D36}" srcId="{70BD0509-C327-427C-BD11-50DFD45DC9CF}" destId="{A4B037DE-8BFA-419F-9834-FD998C885329}" srcOrd="2" destOrd="0" parTransId="{24AF22C1-0164-4DD4-BF64-D82AA841CED7}" sibTransId="{63C94C42-4A8E-4060-BB35-179DEC653393}"/>
    <dgm:cxn modelId="{C88C313E-6C21-4F2C-AF67-8957B9058D51}" type="presOf" srcId="{D81FC688-5158-4D9C-9D7B-D0BD36CE6F12}" destId="{69F337AE-96F2-4929-AFBF-3C05B751C3F0}" srcOrd="0" destOrd="0" presId="urn:microsoft.com/office/officeart/2005/8/layout/default"/>
    <dgm:cxn modelId="{0F53B547-AD52-45AF-9779-23A9A600F34F}" type="presOf" srcId="{A4B037DE-8BFA-419F-9834-FD998C885329}" destId="{0B3FED2C-B031-4B6D-9D12-32F8CE813E44}" srcOrd="0" destOrd="0" presId="urn:microsoft.com/office/officeart/2005/8/layout/default"/>
    <dgm:cxn modelId="{E83F976C-C11B-44C4-9F68-0DC782287B7A}" type="presOf" srcId="{246061A8-1BC5-4A57-A91C-7DB7B7E88A6C}" destId="{C1E861DA-E51F-4484-B4DF-F375B853F3E2}" srcOrd="0" destOrd="0" presId="urn:microsoft.com/office/officeart/2005/8/layout/default"/>
    <dgm:cxn modelId="{F8F04E8E-53EA-48DE-B956-252FA6E1F63F}" type="presOf" srcId="{A6C49A90-DD37-4E24-8AFD-F7BC16C329BC}" destId="{0D36605E-7DD3-495D-AF92-D449F67D1459}" srcOrd="0" destOrd="0" presId="urn:microsoft.com/office/officeart/2005/8/layout/default"/>
    <dgm:cxn modelId="{C80F5E96-274C-474D-8B86-0EE2372F9AAB}" srcId="{70BD0509-C327-427C-BD11-50DFD45DC9CF}" destId="{A6C49A90-DD37-4E24-8AFD-F7BC16C329BC}" srcOrd="3" destOrd="0" parTransId="{6C520024-B9FA-4846-BDA8-45A461010134}" sibTransId="{B5534562-B3C5-4770-8B82-2304F1479621}"/>
    <dgm:cxn modelId="{81E70D99-2EF3-4EF3-95D6-12B2F54DCCF7}" srcId="{70BD0509-C327-427C-BD11-50DFD45DC9CF}" destId="{D81FC688-5158-4D9C-9D7B-D0BD36CE6F12}" srcOrd="5" destOrd="0" parTransId="{F6E10024-6364-4A52-9201-F401C0716D99}" sibTransId="{FA139BCD-99C0-4EE1-900B-5B249A46858C}"/>
    <dgm:cxn modelId="{AAC54A9D-D1BA-4C08-9C6A-28EAE74F1117}" type="presOf" srcId="{F732E3C6-9AA3-4BBB-9357-AF67019861FB}" destId="{39E5910C-763A-421E-ACFA-BF54B7B66C18}" srcOrd="0" destOrd="0" presId="urn:microsoft.com/office/officeart/2005/8/layout/default"/>
    <dgm:cxn modelId="{C85386E4-42A1-4744-9CF2-60BD75B41732}" type="presOf" srcId="{0D436EEF-1AB3-4B2F-B3BB-EF8F71CD4873}" destId="{8C8ED52D-6C0D-4C20-8E45-C08555F8DB1F}" srcOrd="0" destOrd="0" presId="urn:microsoft.com/office/officeart/2005/8/layout/default"/>
    <dgm:cxn modelId="{BD551B20-5B99-4318-A983-BEC0FEC50509}" type="presParOf" srcId="{9E090033-8803-4C19-A92A-B5DC425A0527}" destId="{8C8ED52D-6C0D-4C20-8E45-C08555F8DB1F}" srcOrd="0" destOrd="0" presId="urn:microsoft.com/office/officeart/2005/8/layout/default"/>
    <dgm:cxn modelId="{A28E9D5A-8ADB-40D2-A10E-C83AF9F36EB2}" type="presParOf" srcId="{9E090033-8803-4C19-A92A-B5DC425A0527}" destId="{757316BB-6584-43F2-9FF2-1BA950188DAA}" srcOrd="1" destOrd="0" presId="urn:microsoft.com/office/officeart/2005/8/layout/default"/>
    <dgm:cxn modelId="{7D734BA3-8309-4387-96D3-141ADD5A3B9B}" type="presParOf" srcId="{9E090033-8803-4C19-A92A-B5DC425A0527}" destId="{C1E861DA-E51F-4484-B4DF-F375B853F3E2}" srcOrd="2" destOrd="0" presId="urn:microsoft.com/office/officeart/2005/8/layout/default"/>
    <dgm:cxn modelId="{7CA63578-C48C-4654-8EC0-D7F66D44EAC5}" type="presParOf" srcId="{9E090033-8803-4C19-A92A-B5DC425A0527}" destId="{51920395-ABBA-44BB-BB5F-65BDCDD93E0A}" srcOrd="3" destOrd="0" presId="urn:microsoft.com/office/officeart/2005/8/layout/default"/>
    <dgm:cxn modelId="{8E28F3F6-9B8E-4FA2-9541-9B7509563005}" type="presParOf" srcId="{9E090033-8803-4C19-A92A-B5DC425A0527}" destId="{0B3FED2C-B031-4B6D-9D12-32F8CE813E44}" srcOrd="4" destOrd="0" presId="urn:microsoft.com/office/officeart/2005/8/layout/default"/>
    <dgm:cxn modelId="{9FAD61DC-90BA-425F-A0A6-2144BC05CF5A}" type="presParOf" srcId="{9E090033-8803-4C19-A92A-B5DC425A0527}" destId="{D65A40C7-49F6-487C-B69F-F6C23820871C}" srcOrd="5" destOrd="0" presId="urn:microsoft.com/office/officeart/2005/8/layout/default"/>
    <dgm:cxn modelId="{56BDD181-082C-45BC-BE6E-64A9AE1A037B}" type="presParOf" srcId="{9E090033-8803-4C19-A92A-B5DC425A0527}" destId="{0D36605E-7DD3-495D-AF92-D449F67D1459}" srcOrd="6" destOrd="0" presId="urn:microsoft.com/office/officeart/2005/8/layout/default"/>
    <dgm:cxn modelId="{5C0F2C5A-5662-4168-B7C6-936AC01649F9}" type="presParOf" srcId="{9E090033-8803-4C19-A92A-B5DC425A0527}" destId="{3F1AE98B-785B-4E87-A14D-9EE92B8F53D7}" srcOrd="7" destOrd="0" presId="urn:microsoft.com/office/officeart/2005/8/layout/default"/>
    <dgm:cxn modelId="{7CC82A8F-F42F-4780-B060-76A69D799CE1}" type="presParOf" srcId="{9E090033-8803-4C19-A92A-B5DC425A0527}" destId="{39E5910C-763A-421E-ACFA-BF54B7B66C18}" srcOrd="8" destOrd="0" presId="urn:microsoft.com/office/officeart/2005/8/layout/default"/>
    <dgm:cxn modelId="{14208553-004C-403E-BEE3-A488075D261D}" type="presParOf" srcId="{9E090033-8803-4C19-A92A-B5DC425A0527}" destId="{A76A2483-69C7-4898-B30E-BD018E5543A3}" srcOrd="9" destOrd="0" presId="urn:microsoft.com/office/officeart/2005/8/layout/default"/>
    <dgm:cxn modelId="{CA160C39-9FDC-4CB7-94AD-1E5CB18FA324}" type="presParOf" srcId="{9E090033-8803-4C19-A92A-B5DC425A0527}" destId="{69F337AE-96F2-4929-AFBF-3C05B751C3F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BD0509-C327-427C-BD11-50DFD45DC9C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0D436EEF-1AB3-4B2F-B3BB-EF8F71CD4873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  <a:cs typeface="Urdu Typesetting" panose="03020402040406030203" pitchFamily="66" charset="-78"/>
          </a:endParaRPr>
        </a:p>
      </dgm:t>
    </dgm:pt>
    <dgm:pt modelId="{CC5F3B86-18CF-40B9-9718-4F59176A21B2}" type="parTrans" cxnId="{6A53DC10-68F9-4531-B73A-1024C48B5E40}">
      <dgm:prSet/>
      <dgm:spPr/>
      <dgm:t>
        <a:bodyPr/>
        <a:lstStyle/>
        <a:p>
          <a:endParaRPr lang="lv-LV"/>
        </a:p>
      </dgm:t>
    </dgm:pt>
    <dgm:pt modelId="{CF4E05E0-1EF0-44E2-B3C5-431700E968B9}" type="sibTrans" cxnId="{6A53DC10-68F9-4531-B73A-1024C48B5E40}">
      <dgm:prSet/>
      <dgm:spPr/>
      <dgm:t>
        <a:bodyPr/>
        <a:lstStyle/>
        <a:p>
          <a:endParaRPr lang="lv-LV"/>
        </a:p>
      </dgm:t>
    </dgm:pt>
    <dgm:pt modelId="{246061A8-1BC5-4A57-A91C-7DB7B7E88A6C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15E2C2C-BD20-432E-A573-91BA8F095BC6}" type="parTrans" cxnId="{A8A55C05-7952-43E1-996F-45D1EC7CE506}">
      <dgm:prSet/>
      <dgm:spPr/>
      <dgm:t>
        <a:bodyPr/>
        <a:lstStyle/>
        <a:p>
          <a:endParaRPr lang="lv-LV"/>
        </a:p>
      </dgm:t>
    </dgm:pt>
    <dgm:pt modelId="{8732A1C3-B38B-423F-A36D-27C7CAE63237}" type="sibTrans" cxnId="{A8A55C05-7952-43E1-996F-45D1EC7CE506}">
      <dgm:prSet/>
      <dgm:spPr/>
      <dgm:t>
        <a:bodyPr/>
        <a:lstStyle/>
        <a:p>
          <a:endParaRPr lang="lv-LV"/>
        </a:p>
      </dgm:t>
    </dgm:pt>
    <dgm:pt modelId="{A4B037DE-8BFA-419F-9834-FD998C885329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4AF22C1-0164-4DD4-BF64-D82AA841CED7}" type="parTrans" cxnId="{E4A91334-7943-40B8-AF7F-5B4BF3099D36}">
      <dgm:prSet/>
      <dgm:spPr/>
      <dgm:t>
        <a:bodyPr/>
        <a:lstStyle/>
        <a:p>
          <a:endParaRPr lang="lv-LV"/>
        </a:p>
      </dgm:t>
    </dgm:pt>
    <dgm:pt modelId="{63C94C42-4A8E-4060-BB35-179DEC653393}" type="sibTrans" cxnId="{E4A91334-7943-40B8-AF7F-5B4BF3099D36}">
      <dgm:prSet/>
      <dgm:spPr/>
      <dgm:t>
        <a:bodyPr/>
        <a:lstStyle/>
        <a:p>
          <a:endParaRPr lang="lv-LV"/>
        </a:p>
      </dgm:t>
    </dgm:pt>
    <dgm:pt modelId="{A6C49A90-DD37-4E24-8AFD-F7BC16C329BC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Urdu Typesetting" panose="020B0604020202020204" pitchFamily="66" charset="-78"/>
            <a:ea typeface="Verdana" panose="020B0604030504040204" pitchFamily="34" charset="0"/>
            <a:cs typeface="Urdu Typesetting" panose="020B0604020202020204" pitchFamily="66" charset="-78"/>
          </a:endParaRPr>
        </a:p>
      </dgm:t>
    </dgm:pt>
    <dgm:pt modelId="{6C520024-B9FA-4846-BDA8-45A461010134}" type="parTrans" cxnId="{C80F5E96-274C-474D-8B86-0EE2372F9AAB}">
      <dgm:prSet/>
      <dgm:spPr/>
      <dgm:t>
        <a:bodyPr/>
        <a:lstStyle/>
        <a:p>
          <a:endParaRPr lang="lv-LV"/>
        </a:p>
      </dgm:t>
    </dgm:pt>
    <dgm:pt modelId="{B5534562-B3C5-4770-8B82-2304F1479621}" type="sibTrans" cxnId="{C80F5E96-274C-474D-8B86-0EE2372F9AAB}">
      <dgm:prSet/>
      <dgm:spPr/>
      <dgm:t>
        <a:bodyPr/>
        <a:lstStyle/>
        <a:p>
          <a:endParaRPr lang="lv-LV"/>
        </a:p>
      </dgm:t>
    </dgm:pt>
    <dgm:pt modelId="{F732E3C6-9AA3-4BBB-9357-AF67019861FB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32E120B-714A-43B7-9429-BC778941EB73}" type="parTrans" cxnId="{7CD3AF02-C673-4035-A886-266B766C5A8C}">
      <dgm:prSet/>
      <dgm:spPr/>
      <dgm:t>
        <a:bodyPr/>
        <a:lstStyle/>
        <a:p>
          <a:endParaRPr lang="lv-LV"/>
        </a:p>
      </dgm:t>
    </dgm:pt>
    <dgm:pt modelId="{89253044-EDB4-41B4-9DC9-059AC33E1AB0}" type="sibTrans" cxnId="{7CD3AF02-C673-4035-A886-266B766C5A8C}">
      <dgm:prSet/>
      <dgm:spPr/>
      <dgm:t>
        <a:bodyPr/>
        <a:lstStyle/>
        <a:p>
          <a:endParaRPr lang="lv-LV"/>
        </a:p>
      </dgm:t>
    </dgm:pt>
    <dgm:pt modelId="{D81FC688-5158-4D9C-9D7B-D0BD36CE6F12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6E10024-6364-4A52-9201-F401C0716D99}" type="parTrans" cxnId="{81E70D99-2EF3-4EF3-95D6-12B2F54DCCF7}">
      <dgm:prSet/>
      <dgm:spPr/>
      <dgm:t>
        <a:bodyPr/>
        <a:lstStyle/>
        <a:p>
          <a:endParaRPr lang="lv-LV"/>
        </a:p>
      </dgm:t>
    </dgm:pt>
    <dgm:pt modelId="{FA139BCD-99C0-4EE1-900B-5B249A46858C}" type="sibTrans" cxnId="{81E70D99-2EF3-4EF3-95D6-12B2F54DCCF7}">
      <dgm:prSet/>
      <dgm:spPr/>
      <dgm:t>
        <a:bodyPr/>
        <a:lstStyle/>
        <a:p>
          <a:endParaRPr lang="lv-LV"/>
        </a:p>
      </dgm:t>
    </dgm:pt>
    <dgm:pt modelId="{9E090033-8803-4C19-A92A-B5DC425A0527}" type="pres">
      <dgm:prSet presAssocID="{70BD0509-C327-427C-BD11-50DFD45DC9CF}" presName="diagram" presStyleCnt="0">
        <dgm:presLayoutVars>
          <dgm:dir/>
          <dgm:resizeHandles val="exact"/>
        </dgm:presLayoutVars>
      </dgm:prSet>
      <dgm:spPr/>
    </dgm:pt>
    <dgm:pt modelId="{8C8ED52D-6C0D-4C20-8E45-C08555F8DB1F}" type="pres">
      <dgm:prSet presAssocID="{0D436EEF-1AB3-4B2F-B3BB-EF8F71CD4873}" presName="node" presStyleLbl="node1" presStyleIdx="0" presStyleCnt="6">
        <dgm:presLayoutVars>
          <dgm:bulletEnabled val="1"/>
        </dgm:presLayoutVars>
      </dgm:prSet>
      <dgm:spPr/>
    </dgm:pt>
    <dgm:pt modelId="{757316BB-6584-43F2-9FF2-1BA950188DAA}" type="pres">
      <dgm:prSet presAssocID="{CF4E05E0-1EF0-44E2-B3C5-431700E968B9}" presName="sibTrans" presStyleCnt="0"/>
      <dgm:spPr/>
    </dgm:pt>
    <dgm:pt modelId="{C1E861DA-E51F-4484-B4DF-F375B853F3E2}" type="pres">
      <dgm:prSet presAssocID="{246061A8-1BC5-4A57-A91C-7DB7B7E88A6C}" presName="node" presStyleLbl="node1" presStyleIdx="1" presStyleCnt="6">
        <dgm:presLayoutVars>
          <dgm:bulletEnabled val="1"/>
        </dgm:presLayoutVars>
      </dgm:prSet>
      <dgm:spPr/>
    </dgm:pt>
    <dgm:pt modelId="{51920395-ABBA-44BB-BB5F-65BDCDD93E0A}" type="pres">
      <dgm:prSet presAssocID="{8732A1C3-B38B-423F-A36D-27C7CAE63237}" presName="sibTrans" presStyleCnt="0"/>
      <dgm:spPr/>
    </dgm:pt>
    <dgm:pt modelId="{0B3FED2C-B031-4B6D-9D12-32F8CE813E44}" type="pres">
      <dgm:prSet presAssocID="{A4B037DE-8BFA-419F-9834-FD998C885329}" presName="node" presStyleLbl="node1" presStyleIdx="2" presStyleCnt="6">
        <dgm:presLayoutVars>
          <dgm:bulletEnabled val="1"/>
        </dgm:presLayoutVars>
      </dgm:prSet>
      <dgm:spPr/>
    </dgm:pt>
    <dgm:pt modelId="{D65A40C7-49F6-487C-B69F-F6C23820871C}" type="pres">
      <dgm:prSet presAssocID="{63C94C42-4A8E-4060-BB35-179DEC653393}" presName="sibTrans" presStyleCnt="0"/>
      <dgm:spPr/>
    </dgm:pt>
    <dgm:pt modelId="{0D36605E-7DD3-495D-AF92-D449F67D1459}" type="pres">
      <dgm:prSet presAssocID="{A6C49A90-DD37-4E24-8AFD-F7BC16C329BC}" presName="node" presStyleLbl="node1" presStyleIdx="3" presStyleCnt="6">
        <dgm:presLayoutVars>
          <dgm:bulletEnabled val="1"/>
        </dgm:presLayoutVars>
      </dgm:prSet>
      <dgm:spPr/>
    </dgm:pt>
    <dgm:pt modelId="{3F1AE98B-785B-4E87-A14D-9EE92B8F53D7}" type="pres">
      <dgm:prSet presAssocID="{B5534562-B3C5-4770-8B82-2304F1479621}" presName="sibTrans" presStyleCnt="0"/>
      <dgm:spPr/>
    </dgm:pt>
    <dgm:pt modelId="{39E5910C-763A-421E-ACFA-BF54B7B66C18}" type="pres">
      <dgm:prSet presAssocID="{F732E3C6-9AA3-4BBB-9357-AF67019861FB}" presName="node" presStyleLbl="node1" presStyleIdx="4" presStyleCnt="6">
        <dgm:presLayoutVars>
          <dgm:bulletEnabled val="1"/>
        </dgm:presLayoutVars>
      </dgm:prSet>
      <dgm:spPr/>
    </dgm:pt>
    <dgm:pt modelId="{A76A2483-69C7-4898-B30E-BD018E5543A3}" type="pres">
      <dgm:prSet presAssocID="{89253044-EDB4-41B4-9DC9-059AC33E1AB0}" presName="sibTrans" presStyleCnt="0"/>
      <dgm:spPr/>
    </dgm:pt>
    <dgm:pt modelId="{69F337AE-96F2-4929-AFBF-3C05B751C3F0}" type="pres">
      <dgm:prSet presAssocID="{D81FC688-5158-4D9C-9D7B-D0BD36CE6F12}" presName="node" presStyleLbl="node1" presStyleIdx="5" presStyleCnt="6">
        <dgm:presLayoutVars>
          <dgm:bulletEnabled val="1"/>
        </dgm:presLayoutVars>
      </dgm:prSet>
      <dgm:spPr/>
    </dgm:pt>
  </dgm:ptLst>
  <dgm:cxnLst>
    <dgm:cxn modelId="{7CD3AF02-C673-4035-A886-266B766C5A8C}" srcId="{70BD0509-C327-427C-BD11-50DFD45DC9CF}" destId="{F732E3C6-9AA3-4BBB-9357-AF67019861FB}" srcOrd="4" destOrd="0" parTransId="{632E120B-714A-43B7-9429-BC778941EB73}" sibTransId="{89253044-EDB4-41B4-9DC9-059AC33E1AB0}"/>
    <dgm:cxn modelId="{A8A55C05-7952-43E1-996F-45D1EC7CE506}" srcId="{70BD0509-C327-427C-BD11-50DFD45DC9CF}" destId="{246061A8-1BC5-4A57-A91C-7DB7B7E88A6C}" srcOrd="1" destOrd="0" parTransId="{715E2C2C-BD20-432E-A573-91BA8F095BC6}" sibTransId="{8732A1C3-B38B-423F-A36D-27C7CAE63237}"/>
    <dgm:cxn modelId="{6A53DC10-68F9-4531-B73A-1024C48B5E40}" srcId="{70BD0509-C327-427C-BD11-50DFD45DC9CF}" destId="{0D436EEF-1AB3-4B2F-B3BB-EF8F71CD4873}" srcOrd="0" destOrd="0" parTransId="{CC5F3B86-18CF-40B9-9718-4F59176A21B2}" sibTransId="{CF4E05E0-1EF0-44E2-B3C5-431700E968B9}"/>
    <dgm:cxn modelId="{8FB7E92E-3FC2-4CEF-AEC7-AABE8A5B048F}" type="presOf" srcId="{70BD0509-C327-427C-BD11-50DFD45DC9CF}" destId="{9E090033-8803-4C19-A92A-B5DC425A0527}" srcOrd="0" destOrd="0" presId="urn:microsoft.com/office/officeart/2005/8/layout/default"/>
    <dgm:cxn modelId="{E4A91334-7943-40B8-AF7F-5B4BF3099D36}" srcId="{70BD0509-C327-427C-BD11-50DFD45DC9CF}" destId="{A4B037DE-8BFA-419F-9834-FD998C885329}" srcOrd="2" destOrd="0" parTransId="{24AF22C1-0164-4DD4-BF64-D82AA841CED7}" sibTransId="{63C94C42-4A8E-4060-BB35-179DEC653393}"/>
    <dgm:cxn modelId="{C88C313E-6C21-4F2C-AF67-8957B9058D51}" type="presOf" srcId="{D81FC688-5158-4D9C-9D7B-D0BD36CE6F12}" destId="{69F337AE-96F2-4929-AFBF-3C05B751C3F0}" srcOrd="0" destOrd="0" presId="urn:microsoft.com/office/officeart/2005/8/layout/default"/>
    <dgm:cxn modelId="{0F53B547-AD52-45AF-9779-23A9A600F34F}" type="presOf" srcId="{A4B037DE-8BFA-419F-9834-FD998C885329}" destId="{0B3FED2C-B031-4B6D-9D12-32F8CE813E44}" srcOrd="0" destOrd="0" presId="urn:microsoft.com/office/officeart/2005/8/layout/default"/>
    <dgm:cxn modelId="{E83F976C-C11B-44C4-9F68-0DC782287B7A}" type="presOf" srcId="{246061A8-1BC5-4A57-A91C-7DB7B7E88A6C}" destId="{C1E861DA-E51F-4484-B4DF-F375B853F3E2}" srcOrd="0" destOrd="0" presId="urn:microsoft.com/office/officeart/2005/8/layout/default"/>
    <dgm:cxn modelId="{F8F04E8E-53EA-48DE-B956-252FA6E1F63F}" type="presOf" srcId="{A6C49A90-DD37-4E24-8AFD-F7BC16C329BC}" destId="{0D36605E-7DD3-495D-AF92-D449F67D1459}" srcOrd="0" destOrd="0" presId="urn:microsoft.com/office/officeart/2005/8/layout/default"/>
    <dgm:cxn modelId="{C80F5E96-274C-474D-8B86-0EE2372F9AAB}" srcId="{70BD0509-C327-427C-BD11-50DFD45DC9CF}" destId="{A6C49A90-DD37-4E24-8AFD-F7BC16C329BC}" srcOrd="3" destOrd="0" parTransId="{6C520024-B9FA-4846-BDA8-45A461010134}" sibTransId="{B5534562-B3C5-4770-8B82-2304F1479621}"/>
    <dgm:cxn modelId="{81E70D99-2EF3-4EF3-95D6-12B2F54DCCF7}" srcId="{70BD0509-C327-427C-BD11-50DFD45DC9CF}" destId="{D81FC688-5158-4D9C-9D7B-D0BD36CE6F12}" srcOrd="5" destOrd="0" parTransId="{F6E10024-6364-4A52-9201-F401C0716D99}" sibTransId="{FA139BCD-99C0-4EE1-900B-5B249A46858C}"/>
    <dgm:cxn modelId="{AAC54A9D-D1BA-4C08-9C6A-28EAE74F1117}" type="presOf" srcId="{F732E3C6-9AA3-4BBB-9357-AF67019861FB}" destId="{39E5910C-763A-421E-ACFA-BF54B7B66C18}" srcOrd="0" destOrd="0" presId="urn:microsoft.com/office/officeart/2005/8/layout/default"/>
    <dgm:cxn modelId="{C85386E4-42A1-4744-9CF2-60BD75B41732}" type="presOf" srcId="{0D436EEF-1AB3-4B2F-B3BB-EF8F71CD4873}" destId="{8C8ED52D-6C0D-4C20-8E45-C08555F8DB1F}" srcOrd="0" destOrd="0" presId="urn:microsoft.com/office/officeart/2005/8/layout/default"/>
    <dgm:cxn modelId="{BD551B20-5B99-4318-A983-BEC0FEC50509}" type="presParOf" srcId="{9E090033-8803-4C19-A92A-B5DC425A0527}" destId="{8C8ED52D-6C0D-4C20-8E45-C08555F8DB1F}" srcOrd="0" destOrd="0" presId="urn:microsoft.com/office/officeart/2005/8/layout/default"/>
    <dgm:cxn modelId="{A28E9D5A-8ADB-40D2-A10E-C83AF9F36EB2}" type="presParOf" srcId="{9E090033-8803-4C19-A92A-B5DC425A0527}" destId="{757316BB-6584-43F2-9FF2-1BA950188DAA}" srcOrd="1" destOrd="0" presId="urn:microsoft.com/office/officeart/2005/8/layout/default"/>
    <dgm:cxn modelId="{7D734BA3-8309-4387-96D3-141ADD5A3B9B}" type="presParOf" srcId="{9E090033-8803-4C19-A92A-B5DC425A0527}" destId="{C1E861DA-E51F-4484-B4DF-F375B853F3E2}" srcOrd="2" destOrd="0" presId="urn:microsoft.com/office/officeart/2005/8/layout/default"/>
    <dgm:cxn modelId="{7CA63578-C48C-4654-8EC0-D7F66D44EAC5}" type="presParOf" srcId="{9E090033-8803-4C19-A92A-B5DC425A0527}" destId="{51920395-ABBA-44BB-BB5F-65BDCDD93E0A}" srcOrd="3" destOrd="0" presId="urn:microsoft.com/office/officeart/2005/8/layout/default"/>
    <dgm:cxn modelId="{8E28F3F6-9B8E-4FA2-9541-9B7509563005}" type="presParOf" srcId="{9E090033-8803-4C19-A92A-B5DC425A0527}" destId="{0B3FED2C-B031-4B6D-9D12-32F8CE813E44}" srcOrd="4" destOrd="0" presId="urn:microsoft.com/office/officeart/2005/8/layout/default"/>
    <dgm:cxn modelId="{9FAD61DC-90BA-425F-A0A6-2144BC05CF5A}" type="presParOf" srcId="{9E090033-8803-4C19-A92A-B5DC425A0527}" destId="{D65A40C7-49F6-487C-B69F-F6C23820871C}" srcOrd="5" destOrd="0" presId="urn:microsoft.com/office/officeart/2005/8/layout/default"/>
    <dgm:cxn modelId="{56BDD181-082C-45BC-BE6E-64A9AE1A037B}" type="presParOf" srcId="{9E090033-8803-4C19-A92A-B5DC425A0527}" destId="{0D36605E-7DD3-495D-AF92-D449F67D1459}" srcOrd="6" destOrd="0" presId="urn:microsoft.com/office/officeart/2005/8/layout/default"/>
    <dgm:cxn modelId="{5C0F2C5A-5662-4168-B7C6-936AC01649F9}" type="presParOf" srcId="{9E090033-8803-4C19-A92A-B5DC425A0527}" destId="{3F1AE98B-785B-4E87-A14D-9EE92B8F53D7}" srcOrd="7" destOrd="0" presId="urn:microsoft.com/office/officeart/2005/8/layout/default"/>
    <dgm:cxn modelId="{7CC82A8F-F42F-4780-B060-76A69D799CE1}" type="presParOf" srcId="{9E090033-8803-4C19-A92A-B5DC425A0527}" destId="{39E5910C-763A-421E-ACFA-BF54B7B66C18}" srcOrd="8" destOrd="0" presId="urn:microsoft.com/office/officeart/2005/8/layout/default"/>
    <dgm:cxn modelId="{14208553-004C-403E-BEE3-A488075D261D}" type="presParOf" srcId="{9E090033-8803-4C19-A92A-B5DC425A0527}" destId="{A76A2483-69C7-4898-B30E-BD018E5543A3}" srcOrd="9" destOrd="0" presId="urn:microsoft.com/office/officeart/2005/8/layout/default"/>
    <dgm:cxn modelId="{CA160C39-9FDC-4CB7-94AD-1E5CB18FA324}" type="presParOf" srcId="{9E090033-8803-4C19-A92A-B5DC425A0527}" destId="{69F337AE-96F2-4929-AFBF-3C05B751C3F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ED52D-6C0D-4C20-8E45-C08555F8DB1F}">
      <dsp:nvSpPr>
        <dsp:cNvPr id="0" name=""/>
        <dsp:cNvSpPr/>
      </dsp:nvSpPr>
      <dsp:spPr>
        <a:xfrm>
          <a:off x="0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  <a:cs typeface="Urdu Typesetting" panose="03020402040406030203" pitchFamily="66" charset="-78"/>
          </a:endParaRPr>
        </a:p>
      </dsp:txBody>
      <dsp:txXfrm>
        <a:off x="0" y="473727"/>
        <a:ext cx="2634016" cy="1580410"/>
      </dsp:txXfrm>
    </dsp:sp>
    <dsp:sp modelId="{C1E861DA-E51F-4484-B4DF-F375B853F3E2}">
      <dsp:nvSpPr>
        <dsp:cNvPr id="0" name=""/>
        <dsp:cNvSpPr/>
      </dsp:nvSpPr>
      <dsp:spPr>
        <a:xfrm>
          <a:off x="2897418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97418" y="473727"/>
        <a:ext cx="2634016" cy="1580410"/>
      </dsp:txXfrm>
    </dsp:sp>
    <dsp:sp modelId="{0B3FED2C-B031-4B6D-9D12-32F8CE813E44}">
      <dsp:nvSpPr>
        <dsp:cNvPr id="0" name=""/>
        <dsp:cNvSpPr/>
      </dsp:nvSpPr>
      <dsp:spPr>
        <a:xfrm>
          <a:off x="5794837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94837" y="473727"/>
        <a:ext cx="2634016" cy="1580410"/>
      </dsp:txXfrm>
    </dsp:sp>
    <dsp:sp modelId="{0D36605E-7DD3-495D-AF92-D449F67D1459}">
      <dsp:nvSpPr>
        <dsp:cNvPr id="0" name=""/>
        <dsp:cNvSpPr/>
      </dsp:nvSpPr>
      <dsp:spPr>
        <a:xfrm>
          <a:off x="0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800" kern="1200">
            <a:latin typeface="Urdu Typesetting" panose="020B0604020202020204" pitchFamily="66" charset="-78"/>
            <a:ea typeface="Verdana" panose="020B0604030504040204" pitchFamily="34" charset="0"/>
            <a:cs typeface="Urdu Typesetting" panose="020B0604020202020204" pitchFamily="66" charset="-78"/>
          </a:endParaRPr>
        </a:p>
      </dsp:txBody>
      <dsp:txXfrm>
        <a:off x="0" y="2317539"/>
        <a:ext cx="2634016" cy="1580410"/>
      </dsp:txXfrm>
    </dsp:sp>
    <dsp:sp modelId="{39E5910C-763A-421E-ACFA-BF54B7B66C18}">
      <dsp:nvSpPr>
        <dsp:cNvPr id="0" name=""/>
        <dsp:cNvSpPr/>
      </dsp:nvSpPr>
      <dsp:spPr>
        <a:xfrm>
          <a:off x="2897418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97418" y="2317539"/>
        <a:ext cx="2634016" cy="1580410"/>
      </dsp:txXfrm>
    </dsp:sp>
    <dsp:sp modelId="{69F337AE-96F2-4929-AFBF-3C05B751C3F0}">
      <dsp:nvSpPr>
        <dsp:cNvPr id="0" name=""/>
        <dsp:cNvSpPr/>
      </dsp:nvSpPr>
      <dsp:spPr>
        <a:xfrm>
          <a:off x="5794837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94837" y="2317539"/>
        <a:ext cx="2634016" cy="1580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ED52D-6C0D-4C20-8E45-C08555F8DB1F}">
      <dsp:nvSpPr>
        <dsp:cNvPr id="0" name=""/>
        <dsp:cNvSpPr/>
      </dsp:nvSpPr>
      <dsp:spPr>
        <a:xfrm>
          <a:off x="0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  <a:cs typeface="Urdu Typesetting" panose="03020402040406030203" pitchFamily="66" charset="-78"/>
          </a:endParaRPr>
        </a:p>
      </dsp:txBody>
      <dsp:txXfrm>
        <a:off x="0" y="473727"/>
        <a:ext cx="2634016" cy="1580410"/>
      </dsp:txXfrm>
    </dsp:sp>
    <dsp:sp modelId="{C1E861DA-E51F-4484-B4DF-F375B853F3E2}">
      <dsp:nvSpPr>
        <dsp:cNvPr id="0" name=""/>
        <dsp:cNvSpPr/>
      </dsp:nvSpPr>
      <dsp:spPr>
        <a:xfrm>
          <a:off x="2897418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97418" y="473727"/>
        <a:ext cx="2634016" cy="1580410"/>
      </dsp:txXfrm>
    </dsp:sp>
    <dsp:sp modelId="{0B3FED2C-B031-4B6D-9D12-32F8CE813E44}">
      <dsp:nvSpPr>
        <dsp:cNvPr id="0" name=""/>
        <dsp:cNvSpPr/>
      </dsp:nvSpPr>
      <dsp:spPr>
        <a:xfrm>
          <a:off x="5794837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94837" y="473727"/>
        <a:ext cx="2634016" cy="1580410"/>
      </dsp:txXfrm>
    </dsp:sp>
    <dsp:sp modelId="{0D36605E-7DD3-495D-AF92-D449F67D1459}">
      <dsp:nvSpPr>
        <dsp:cNvPr id="0" name=""/>
        <dsp:cNvSpPr/>
      </dsp:nvSpPr>
      <dsp:spPr>
        <a:xfrm>
          <a:off x="0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800" kern="1200">
            <a:latin typeface="Urdu Typesetting" panose="020B0604020202020204" pitchFamily="66" charset="-78"/>
            <a:ea typeface="Verdana" panose="020B0604030504040204" pitchFamily="34" charset="0"/>
            <a:cs typeface="Urdu Typesetting" panose="020B0604020202020204" pitchFamily="66" charset="-78"/>
          </a:endParaRPr>
        </a:p>
      </dsp:txBody>
      <dsp:txXfrm>
        <a:off x="0" y="2317539"/>
        <a:ext cx="2634016" cy="1580410"/>
      </dsp:txXfrm>
    </dsp:sp>
    <dsp:sp modelId="{39E5910C-763A-421E-ACFA-BF54B7B66C18}">
      <dsp:nvSpPr>
        <dsp:cNvPr id="0" name=""/>
        <dsp:cNvSpPr/>
      </dsp:nvSpPr>
      <dsp:spPr>
        <a:xfrm>
          <a:off x="2897418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97418" y="2317539"/>
        <a:ext cx="2634016" cy="1580410"/>
      </dsp:txXfrm>
    </dsp:sp>
    <dsp:sp modelId="{69F337AE-96F2-4929-AFBF-3C05B751C3F0}">
      <dsp:nvSpPr>
        <dsp:cNvPr id="0" name=""/>
        <dsp:cNvSpPr/>
      </dsp:nvSpPr>
      <dsp:spPr>
        <a:xfrm>
          <a:off x="5794837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94837" y="2317539"/>
        <a:ext cx="2634016" cy="1580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2BC6C-603E-7841-9798-FE61418869CE}" type="datetimeFigureOut">
              <a:rPr lang="en-LV" smtClean="0"/>
              <a:t>10/02/2025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30602-8DDB-E748-B349-EB91B332399B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47912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2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084681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380" y="4352544"/>
            <a:ext cx="8207652" cy="1239894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A6CD2FBA-7F6A-7C45-9AE1-34EDBAD98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177E20F1-29C6-AB46-B9B5-C50CF7912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A55730A0-E0D8-6743-9CD6-B19F08E1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05563C-7AB9-8843-81FD-1D53D7F42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380" y="2503112"/>
            <a:ext cx="8375432" cy="1188720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500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607719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E5E4EA-1CBE-A44A-A9BE-F31295529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F69425A-FD29-1A44-B2D4-C19E701B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E9D0869-44B0-094B-B441-BFF387AE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DCF5D3-D3C5-3244-8610-6DE60B5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C90EC000-7A60-4972-A495-03A72AC8397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742998314"/>
              </p:ext>
            </p:extLst>
          </p:nvPr>
        </p:nvGraphicFramePr>
        <p:xfrm>
          <a:off x="830834" y="1766656"/>
          <a:ext cx="8428854" cy="4371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946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E5E4EA-1CBE-A44A-A9BE-F31295529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F69425A-FD29-1A44-B2D4-C19E701B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E9D0869-44B0-094B-B441-BFF387AE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err="1"/>
              <a:t>Sabiedrības</a:t>
            </a:r>
            <a:r>
              <a:rPr lang="en-GB"/>
              <a:t> </a:t>
            </a:r>
            <a:r>
              <a:rPr lang="en-GB" err="1"/>
              <a:t>integrācijas</a:t>
            </a:r>
            <a:r>
              <a:rPr lang="en-GB"/>
              <a:t> fonds</a:t>
            </a:r>
            <a:endParaRPr lang="en-LV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DCF5D3-D3C5-3244-8610-6DE60B5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12DFBDB-42C2-4C29-BEE7-5207B78657F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30075125"/>
              </p:ext>
            </p:extLst>
          </p:nvPr>
        </p:nvGraphicFramePr>
        <p:xfrm>
          <a:off x="830834" y="1828799"/>
          <a:ext cx="8128000" cy="4328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5109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DD102C64-A5AA-7E44-911C-6C378E41A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952CEEEC-0849-A74F-862D-87885C3F3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BE17A0F6-7085-0049-946A-1D393DA3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F3A261D-1B91-4E90-963E-5D7968D07D2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853621260"/>
              </p:ext>
            </p:extLst>
          </p:nvPr>
        </p:nvGraphicFramePr>
        <p:xfrm>
          <a:off x="830834" y="1766656"/>
          <a:ext cx="8428854" cy="4371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CFABDB44-99AA-4F60-9A53-9C436983A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6650" y="1741488"/>
            <a:ext cx="4299889" cy="4311839"/>
          </a:xfrm>
        </p:spPr>
        <p:txBody>
          <a:bodyPr anchor="ctr">
            <a:norm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640FD51B-6B91-654A-8541-98E6AC9D8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2CBE8E68-4D8D-4A48-9F63-EC2E40253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14" name="Slide Number Placeholder 9">
            <a:extLst>
              <a:ext uri="{FF2B5EF4-FFF2-40B4-BE49-F238E27FC236}">
                <a16:creationId xmlns:a16="http://schemas.microsoft.com/office/drawing/2014/main" id="{C04D9644-0770-FB40-980F-9F42B73AB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1BB2B5B-E398-EF41-AD67-3183F7DF4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5461" y="1741489"/>
            <a:ext cx="4589793" cy="1508337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lang="en-US" sz="4000" b="0" cap="none" spc="0" dirty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5D7D7CE-3BF8-384F-BB6C-1C03C17EB4A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95461" y="3249827"/>
            <a:ext cx="4589793" cy="28035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89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C970CA9-6759-6747-AEBA-852105BB4E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White">
          <a:xfrm>
            <a:off x="6263924" y="2122910"/>
            <a:ext cx="4494998" cy="1134640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algn="l">
              <a:defRPr sz="4000" cap="none" spc="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5" name="Date Placeholder 7">
            <a:extLst>
              <a:ext uri="{FF2B5EF4-FFF2-40B4-BE49-F238E27FC236}">
                <a16:creationId xmlns:a16="http://schemas.microsoft.com/office/drawing/2014/main" id="{8AA5B60E-79DE-1D4D-8BDF-E25FB4AA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374C0741-EB60-EB42-97CB-FBA35C862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924" y="3429000"/>
            <a:ext cx="4494998" cy="23110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6" name="Footer Placeholder 8">
            <a:extLst>
              <a:ext uri="{FF2B5EF4-FFF2-40B4-BE49-F238E27FC236}">
                <a16:creationId xmlns:a16="http://schemas.microsoft.com/office/drawing/2014/main" id="{C7CBA151-8940-3346-AAB3-40083FCDF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37" name="Slide Number Placeholder 9">
            <a:extLst>
              <a:ext uri="{FF2B5EF4-FFF2-40B4-BE49-F238E27FC236}">
                <a16:creationId xmlns:a16="http://schemas.microsoft.com/office/drawing/2014/main" id="{353F92AA-6765-584C-A786-F815B0FEF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AFAA8A27-44FA-3040-9A53-BD2CEC86D55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175" y="0"/>
            <a:ext cx="5094288" cy="6858000"/>
          </a:xfrm>
          <a:custGeom>
            <a:avLst/>
            <a:gdLst>
              <a:gd name="connsiteX0" fmla="*/ 0 w 5094288"/>
              <a:gd name="connsiteY0" fmla="*/ 0 h 6858000"/>
              <a:gd name="connsiteX1" fmla="*/ 4208009 w 5094288"/>
              <a:gd name="connsiteY1" fmla="*/ 0 h 6858000"/>
              <a:gd name="connsiteX2" fmla="*/ 4233034 w 5094288"/>
              <a:gd name="connsiteY2" fmla="*/ 43523 h 6858000"/>
              <a:gd name="connsiteX3" fmla="*/ 5094288 w 5094288"/>
              <a:gd name="connsiteY3" fmla="*/ 3444875 h 6858000"/>
              <a:gd name="connsiteX4" fmla="*/ 4233034 w 5094288"/>
              <a:gd name="connsiteY4" fmla="*/ 6846228 h 6858000"/>
              <a:gd name="connsiteX5" fmla="*/ 4226265 w 5094288"/>
              <a:gd name="connsiteY5" fmla="*/ 6858000 h 6858000"/>
              <a:gd name="connsiteX6" fmla="*/ 0 w 509428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4288" h="6858000">
                <a:moveTo>
                  <a:pt x="0" y="0"/>
                </a:moveTo>
                <a:lnTo>
                  <a:pt x="4208009" y="0"/>
                </a:lnTo>
                <a:lnTo>
                  <a:pt x="4233034" y="43523"/>
                </a:lnTo>
                <a:cubicBezTo>
                  <a:pt x="4782295" y="1054620"/>
                  <a:pt x="5094288" y="2213312"/>
                  <a:pt x="5094288" y="3444875"/>
                </a:cubicBezTo>
                <a:cubicBezTo>
                  <a:pt x="5094288" y="4676438"/>
                  <a:pt x="4782295" y="5835131"/>
                  <a:pt x="4233034" y="6846228"/>
                </a:cubicBezTo>
                <a:lnTo>
                  <a:pt x="4226265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C00000"/>
            </a:fgClr>
            <a:bgClr>
              <a:srgbClr val="F2F4F4"/>
            </a:bgClr>
          </a:pattFill>
        </p:spPr>
        <p:txBody>
          <a:bodyPr wrap="square">
            <a:noAutofit/>
          </a:bodyPr>
          <a:lstStyle/>
          <a:p>
            <a:r>
              <a:rPr lang="en-LV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730542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D0DAD6E-92D5-1148-AFC3-5C309EF8E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1136" y="1184148"/>
            <a:ext cx="7729728" cy="1188720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4000" cap="none" spc="0">
                <a:solidFill>
                  <a:schemeClr val="bg1"/>
                </a:solidFill>
              </a:defRPr>
            </a:lvl1pPr>
          </a:lstStyle>
          <a:p>
            <a:r>
              <a:rPr lang="en-LV"/>
              <a:t>Paldies par uzmanību!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C751D03-5378-E24A-BCDC-18818F065B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31134" y="2642531"/>
            <a:ext cx="7729729" cy="107916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Plašāk: www.sif.gov.lv</a:t>
            </a:r>
          </a:p>
          <a:p>
            <a:r>
              <a:rPr lang="lv-LV"/>
              <a:t>Seko mums: </a:t>
            </a:r>
          </a:p>
          <a:p>
            <a:r>
              <a:rPr lang="lv-LV"/>
              <a:t>         @SIFlv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B99B41B-1510-4BBE-8DA4-BD052FEA4A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7753" y="3465717"/>
            <a:ext cx="484572" cy="484572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E2F421B-1D7A-48F6-B57B-4E261DB14C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82336" y="3452028"/>
            <a:ext cx="511949" cy="51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13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D0DAD6E-92D5-1148-AFC3-5C309EF8E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1136" y="1184148"/>
            <a:ext cx="7729728" cy="1188720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4000" cap="none" spc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C751D03-5378-E24A-BCDC-18818F065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1134" y="2642531"/>
            <a:ext cx="7729729" cy="107916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7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0835" y="435399"/>
            <a:ext cx="6184562" cy="136514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461" y="1800547"/>
            <a:ext cx="10201078" cy="4431707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887AF835-2D3A-BD4A-B351-0A47398D83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66711CB4-7503-E644-8A4C-882DC9AFC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E73824C8-6894-7145-B438-77C49CB46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03500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9F0B8CE-65F9-A94E-AC7E-073B48D30B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attFill prst="lgCheck">
            <a:fgClr>
              <a:srgbClr val="DAE1E1"/>
            </a:fgClr>
            <a:bgClr>
              <a:srgbClr val="F2F4F4"/>
            </a:bgClr>
          </a:pattFill>
        </p:spPr>
        <p:txBody>
          <a:bodyPr/>
          <a:lstStyle/>
          <a:p>
            <a:r>
              <a:rPr lang="en-GB"/>
              <a:t>Click icon to add picture</a:t>
            </a:r>
            <a:endParaRPr lang="en-LV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600200" y="2386744"/>
            <a:ext cx="8991600" cy="1645920"/>
          </a:xfrm>
          <a:noFill/>
          <a:ln w="38100">
            <a:noFill/>
          </a:ln>
        </p:spPr>
        <p:txBody>
          <a:bodyPr lIns="274320" rIns="274320" anchor="ctr" anchorCtr="1">
            <a:noAutofit/>
          </a:bodyPr>
          <a:lstStyle>
            <a:lvl1pPr>
              <a:defRPr sz="5000" cap="none" spc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66BDA2F8-68CA-884C-ABFA-701B22038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42793" y="6253150"/>
            <a:ext cx="2753746" cy="3239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87AF38B6-BEDD-6D41-BB12-8A98E128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23642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800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74A0244-6E26-4D41-AFC1-011CA034E8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1"/>
          </a:xfrm>
          <a:custGeom>
            <a:avLst/>
            <a:gdLst>
              <a:gd name="connsiteX0" fmla="*/ 9234622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743573 h 6858001"/>
              <a:gd name="connsiteX3" fmla="*/ 11964519 w 12192000"/>
              <a:gd name="connsiteY3" fmla="*/ 6688861 h 6858001"/>
              <a:gd name="connsiteX4" fmla="*/ 7726680 w 12192000"/>
              <a:gd name="connsiteY4" fmla="*/ 6236208 h 6858001"/>
              <a:gd name="connsiteX5" fmla="*/ 3067365 w 12192000"/>
              <a:gd name="connsiteY5" fmla="*/ 6790232 h 6858001"/>
              <a:gd name="connsiteX6" fmla="*/ 2816381 w 12192000"/>
              <a:gd name="connsiteY6" fmla="*/ 6858001 h 6858001"/>
              <a:gd name="connsiteX7" fmla="*/ 0 w 12192000"/>
              <a:gd name="connsiteY7" fmla="*/ 6858001 h 6858001"/>
              <a:gd name="connsiteX8" fmla="*/ 0 w 12192000"/>
              <a:gd name="connsiteY8" fmla="*/ 17397 h 6858001"/>
              <a:gd name="connsiteX9" fmla="*/ 343305 w 12192000"/>
              <a:gd name="connsiteY9" fmla="*/ 99967 h 6858001"/>
              <a:gd name="connsiteX10" fmla="*/ 4581144 w 12192000"/>
              <a:gd name="connsiteY10" fmla="*/ 552619 h 6858001"/>
              <a:gd name="connsiteX11" fmla="*/ 8818983 w 12192000"/>
              <a:gd name="connsiteY11" fmla="*/ 9996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1">
                <a:moveTo>
                  <a:pt x="9234622" y="0"/>
                </a:moveTo>
                <a:lnTo>
                  <a:pt x="12192000" y="0"/>
                </a:lnTo>
                <a:lnTo>
                  <a:pt x="12192000" y="6743573"/>
                </a:lnTo>
                <a:lnTo>
                  <a:pt x="11964519" y="6688861"/>
                </a:lnTo>
                <a:cubicBezTo>
                  <a:pt x="10682509" y="6398773"/>
                  <a:pt x="9245022" y="6236208"/>
                  <a:pt x="7726680" y="6236208"/>
                </a:cubicBezTo>
                <a:cubicBezTo>
                  <a:pt x="6039634" y="6236208"/>
                  <a:pt x="4452408" y="6436906"/>
                  <a:pt x="3067365" y="6790232"/>
                </a:cubicBezTo>
                <a:lnTo>
                  <a:pt x="2816381" y="6858001"/>
                </a:lnTo>
                <a:lnTo>
                  <a:pt x="0" y="6858001"/>
                </a:lnTo>
                <a:lnTo>
                  <a:pt x="0" y="17397"/>
                </a:lnTo>
                <a:lnTo>
                  <a:pt x="343305" y="99967"/>
                </a:lnTo>
                <a:cubicBezTo>
                  <a:pt x="1625315" y="390054"/>
                  <a:pt x="3062803" y="552619"/>
                  <a:pt x="4581144" y="552619"/>
                </a:cubicBezTo>
                <a:cubicBezTo>
                  <a:pt x="6099486" y="552619"/>
                  <a:pt x="7536973" y="390054"/>
                  <a:pt x="8818983" y="99967"/>
                </a:cubicBezTo>
                <a:close/>
              </a:path>
            </a:pathLst>
          </a:custGeom>
          <a:pattFill prst="lgCheck">
            <a:fgClr>
              <a:srgbClr val="F2F4F4"/>
            </a:fgClr>
            <a:bgClr>
              <a:srgbClr val="DAE1E1"/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LV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600200" y="2386744"/>
            <a:ext cx="8991600" cy="1645920"/>
          </a:xfrm>
          <a:noFill/>
          <a:ln w="38100">
            <a:noFill/>
          </a:ln>
        </p:spPr>
        <p:txBody>
          <a:bodyPr lIns="274320" rIns="274320" anchor="ctr" anchorCtr="1">
            <a:noAutofit/>
          </a:bodyPr>
          <a:lstStyle>
            <a:lvl1pPr>
              <a:defRPr sz="5000" cap="none" spc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66BDA2F8-68CA-884C-ABFA-701B22038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42793" y="6253150"/>
            <a:ext cx="2753746" cy="3239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87AF38B6-BEDD-6D41-BB12-8A98E128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609527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461" y="1741489"/>
            <a:ext cx="4589793" cy="1508337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lang="en-US" sz="4000" b="0" cap="none" spc="0" dirty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5461" y="3429000"/>
            <a:ext cx="4589793" cy="2311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2634" y="1741489"/>
            <a:ext cx="4270247" cy="3998537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505170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461" y="1837945"/>
            <a:ext cx="4858223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5461" y="2667762"/>
            <a:ext cx="4858223" cy="356449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2667762"/>
            <a:ext cx="4858222" cy="3564492"/>
          </a:xfrm>
        </p:spPr>
        <p:txBody>
          <a:bodyPr anchor="ctr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5" y="1837945"/>
            <a:ext cx="4877369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ACD9B235-5029-2E41-A4EE-C3C380E25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3C888BBC-97FE-DD45-B5ED-7D101B12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14" name="Slide Number Placeholder 9">
            <a:extLst>
              <a:ext uri="{FF2B5EF4-FFF2-40B4-BE49-F238E27FC236}">
                <a16:creationId xmlns:a16="http://schemas.microsoft.com/office/drawing/2014/main" id="{62D8F44E-A7A8-CF42-9027-39FF59A8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64A75B-0A34-AD44-8B0B-C9E27D14E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5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E5E4EA-1CBE-A44A-A9BE-F31295529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F69425A-FD29-1A44-B2D4-C19E701B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E9D0869-44B0-094B-B441-BFF387AE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DCF5D3-D3C5-3244-8610-6DE60B5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F62E3C-3705-A34B-B385-9D525B60D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461" y="1558977"/>
            <a:ext cx="10201078" cy="4673277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2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E5E4EA-1CBE-A44A-A9BE-F31295529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F69425A-FD29-1A44-B2D4-C19E701B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E9D0869-44B0-094B-B441-BFF387AE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DCF5D3-D3C5-3244-8610-6DE60B5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7015FF-869F-4600-8F52-832E1390C2B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0833" y="3892044"/>
            <a:ext cx="2968809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D81DD49-27B1-4A63-9CB6-D56BCBD310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0834" y="1737796"/>
            <a:ext cx="2968809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33C8A15-231C-4FED-B9EE-82932FCFDC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46055" y="1737796"/>
            <a:ext cx="2968809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BD402ED-CEB8-496A-AF82-89566D41418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3952042" y="3892043"/>
            <a:ext cx="2968809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4129729C-CE30-4BC7-A196-FE415BDB7C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067264" y="1737796"/>
            <a:ext cx="2968809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1A99AED-89DE-49AF-90A6-FF0F71124F6B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7073251" y="3892042"/>
            <a:ext cx="2968809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E5E4EA-1CBE-A44A-A9BE-F31295529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F69425A-FD29-1A44-B2D4-C19E701B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E9D0869-44B0-094B-B441-BFF387AE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DCF5D3-D3C5-3244-8610-6DE60B5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7015FF-869F-4600-8F52-832E1390C2B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0834" y="3892044"/>
            <a:ext cx="2480537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D81DD49-27B1-4A63-9CB6-D56BCBD310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0834" y="1737796"/>
            <a:ext cx="2480537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E83AB42-E572-4C69-A400-1F03808C489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456373" y="3892044"/>
            <a:ext cx="2480537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8AF1556D-7A4D-40BF-A604-2259BF22169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56373" y="1737796"/>
            <a:ext cx="2480537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F6E2A9-48A6-41DD-BD08-2F718411438E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096000" y="3892044"/>
            <a:ext cx="2480537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D79050A-8E0E-4DC3-BE0E-BEC23B2369C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1737796"/>
            <a:ext cx="2480537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4109C6B-0CFC-4742-8915-3D2661C4A84B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735627" y="3891251"/>
            <a:ext cx="2480537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38C9D323-C772-4444-97AD-0522C3B286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35627" y="1737003"/>
            <a:ext cx="2480537" cy="2024063"/>
          </a:xfrm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0193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63390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41" r:id="rId4"/>
    <p:sldLayoutId id="2147483733" r:id="rId5"/>
    <p:sldLayoutId id="2147483734" r:id="rId6"/>
    <p:sldLayoutId id="2147483735" r:id="rId7"/>
    <p:sldLayoutId id="2147483745" r:id="rId8"/>
    <p:sldLayoutId id="2147483746" r:id="rId9"/>
    <p:sldLayoutId id="2147483748" r:id="rId10"/>
    <p:sldLayoutId id="2147483749" r:id="rId11"/>
    <p:sldLayoutId id="2147483736" r:id="rId12"/>
    <p:sldLayoutId id="2147483737" r:id="rId13"/>
    <p:sldLayoutId id="2147483738" r:id="rId14"/>
    <p:sldLayoutId id="2147483740" r:id="rId15"/>
    <p:sldLayoutId id="2147483742" r:id="rId16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8B0EFC6-5A9E-B54C-ABB4-A013046AC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872" y="5345568"/>
            <a:ext cx="8761595" cy="123989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lv-LV" b="1" dirty="0">
                <a:latin typeface="+mn-lt"/>
                <a:ea typeface="Verdana"/>
              </a:rPr>
              <a:t>Inese Kalvāne</a:t>
            </a:r>
          </a:p>
          <a:p>
            <a:r>
              <a:rPr lang="lv-LV" dirty="0">
                <a:latin typeface="Verdana Pro"/>
                <a:ea typeface="Verdana"/>
              </a:rPr>
              <a:t>SIF sekretariāta direktore</a:t>
            </a:r>
          </a:p>
          <a:p>
            <a:r>
              <a:rPr lang="lv-LV" dirty="0">
                <a:latin typeface="Verdana Pro"/>
                <a:ea typeface="Verdana"/>
              </a:rPr>
              <a:t>02.10.2025.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5F0F37-9C6D-B84E-A4D1-15B38701C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20" y="1388225"/>
            <a:ext cx="9534548" cy="3300153"/>
          </a:xfrm>
        </p:spPr>
        <p:txBody>
          <a:bodyPr/>
          <a:lstStyle/>
          <a:p>
            <a:r>
              <a:rPr lang="lv-LV" sz="4400">
                <a:latin typeface="Verdana Pro" panose="020F0502020204030204" pitchFamily="34" charset="0"/>
              </a:rPr>
              <a:t>Kāpēc viņi mani tracina?</a:t>
            </a:r>
            <a:br>
              <a:rPr lang="lv-LV" sz="4400">
                <a:latin typeface="Verdana Pro" panose="020F0502020204030204" pitchFamily="34" charset="0"/>
              </a:rPr>
            </a:br>
            <a:br>
              <a:rPr lang="lv-LV" sz="4400">
                <a:latin typeface="Verdana Pro" panose="020F0502020204030204" pitchFamily="34" charset="0"/>
              </a:rPr>
            </a:br>
            <a:br>
              <a:rPr lang="lv-LV" sz="4400">
                <a:latin typeface="Verdana Pro" panose="020F0502020204030204" pitchFamily="34" charset="0"/>
              </a:rPr>
            </a:br>
            <a:r>
              <a:rPr lang="lv-LV" sz="2400">
                <a:latin typeface="Verdana Pro" panose="020F0502020204030204" pitchFamily="34" charset="0"/>
              </a:rPr>
              <a:t>Par paaudžu sadarbību darba tirgū, jauno speciālistu piesaisti un iesaisti.</a:t>
            </a:r>
            <a:endParaRPr lang="en-LV" sz="4400" spc="0">
              <a:latin typeface="Verdana Pr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550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7E8B91D-39C8-8F76-092C-C48CAE5EBE9D}"/>
              </a:ext>
            </a:extLst>
          </p:cNvPr>
          <p:cNvSpPr txBox="1">
            <a:spLocks/>
          </p:cNvSpPr>
          <p:nvPr/>
        </p:nvSpPr>
        <p:spPr bwMode="black">
          <a:xfrm>
            <a:off x="1033451" y="2306339"/>
            <a:ext cx="10119227" cy="2240678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none" spc="0" baseline="0">
                <a:solidFill>
                  <a:srgbClr val="7C9396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just"/>
            <a:r>
              <a:rPr lang="lv-LV" sz="3500" b="1">
                <a:solidFill>
                  <a:schemeClr val="accent2"/>
                </a:solidFill>
                <a:latin typeface="Verdana"/>
                <a:ea typeface="Verdana"/>
              </a:rPr>
              <a:t>„Tilti starp paaudzēm tiek būvēti ar cieņu un klausīšanos.“ </a:t>
            </a:r>
            <a:r>
              <a:rPr lang="lv-LV" sz="3500" b="1" i="1">
                <a:solidFill>
                  <a:schemeClr val="accent2"/>
                </a:solidFill>
                <a:latin typeface="Verdana"/>
                <a:ea typeface="Verdana"/>
              </a:rPr>
              <a:t>(autors nezināms)</a:t>
            </a:r>
            <a:endParaRPr lang="lv-LV" sz="3500" i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7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10E38-542A-BF46-8379-D40FB84C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1156055"/>
            <a:ext cx="7729728" cy="1188720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lv-LV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Paldies par </a:t>
            </a:r>
            <a:r>
              <a:rPr lang="lv-LV" sz="4400" b="1"/>
              <a:t>uzmanību</a:t>
            </a:r>
            <a:r>
              <a:rPr lang="lv-LV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LV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04DF7-583C-2B4A-B6E2-FB7BD3BA1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1134" y="2642531"/>
            <a:ext cx="7729729" cy="1079161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Plašāka</a:t>
            </a:r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informācija</a:t>
            </a:r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www.sif.gov.lv</a:t>
            </a:r>
            <a:endParaRPr lang="lv-LV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Grafika 5" descr="Cursor outline">
            <a:extLst>
              <a:ext uri="{FF2B5EF4-FFF2-40B4-BE49-F238E27FC236}">
                <a16:creationId xmlns:a16="http://schemas.microsoft.com/office/drawing/2014/main" id="{CE543696-0B74-6B4E-2DAC-E7BB9E684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6194" y="2999203"/>
            <a:ext cx="722489" cy="72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24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FA11A-D02F-0C40-B5C2-DED1F388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730" y="1581242"/>
            <a:ext cx="5159174" cy="521773"/>
          </a:xfrm>
        </p:spPr>
        <p:txBody>
          <a:bodyPr anchor="ctr">
            <a:noAutofit/>
          </a:bodyPr>
          <a:lstStyle/>
          <a:p>
            <a:r>
              <a:rPr lang="lv-LV" sz="2800" b="1">
                <a:solidFill>
                  <a:srgbClr val="800024"/>
                </a:solidFill>
              </a:rPr>
              <a:t>Paaudzes darba tirgū</a:t>
            </a:r>
            <a:endParaRPr lang="en-LV" sz="1800" b="1">
              <a:solidFill>
                <a:srgbClr val="800024"/>
              </a:solidFill>
              <a:latin typeface="Verdana"/>
              <a:ea typeface="Verdana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E672057-0A6A-CBD2-17BF-90717249D71B}"/>
              </a:ext>
            </a:extLst>
          </p:cNvPr>
          <p:cNvSpPr txBox="1">
            <a:spLocks/>
          </p:cNvSpPr>
          <p:nvPr/>
        </p:nvSpPr>
        <p:spPr bwMode="black">
          <a:xfrm>
            <a:off x="118816" y="495294"/>
            <a:ext cx="9611496" cy="1038216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none" spc="0" baseline="0">
                <a:solidFill>
                  <a:srgbClr val="7C9396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lv-LV" sz="5400" b="1">
                <a:solidFill>
                  <a:srgbClr val="800024"/>
                </a:solidFill>
              </a:rPr>
              <a:t>Kur mēs esam šobrīd ?</a:t>
            </a:r>
            <a:endParaRPr lang="en-LV" b="1">
              <a:solidFill>
                <a:srgbClr val="800024"/>
              </a:solidFill>
              <a:latin typeface="Verdana"/>
              <a:ea typeface="Verdana"/>
            </a:endParaRPr>
          </a:p>
        </p:txBody>
      </p:sp>
      <p:sp>
        <p:nvSpPr>
          <p:cNvPr id="4" name="Taisnstūris: ar noapaļotiem stūriem 3">
            <a:extLst>
              <a:ext uri="{FF2B5EF4-FFF2-40B4-BE49-F238E27FC236}">
                <a16:creationId xmlns:a16="http://schemas.microsoft.com/office/drawing/2014/main" id="{2E86EF48-6970-66CB-4112-767D28769455}"/>
              </a:ext>
            </a:extLst>
          </p:cNvPr>
          <p:cNvSpPr/>
          <p:nvPr/>
        </p:nvSpPr>
        <p:spPr>
          <a:xfrm>
            <a:off x="432465" y="2267789"/>
            <a:ext cx="2721931" cy="761168"/>
          </a:xfrm>
          <a:prstGeom prst="roundRect">
            <a:avLst/>
          </a:prstGeom>
          <a:solidFill>
            <a:srgbClr val="DAE1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>
                <a:solidFill>
                  <a:srgbClr val="800024"/>
                </a:solidFill>
              </a:rPr>
              <a:t>"</a:t>
            </a:r>
            <a:r>
              <a:rPr lang="lv-LV" sz="2000" b="1" err="1">
                <a:solidFill>
                  <a:srgbClr val="800024"/>
                </a:solidFill>
              </a:rPr>
              <a:t>Baby</a:t>
            </a:r>
            <a:r>
              <a:rPr lang="lv-LV" sz="2000" b="1">
                <a:solidFill>
                  <a:srgbClr val="800024"/>
                </a:solidFill>
              </a:rPr>
              <a:t> </a:t>
            </a:r>
            <a:r>
              <a:rPr lang="lv-LV" sz="2000" b="1" err="1">
                <a:solidFill>
                  <a:srgbClr val="800024"/>
                </a:solidFill>
              </a:rPr>
              <a:t>boomers</a:t>
            </a:r>
            <a:r>
              <a:rPr lang="lv-LV" sz="2000" b="1">
                <a:solidFill>
                  <a:srgbClr val="800024"/>
                </a:solidFill>
              </a:rPr>
              <a:t>"</a:t>
            </a:r>
            <a:endParaRPr lang="lv-LV" sz="2000">
              <a:solidFill>
                <a:srgbClr val="800024"/>
              </a:solidFill>
            </a:endParaRPr>
          </a:p>
        </p:txBody>
      </p:sp>
      <p:sp>
        <p:nvSpPr>
          <p:cNvPr id="5" name="Taisnstūris: ar noapaļotiem stūriem 4">
            <a:extLst>
              <a:ext uri="{FF2B5EF4-FFF2-40B4-BE49-F238E27FC236}">
                <a16:creationId xmlns:a16="http://schemas.microsoft.com/office/drawing/2014/main" id="{B40C3452-2FC3-7845-A9AE-38D79D720E68}"/>
              </a:ext>
            </a:extLst>
          </p:cNvPr>
          <p:cNvSpPr/>
          <p:nvPr/>
        </p:nvSpPr>
        <p:spPr>
          <a:xfrm>
            <a:off x="432466" y="3146595"/>
            <a:ext cx="2721931" cy="1437443"/>
          </a:xfrm>
          <a:prstGeom prst="roundRect">
            <a:avLst/>
          </a:prstGeom>
          <a:solidFill>
            <a:srgbClr val="DAE1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>
                <a:solidFill>
                  <a:srgbClr val="800024"/>
                </a:solidFill>
              </a:rPr>
              <a:t>stabilitāte, pastāvīgums, statuss, sociālā piederība</a:t>
            </a:r>
          </a:p>
        </p:txBody>
      </p:sp>
      <p:sp>
        <p:nvSpPr>
          <p:cNvPr id="7" name="Taisnstūris: ar noapaļotiem stūriem 6">
            <a:extLst>
              <a:ext uri="{FF2B5EF4-FFF2-40B4-BE49-F238E27FC236}">
                <a16:creationId xmlns:a16="http://schemas.microsoft.com/office/drawing/2014/main" id="{E084898B-9011-88E9-6A88-22618DC3C8A3}"/>
              </a:ext>
            </a:extLst>
          </p:cNvPr>
          <p:cNvSpPr/>
          <p:nvPr/>
        </p:nvSpPr>
        <p:spPr>
          <a:xfrm>
            <a:off x="3307394" y="2267789"/>
            <a:ext cx="2721931" cy="761168"/>
          </a:xfrm>
          <a:prstGeom prst="roundRect">
            <a:avLst/>
          </a:prstGeom>
          <a:solidFill>
            <a:srgbClr val="DAE1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>
                <a:solidFill>
                  <a:srgbClr val="800024"/>
                </a:solidFill>
              </a:rPr>
              <a:t>X paaudze</a:t>
            </a:r>
          </a:p>
        </p:txBody>
      </p:sp>
      <p:sp>
        <p:nvSpPr>
          <p:cNvPr id="8" name="Taisnstūris: ar noapaļotiem stūriem 7">
            <a:extLst>
              <a:ext uri="{FF2B5EF4-FFF2-40B4-BE49-F238E27FC236}">
                <a16:creationId xmlns:a16="http://schemas.microsoft.com/office/drawing/2014/main" id="{EF37FFDD-9EAD-C9AD-AEAF-880C5DBEEEB8}"/>
              </a:ext>
            </a:extLst>
          </p:cNvPr>
          <p:cNvSpPr/>
          <p:nvPr/>
        </p:nvSpPr>
        <p:spPr>
          <a:xfrm>
            <a:off x="3317677" y="3168906"/>
            <a:ext cx="2721931" cy="1437443"/>
          </a:xfrm>
          <a:prstGeom prst="roundRect">
            <a:avLst/>
          </a:prstGeom>
          <a:solidFill>
            <a:srgbClr val="DAE1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>
                <a:solidFill>
                  <a:srgbClr val="800024"/>
                </a:solidFill>
              </a:rPr>
              <a:t>neatkarība, individuālisms, attīstība</a:t>
            </a:r>
          </a:p>
        </p:txBody>
      </p:sp>
      <p:sp>
        <p:nvSpPr>
          <p:cNvPr id="10" name="Taisnstūris: ar noapaļotiem stūriem 9">
            <a:extLst>
              <a:ext uri="{FF2B5EF4-FFF2-40B4-BE49-F238E27FC236}">
                <a16:creationId xmlns:a16="http://schemas.microsoft.com/office/drawing/2014/main" id="{BE78713C-6524-EC27-5926-95B6448C8B2B}"/>
              </a:ext>
            </a:extLst>
          </p:cNvPr>
          <p:cNvSpPr/>
          <p:nvPr/>
        </p:nvSpPr>
        <p:spPr>
          <a:xfrm>
            <a:off x="6202892" y="2267789"/>
            <a:ext cx="2721931" cy="761168"/>
          </a:xfrm>
          <a:prstGeom prst="roundRect">
            <a:avLst/>
          </a:prstGeom>
          <a:solidFill>
            <a:srgbClr val="DAE1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>
                <a:solidFill>
                  <a:srgbClr val="800024"/>
                </a:solidFill>
              </a:rPr>
              <a:t>Y paaudze (</a:t>
            </a:r>
            <a:r>
              <a:rPr lang="lv-LV" sz="2000" b="1" err="1">
                <a:solidFill>
                  <a:srgbClr val="800024"/>
                </a:solidFill>
              </a:rPr>
              <a:t>mileniāļi</a:t>
            </a:r>
            <a:r>
              <a:rPr lang="lv-LV" sz="2000" b="1">
                <a:solidFill>
                  <a:srgbClr val="800024"/>
                </a:solidFill>
              </a:rPr>
              <a:t>)</a:t>
            </a:r>
          </a:p>
        </p:txBody>
      </p:sp>
      <p:sp>
        <p:nvSpPr>
          <p:cNvPr id="11" name="Taisnstūris: ar noapaļotiem stūriem 10">
            <a:extLst>
              <a:ext uri="{FF2B5EF4-FFF2-40B4-BE49-F238E27FC236}">
                <a16:creationId xmlns:a16="http://schemas.microsoft.com/office/drawing/2014/main" id="{748C68C7-7FA6-3E91-0591-2F391E49B3A3}"/>
              </a:ext>
            </a:extLst>
          </p:cNvPr>
          <p:cNvSpPr/>
          <p:nvPr/>
        </p:nvSpPr>
        <p:spPr>
          <a:xfrm>
            <a:off x="6213177" y="3168906"/>
            <a:ext cx="2721931" cy="1437443"/>
          </a:xfrm>
          <a:prstGeom prst="roundRect">
            <a:avLst/>
          </a:prstGeom>
          <a:solidFill>
            <a:srgbClr val="DAE1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>
                <a:solidFill>
                  <a:srgbClr val="800024"/>
                </a:solidFill>
              </a:rPr>
              <a:t>komandas darbs, līderība, brīvais laiks</a:t>
            </a:r>
          </a:p>
        </p:txBody>
      </p:sp>
      <p:sp>
        <p:nvSpPr>
          <p:cNvPr id="14" name="Taisnstūris: ar noapaļotiem stūriem 13">
            <a:extLst>
              <a:ext uri="{FF2B5EF4-FFF2-40B4-BE49-F238E27FC236}">
                <a16:creationId xmlns:a16="http://schemas.microsoft.com/office/drawing/2014/main" id="{834EC189-C1B2-65B6-96D9-C6068CCD0B9C}"/>
              </a:ext>
            </a:extLst>
          </p:cNvPr>
          <p:cNvSpPr/>
          <p:nvPr/>
        </p:nvSpPr>
        <p:spPr>
          <a:xfrm>
            <a:off x="9098389" y="2267789"/>
            <a:ext cx="2721931" cy="761168"/>
          </a:xfrm>
          <a:prstGeom prst="roundRect">
            <a:avLst/>
          </a:prstGeom>
          <a:solidFill>
            <a:srgbClr val="DAE1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>
                <a:solidFill>
                  <a:srgbClr val="800024"/>
                </a:solidFill>
              </a:rPr>
              <a:t>Z paaudze</a:t>
            </a:r>
          </a:p>
        </p:txBody>
      </p:sp>
      <p:sp>
        <p:nvSpPr>
          <p:cNvPr id="15" name="Taisnstūris: ar noapaļotiem stūriem 14">
            <a:extLst>
              <a:ext uri="{FF2B5EF4-FFF2-40B4-BE49-F238E27FC236}">
                <a16:creationId xmlns:a16="http://schemas.microsoft.com/office/drawing/2014/main" id="{DAA0CD4D-AFDF-1D97-1D02-2D817AE5DFD9}"/>
              </a:ext>
            </a:extLst>
          </p:cNvPr>
          <p:cNvSpPr/>
          <p:nvPr/>
        </p:nvSpPr>
        <p:spPr>
          <a:xfrm>
            <a:off x="9098388" y="3168906"/>
            <a:ext cx="2721931" cy="1437443"/>
          </a:xfrm>
          <a:prstGeom prst="roundRect">
            <a:avLst/>
          </a:prstGeom>
          <a:solidFill>
            <a:srgbClr val="DAE1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>
                <a:solidFill>
                  <a:srgbClr val="800024"/>
                </a:solidFill>
              </a:rPr>
              <a:t>brīvība, </a:t>
            </a:r>
            <a:r>
              <a:rPr lang="lv-LV" b="1" err="1">
                <a:solidFill>
                  <a:srgbClr val="800024"/>
                </a:solidFill>
              </a:rPr>
              <a:t>pašīstenošanās</a:t>
            </a:r>
            <a:r>
              <a:rPr lang="lv-LV" b="1">
                <a:solidFill>
                  <a:srgbClr val="800024"/>
                </a:solidFill>
              </a:rPr>
              <a:t>, </a:t>
            </a:r>
            <a:r>
              <a:rPr lang="lv-LV" b="1" err="1">
                <a:solidFill>
                  <a:srgbClr val="800024"/>
                </a:solidFill>
              </a:rPr>
              <a:t>paštēls</a:t>
            </a:r>
            <a:r>
              <a:rPr lang="lv-LV" b="1">
                <a:solidFill>
                  <a:srgbClr val="800024"/>
                </a:solidFill>
              </a:rPr>
              <a:t>, laime</a:t>
            </a:r>
          </a:p>
        </p:txBody>
      </p:sp>
      <p:pic>
        <p:nvPicPr>
          <p:cNvPr id="18" name="Attēls 17" descr="Attēls, kurā ir apavi, apģērbs, deja, dejošana&#10;&#10;Mākslīgā intelekta ģenerēts saturs var būt nepareizs.">
            <a:extLst>
              <a:ext uri="{FF2B5EF4-FFF2-40B4-BE49-F238E27FC236}">
                <a16:creationId xmlns:a16="http://schemas.microsoft.com/office/drawing/2014/main" id="{03166762-D23A-7F06-0490-245762C2CA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9128" b="61944"/>
          <a:stretch>
            <a:fillRect/>
          </a:stretch>
        </p:blipFill>
        <p:spPr>
          <a:xfrm>
            <a:off x="621892" y="5029810"/>
            <a:ext cx="2191026" cy="1712303"/>
          </a:xfrm>
          <a:prstGeom prst="rect">
            <a:avLst/>
          </a:prstGeom>
        </p:spPr>
      </p:pic>
      <p:sp>
        <p:nvSpPr>
          <p:cNvPr id="19" name="Taisnstūris: ar noapaļotiem stūriem 18">
            <a:extLst>
              <a:ext uri="{FF2B5EF4-FFF2-40B4-BE49-F238E27FC236}">
                <a16:creationId xmlns:a16="http://schemas.microsoft.com/office/drawing/2014/main" id="{15899A25-B94B-AF38-EE01-A07334BC8DD6}"/>
              </a:ext>
            </a:extLst>
          </p:cNvPr>
          <p:cNvSpPr/>
          <p:nvPr/>
        </p:nvSpPr>
        <p:spPr>
          <a:xfrm>
            <a:off x="432465" y="4701677"/>
            <a:ext cx="2721931" cy="367716"/>
          </a:xfrm>
          <a:prstGeom prst="roundRect">
            <a:avLst/>
          </a:prstGeom>
          <a:solidFill>
            <a:srgbClr val="DAE1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i="1">
                <a:solidFill>
                  <a:srgbClr val="800024"/>
                </a:solidFill>
              </a:rPr>
              <a:t>Darbs = dzīve</a:t>
            </a:r>
          </a:p>
        </p:txBody>
      </p:sp>
      <p:sp>
        <p:nvSpPr>
          <p:cNvPr id="20" name="Taisnstūris: ar noapaļotiem stūriem 19">
            <a:extLst>
              <a:ext uri="{FF2B5EF4-FFF2-40B4-BE49-F238E27FC236}">
                <a16:creationId xmlns:a16="http://schemas.microsoft.com/office/drawing/2014/main" id="{28265C18-C125-2683-CE88-DF19634D5AE2}"/>
              </a:ext>
            </a:extLst>
          </p:cNvPr>
          <p:cNvSpPr/>
          <p:nvPr/>
        </p:nvSpPr>
        <p:spPr>
          <a:xfrm>
            <a:off x="3307394" y="4695831"/>
            <a:ext cx="2721931" cy="367716"/>
          </a:xfrm>
          <a:prstGeom prst="roundRect">
            <a:avLst/>
          </a:prstGeom>
          <a:solidFill>
            <a:srgbClr val="DAE1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i="1">
                <a:solidFill>
                  <a:srgbClr val="800024"/>
                </a:solidFill>
              </a:rPr>
              <a:t>Darbs, lai dzīvotu</a:t>
            </a:r>
          </a:p>
        </p:txBody>
      </p:sp>
      <p:sp>
        <p:nvSpPr>
          <p:cNvPr id="21" name="Taisnstūris: ar noapaļotiem stūriem 20">
            <a:extLst>
              <a:ext uri="{FF2B5EF4-FFF2-40B4-BE49-F238E27FC236}">
                <a16:creationId xmlns:a16="http://schemas.microsoft.com/office/drawing/2014/main" id="{F67BB34F-72C9-249F-8C73-C000AD49C743}"/>
              </a:ext>
            </a:extLst>
          </p:cNvPr>
          <p:cNvSpPr/>
          <p:nvPr/>
        </p:nvSpPr>
        <p:spPr>
          <a:xfrm>
            <a:off x="6213176" y="4695831"/>
            <a:ext cx="2721931" cy="367716"/>
          </a:xfrm>
          <a:prstGeom prst="roundRect">
            <a:avLst/>
          </a:prstGeom>
          <a:solidFill>
            <a:srgbClr val="DAE1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i="1">
                <a:solidFill>
                  <a:srgbClr val="800024"/>
                </a:solidFill>
              </a:rPr>
              <a:t>Vispirms dzīve, tad darbs</a:t>
            </a:r>
          </a:p>
        </p:txBody>
      </p:sp>
      <p:sp>
        <p:nvSpPr>
          <p:cNvPr id="22" name="Taisnstūris: ar noapaļotiem stūriem 21">
            <a:extLst>
              <a:ext uri="{FF2B5EF4-FFF2-40B4-BE49-F238E27FC236}">
                <a16:creationId xmlns:a16="http://schemas.microsoft.com/office/drawing/2014/main" id="{3D08D6C9-8AC7-0335-8571-B0141D097423}"/>
              </a:ext>
            </a:extLst>
          </p:cNvPr>
          <p:cNvSpPr/>
          <p:nvPr/>
        </p:nvSpPr>
        <p:spPr>
          <a:xfrm>
            <a:off x="9137906" y="4696668"/>
            <a:ext cx="2721931" cy="367716"/>
          </a:xfrm>
          <a:prstGeom prst="roundRect">
            <a:avLst/>
          </a:prstGeom>
          <a:solidFill>
            <a:srgbClr val="DAE1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i="1">
                <a:solidFill>
                  <a:srgbClr val="800024"/>
                </a:solidFill>
              </a:rPr>
              <a:t>Vispirms ES, tad darbs</a:t>
            </a:r>
          </a:p>
        </p:txBody>
      </p:sp>
      <p:pic>
        <p:nvPicPr>
          <p:cNvPr id="24" name="Attēls 23" descr="Attēls, kurā ir apavi, apģērbs, deja, dejošana&#10;&#10;Mākslīgā intelekta ģenerēts saturs var būt nepareizs.">
            <a:extLst>
              <a:ext uri="{FF2B5EF4-FFF2-40B4-BE49-F238E27FC236}">
                <a16:creationId xmlns:a16="http://schemas.microsoft.com/office/drawing/2014/main" id="{F225BB6F-429D-D582-C6CF-46083FBC7B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800" r="2601" b="62361"/>
          <a:stretch>
            <a:fillRect/>
          </a:stretch>
        </p:blipFill>
        <p:spPr>
          <a:xfrm>
            <a:off x="6716841" y="4276725"/>
            <a:ext cx="1733550" cy="2581275"/>
          </a:xfrm>
          <a:prstGeom prst="rect">
            <a:avLst/>
          </a:prstGeom>
        </p:spPr>
      </p:pic>
      <p:pic>
        <p:nvPicPr>
          <p:cNvPr id="26" name="Attēls 25" descr="Attēls, kurā ir apavi, apģērbs, deja, dejošana&#10;&#10;Mākslīgā intelekta ģenerēts saturs var būt nepareizs.">
            <a:extLst>
              <a:ext uri="{FF2B5EF4-FFF2-40B4-BE49-F238E27FC236}">
                <a16:creationId xmlns:a16="http://schemas.microsoft.com/office/drawing/2014/main" id="{E9E57E22-032A-95DD-39BC-AA35480C25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0139" r="68401" b="30139"/>
          <a:stretch>
            <a:fillRect/>
          </a:stretch>
        </p:blipFill>
        <p:spPr>
          <a:xfrm>
            <a:off x="3658060" y="4935968"/>
            <a:ext cx="1526123" cy="1794453"/>
          </a:xfrm>
          <a:prstGeom prst="rect">
            <a:avLst/>
          </a:prstGeom>
        </p:spPr>
      </p:pic>
      <p:pic>
        <p:nvPicPr>
          <p:cNvPr id="28" name="Attēls 27" descr="Attēls, kurā ir apavi, apģērbs, deja, dejošana&#10;&#10;Mākslīgā intelekta ģenerēts saturs var būt nepareizs.">
            <a:extLst>
              <a:ext uri="{FF2B5EF4-FFF2-40B4-BE49-F238E27FC236}">
                <a16:creationId xmlns:a16="http://schemas.microsoft.com/office/drawing/2014/main" id="{1CD38DD7-A3D8-398B-CF93-4BCE1DE32F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270" t="45882"/>
          <a:stretch>
            <a:fillRect/>
          </a:stretch>
        </p:blipFill>
        <p:spPr>
          <a:xfrm>
            <a:off x="9825562" y="4935968"/>
            <a:ext cx="1638877" cy="198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F48F2B-AA3A-7E4A-C8AA-DACD87CAD544}"/>
              </a:ext>
            </a:extLst>
          </p:cNvPr>
          <p:cNvSpPr txBox="1">
            <a:spLocks/>
          </p:cNvSpPr>
          <p:nvPr/>
        </p:nvSpPr>
        <p:spPr bwMode="black">
          <a:xfrm>
            <a:off x="2320767" y="1625238"/>
            <a:ext cx="7144966" cy="926174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none" spc="0" baseline="0">
                <a:solidFill>
                  <a:srgbClr val="7C9396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lv-LV" sz="5400" b="1">
                <a:solidFill>
                  <a:srgbClr val="800024"/>
                </a:solidFill>
              </a:rPr>
              <a:t>Kā Alfa paaudze</a:t>
            </a:r>
            <a:endParaRPr lang="en-LV" b="1">
              <a:solidFill>
                <a:srgbClr val="800024"/>
              </a:solidFill>
              <a:latin typeface="Verdana"/>
              <a:ea typeface="Verdana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6ED8F9B-3E74-47A3-8B2D-931257D90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4420E90-D951-60C7-461E-C1C1B14A7B3C}"/>
              </a:ext>
            </a:extLst>
          </p:cNvPr>
          <p:cNvSpPr txBox="1">
            <a:spLocks/>
          </p:cNvSpPr>
          <p:nvPr/>
        </p:nvSpPr>
        <p:spPr bwMode="black">
          <a:xfrm>
            <a:off x="3977481" y="3575541"/>
            <a:ext cx="7765786" cy="816836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none" spc="0" baseline="0">
                <a:solidFill>
                  <a:srgbClr val="7C9396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lv-LV" sz="5400" b="1">
                <a:solidFill>
                  <a:srgbClr val="800024"/>
                </a:solidFill>
              </a:rPr>
              <a:t>ierasto darba vidi?</a:t>
            </a:r>
            <a:endParaRPr lang="en-LV" b="1">
              <a:solidFill>
                <a:srgbClr val="800024"/>
              </a:solidFill>
              <a:latin typeface="Verdana"/>
              <a:ea typeface="Verdana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AFB008B-7D69-CFC2-82D6-15A06434507E}"/>
              </a:ext>
            </a:extLst>
          </p:cNvPr>
          <p:cNvSpPr txBox="1">
            <a:spLocks/>
          </p:cNvSpPr>
          <p:nvPr/>
        </p:nvSpPr>
        <p:spPr bwMode="black">
          <a:xfrm>
            <a:off x="3742247" y="2600389"/>
            <a:ext cx="5958721" cy="926174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none" spc="0" baseline="0">
                <a:solidFill>
                  <a:srgbClr val="7C9396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lv-LV" sz="7200" b="1">
                <a:solidFill>
                  <a:srgbClr val="800024"/>
                </a:solidFill>
              </a:rPr>
              <a:t>mainīs</a:t>
            </a:r>
            <a:endParaRPr lang="en-LV" b="1">
              <a:solidFill>
                <a:srgbClr val="800024"/>
              </a:solidFill>
              <a:latin typeface="Verdana"/>
              <a:ea typeface="Verdana"/>
            </a:endParaRPr>
          </a:p>
        </p:txBody>
      </p:sp>
      <p:pic>
        <p:nvPicPr>
          <p:cNvPr id="5" name="Attēls 4" descr="Attēls, kurā ir multfilma, Animācijas multfilma, klipkopa, Animācija&#10;&#10;Mākslīgā intelekta ģenerēts saturs var būt nepareizs.">
            <a:extLst>
              <a:ext uri="{FF2B5EF4-FFF2-40B4-BE49-F238E27FC236}">
                <a16:creationId xmlns:a16="http://schemas.microsoft.com/office/drawing/2014/main" id="{7C8AD357-B568-9C64-1EA1-30B1E58BE5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407" r="52286" b="16571"/>
          <a:stretch>
            <a:fillRect/>
          </a:stretch>
        </p:blipFill>
        <p:spPr>
          <a:xfrm>
            <a:off x="1066336" y="2619465"/>
            <a:ext cx="1495405" cy="1959827"/>
          </a:xfrm>
          <a:prstGeom prst="rect">
            <a:avLst/>
          </a:prstGeom>
        </p:spPr>
      </p:pic>
      <p:pic>
        <p:nvPicPr>
          <p:cNvPr id="7" name="Attēls 6" descr="Attēls, kurā ir multfilma, Animācijas multfilma, klipkopa, Animācija&#10;&#10;Mākslīgā intelekta ģenerēts saturs var būt nepareizs.">
            <a:extLst>
              <a:ext uri="{FF2B5EF4-FFF2-40B4-BE49-F238E27FC236}">
                <a16:creationId xmlns:a16="http://schemas.microsoft.com/office/drawing/2014/main" id="{D51CCE70-950C-763B-3619-629E9E8EB5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935" t="32685" r="2543" b="17778"/>
          <a:stretch>
            <a:fillRect/>
          </a:stretch>
        </p:blipFill>
        <p:spPr>
          <a:xfrm>
            <a:off x="2491032" y="2619465"/>
            <a:ext cx="1343865" cy="191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9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rsraksts 6">
            <a:extLst>
              <a:ext uri="{FF2B5EF4-FFF2-40B4-BE49-F238E27FC236}">
                <a16:creationId xmlns:a16="http://schemas.microsoft.com/office/drawing/2014/main" id="{66A454A3-BD1C-8817-979D-BE03AD957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9794833" cy="1123578"/>
          </a:xfrm>
        </p:spPr>
        <p:txBody>
          <a:bodyPr>
            <a:noAutofit/>
          </a:bodyPr>
          <a:lstStyle/>
          <a:p>
            <a:r>
              <a:rPr lang="lv-LV" sz="3600" b="1">
                <a:solidFill>
                  <a:srgbClr val="800024"/>
                </a:solidFill>
              </a:rPr>
              <a:t>Vecuma diskriminācija darba vietās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4785509E-5D88-3633-757B-BF03E0B94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pic>
        <p:nvPicPr>
          <p:cNvPr id="14" name="Attēls 13">
            <a:extLst>
              <a:ext uri="{FF2B5EF4-FFF2-40B4-BE49-F238E27FC236}">
                <a16:creationId xmlns:a16="http://schemas.microsoft.com/office/drawing/2014/main" id="{A0188741-A175-E0A0-9D75-B72F045C71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666" b="3529"/>
          <a:stretch>
            <a:fillRect/>
          </a:stretch>
        </p:blipFill>
        <p:spPr>
          <a:xfrm>
            <a:off x="539750" y="2208164"/>
            <a:ext cx="3905369" cy="406759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F7660A2-157B-63A9-CBB0-EFEDB4BFC705}"/>
              </a:ext>
            </a:extLst>
          </p:cNvPr>
          <p:cNvSpPr txBox="1">
            <a:spLocks/>
          </p:cNvSpPr>
          <p:nvPr/>
        </p:nvSpPr>
        <p:spPr bwMode="black">
          <a:xfrm>
            <a:off x="531164" y="1487372"/>
            <a:ext cx="5226169" cy="1014006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none" spc="0" baseline="0">
                <a:solidFill>
                  <a:srgbClr val="7C9396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lv-LV" sz="1800" b="1">
                <a:solidFill>
                  <a:srgbClr val="800024"/>
                </a:solidFill>
              </a:rPr>
              <a:t>Vai uzskatāt, ka Latvijā pastāv darba ņēmēju vecuma diskriminācija?</a:t>
            </a:r>
            <a:endParaRPr lang="en-LV" sz="1200" b="1">
              <a:solidFill>
                <a:srgbClr val="800024"/>
              </a:solidFill>
              <a:latin typeface="Verdana"/>
              <a:ea typeface="Verdana"/>
            </a:endParaRPr>
          </a:p>
        </p:txBody>
      </p:sp>
      <p:sp>
        <p:nvSpPr>
          <p:cNvPr id="16" name="Ovāls 15">
            <a:extLst>
              <a:ext uri="{FF2B5EF4-FFF2-40B4-BE49-F238E27FC236}">
                <a16:creationId xmlns:a16="http://schemas.microsoft.com/office/drawing/2014/main" id="{DA1E36A2-DE1B-61F0-D934-8ADDC387526D}"/>
              </a:ext>
            </a:extLst>
          </p:cNvPr>
          <p:cNvSpPr/>
          <p:nvPr/>
        </p:nvSpPr>
        <p:spPr>
          <a:xfrm>
            <a:off x="5408084" y="1636563"/>
            <a:ext cx="3397250" cy="3368568"/>
          </a:xfrm>
          <a:prstGeom prst="ellipse">
            <a:avLst/>
          </a:prstGeom>
          <a:solidFill>
            <a:srgbClr val="8000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No visiem aptaujātajiem darba ņēmējiem 58% ir </a:t>
            </a:r>
            <a:r>
              <a:rPr lang="lv-LV" err="1"/>
              <a:t>saskārušies</a:t>
            </a:r>
            <a:r>
              <a:rPr lang="lv-LV"/>
              <a:t> ar vecuma diskrimināciju savā darbavietā.</a:t>
            </a:r>
          </a:p>
        </p:txBody>
      </p:sp>
      <p:sp>
        <p:nvSpPr>
          <p:cNvPr id="17" name="Ovāls 16">
            <a:extLst>
              <a:ext uri="{FF2B5EF4-FFF2-40B4-BE49-F238E27FC236}">
                <a16:creationId xmlns:a16="http://schemas.microsoft.com/office/drawing/2014/main" id="{9B86E2BA-A8BC-9B35-EEE6-2AD6AE90EA13}"/>
              </a:ext>
            </a:extLst>
          </p:cNvPr>
          <p:cNvSpPr/>
          <p:nvPr/>
        </p:nvSpPr>
        <p:spPr>
          <a:xfrm>
            <a:off x="8674100" y="3317019"/>
            <a:ext cx="2986736" cy="2885439"/>
          </a:xfrm>
          <a:prstGeom prst="ellipse">
            <a:avLst/>
          </a:prstGeom>
          <a:solidFill>
            <a:srgbClr val="8000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81% darba devēju apgalvo, ka viņu uzņēmumos nav vecuma diskriminācijas gadījumu.</a:t>
            </a:r>
          </a:p>
        </p:txBody>
      </p:sp>
      <p:pic>
        <p:nvPicPr>
          <p:cNvPr id="18" name="Attēls 17">
            <a:extLst>
              <a:ext uri="{FF2B5EF4-FFF2-40B4-BE49-F238E27FC236}">
                <a16:creationId xmlns:a16="http://schemas.microsoft.com/office/drawing/2014/main" id="{BB0470D7-FE1D-F616-8004-6A45C4C65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066" y="1872976"/>
            <a:ext cx="468267" cy="3860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25D0BC-4196-3E1C-3BA3-9D9142A1B30C}"/>
              </a:ext>
            </a:extLst>
          </p:cNvPr>
          <p:cNvSpPr txBox="1">
            <a:spLocks/>
          </p:cNvSpPr>
          <p:nvPr/>
        </p:nvSpPr>
        <p:spPr bwMode="black">
          <a:xfrm>
            <a:off x="531164" y="5982549"/>
            <a:ext cx="5593919" cy="1014006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none" spc="0" baseline="0">
                <a:solidFill>
                  <a:srgbClr val="7C9396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lv-LV" sz="1000">
                <a:solidFill>
                  <a:srgbClr val="800024"/>
                </a:solidFill>
              </a:rPr>
              <a:t>Alma </a:t>
            </a:r>
            <a:r>
              <a:rPr lang="lv-LV" sz="1000" err="1">
                <a:solidFill>
                  <a:srgbClr val="800024"/>
                </a:solidFill>
              </a:rPr>
              <a:t>Career</a:t>
            </a:r>
            <a:r>
              <a:rPr lang="lv-LV" sz="1000">
                <a:solidFill>
                  <a:srgbClr val="800024"/>
                </a:solidFill>
              </a:rPr>
              <a:t> Latvia un </a:t>
            </a:r>
            <a:r>
              <a:rPr lang="lv-LV" sz="1000" err="1">
                <a:solidFill>
                  <a:srgbClr val="800024"/>
                </a:solidFill>
              </a:rPr>
              <a:t>PwC</a:t>
            </a:r>
            <a:r>
              <a:rPr lang="lv-LV" sz="1000">
                <a:solidFill>
                  <a:srgbClr val="800024"/>
                </a:solidFill>
              </a:rPr>
              <a:t> Latvija, 2024. </a:t>
            </a:r>
            <a:r>
              <a:rPr lang="lv-LV" sz="1000" i="1">
                <a:solidFill>
                  <a:srgbClr val="800024"/>
                </a:solidFill>
              </a:rPr>
              <a:t>Aptauja: Vairāk nekā puse Latvijas darba ņēmēju savā darbavietā ir </a:t>
            </a:r>
            <a:r>
              <a:rPr lang="lv-LV" sz="1000" i="1" err="1">
                <a:solidFill>
                  <a:srgbClr val="800024"/>
                </a:solidFill>
              </a:rPr>
              <a:t>saskārušies</a:t>
            </a:r>
            <a:r>
              <a:rPr lang="lv-LV" sz="1000" i="1">
                <a:solidFill>
                  <a:srgbClr val="800024"/>
                </a:solidFill>
              </a:rPr>
              <a:t> ar vecuma diskrimināciju.</a:t>
            </a:r>
            <a:endParaRPr lang="en-LV" sz="700">
              <a:solidFill>
                <a:srgbClr val="800024"/>
              </a:solidFill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91236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E8D19-E5F6-9488-6B5D-AB9B7FC6F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rsraksts 6">
            <a:extLst>
              <a:ext uri="{FF2B5EF4-FFF2-40B4-BE49-F238E27FC236}">
                <a16:creationId xmlns:a16="http://schemas.microsoft.com/office/drawing/2014/main" id="{BE4E721F-CF6D-562B-BB6A-C74F8B4E4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57" y="132734"/>
            <a:ext cx="10094504" cy="1123578"/>
          </a:xfrm>
        </p:spPr>
        <p:txBody>
          <a:bodyPr>
            <a:noAutofit/>
          </a:bodyPr>
          <a:lstStyle/>
          <a:p>
            <a:pPr algn="ctr"/>
            <a:r>
              <a:rPr lang="lv-LV" sz="3200" b="1">
                <a:solidFill>
                  <a:srgbClr val="800024"/>
                </a:solidFill>
              </a:rPr>
              <a:t>Jauno speciālistu prasmes un attieksme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78BD1FCE-C053-D22D-5C28-54178DD11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6" name="Mākonis 5">
            <a:extLst>
              <a:ext uri="{FF2B5EF4-FFF2-40B4-BE49-F238E27FC236}">
                <a16:creationId xmlns:a16="http://schemas.microsoft.com/office/drawing/2014/main" id="{28CD9C13-EA10-B5B1-6C62-8790AC82CFB9}"/>
              </a:ext>
            </a:extLst>
          </p:cNvPr>
          <p:cNvSpPr/>
          <p:nvPr/>
        </p:nvSpPr>
        <p:spPr>
          <a:xfrm>
            <a:off x="273270" y="1582861"/>
            <a:ext cx="2992302" cy="1570418"/>
          </a:xfrm>
          <a:prstGeom prst="cloud">
            <a:avLst/>
          </a:prstGeom>
          <a:solidFill>
            <a:srgbClr val="DAE1E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>
                <a:solidFill>
                  <a:srgbClr val="800024"/>
                </a:solidFill>
              </a:rPr>
              <a:t>Grib darīt darbu ar jēgu – izaicina ierasto kārtību. </a:t>
            </a:r>
          </a:p>
        </p:txBody>
      </p:sp>
      <p:sp>
        <p:nvSpPr>
          <p:cNvPr id="8" name="Mākonis 7">
            <a:extLst>
              <a:ext uri="{FF2B5EF4-FFF2-40B4-BE49-F238E27FC236}">
                <a16:creationId xmlns:a16="http://schemas.microsoft.com/office/drawing/2014/main" id="{64E2A10C-E1D2-92D2-6C06-2D2B3AF0279E}"/>
              </a:ext>
            </a:extLst>
          </p:cNvPr>
          <p:cNvSpPr/>
          <p:nvPr/>
        </p:nvSpPr>
        <p:spPr>
          <a:xfrm>
            <a:off x="4286411" y="1058656"/>
            <a:ext cx="3619177" cy="1862839"/>
          </a:xfrm>
          <a:prstGeom prst="cloud">
            <a:avLst/>
          </a:prstGeom>
          <a:solidFill>
            <a:srgbClr val="DAE1E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>
                <a:solidFill>
                  <a:srgbClr val="800024"/>
                </a:solidFill>
              </a:rPr>
              <a:t>Nebaidās mainīt darbu kā </a:t>
            </a:r>
            <a:r>
              <a:rPr lang="lv-LV" sz="1400" b="1" err="1">
                <a:solidFill>
                  <a:srgbClr val="800024"/>
                </a:solidFill>
              </a:rPr>
              <a:t>iPhone</a:t>
            </a:r>
            <a:r>
              <a:rPr lang="lv-LV" sz="1400" b="1">
                <a:solidFill>
                  <a:srgbClr val="800024"/>
                </a:solidFill>
              </a:rPr>
              <a:t> – ātrāk, ja ir labākas iespējas, alga un darba vide.</a:t>
            </a:r>
          </a:p>
        </p:txBody>
      </p:sp>
      <p:sp>
        <p:nvSpPr>
          <p:cNvPr id="9" name="Mākonis 8">
            <a:extLst>
              <a:ext uri="{FF2B5EF4-FFF2-40B4-BE49-F238E27FC236}">
                <a16:creationId xmlns:a16="http://schemas.microsoft.com/office/drawing/2014/main" id="{6773D626-C37D-1FD2-8953-09F106A12E12}"/>
              </a:ext>
            </a:extLst>
          </p:cNvPr>
          <p:cNvSpPr/>
          <p:nvPr/>
        </p:nvSpPr>
        <p:spPr>
          <a:xfrm>
            <a:off x="298216" y="4603506"/>
            <a:ext cx="3845634" cy="2063146"/>
          </a:xfrm>
          <a:prstGeom prst="cloud">
            <a:avLst/>
          </a:prstGeom>
          <a:solidFill>
            <a:srgbClr val="DAE1E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>
                <a:solidFill>
                  <a:srgbClr val="800024"/>
                </a:solidFill>
              </a:rPr>
              <a:t>Grib skaidru izaugsmi –  negaidīs 5–10 gadus, kamēr pavērsies jaunas iespējas.</a:t>
            </a:r>
          </a:p>
        </p:txBody>
      </p:sp>
      <p:sp>
        <p:nvSpPr>
          <p:cNvPr id="10" name="Mākonis 9">
            <a:extLst>
              <a:ext uri="{FF2B5EF4-FFF2-40B4-BE49-F238E27FC236}">
                <a16:creationId xmlns:a16="http://schemas.microsoft.com/office/drawing/2014/main" id="{65B1C38D-070A-81A1-E024-966B856BEE60}"/>
              </a:ext>
            </a:extLst>
          </p:cNvPr>
          <p:cNvSpPr/>
          <p:nvPr/>
        </p:nvSpPr>
        <p:spPr>
          <a:xfrm>
            <a:off x="2557025" y="2889760"/>
            <a:ext cx="2841659" cy="1632549"/>
          </a:xfrm>
          <a:prstGeom prst="cloud">
            <a:avLst/>
          </a:prstGeom>
          <a:solidFill>
            <a:srgbClr val="DAE1E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>
                <a:solidFill>
                  <a:srgbClr val="800024"/>
                </a:solidFill>
              </a:rPr>
              <a:t>Vēlas būt sadzirdēts – izmanto atvērtu, ātru un tiešu komunikāciju.</a:t>
            </a:r>
          </a:p>
        </p:txBody>
      </p:sp>
      <p:sp>
        <p:nvSpPr>
          <p:cNvPr id="11" name="Mākonis 10">
            <a:extLst>
              <a:ext uri="{FF2B5EF4-FFF2-40B4-BE49-F238E27FC236}">
                <a16:creationId xmlns:a16="http://schemas.microsoft.com/office/drawing/2014/main" id="{3C95183A-928B-B32B-C249-C69A5724F346}"/>
              </a:ext>
            </a:extLst>
          </p:cNvPr>
          <p:cNvSpPr/>
          <p:nvPr/>
        </p:nvSpPr>
        <p:spPr>
          <a:xfrm>
            <a:off x="6836520" y="3063688"/>
            <a:ext cx="3123641" cy="1804348"/>
          </a:xfrm>
          <a:prstGeom prst="cloud">
            <a:avLst/>
          </a:prstGeom>
          <a:solidFill>
            <a:srgbClr val="DAE1E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>
                <a:solidFill>
                  <a:srgbClr val="800024"/>
                </a:solidFill>
              </a:rPr>
              <a:t>Svarīgāka interese un vēlme mācīties, nevis pieredze.</a:t>
            </a:r>
          </a:p>
        </p:txBody>
      </p:sp>
      <p:sp>
        <p:nvSpPr>
          <p:cNvPr id="13" name="Mākonis 12">
            <a:extLst>
              <a:ext uri="{FF2B5EF4-FFF2-40B4-BE49-F238E27FC236}">
                <a16:creationId xmlns:a16="http://schemas.microsoft.com/office/drawing/2014/main" id="{DBAAFC22-41C5-081C-06DD-0E4AA02CBF34}"/>
              </a:ext>
            </a:extLst>
          </p:cNvPr>
          <p:cNvSpPr/>
          <p:nvPr/>
        </p:nvSpPr>
        <p:spPr>
          <a:xfrm>
            <a:off x="8297648" y="1389045"/>
            <a:ext cx="3076494" cy="1505685"/>
          </a:xfrm>
          <a:prstGeom prst="cloud">
            <a:avLst/>
          </a:prstGeom>
          <a:solidFill>
            <a:srgbClr val="DAE1E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>
                <a:solidFill>
                  <a:srgbClr val="800024"/>
                </a:solidFill>
              </a:rPr>
              <a:t>Augsti vērtē cieņu un līdzvērtīgas attiecības, ne hierarhiju.</a:t>
            </a:r>
          </a:p>
        </p:txBody>
      </p:sp>
      <p:sp>
        <p:nvSpPr>
          <p:cNvPr id="14" name="Mākonis 13">
            <a:extLst>
              <a:ext uri="{FF2B5EF4-FFF2-40B4-BE49-F238E27FC236}">
                <a16:creationId xmlns:a16="http://schemas.microsoft.com/office/drawing/2014/main" id="{7B0FDA2C-239B-A9AA-37A0-A1F6C8A40FEC}"/>
              </a:ext>
            </a:extLst>
          </p:cNvPr>
          <p:cNvSpPr/>
          <p:nvPr/>
        </p:nvSpPr>
        <p:spPr>
          <a:xfrm>
            <a:off x="8037344" y="4827589"/>
            <a:ext cx="3845634" cy="1897677"/>
          </a:xfrm>
          <a:prstGeom prst="cloud">
            <a:avLst/>
          </a:prstGeom>
          <a:solidFill>
            <a:srgbClr val="DAE1E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>
                <a:solidFill>
                  <a:srgbClr val="800024"/>
                </a:solidFill>
              </a:rPr>
              <a:t>Sagaida konstruktīvu un laicīgu atgriezenisko saiti – runāt skaidri, nevis “caur puķēm”. </a:t>
            </a:r>
          </a:p>
        </p:txBody>
      </p:sp>
      <p:pic>
        <p:nvPicPr>
          <p:cNvPr id="2" name="Picture 1" descr="A person wearing headphones and holding a phone&#10;&#10;AI-generated content may be incorrect.">
            <a:extLst>
              <a:ext uri="{FF2B5EF4-FFF2-40B4-BE49-F238E27FC236}">
                <a16:creationId xmlns:a16="http://schemas.microsoft.com/office/drawing/2014/main" id="{BDFB7716-5829-C633-33A3-7247331EB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439" y="3297836"/>
            <a:ext cx="3356548" cy="419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0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irsraksts 1">
            <a:extLst>
              <a:ext uri="{FF2B5EF4-FFF2-40B4-BE49-F238E27FC236}">
                <a16:creationId xmlns:a16="http://schemas.microsoft.com/office/drawing/2014/main" id="{4C61B68E-3147-7586-A42C-825D35BCF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195" y="976130"/>
            <a:ext cx="10487609" cy="2337985"/>
          </a:xfrm>
        </p:spPr>
        <p:txBody>
          <a:bodyPr/>
          <a:lstStyle/>
          <a:p>
            <a:pPr algn="ctr"/>
            <a:r>
              <a:rPr lang="pl-PL" sz="4400" b="1">
                <a:solidFill>
                  <a:srgbClr val="800024"/>
                </a:solidFill>
              </a:rPr>
              <a:t>Izaudzini savu nākotnes darbinieku pats!</a:t>
            </a:r>
            <a:endParaRPr lang="lv-LV" sz="4400" b="1">
              <a:solidFill>
                <a:srgbClr val="800024"/>
              </a:solidFill>
            </a:endParaRPr>
          </a:p>
        </p:txBody>
      </p:sp>
      <p:pic>
        <p:nvPicPr>
          <p:cNvPr id="3" name="Attēls 2" descr="Attēls, kurā ir deja, multfilma, dejošana&#10;&#10;Mākslīgā intelekta ģenerēts saturs var būt nepareizs.">
            <a:extLst>
              <a:ext uri="{FF2B5EF4-FFF2-40B4-BE49-F238E27FC236}">
                <a16:creationId xmlns:a16="http://schemas.microsoft.com/office/drawing/2014/main" id="{B889D198-6C00-17AB-6BA8-907B999266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308" r="8606" b="27541"/>
          <a:stretch>
            <a:fillRect/>
          </a:stretch>
        </p:blipFill>
        <p:spPr>
          <a:xfrm>
            <a:off x="2567501" y="2848044"/>
            <a:ext cx="6641228" cy="328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50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E8C25-FBF4-19C7-E372-1C7B5FBA6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rsraksts 6">
            <a:extLst>
              <a:ext uri="{FF2B5EF4-FFF2-40B4-BE49-F238E27FC236}">
                <a16:creationId xmlns:a16="http://schemas.microsoft.com/office/drawing/2014/main" id="{C945142F-D0F1-24A9-ABE9-7665CCC51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331" y="978450"/>
            <a:ext cx="9794833" cy="1123578"/>
          </a:xfrm>
        </p:spPr>
        <p:txBody>
          <a:bodyPr>
            <a:noAutofit/>
          </a:bodyPr>
          <a:lstStyle/>
          <a:p>
            <a:r>
              <a:rPr lang="lv-LV" sz="3600" b="1">
                <a:solidFill>
                  <a:srgbClr val="800024"/>
                </a:solidFill>
              </a:rPr>
              <a:t>Ieteikumi </a:t>
            </a:r>
            <a:r>
              <a:rPr lang="lv-LV" sz="3600" b="1" err="1">
                <a:solidFill>
                  <a:srgbClr val="800024"/>
                </a:solidFill>
              </a:rPr>
              <a:t>starppaaudžu</a:t>
            </a:r>
            <a:r>
              <a:rPr lang="lv-LV" sz="3600" b="1">
                <a:solidFill>
                  <a:srgbClr val="800024"/>
                </a:solidFill>
              </a:rPr>
              <a:t> sadarbības veicināšanai: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8996F7E4-DF2E-BA52-46CB-5A05AC5E7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55B6313-3EDB-B07E-EB6E-D21BE03B4C13}"/>
              </a:ext>
            </a:extLst>
          </p:cNvPr>
          <p:cNvSpPr txBox="1">
            <a:spLocks/>
          </p:cNvSpPr>
          <p:nvPr/>
        </p:nvSpPr>
        <p:spPr bwMode="black">
          <a:xfrm>
            <a:off x="2467350" y="2719794"/>
            <a:ext cx="7257299" cy="1014006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none" spc="0" baseline="0">
                <a:solidFill>
                  <a:srgbClr val="7C9396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lv-LV" sz="2800" b="1">
                <a:solidFill>
                  <a:srgbClr val="800024"/>
                </a:solidFill>
              </a:rPr>
              <a:t>Individuāli – ko var darīt katrs darbinieks</a:t>
            </a:r>
            <a:endParaRPr lang="en-LV" sz="2800" b="1">
              <a:solidFill>
                <a:srgbClr val="800024"/>
              </a:solidFill>
              <a:latin typeface="Verdana"/>
              <a:ea typeface="Verdana"/>
            </a:endParaRPr>
          </a:p>
        </p:txBody>
      </p:sp>
      <p:sp>
        <p:nvSpPr>
          <p:cNvPr id="2" name="Taisnstūris: ar noapaļotiem stūriem 1">
            <a:extLst>
              <a:ext uri="{FF2B5EF4-FFF2-40B4-BE49-F238E27FC236}">
                <a16:creationId xmlns:a16="http://schemas.microsoft.com/office/drawing/2014/main" id="{B365D981-EDB1-F8F3-7202-3C8F04CAFAA0}"/>
              </a:ext>
            </a:extLst>
          </p:cNvPr>
          <p:cNvSpPr/>
          <p:nvPr/>
        </p:nvSpPr>
        <p:spPr>
          <a:xfrm>
            <a:off x="2467350" y="4046766"/>
            <a:ext cx="3437467" cy="1134534"/>
          </a:xfrm>
          <a:prstGeom prst="roundRect">
            <a:avLst/>
          </a:prstGeom>
          <a:solidFill>
            <a:srgbClr val="8000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/>
              <a:t>Abpusējais </a:t>
            </a:r>
            <a:r>
              <a:rPr lang="lv-LV" b="1" err="1"/>
              <a:t>mentorings</a:t>
            </a:r>
            <a:endParaRPr lang="lv-LV"/>
          </a:p>
        </p:txBody>
      </p:sp>
      <p:sp>
        <p:nvSpPr>
          <p:cNvPr id="4" name="Taisnstūris: ar noapaļotiem stūriem 3">
            <a:extLst>
              <a:ext uri="{FF2B5EF4-FFF2-40B4-BE49-F238E27FC236}">
                <a16:creationId xmlns:a16="http://schemas.microsoft.com/office/drawing/2014/main" id="{349A33BE-43DB-9074-C24F-BFA99F9A9637}"/>
              </a:ext>
            </a:extLst>
          </p:cNvPr>
          <p:cNvSpPr/>
          <p:nvPr/>
        </p:nvSpPr>
        <p:spPr>
          <a:xfrm>
            <a:off x="6287182" y="4046766"/>
            <a:ext cx="3437467" cy="1134534"/>
          </a:xfrm>
          <a:prstGeom prst="roundRect">
            <a:avLst/>
          </a:prstGeom>
          <a:solidFill>
            <a:srgbClr val="8000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/>
              <a:t>Izzināt un pieņemt citu paaudžu vērtības</a:t>
            </a:r>
            <a:endParaRPr lang="lv-LV"/>
          </a:p>
        </p:txBody>
      </p:sp>
      <p:pic>
        <p:nvPicPr>
          <p:cNvPr id="5" name="Grafika 4" descr="Hero Male with solid fill">
            <a:extLst>
              <a:ext uri="{FF2B5EF4-FFF2-40B4-BE49-F238E27FC236}">
                <a16:creationId xmlns:a16="http://schemas.microsoft.com/office/drawing/2014/main" id="{818BD47B-0970-1E04-0A84-CD4E8F415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423" y="3986695"/>
            <a:ext cx="2083103" cy="2083103"/>
          </a:xfrm>
          <a:prstGeom prst="rect">
            <a:avLst/>
          </a:prstGeom>
        </p:spPr>
      </p:pic>
      <p:pic>
        <p:nvPicPr>
          <p:cNvPr id="8" name="Grafika 7" descr="Thought bubble with solid fill">
            <a:extLst>
              <a:ext uri="{FF2B5EF4-FFF2-40B4-BE49-F238E27FC236}">
                <a16:creationId xmlns:a16="http://schemas.microsoft.com/office/drawing/2014/main" id="{DED05312-8EC8-508F-FBD0-4F19A4DA7D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3092" y="3333245"/>
            <a:ext cx="1427041" cy="142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8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E65C6-B980-1908-9E54-77A17C745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rsraksts 6">
            <a:extLst>
              <a:ext uri="{FF2B5EF4-FFF2-40B4-BE49-F238E27FC236}">
                <a16:creationId xmlns:a16="http://schemas.microsoft.com/office/drawing/2014/main" id="{29A21B43-F3F9-D3EF-D9F0-6A96B5D81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24" y="764472"/>
            <a:ext cx="9794833" cy="1123578"/>
          </a:xfrm>
        </p:spPr>
        <p:txBody>
          <a:bodyPr>
            <a:noAutofit/>
          </a:bodyPr>
          <a:lstStyle/>
          <a:p>
            <a:r>
              <a:rPr lang="lv-LV" sz="3600" b="1">
                <a:solidFill>
                  <a:srgbClr val="800024"/>
                </a:solidFill>
              </a:rPr>
              <a:t>Ieteikumi </a:t>
            </a:r>
            <a:r>
              <a:rPr lang="lv-LV" sz="3600" b="1" err="1">
                <a:solidFill>
                  <a:srgbClr val="800024"/>
                </a:solidFill>
              </a:rPr>
              <a:t>starppaaudžu</a:t>
            </a:r>
            <a:r>
              <a:rPr lang="lv-LV" sz="3600" b="1">
                <a:solidFill>
                  <a:srgbClr val="800024"/>
                </a:solidFill>
              </a:rPr>
              <a:t> sadarbības veicināšanai: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A0C89FFE-9E2B-7136-D500-63FB64575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203ABC4-5246-6D97-0531-8CCC116BA1EC}"/>
              </a:ext>
            </a:extLst>
          </p:cNvPr>
          <p:cNvSpPr txBox="1">
            <a:spLocks/>
          </p:cNvSpPr>
          <p:nvPr/>
        </p:nvSpPr>
        <p:spPr bwMode="black">
          <a:xfrm>
            <a:off x="468944" y="1888050"/>
            <a:ext cx="11077131" cy="581383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none" spc="0" baseline="0">
                <a:solidFill>
                  <a:srgbClr val="7C9396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lv-LV" sz="2800" b="1">
                <a:solidFill>
                  <a:srgbClr val="800024"/>
                </a:solidFill>
              </a:rPr>
              <a:t>Darba devējs</a:t>
            </a:r>
            <a:endParaRPr lang="en-LV" sz="2800" b="1">
              <a:solidFill>
                <a:srgbClr val="800024"/>
              </a:solidFill>
              <a:latin typeface="Verdana"/>
              <a:ea typeface="Verdana"/>
            </a:endParaRPr>
          </a:p>
        </p:txBody>
      </p:sp>
      <p:sp>
        <p:nvSpPr>
          <p:cNvPr id="2" name="Taisnstūris: ar noapaļotiem stūriem 1">
            <a:extLst>
              <a:ext uri="{FF2B5EF4-FFF2-40B4-BE49-F238E27FC236}">
                <a16:creationId xmlns:a16="http://schemas.microsoft.com/office/drawing/2014/main" id="{06F05339-277E-F595-3BD4-EB1EE399E867}"/>
              </a:ext>
            </a:extLst>
          </p:cNvPr>
          <p:cNvSpPr/>
          <p:nvPr/>
        </p:nvSpPr>
        <p:spPr>
          <a:xfrm>
            <a:off x="557432" y="2877713"/>
            <a:ext cx="3437467" cy="1082914"/>
          </a:xfrm>
          <a:prstGeom prst="roundRect">
            <a:avLst/>
          </a:prstGeom>
          <a:solidFill>
            <a:srgbClr val="8000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/>
              <a:t>Veidot </a:t>
            </a:r>
            <a:r>
              <a:rPr lang="lv-LV" sz="1600" b="1"/>
              <a:t>iekļaujošu</a:t>
            </a:r>
            <a:r>
              <a:rPr lang="lv-LV" sz="1600"/>
              <a:t> darba vidi</a:t>
            </a:r>
          </a:p>
        </p:txBody>
      </p:sp>
      <p:sp>
        <p:nvSpPr>
          <p:cNvPr id="4" name="Taisnstūris: ar noapaļotiem stūriem 3">
            <a:extLst>
              <a:ext uri="{FF2B5EF4-FFF2-40B4-BE49-F238E27FC236}">
                <a16:creationId xmlns:a16="http://schemas.microsoft.com/office/drawing/2014/main" id="{11202018-01F5-81F8-EC0C-103F1E2DC212}"/>
              </a:ext>
            </a:extLst>
          </p:cNvPr>
          <p:cNvSpPr/>
          <p:nvPr/>
        </p:nvSpPr>
        <p:spPr>
          <a:xfrm>
            <a:off x="4377266" y="2877713"/>
            <a:ext cx="3437467" cy="1102574"/>
          </a:xfrm>
          <a:prstGeom prst="roundRect">
            <a:avLst/>
          </a:prstGeom>
          <a:solidFill>
            <a:srgbClr val="8000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/>
              <a:t>Izskaidrot </a:t>
            </a:r>
            <a:r>
              <a:rPr lang="lv-LV" sz="1600" b="1"/>
              <a:t>pamata lietas</a:t>
            </a:r>
            <a:r>
              <a:rPr lang="lv-LV" sz="1600"/>
              <a:t>: EDS, slimības lapas u.c.</a:t>
            </a:r>
          </a:p>
        </p:txBody>
      </p:sp>
      <p:sp>
        <p:nvSpPr>
          <p:cNvPr id="5" name="Taisnstūris: ar noapaļotiem stūriem 4">
            <a:extLst>
              <a:ext uri="{FF2B5EF4-FFF2-40B4-BE49-F238E27FC236}">
                <a16:creationId xmlns:a16="http://schemas.microsoft.com/office/drawing/2014/main" id="{A28C203E-EADB-E7B4-F45F-2DF945917C02}"/>
              </a:ext>
            </a:extLst>
          </p:cNvPr>
          <p:cNvSpPr/>
          <p:nvPr/>
        </p:nvSpPr>
        <p:spPr>
          <a:xfrm>
            <a:off x="8197096" y="2877713"/>
            <a:ext cx="3437467" cy="1102574"/>
          </a:xfrm>
          <a:prstGeom prst="roundRect">
            <a:avLst/>
          </a:prstGeom>
          <a:solidFill>
            <a:srgbClr val="8000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/>
              <a:t>Iekārtojot biroju, ņemt vērā </a:t>
            </a:r>
            <a:r>
              <a:rPr lang="lv-LV" sz="1600" b="1"/>
              <a:t>darbinieku vajadzības</a:t>
            </a:r>
            <a:r>
              <a:rPr lang="lv-LV" sz="1600"/>
              <a:t>.</a:t>
            </a:r>
          </a:p>
        </p:txBody>
      </p:sp>
      <p:sp>
        <p:nvSpPr>
          <p:cNvPr id="6" name="Taisnstūris: ar noapaļotiem stūriem 5">
            <a:extLst>
              <a:ext uri="{FF2B5EF4-FFF2-40B4-BE49-F238E27FC236}">
                <a16:creationId xmlns:a16="http://schemas.microsoft.com/office/drawing/2014/main" id="{DC29A1F7-9D32-01C2-3E01-9474FA33383E}"/>
              </a:ext>
            </a:extLst>
          </p:cNvPr>
          <p:cNvSpPr/>
          <p:nvPr/>
        </p:nvSpPr>
        <p:spPr>
          <a:xfrm>
            <a:off x="2417891" y="4224305"/>
            <a:ext cx="3437467" cy="1082914"/>
          </a:xfrm>
          <a:prstGeom prst="roundRect">
            <a:avLst/>
          </a:prstGeom>
          <a:solidFill>
            <a:srgbClr val="8000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/>
              <a:t>Noteikt skaidrus </a:t>
            </a:r>
            <a:r>
              <a:rPr lang="lv-LV" sz="1600" b="1"/>
              <a:t>komunikācijas principus</a:t>
            </a:r>
            <a:r>
              <a:rPr lang="lv-LV" sz="1600"/>
              <a:t>.</a:t>
            </a:r>
          </a:p>
        </p:txBody>
      </p:sp>
      <p:sp>
        <p:nvSpPr>
          <p:cNvPr id="8" name="Taisnstūris: ar noapaļotiem stūriem 7">
            <a:extLst>
              <a:ext uri="{FF2B5EF4-FFF2-40B4-BE49-F238E27FC236}">
                <a16:creationId xmlns:a16="http://schemas.microsoft.com/office/drawing/2014/main" id="{C7DE5D0A-A737-2C13-C6A7-E32A9B015F3E}"/>
              </a:ext>
            </a:extLst>
          </p:cNvPr>
          <p:cNvSpPr/>
          <p:nvPr/>
        </p:nvSpPr>
        <p:spPr>
          <a:xfrm>
            <a:off x="6237724" y="4224304"/>
            <a:ext cx="3437467" cy="1082919"/>
          </a:xfrm>
          <a:prstGeom prst="roundRect">
            <a:avLst/>
          </a:prstGeom>
          <a:solidFill>
            <a:srgbClr val="8000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/>
              <a:t>Darba sludinājumos lietot </a:t>
            </a:r>
            <a:r>
              <a:rPr lang="lv-LV" sz="1600" b="1"/>
              <a:t>iekļaujošu</a:t>
            </a:r>
            <a:r>
              <a:rPr lang="lv-LV" sz="1600"/>
              <a:t> valodu, izplatīt tos dažādos kanālos.</a:t>
            </a:r>
          </a:p>
        </p:txBody>
      </p:sp>
      <p:pic>
        <p:nvPicPr>
          <p:cNvPr id="13" name="Grafika 12" descr="Comment Like with solid fill">
            <a:extLst>
              <a:ext uri="{FF2B5EF4-FFF2-40B4-BE49-F238E27FC236}">
                <a16:creationId xmlns:a16="http://schemas.microsoft.com/office/drawing/2014/main" id="{3725FB86-4210-B8DE-C1BF-12665E1D1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069" y="2080074"/>
            <a:ext cx="914400" cy="914400"/>
          </a:xfrm>
          <a:prstGeom prst="rect">
            <a:avLst/>
          </a:prstGeom>
        </p:spPr>
      </p:pic>
      <p:pic>
        <p:nvPicPr>
          <p:cNvPr id="18" name="Grafika 17" descr="Customer review with solid fill">
            <a:extLst>
              <a:ext uri="{FF2B5EF4-FFF2-40B4-BE49-F238E27FC236}">
                <a16:creationId xmlns:a16="http://schemas.microsoft.com/office/drawing/2014/main" id="{DEE20F55-3C1C-18B7-5D39-01982B2C4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0534" y="4659389"/>
            <a:ext cx="1490874" cy="1490874"/>
          </a:xfrm>
          <a:prstGeom prst="rect">
            <a:avLst/>
          </a:prstGeom>
        </p:spPr>
      </p:pic>
      <p:pic>
        <p:nvPicPr>
          <p:cNvPr id="20" name="Grafika 19" descr="Questions with solid fill">
            <a:extLst>
              <a:ext uri="{FF2B5EF4-FFF2-40B4-BE49-F238E27FC236}">
                <a16:creationId xmlns:a16="http://schemas.microsoft.com/office/drawing/2014/main" id="{96620D21-8446-74D7-2CC5-2103047D6B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70566" y="2264256"/>
            <a:ext cx="776530" cy="776530"/>
          </a:xfrm>
          <a:prstGeom prst="rect">
            <a:avLst/>
          </a:prstGeom>
        </p:spPr>
      </p:pic>
      <p:pic>
        <p:nvPicPr>
          <p:cNvPr id="22" name="Grafika 21" descr="Teacher with solid fill">
            <a:extLst>
              <a:ext uri="{FF2B5EF4-FFF2-40B4-BE49-F238E27FC236}">
                <a16:creationId xmlns:a16="http://schemas.microsoft.com/office/drawing/2014/main" id="{36DE4281-6D32-4574-DA91-2187C170B0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68283" y="4704948"/>
            <a:ext cx="1388580" cy="1388580"/>
          </a:xfrm>
          <a:prstGeom prst="rect">
            <a:avLst/>
          </a:prstGeom>
        </p:spPr>
      </p:pic>
      <p:pic>
        <p:nvPicPr>
          <p:cNvPr id="24" name="Grafika 23" descr="Work from home desk with solid fill">
            <a:extLst>
              <a:ext uri="{FF2B5EF4-FFF2-40B4-BE49-F238E27FC236}">
                <a16:creationId xmlns:a16="http://schemas.microsoft.com/office/drawing/2014/main" id="{5132A071-5193-BFB0-07F0-58AFEE0CC4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58960" y="2187905"/>
            <a:ext cx="823723" cy="82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2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79E5567-754F-AE1B-ABE5-7FBB8BEE4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85" y="351996"/>
            <a:ext cx="7423510" cy="1365148"/>
          </a:xfrm>
        </p:spPr>
        <p:txBody>
          <a:bodyPr>
            <a:normAutofit fontScale="90000"/>
          </a:bodyPr>
          <a:lstStyle/>
          <a:p>
            <a:r>
              <a:rPr lang="lv-LV" b="1">
                <a:latin typeface="Verdana"/>
                <a:ea typeface="Verdana"/>
              </a:rPr>
              <a:t>Dod iespēju pamēģināt un parādīt sevi!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5972D4DB-38CC-D2F5-E9D0-AA820AA53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276D2695-8CEF-3127-FF5A-FB1FDE883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9</a:t>
            </a:fld>
            <a:endParaRPr lang="en-LV"/>
          </a:p>
        </p:txBody>
      </p:sp>
      <p:sp>
        <p:nvSpPr>
          <p:cNvPr id="7" name="Taisnstūris: ar noapaļotiem stūriem 3">
            <a:extLst>
              <a:ext uri="{FF2B5EF4-FFF2-40B4-BE49-F238E27FC236}">
                <a16:creationId xmlns:a16="http://schemas.microsoft.com/office/drawing/2014/main" id="{21905F53-7815-23CC-AF79-85518EF41AF9}"/>
              </a:ext>
            </a:extLst>
          </p:cNvPr>
          <p:cNvSpPr/>
          <p:nvPr/>
        </p:nvSpPr>
        <p:spPr>
          <a:xfrm>
            <a:off x="662837" y="2196905"/>
            <a:ext cx="10838116" cy="1266214"/>
          </a:xfrm>
          <a:prstGeom prst="roundRect">
            <a:avLst/>
          </a:prstGeom>
          <a:solidFill>
            <a:srgbClr val="DAE1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lv-LV" sz="2000">
                <a:solidFill>
                  <a:schemeClr val="tx1"/>
                </a:solidFill>
              </a:rPr>
              <a:t>Sabiedrības novecošana un konkurence par talantiem liek pārskatīt pieeju cilvēkresursiem un apzināt iespējas pilnībā izmantot dažādības un iekļaušanas priekšrocības.</a:t>
            </a:r>
            <a:endParaRPr lang="en-US">
              <a:solidFill>
                <a:schemeClr val="tx1"/>
              </a:solidFill>
              <a:ea typeface="Verdana"/>
            </a:endParaRPr>
          </a:p>
        </p:txBody>
      </p:sp>
      <p:sp>
        <p:nvSpPr>
          <p:cNvPr id="9" name="Taisnstūris: ar noapaļotiem stūriem 3">
            <a:extLst>
              <a:ext uri="{FF2B5EF4-FFF2-40B4-BE49-F238E27FC236}">
                <a16:creationId xmlns:a16="http://schemas.microsoft.com/office/drawing/2014/main" id="{D4554B71-D0BF-26EC-8BE5-6380AD8F862D}"/>
              </a:ext>
            </a:extLst>
          </p:cNvPr>
          <p:cNvSpPr/>
          <p:nvPr/>
        </p:nvSpPr>
        <p:spPr>
          <a:xfrm>
            <a:off x="664609" y="3536608"/>
            <a:ext cx="10838116" cy="610540"/>
          </a:xfrm>
          <a:prstGeom prst="roundRect">
            <a:avLst/>
          </a:prstGeom>
          <a:solidFill>
            <a:srgbClr val="DAE1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lv-LV" sz="2000">
                <a:solidFill>
                  <a:schemeClr val="tx1"/>
                </a:solidFill>
              </a:rPr>
              <a:t>Daudzveidīgas komandas ir radošākas un spējīgākas risināt sarežģītas problēmas.</a:t>
            </a:r>
          </a:p>
        </p:txBody>
      </p:sp>
      <p:sp>
        <p:nvSpPr>
          <p:cNvPr id="11" name="Taisnstūris: ar noapaļotiem stūriem 3">
            <a:extLst>
              <a:ext uri="{FF2B5EF4-FFF2-40B4-BE49-F238E27FC236}">
                <a16:creationId xmlns:a16="http://schemas.microsoft.com/office/drawing/2014/main" id="{DE70B070-65F4-2E27-4E40-2734D2668B09}"/>
              </a:ext>
            </a:extLst>
          </p:cNvPr>
          <p:cNvSpPr/>
          <p:nvPr/>
        </p:nvSpPr>
        <p:spPr>
          <a:xfrm>
            <a:off x="664609" y="4218862"/>
            <a:ext cx="10838116" cy="902935"/>
          </a:xfrm>
          <a:prstGeom prst="roundRect">
            <a:avLst/>
          </a:prstGeom>
          <a:solidFill>
            <a:srgbClr val="DAE1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lv-LV" sz="2000">
                <a:solidFill>
                  <a:schemeClr val="tx1"/>
                </a:solidFill>
              </a:rPr>
              <a:t>Atšķirīgas pieredzes un skatupunkti veicina inovācijas un palīdz pielāgoties klientu vajadzībām.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aisnstūris: ar noapaļotiem stūriem 3">
            <a:extLst>
              <a:ext uri="{FF2B5EF4-FFF2-40B4-BE49-F238E27FC236}">
                <a16:creationId xmlns:a16="http://schemas.microsoft.com/office/drawing/2014/main" id="{9E407EDD-FB94-BD5E-330C-6AE2E787BF6E}"/>
              </a:ext>
            </a:extLst>
          </p:cNvPr>
          <p:cNvSpPr/>
          <p:nvPr/>
        </p:nvSpPr>
        <p:spPr>
          <a:xfrm>
            <a:off x="666381" y="5195287"/>
            <a:ext cx="10838116" cy="654842"/>
          </a:xfrm>
          <a:prstGeom prst="roundRect">
            <a:avLst/>
          </a:prstGeom>
          <a:solidFill>
            <a:srgbClr val="DAE1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lv-LV" sz="2000" err="1">
                <a:solidFill>
                  <a:schemeClr val="tx1"/>
                </a:solidFill>
              </a:rPr>
              <a:t>Cieņpilna</a:t>
            </a:r>
            <a:r>
              <a:rPr lang="lv-LV" sz="2000">
                <a:solidFill>
                  <a:schemeClr val="tx1"/>
                </a:solidFill>
              </a:rPr>
              <a:t> komunikācija kā galvenā atslēga karjerā un izaugsmē.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8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Parcel">
  <a:themeElements>
    <a:clrScheme name="Custom 2">
      <a:dk1>
        <a:srgbClr val="000000"/>
      </a:dk1>
      <a:lt1>
        <a:srgbClr val="FFFFFF"/>
      </a:lt1>
      <a:dk2>
        <a:srgbClr val="595959"/>
      </a:dk2>
      <a:lt2>
        <a:srgbClr val="EBEFF0"/>
      </a:lt2>
      <a:accent1>
        <a:srgbClr val="262626"/>
      </a:accent1>
      <a:accent2>
        <a:srgbClr val="800024"/>
      </a:accent2>
      <a:accent3>
        <a:srgbClr val="9CAFAF"/>
      </a:accent3>
      <a:accent4>
        <a:srgbClr val="DAE1E1"/>
      </a:accent4>
      <a:accent5>
        <a:srgbClr val="CFD9DB"/>
      </a:accent5>
      <a:accent6>
        <a:srgbClr val="A0988C"/>
      </a:accent6>
      <a:hlink>
        <a:srgbClr val="FFB2C8"/>
      </a:hlink>
      <a:folHlink>
        <a:srgbClr val="FFB2C8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_GDD_Template" id="{0A2504CB-092A-BF49-8D87-54A742001EB0}" vid="{1F79517A-3B9E-B248-B156-B09BA257E4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B8A6DCF348D1484F80EC7C9FC7CECE96" ma:contentTypeVersion="16" ma:contentTypeDescription="Izveidot jaunu dokumentu." ma:contentTypeScope="" ma:versionID="0d9eb7d6026ef1731c4150ac2293d3ef">
  <xsd:schema xmlns:xsd="http://www.w3.org/2001/XMLSchema" xmlns:xs="http://www.w3.org/2001/XMLSchema" xmlns:p="http://schemas.microsoft.com/office/2006/metadata/properties" xmlns:ns2="4f1366c2-cc76-49ad-8206-8ca383d3060e" xmlns:ns3="de6a950e-521b-47c8-9256-93af7daadbc7" targetNamespace="http://schemas.microsoft.com/office/2006/metadata/properties" ma:root="true" ma:fieldsID="db2e868fe6b23be4922e07a2cc5ebea9" ns2:_="" ns3:_="">
    <xsd:import namespace="4f1366c2-cc76-49ad-8206-8ca383d3060e"/>
    <xsd:import namespace="de6a950e-521b-47c8-9256-93af7daadbc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1366c2-cc76-49ad-8206-8ca383d3060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98b4ea6-ff51-46e2-84b1-2aff27ac9ccd}" ma:internalName="TaxCatchAll" ma:showField="CatchAllData" ma:web="4f1366c2-cc76-49ad-8206-8ca383d306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6a950e-521b-47c8-9256-93af7daadb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Attēlu atzīmes" ma:readOnly="false" ma:fieldId="{5cf76f15-5ced-4ddc-b409-7134ff3c332f}" ma:taxonomyMulti="true" ma:sspId="2126744b-e88b-4f89-a192-53d6f05030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f1366c2-cc76-49ad-8206-8ca383d3060e">
      <UserInfo>
        <DisplayName>GĢK Members</DisplayName>
        <AccountId>8</AccountId>
        <AccountType/>
      </UserInfo>
    </SharedWithUsers>
    <TaxCatchAll xmlns="4f1366c2-cc76-49ad-8206-8ca383d3060e" xsi:nil="true"/>
    <lcf76f155ced4ddcb4097134ff3c332f xmlns="de6a950e-521b-47c8-9256-93af7daadbc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A38BC1-A400-492D-B41B-8380821B53DC}">
  <ds:schemaRefs>
    <ds:schemaRef ds:uri="4f1366c2-cc76-49ad-8206-8ca383d3060e"/>
    <ds:schemaRef ds:uri="de6a950e-521b-47c8-9256-93af7daadbc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FB3ECEE-A47F-4DC1-8A2F-3D21F17432D8}">
  <ds:schemaRefs>
    <ds:schemaRef ds:uri="4f1366c2-cc76-49ad-8206-8ca383d3060e"/>
    <ds:schemaRef ds:uri="de6a950e-521b-47c8-9256-93af7daadb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FD48EE8-7447-4398-A681-C637BADE1C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0</TotalTime>
  <Words>425</Words>
  <Application>Microsoft Office PowerPoint</Application>
  <PresentationFormat>Platekrāna</PresentationFormat>
  <Paragraphs>57</Paragraphs>
  <Slides>11</Slides>
  <Notes>1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11</vt:i4>
      </vt:variant>
    </vt:vector>
  </HeadingPairs>
  <TitlesOfParts>
    <vt:vector size="17" baseType="lpstr">
      <vt:lpstr>Arial</vt:lpstr>
      <vt:lpstr>Calibri</vt:lpstr>
      <vt:lpstr>Urdu Typesetting</vt:lpstr>
      <vt:lpstr>Verdana</vt:lpstr>
      <vt:lpstr>Verdana Pro</vt:lpstr>
      <vt:lpstr>Parcel</vt:lpstr>
      <vt:lpstr>Kāpēc viņi mani tracina?   Par paaudžu sadarbību darba tirgū, jauno speciālistu piesaisti un iesaisti.</vt:lpstr>
      <vt:lpstr>Paaudzes darba tirgū</vt:lpstr>
      <vt:lpstr>PowerPoint prezentācija</vt:lpstr>
      <vt:lpstr>Vecuma diskriminācija darba vietās</vt:lpstr>
      <vt:lpstr>Jauno speciālistu prasmes un attieksme</vt:lpstr>
      <vt:lpstr>Izaudzini savu nākotnes darbinieku pats!</vt:lpstr>
      <vt:lpstr>Ieteikumi starppaaudžu sadarbības veicināšanai:</vt:lpstr>
      <vt:lpstr>Ieteikumi starppaaudžu sadarbības veicināšanai:</vt:lpstr>
      <vt:lpstr>Dod iespēju pamēģināt un parādīt sevi!</vt:lpstr>
      <vt:lpstr>PowerPoint prezentācija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Sabiedrības integrācijas fonds</dc:title>
  <dc:creator>Elīna Blekte</dc:creator>
  <cp:lastModifiedBy>Lota Elvīra Ulmane</cp:lastModifiedBy>
  <cp:revision>7</cp:revision>
  <dcterms:created xsi:type="dcterms:W3CDTF">2021-05-20T18:00:25Z</dcterms:created>
  <dcterms:modified xsi:type="dcterms:W3CDTF">2025-10-02T12:54:46Z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0x010100B8A6DCF348D1484F80EC7C9FC7CECE96</vt:lpwstr>
  </property>
  <property fmtid="{D5CDD505-2E9C-101B-9397-08002B2CF9AE}" pid="3" name="MediaServiceImageTags">
    <vt:lpwstr/>
  </property>
</Properties>
</file>