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3.xml" ContentType="application/vnd.openxmlformats-officedocument.theme+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 id="2147483720" r:id="rId5"/>
  </p:sldMasterIdLst>
  <p:notesMasterIdLst>
    <p:notesMasterId r:id="rId31"/>
  </p:notesMasterIdLst>
  <p:sldIdLst>
    <p:sldId id="383" r:id="rId6"/>
    <p:sldId id="407" r:id="rId7"/>
    <p:sldId id="408" r:id="rId8"/>
    <p:sldId id="414" r:id="rId9"/>
    <p:sldId id="410" r:id="rId10"/>
    <p:sldId id="433" r:id="rId11"/>
    <p:sldId id="415" r:id="rId12"/>
    <p:sldId id="417" r:id="rId13"/>
    <p:sldId id="418" r:id="rId14"/>
    <p:sldId id="419" r:id="rId15"/>
    <p:sldId id="420" r:id="rId16"/>
    <p:sldId id="434" r:id="rId17"/>
    <p:sldId id="436" r:id="rId18"/>
    <p:sldId id="437" r:id="rId19"/>
    <p:sldId id="422" r:id="rId20"/>
    <p:sldId id="423" r:id="rId21"/>
    <p:sldId id="438" r:id="rId22"/>
    <p:sldId id="429" r:id="rId23"/>
    <p:sldId id="430" r:id="rId24"/>
    <p:sldId id="427" r:id="rId25"/>
    <p:sldId id="426" r:id="rId26"/>
    <p:sldId id="424" r:id="rId27"/>
    <p:sldId id="428" r:id="rId28"/>
    <p:sldId id="366" r:id="rId29"/>
    <p:sldId id="268" r:id="rId30"/>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24475A-02FF-4CE7-A8F2-FD2ABE8C1603}" v="30" dt="2025-10-12T14:42:25.6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gita Sudakova" userId="S::egita.sudakova@sif.gov.lv::d86389ea-8b1f-458b-aee2-14cd53869bde" providerId="AD" clId="Web-{1AF51839-6B87-816B-7C3B-E1A294FC41F5}"/>
    <pc:docChg chg="mod addSld delSld modSld addMainMaster delMainMaster">
      <pc:chgData name="Egita Sudakova" userId="S::egita.sudakova@sif.gov.lv::d86389ea-8b1f-458b-aee2-14cd53869bde" providerId="AD" clId="Web-{1AF51839-6B87-816B-7C3B-E1A294FC41F5}" dt="2025-09-17T13:09:25.196" v="55"/>
      <pc:docMkLst>
        <pc:docMk/>
      </pc:docMkLst>
      <pc:sldChg chg="modSp mod modClrScheme chgLayout">
        <pc:chgData name="Egita Sudakova" userId="S::egita.sudakova@sif.gov.lv::d86389ea-8b1f-458b-aee2-14cd53869bde" providerId="AD" clId="Web-{1AF51839-6B87-816B-7C3B-E1A294FC41F5}" dt="2025-09-17T12:57:15.433" v="53"/>
        <pc:sldMkLst>
          <pc:docMk/>
          <pc:sldMk cId="2470691541" sldId="366"/>
        </pc:sldMkLst>
        <pc:spChg chg="mod ord">
          <ac:chgData name="Egita Sudakova" userId="S::egita.sudakova@sif.gov.lv::d86389ea-8b1f-458b-aee2-14cd53869bde" providerId="AD" clId="Web-{1AF51839-6B87-816B-7C3B-E1A294FC41F5}" dt="2025-09-17T12:57:15.433" v="53"/>
          <ac:spMkLst>
            <pc:docMk/>
            <pc:sldMk cId="2470691541" sldId="366"/>
            <ac:spMk id="2" creationId="{4E93B9A7-6AB9-2C4D-A4A1-26DE674AE843}"/>
          </ac:spMkLst>
        </pc:spChg>
        <pc:graphicFrameChg chg="mod ord">
          <ac:chgData name="Egita Sudakova" userId="S::egita.sudakova@sif.gov.lv::d86389ea-8b1f-458b-aee2-14cd53869bde" providerId="AD" clId="Web-{1AF51839-6B87-816B-7C3B-E1A294FC41F5}" dt="2025-09-17T12:57:15.433" v="53"/>
          <ac:graphicFrameMkLst>
            <pc:docMk/>
            <pc:sldMk cId="2470691541" sldId="366"/>
            <ac:graphicFrameMk id="11" creationId="{0661F144-01E6-4CBE-953D-C0A70E98D366}"/>
          </ac:graphicFrameMkLst>
        </pc:graphicFrameChg>
      </pc:sldChg>
      <pc:sldMasterChg chg="add addSldLayout modSldLayout">
        <pc:chgData name="Egita Sudakova" userId="S::egita.sudakova@sif.gov.lv::d86389ea-8b1f-458b-aee2-14cd53869bde" providerId="AD" clId="Web-{1AF51839-6B87-816B-7C3B-E1A294FC41F5}" dt="2025-09-17T12:57:15.433" v="53"/>
        <pc:sldMasterMkLst>
          <pc:docMk/>
          <pc:sldMasterMk cId="2678970957" sldId="2147483706"/>
        </pc:sldMasterMkLst>
        <pc:sldLayoutChg chg="add mod replId">
          <pc:chgData name="Egita Sudakova" userId="S::egita.sudakova@sif.gov.lv::d86389ea-8b1f-458b-aee2-14cd53869bde" providerId="AD" clId="Web-{1AF51839-6B87-816B-7C3B-E1A294FC41F5}" dt="2025-09-17T12:57:15.433" v="53"/>
          <pc:sldLayoutMkLst>
            <pc:docMk/>
            <pc:sldMasterMk cId="2678970957" sldId="2147483706"/>
            <pc:sldLayoutMk cId="1146814023" sldId="2147483707"/>
          </pc:sldLayoutMkLst>
        </pc:sldLayoutChg>
        <pc:sldLayoutChg chg="add mod replId">
          <pc:chgData name="Egita Sudakova" userId="S::egita.sudakova@sif.gov.lv::d86389ea-8b1f-458b-aee2-14cd53869bde" providerId="AD" clId="Web-{1AF51839-6B87-816B-7C3B-E1A294FC41F5}" dt="2025-09-17T12:57:15.433" v="53"/>
          <pc:sldLayoutMkLst>
            <pc:docMk/>
            <pc:sldMasterMk cId="2678970957" sldId="2147483706"/>
            <pc:sldLayoutMk cId="2278871902" sldId="2147483708"/>
          </pc:sldLayoutMkLst>
        </pc:sldLayoutChg>
        <pc:sldLayoutChg chg="add mod replId">
          <pc:chgData name="Egita Sudakova" userId="S::egita.sudakova@sif.gov.lv::d86389ea-8b1f-458b-aee2-14cd53869bde" providerId="AD" clId="Web-{1AF51839-6B87-816B-7C3B-E1A294FC41F5}" dt="2025-09-17T12:57:15.433" v="53"/>
          <pc:sldLayoutMkLst>
            <pc:docMk/>
            <pc:sldMasterMk cId="2678970957" sldId="2147483706"/>
            <pc:sldLayoutMk cId="17097991" sldId="2147483709"/>
          </pc:sldLayoutMkLst>
        </pc:sldLayoutChg>
        <pc:sldLayoutChg chg="add mod replId">
          <pc:chgData name="Egita Sudakova" userId="S::egita.sudakova@sif.gov.lv::d86389ea-8b1f-458b-aee2-14cd53869bde" providerId="AD" clId="Web-{1AF51839-6B87-816B-7C3B-E1A294FC41F5}" dt="2025-09-17T12:57:15.433" v="53"/>
          <pc:sldLayoutMkLst>
            <pc:docMk/>
            <pc:sldMasterMk cId="2678970957" sldId="2147483706"/>
            <pc:sldLayoutMk cId="2543057834" sldId="2147483710"/>
          </pc:sldLayoutMkLst>
        </pc:sldLayoutChg>
        <pc:sldLayoutChg chg="add mod replId">
          <pc:chgData name="Egita Sudakova" userId="S::egita.sudakova@sif.gov.lv::d86389ea-8b1f-458b-aee2-14cd53869bde" providerId="AD" clId="Web-{1AF51839-6B87-816B-7C3B-E1A294FC41F5}" dt="2025-09-17T12:57:15.433" v="53"/>
          <pc:sldLayoutMkLst>
            <pc:docMk/>
            <pc:sldMasterMk cId="2678970957" sldId="2147483706"/>
            <pc:sldLayoutMk cId="105863983" sldId="2147483711"/>
          </pc:sldLayoutMkLst>
        </pc:sldLayoutChg>
        <pc:sldLayoutChg chg="add mod replId">
          <pc:chgData name="Egita Sudakova" userId="S::egita.sudakova@sif.gov.lv::d86389ea-8b1f-458b-aee2-14cd53869bde" providerId="AD" clId="Web-{1AF51839-6B87-816B-7C3B-E1A294FC41F5}" dt="2025-09-17T12:57:15.433" v="53"/>
          <pc:sldLayoutMkLst>
            <pc:docMk/>
            <pc:sldMasterMk cId="2678970957" sldId="2147483706"/>
            <pc:sldLayoutMk cId="2091975797" sldId="2147483712"/>
          </pc:sldLayoutMkLst>
        </pc:sldLayoutChg>
        <pc:sldLayoutChg chg="add mod replId">
          <pc:chgData name="Egita Sudakova" userId="S::egita.sudakova@sif.gov.lv::d86389ea-8b1f-458b-aee2-14cd53869bde" providerId="AD" clId="Web-{1AF51839-6B87-816B-7C3B-E1A294FC41F5}" dt="2025-09-17T12:57:15.433" v="53"/>
          <pc:sldLayoutMkLst>
            <pc:docMk/>
            <pc:sldMasterMk cId="2678970957" sldId="2147483706"/>
            <pc:sldLayoutMk cId="739462820" sldId="2147483713"/>
          </pc:sldLayoutMkLst>
        </pc:sldLayoutChg>
        <pc:sldLayoutChg chg="add mod replId">
          <pc:chgData name="Egita Sudakova" userId="S::egita.sudakova@sif.gov.lv::d86389ea-8b1f-458b-aee2-14cd53869bde" providerId="AD" clId="Web-{1AF51839-6B87-816B-7C3B-E1A294FC41F5}" dt="2025-09-17T12:57:15.433" v="53"/>
          <pc:sldLayoutMkLst>
            <pc:docMk/>
            <pc:sldMasterMk cId="2678970957" sldId="2147483706"/>
            <pc:sldLayoutMk cId="3510276639" sldId="2147483714"/>
          </pc:sldLayoutMkLst>
        </pc:sldLayoutChg>
        <pc:sldLayoutChg chg="add mod replId">
          <pc:chgData name="Egita Sudakova" userId="S::egita.sudakova@sif.gov.lv::d86389ea-8b1f-458b-aee2-14cd53869bde" providerId="AD" clId="Web-{1AF51839-6B87-816B-7C3B-E1A294FC41F5}" dt="2025-09-17T12:57:15.433" v="53"/>
          <pc:sldLayoutMkLst>
            <pc:docMk/>
            <pc:sldMasterMk cId="2678970957" sldId="2147483706"/>
            <pc:sldLayoutMk cId="1766776262" sldId="2147483715"/>
          </pc:sldLayoutMkLst>
        </pc:sldLayoutChg>
        <pc:sldLayoutChg chg="add mod replId">
          <pc:chgData name="Egita Sudakova" userId="S::egita.sudakova@sif.gov.lv::d86389ea-8b1f-458b-aee2-14cd53869bde" providerId="AD" clId="Web-{1AF51839-6B87-816B-7C3B-E1A294FC41F5}" dt="2025-09-17T12:57:15.433" v="53"/>
          <pc:sldLayoutMkLst>
            <pc:docMk/>
            <pc:sldMasterMk cId="2678970957" sldId="2147483706"/>
            <pc:sldLayoutMk cId="2342942327" sldId="2147483716"/>
          </pc:sldLayoutMkLst>
        </pc:sldLayoutChg>
        <pc:sldLayoutChg chg="add mod replId">
          <pc:chgData name="Egita Sudakova" userId="S::egita.sudakova@sif.gov.lv::d86389ea-8b1f-458b-aee2-14cd53869bde" providerId="AD" clId="Web-{1AF51839-6B87-816B-7C3B-E1A294FC41F5}" dt="2025-09-17T12:57:15.433" v="53"/>
          <pc:sldLayoutMkLst>
            <pc:docMk/>
            <pc:sldMasterMk cId="2678970957" sldId="2147483706"/>
            <pc:sldLayoutMk cId="3963873196" sldId="2147483717"/>
          </pc:sldLayoutMkLst>
        </pc:sldLayoutChg>
      </pc:sldMasterChg>
    </pc:docChg>
  </pc:docChgLst>
  <pc:docChgLst>
    <pc:chgData name="Egita Sudakova" userId="S::egita.sudakova@sif.gov.lv::d86389ea-8b1f-458b-aee2-14cd53869bde" providerId="AD" clId="Web-{64A70338-1454-8120-EA9A-482265F18324}"/>
    <pc:docChg chg="modSld">
      <pc:chgData name="Egita Sudakova" userId="S::egita.sudakova@sif.gov.lv::d86389ea-8b1f-458b-aee2-14cd53869bde" providerId="AD" clId="Web-{64A70338-1454-8120-EA9A-482265F18324}" dt="2025-10-07T16:41:52.909" v="99" actId="20577"/>
      <pc:docMkLst>
        <pc:docMk/>
      </pc:docMkLst>
      <pc:sldChg chg="modSp">
        <pc:chgData name="Egita Sudakova" userId="S::egita.sudakova@sif.gov.lv::d86389ea-8b1f-458b-aee2-14cd53869bde" providerId="AD" clId="Web-{64A70338-1454-8120-EA9A-482265F18324}" dt="2025-10-07T16:41:44.752" v="98"/>
        <pc:sldMkLst>
          <pc:docMk/>
          <pc:sldMk cId="2470691541" sldId="366"/>
        </pc:sldMkLst>
        <pc:spChg chg="mod">
          <ac:chgData name="Egita Sudakova" userId="S::egita.sudakova@sif.gov.lv::d86389ea-8b1f-458b-aee2-14cd53869bde" providerId="AD" clId="Web-{64A70338-1454-8120-EA9A-482265F18324}" dt="2025-10-07T16:41:44.752" v="98"/>
          <ac:spMkLst>
            <pc:docMk/>
            <pc:sldMk cId="2470691541" sldId="366"/>
            <ac:spMk id="3" creationId="{4DD02157-1E32-6525-42D7-81089332C23A}"/>
          </ac:spMkLst>
        </pc:spChg>
      </pc:sldChg>
      <pc:sldChg chg="addSp delSp modSp mod modShow">
        <pc:chgData name="Egita Sudakova" userId="S::egita.sudakova@sif.gov.lv::d86389ea-8b1f-458b-aee2-14cd53869bde" providerId="AD" clId="Web-{64A70338-1454-8120-EA9A-482265F18324}" dt="2025-10-07T16:41:44.752" v="98"/>
        <pc:sldMkLst>
          <pc:docMk/>
          <pc:sldMk cId="2177935234" sldId="383"/>
        </pc:sldMkLst>
        <pc:spChg chg="mod">
          <ac:chgData name="Egita Sudakova" userId="S::egita.sudakova@sif.gov.lv::d86389ea-8b1f-458b-aee2-14cd53869bde" providerId="AD" clId="Web-{64A70338-1454-8120-EA9A-482265F18324}" dt="2025-10-07T16:41:44.752" v="98"/>
          <ac:spMkLst>
            <pc:docMk/>
            <pc:sldMk cId="2177935234" sldId="383"/>
            <ac:spMk id="4" creationId="{F2A0233E-3DDC-1642-9FF5-F985DE3CC09A}"/>
          </ac:spMkLst>
        </pc:spChg>
      </pc:sldChg>
      <pc:sldChg chg="modSp">
        <pc:chgData name="Egita Sudakova" userId="S::egita.sudakova@sif.gov.lv::d86389ea-8b1f-458b-aee2-14cd53869bde" providerId="AD" clId="Web-{64A70338-1454-8120-EA9A-482265F18324}" dt="2025-10-07T16:41:44.752" v="98"/>
        <pc:sldMkLst>
          <pc:docMk/>
          <pc:sldMk cId="2982405117" sldId="407"/>
        </pc:sldMkLst>
        <pc:spChg chg="mod">
          <ac:chgData name="Egita Sudakova" userId="S::egita.sudakova@sif.gov.lv::d86389ea-8b1f-458b-aee2-14cd53869bde" providerId="AD" clId="Web-{64A70338-1454-8120-EA9A-482265F18324}" dt="2025-10-07T16:41:44.752" v="98"/>
          <ac:spMkLst>
            <pc:docMk/>
            <pc:sldMk cId="2982405117" sldId="407"/>
            <ac:spMk id="8" creationId="{98927772-3C5F-AB7C-ECF8-9F2392535EEC}"/>
          </ac:spMkLst>
        </pc:spChg>
      </pc:sldChg>
      <pc:sldChg chg="modSp">
        <pc:chgData name="Egita Sudakova" userId="S::egita.sudakova@sif.gov.lv::d86389ea-8b1f-458b-aee2-14cd53869bde" providerId="AD" clId="Web-{64A70338-1454-8120-EA9A-482265F18324}" dt="2025-10-07T16:41:44.752" v="98"/>
        <pc:sldMkLst>
          <pc:docMk/>
          <pc:sldMk cId="3571987386" sldId="408"/>
        </pc:sldMkLst>
        <pc:spChg chg="mod">
          <ac:chgData name="Egita Sudakova" userId="S::egita.sudakova@sif.gov.lv::d86389ea-8b1f-458b-aee2-14cd53869bde" providerId="AD" clId="Web-{64A70338-1454-8120-EA9A-482265F18324}" dt="2025-10-07T16:24:05.729" v="12" actId="20577"/>
          <ac:spMkLst>
            <pc:docMk/>
            <pc:sldMk cId="3571987386" sldId="408"/>
            <ac:spMk id="6" creationId="{2A82E00C-8B5B-8435-7742-6357442247E0}"/>
          </ac:spMkLst>
        </pc:spChg>
        <pc:spChg chg="mod">
          <ac:chgData name="Egita Sudakova" userId="S::egita.sudakova@sif.gov.lv::d86389ea-8b1f-458b-aee2-14cd53869bde" providerId="AD" clId="Web-{64A70338-1454-8120-EA9A-482265F18324}" dt="2025-10-07T16:41:44.752" v="98"/>
          <ac:spMkLst>
            <pc:docMk/>
            <pc:sldMk cId="3571987386" sldId="408"/>
            <ac:spMk id="7" creationId="{B562748C-EB07-9828-DC0E-A65D31A62A52}"/>
          </ac:spMkLst>
        </pc:spChg>
      </pc:sldChg>
      <pc:sldChg chg="modSp">
        <pc:chgData name="Egita Sudakova" userId="S::egita.sudakova@sif.gov.lv::d86389ea-8b1f-458b-aee2-14cd53869bde" providerId="AD" clId="Web-{64A70338-1454-8120-EA9A-482265F18324}" dt="2025-10-07T16:41:44.752" v="98"/>
        <pc:sldMkLst>
          <pc:docMk/>
          <pc:sldMk cId="688503653" sldId="410"/>
        </pc:sldMkLst>
        <pc:spChg chg="mod">
          <ac:chgData name="Egita Sudakova" userId="S::egita.sudakova@sif.gov.lv::d86389ea-8b1f-458b-aee2-14cd53869bde" providerId="AD" clId="Web-{64A70338-1454-8120-EA9A-482265F18324}" dt="2025-10-07T16:26:20.654" v="41" actId="20577"/>
          <ac:spMkLst>
            <pc:docMk/>
            <pc:sldMk cId="688503653" sldId="410"/>
            <ac:spMk id="7" creationId="{21D3C0AC-349F-3183-8E2D-6CF030780B73}"/>
          </ac:spMkLst>
        </pc:spChg>
        <pc:spChg chg="mod">
          <ac:chgData name="Egita Sudakova" userId="S::egita.sudakova@sif.gov.lv::d86389ea-8b1f-458b-aee2-14cd53869bde" providerId="AD" clId="Web-{64A70338-1454-8120-EA9A-482265F18324}" dt="2025-10-07T16:41:44.752" v="98"/>
          <ac:spMkLst>
            <pc:docMk/>
            <pc:sldMk cId="688503653" sldId="410"/>
            <ac:spMk id="8" creationId="{17B531EC-681F-F3A2-A4BC-9BB0005994F8}"/>
          </ac:spMkLst>
        </pc:spChg>
      </pc:sldChg>
      <pc:sldChg chg="modSp">
        <pc:chgData name="Egita Sudakova" userId="S::egita.sudakova@sif.gov.lv::d86389ea-8b1f-458b-aee2-14cd53869bde" providerId="AD" clId="Web-{64A70338-1454-8120-EA9A-482265F18324}" dt="2025-10-07T16:41:44.752" v="98"/>
        <pc:sldMkLst>
          <pc:docMk/>
          <pc:sldMk cId="4074291967" sldId="414"/>
        </pc:sldMkLst>
        <pc:spChg chg="mod">
          <ac:chgData name="Egita Sudakova" userId="S::egita.sudakova@sif.gov.lv::d86389ea-8b1f-458b-aee2-14cd53869bde" providerId="AD" clId="Web-{64A70338-1454-8120-EA9A-482265F18324}" dt="2025-10-07T16:41:44.752" v="98"/>
          <ac:spMkLst>
            <pc:docMk/>
            <pc:sldMk cId="4074291967" sldId="414"/>
            <ac:spMk id="7" creationId="{228166AA-299F-E67F-AA2C-4475C68F73E5}"/>
          </ac:spMkLst>
        </pc:spChg>
      </pc:sldChg>
      <pc:sldChg chg="modSp">
        <pc:chgData name="Egita Sudakova" userId="S::egita.sudakova@sif.gov.lv::d86389ea-8b1f-458b-aee2-14cd53869bde" providerId="AD" clId="Web-{64A70338-1454-8120-EA9A-482265F18324}" dt="2025-10-07T16:41:44.752" v="98"/>
        <pc:sldMkLst>
          <pc:docMk/>
          <pc:sldMk cId="3917725387" sldId="415"/>
        </pc:sldMkLst>
        <pc:spChg chg="mod">
          <ac:chgData name="Egita Sudakova" userId="S::egita.sudakova@sif.gov.lv::d86389ea-8b1f-458b-aee2-14cd53869bde" providerId="AD" clId="Web-{64A70338-1454-8120-EA9A-482265F18324}" dt="2025-10-07T16:41:44.752" v="98"/>
          <ac:spMkLst>
            <pc:docMk/>
            <pc:sldMk cId="3917725387" sldId="415"/>
            <ac:spMk id="7" creationId="{E9B6012A-0372-3AC6-D5DD-C6ACE7A94C9A}"/>
          </ac:spMkLst>
        </pc:spChg>
      </pc:sldChg>
      <pc:sldChg chg="modSp">
        <pc:chgData name="Egita Sudakova" userId="S::egita.sudakova@sif.gov.lv::d86389ea-8b1f-458b-aee2-14cd53869bde" providerId="AD" clId="Web-{64A70338-1454-8120-EA9A-482265F18324}" dt="2025-10-07T16:41:44.752" v="98"/>
        <pc:sldMkLst>
          <pc:docMk/>
          <pc:sldMk cId="659282883" sldId="417"/>
        </pc:sldMkLst>
        <pc:spChg chg="mod">
          <ac:chgData name="Egita Sudakova" userId="S::egita.sudakova@sif.gov.lv::d86389ea-8b1f-458b-aee2-14cd53869bde" providerId="AD" clId="Web-{64A70338-1454-8120-EA9A-482265F18324}" dt="2025-10-07T16:30:37.803" v="91" actId="20577"/>
          <ac:spMkLst>
            <pc:docMk/>
            <pc:sldMk cId="659282883" sldId="417"/>
            <ac:spMk id="4" creationId="{67F5F437-FF0D-AE88-C7D1-EA521865DCF8}"/>
          </ac:spMkLst>
        </pc:spChg>
        <pc:spChg chg="mod">
          <ac:chgData name="Egita Sudakova" userId="S::egita.sudakova@sif.gov.lv::d86389ea-8b1f-458b-aee2-14cd53869bde" providerId="AD" clId="Web-{64A70338-1454-8120-EA9A-482265F18324}" dt="2025-10-07T16:41:44.752" v="98"/>
          <ac:spMkLst>
            <pc:docMk/>
            <pc:sldMk cId="659282883" sldId="417"/>
            <ac:spMk id="14" creationId="{5D1ADBE1-513C-8D31-398A-F92F4A65E1C8}"/>
          </ac:spMkLst>
        </pc:spChg>
      </pc:sldChg>
      <pc:sldChg chg="modSp">
        <pc:chgData name="Egita Sudakova" userId="S::egita.sudakova@sif.gov.lv::d86389ea-8b1f-458b-aee2-14cd53869bde" providerId="AD" clId="Web-{64A70338-1454-8120-EA9A-482265F18324}" dt="2025-10-07T16:41:44.752" v="98"/>
        <pc:sldMkLst>
          <pc:docMk/>
          <pc:sldMk cId="1996257950" sldId="418"/>
        </pc:sldMkLst>
        <pc:spChg chg="mod">
          <ac:chgData name="Egita Sudakova" userId="S::egita.sudakova@sif.gov.lv::d86389ea-8b1f-458b-aee2-14cd53869bde" providerId="AD" clId="Web-{64A70338-1454-8120-EA9A-482265F18324}" dt="2025-10-07T16:41:44.752" v="98"/>
          <ac:spMkLst>
            <pc:docMk/>
            <pc:sldMk cId="1996257950" sldId="418"/>
            <ac:spMk id="14" creationId="{968496D2-0DB1-96B3-0FFA-98A735B3FD17}"/>
          </ac:spMkLst>
        </pc:spChg>
      </pc:sldChg>
      <pc:sldChg chg="modSp">
        <pc:chgData name="Egita Sudakova" userId="S::egita.sudakova@sif.gov.lv::d86389ea-8b1f-458b-aee2-14cd53869bde" providerId="AD" clId="Web-{64A70338-1454-8120-EA9A-482265F18324}" dt="2025-10-07T16:41:44.752" v="98"/>
        <pc:sldMkLst>
          <pc:docMk/>
          <pc:sldMk cId="2483025627" sldId="419"/>
        </pc:sldMkLst>
        <pc:spChg chg="mod">
          <ac:chgData name="Egita Sudakova" userId="S::egita.sudakova@sif.gov.lv::d86389ea-8b1f-458b-aee2-14cd53869bde" providerId="AD" clId="Web-{64A70338-1454-8120-EA9A-482265F18324}" dt="2025-10-07T16:41:44.752" v="98"/>
          <ac:spMkLst>
            <pc:docMk/>
            <pc:sldMk cId="2483025627" sldId="419"/>
            <ac:spMk id="14" creationId="{54A38B5C-6AF4-3FBB-AF2E-912C3953F6D0}"/>
          </ac:spMkLst>
        </pc:spChg>
      </pc:sldChg>
      <pc:sldChg chg="modSp">
        <pc:chgData name="Egita Sudakova" userId="S::egita.sudakova@sif.gov.lv::d86389ea-8b1f-458b-aee2-14cd53869bde" providerId="AD" clId="Web-{64A70338-1454-8120-EA9A-482265F18324}" dt="2025-10-07T16:41:44.752" v="98"/>
        <pc:sldMkLst>
          <pc:docMk/>
          <pc:sldMk cId="566257394" sldId="420"/>
        </pc:sldMkLst>
        <pc:spChg chg="mod">
          <ac:chgData name="Egita Sudakova" userId="S::egita.sudakova@sif.gov.lv::d86389ea-8b1f-458b-aee2-14cd53869bde" providerId="AD" clId="Web-{64A70338-1454-8120-EA9A-482265F18324}" dt="2025-10-07T16:41:44.752" v="98"/>
          <ac:spMkLst>
            <pc:docMk/>
            <pc:sldMk cId="566257394" sldId="420"/>
            <ac:spMk id="7" creationId="{96C5A2FC-E60B-F9B2-C963-2754AA95B937}"/>
          </ac:spMkLst>
        </pc:spChg>
      </pc:sldChg>
      <pc:sldChg chg="modSp">
        <pc:chgData name="Egita Sudakova" userId="S::egita.sudakova@sif.gov.lv::d86389ea-8b1f-458b-aee2-14cd53869bde" providerId="AD" clId="Web-{64A70338-1454-8120-EA9A-482265F18324}" dt="2025-10-07T16:41:44.752" v="98"/>
        <pc:sldMkLst>
          <pc:docMk/>
          <pc:sldMk cId="393175880" sldId="421"/>
        </pc:sldMkLst>
        <pc:spChg chg="mod">
          <ac:chgData name="Egita Sudakova" userId="S::egita.sudakova@sif.gov.lv::d86389ea-8b1f-458b-aee2-14cd53869bde" providerId="AD" clId="Web-{64A70338-1454-8120-EA9A-482265F18324}" dt="2025-10-07T16:41:44.752" v="98"/>
          <ac:spMkLst>
            <pc:docMk/>
            <pc:sldMk cId="393175880" sldId="421"/>
            <ac:spMk id="7" creationId="{4169496D-1235-83D0-93EF-770CB5F1BB95}"/>
          </ac:spMkLst>
        </pc:spChg>
      </pc:sldChg>
      <pc:sldChg chg="modSp">
        <pc:chgData name="Egita Sudakova" userId="S::egita.sudakova@sif.gov.lv::d86389ea-8b1f-458b-aee2-14cd53869bde" providerId="AD" clId="Web-{64A70338-1454-8120-EA9A-482265F18324}" dt="2025-10-07T16:41:44.752" v="98"/>
        <pc:sldMkLst>
          <pc:docMk/>
          <pc:sldMk cId="3919151884" sldId="422"/>
        </pc:sldMkLst>
      </pc:sldChg>
      <pc:sldChg chg="modSp">
        <pc:chgData name="Egita Sudakova" userId="S::egita.sudakova@sif.gov.lv::d86389ea-8b1f-458b-aee2-14cd53869bde" providerId="AD" clId="Web-{64A70338-1454-8120-EA9A-482265F18324}" dt="2025-10-07T16:41:44.752" v="98"/>
        <pc:sldMkLst>
          <pc:docMk/>
          <pc:sldMk cId="1148064670" sldId="423"/>
        </pc:sldMkLst>
        <pc:spChg chg="mod">
          <ac:chgData name="Egita Sudakova" userId="S::egita.sudakova@sif.gov.lv::d86389ea-8b1f-458b-aee2-14cd53869bde" providerId="AD" clId="Web-{64A70338-1454-8120-EA9A-482265F18324}" dt="2025-10-07T16:41:44.752" v="98"/>
          <ac:spMkLst>
            <pc:docMk/>
            <pc:sldMk cId="1148064670" sldId="423"/>
            <ac:spMk id="7" creationId="{89951DFB-D28E-FCBA-ED97-AA7FD36EC81F}"/>
          </ac:spMkLst>
        </pc:spChg>
      </pc:sldChg>
      <pc:sldChg chg="modSp">
        <pc:chgData name="Egita Sudakova" userId="S::egita.sudakova@sif.gov.lv::d86389ea-8b1f-458b-aee2-14cd53869bde" providerId="AD" clId="Web-{64A70338-1454-8120-EA9A-482265F18324}" dt="2025-10-07T16:41:44.752" v="98"/>
        <pc:sldMkLst>
          <pc:docMk/>
          <pc:sldMk cId="3539899105" sldId="424"/>
        </pc:sldMkLst>
        <pc:spChg chg="mod">
          <ac:chgData name="Egita Sudakova" userId="S::egita.sudakova@sif.gov.lv::d86389ea-8b1f-458b-aee2-14cd53869bde" providerId="AD" clId="Web-{64A70338-1454-8120-EA9A-482265F18324}" dt="2025-10-07T16:41:44.752" v="98"/>
          <ac:spMkLst>
            <pc:docMk/>
            <pc:sldMk cId="3539899105" sldId="424"/>
            <ac:spMk id="7" creationId="{C7A06F48-D09A-3243-89B9-F49D7BDD5195}"/>
          </ac:spMkLst>
        </pc:spChg>
      </pc:sldChg>
      <pc:sldChg chg="modSp">
        <pc:chgData name="Egita Sudakova" userId="S::egita.sudakova@sif.gov.lv::d86389ea-8b1f-458b-aee2-14cd53869bde" providerId="AD" clId="Web-{64A70338-1454-8120-EA9A-482265F18324}" dt="2025-10-07T16:41:44.752" v="98"/>
        <pc:sldMkLst>
          <pc:docMk/>
          <pc:sldMk cId="651833789" sldId="426"/>
        </pc:sldMkLst>
        <pc:spChg chg="mod">
          <ac:chgData name="Egita Sudakova" userId="S::egita.sudakova@sif.gov.lv::d86389ea-8b1f-458b-aee2-14cd53869bde" providerId="AD" clId="Web-{64A70338-1454-8120-EA9A-482265F18324}" dt="2025-10-07T16:41:44.752" v="98"/>
          <ac:spMkLst>
            <pc:docMk/>
            <pc:sldMk cId="651833789" sldId="426"/>
            <ac:spMk id="7" creationId="{146BE7BA-1E00-061C-43AD-854FBBA148F9}"/>
          </ac:spMkLst>
        </pc:spChg>
      </pc:sldChg>
      <pc:sldChg chg="modSp">
        <pc:chgData name="Egita Sudakova" userId="S::egita.sudakova@sif.gov.lv::d86389ea-8b1f-458b-aee2-14cd53869bde" providerId="AD" clId="Web-{64A70338-1454-8120-EA9A-482265F18324}" dt="2025-10-07T16:41:44.752" v="98"/>
        <pc:sldMkLst>
          <pc:docMk/>
          <pc:sldMk cId="1527467227" sldId="427"/>
        </pc:sldMkLst>
        <pc:spChg chg="mod">
          <ac:chgData name="Egita Sudakova" userId="S::egita.sudakova@sif.gov.lv::d86389ea-8b1f-458b-aee2-14cd53869bde" providerId="AD" clId="Web-{64A70338-1454-8120-EA9A-482265F18324}" dt="2025-10-07T16:41:44.752" v="98"/>
          <ac:spMkLst>
            <pc:docMk/>
            <pc:sldMk cId="1527467227" sldId="427"/>
            <ac:spMk id="7" creationId="{27B83148-5DE8-C360-8B7D-EA6926191CA2}"/>
          </ac:spMkLst>
        </pc:spChg>
      </pc:sldChg>
      <pc:sldChg chg="modSp">
        <pc:chgData name="Egita Sudakova" userId="S::egita.sudakova@sif.gov.lv::d86389ea-8b1f-458b-aee2-14cd53869bde" providerId="AD" clId="Web-{64A70338-1454-8120-EA9A-482265F18324}" dt="2025-10-07T16:41:44.752" v="98"/>
        <pc:sldMkLst>
          <pc:docMk/>
          <pc:sldMk cId="1170624516" sldId="428"/>
        </pc:sldMkLst>
        <pc:spChg chg="mod">
          <ac:chgData name="Egita Sudakova" userId="S::egita.sudakova@sif.gov.lv::d86389ea-8b1f-458b-aee2-14cd53869bde" providerId="AD" clId="Web-{64A70338-1454-8120-EA9A-482265F18324}" dt="2025-10-07T16:41:44.752" v="98"/>
          <ac:spMkLst>
            <pc:docMk/>
            <pc:sldMk cId="1170624516" sldId="428"/>
            <ac:spMk id="7" creationId="{9B81C543-89B0-3675-CC97-73B7DA77E687}"/>
          </ac:spMkLst>
        </pc:spChg>
      </pc:sldChg>
      <pc:sldChg chg="modSp">
        <pc:chgData name="Egita Sudakova" userId="S::egita.sudakova@sif.gov.lv::d86389ea-8b1f-458b-aee2-14cd53869bde" providerId="AD" clId="Web-{64A70338-1454-8120-EA9A-482265F18324}" dt="2025-10-07T16:41:52.909" v="99" actId="20577"/>
        <pc:sldMkLst>
          <pc:docMk/>
          <pc:sldMk cId="1133285728" sldId="429"/>
        </pc:sldMkLst>
        <pc:spChg chg="mod">
          <ac:chgData name="Egita Sudakova" userId="S::egita.sudakova@sif.gov.lv::d86389ea-8b1f-458b-aee2-14cd53869bde" providerId="AD" clId="Web-{64A70338-1454-8120-EA9A-482265F18324}" dt="2025-10-07T16:41:52.909" v="99" actId="20577"/>
          <ac:spMkLst>
            <pc:docMk/>
            <pc:sldMk cId="1133285728" sldId="429"/>
            <ac:spMk id="9" creationId="{FE23FA3C-237A-50B9-8AD3-61173E7A0489}"/>
          </ac:spMkLst>
        </pc:spChg>
      </pc:sldChg>
      <pc:sldChg chg="modSp">
        <pc:chgData name="Egita Sudakova" userId="S::egita.sudakova@sif.gov.lv::d86389ea-8b1f-458b-aee2-14cd53869bde" providerId="AD" clId="Web-{64A70338-1454-8120-EA9A-482265F18324}" dt="2025-10-07T16:41:44.752" v="98"/>
        <pc:sldMkLst>
          <pc:docMk/>
          <pc:sldMk cId="4173429418" sldId="430"/>
        </pc:sldMkLst>
        <pc:spChg chg="mod">
          <ac:chgData name="Egita Sudakova" userId="S::egita.sudakova@sif.gov.lv::d86389ea-8b1f-458b-aee2-14cd53869bde" providerId="AD" clId="Web-{64A70338-1454-8120-EA9A-482265F18324}" dt="2025-10-07T16:41:44.752" v="98"/>
          <ac:spMkLst>
            <pc:docMk/>
            <pc:sldMk cId="4173429418" sldId="430"/>
            <ac:spMk id="8" creationId="{71B6CCC7-561B-05B4-EC93-9D699C586EBA}"/>
          </ac:spMkLst>
        </pc:spChg>
      </pc:sldChg>
      <pc:sldChg chg="modSp">
        <pc:chgData name="Egita Sudakova" userId="S::egita.sudakova@sif.gov.lv::d86389ea-8b1f-458b-aee2-14cd53869bde" providerId="AD" clId="Web-{64A70338-1454-8120-EA9A-482265F18324}" dt="2025-10-07T16:41:44.752" v="98"/>
        <pc:sldMkLst>
          <pc:docMk/>
          <pc:sldMk cId="3999293921" sldId="433"/>
        </pc:sldMkLst>
        <pc:spChg chg="mod">
          <ac:chgData name="Egita Sudakova" userId="S::egita.sudakova@sif.gov.lv::d86389ea-8b1f-458b-aee2-14cd53869bde" providerId="AD" clId="Web-{64A70338-1454-8120-EA9A-482265F18324}" dt="2025-10-07T16:29:54.583" v="90" actId="1076"/>
          <ac:spMkLst>
            <pc:docMk/>
            <pc:sldMk cId="3999293921" sldId="433"/>
            <ac:spMk id="7" creationId="{B4730008-B6DD-CD21-09F3-4850E0B86B1A}"/>
          </ac:spMkLst>
        </pc:spChg>
        <pc:spChg chg="mod">
          <ac:chgData name="Egita Sudakova" userId="S::egita.sudakova@sif.gov.lv::d86389ea-8b1f-458b-aee2-14cd53869bde" providerId="AD" clId="Web-{64A70338-1454-8120-EA9A-482265F18324}" dt="2025-10-07T16:41:44.752" v="98"/>
          <ac:spMkLst>
            <pc:docMk/>
            <pc:sldMk cId="3999293921" sldId="433"/>
            <ac:spMk id="8" creationId="{BBE7FDED-EC42-4E55-E1C0-487930204356}"/>
          </ac:spMkLst>
        </pc:spChg>
      </pc:sldChg>
    </pc:docChg>
  </pc:docChgLst>
  <pc:docChgLst>
    <pc:chgData name="Egita Sudakova" userId="S::egita.sudakova@sif.gov.lv::d86389ea-8b1f-458b-aee2-14cd53869bde" providerId="AD" clId="Web-{303FFA8E-6A56-F439-B08A-72CF55C330AD}"/>
    <pc:docChg chg="addSld delSld modSld">
      <pc:chgData name="Egita Sudakova" userId="S::egita.sudakova@sif.gov.lv::d86389ea-8b1f-458b-aee2-14cd53869bde" providerId="AD" clId="Web-{303FFA8E-6A56-F439-B08A-72CF55C330AD}" dt="2025-10-07T13:46:56.775" v="847" actId="20577"/>
      <pc:docMkLst>
        <pc:docMk/>
      </pc:docMkLst>
      <pc:sldChg chg="modSp">
        <pc:chgData name="Egita Sudakova" userId="S::egita.sudakova@sif.gov.lv::d86389ea-8b1f-458b-aee2-14cd53869bde" providerId="AD" clId="Web-{303FFA8E-6A56-F439-B08A-72CF55C330AD}" dt="2025-10-07T13:46:56.775" v="847" actId="20577"/>
        <pc:sldMkLst>
          <pc:docMk/>
          <pc:sldMk cId="2470691541" sldId="366"/>
        </pc:sldMkLst>
        <pc:spChg chg="mod">
          <ac:chgData name="Egita Sudakova" userId="S::egita.sudakova@sif.gov.lv::d86389ea-8b1f-458b-aee2-14cd53869bde" providerId="AD" clId="Web-{303FFA8E-6A56-F439-B08A-72CF55C330AD}" dt="2025-10-07T13:46:56.775" v="847" actId="20577"/>
          <ac:spMkLst>
            <pc:docMk/>
            <pc:sldMk cId="2470691541" sldId="366"/>
            <ac:spMk id="12" creationId="{4612C6BA-D2EF-4E46-89B0-B4465AC9CF76}"/>
          </ac:spMkLst>
        </pc:spChg>
      </pc:sldChg>
      <pc:sldChg chg="modSp">
        <pc:chgData name="Egita Sudakova" userId="S::egita.sudakova@sif.gov.lv::d86389ea-8b1f-458b-aee2-14cd53869bde" providerId="AD" clId="Web-{303FFA8E-6A56-F439-B08A-72CF55C330AD}" dt="2025-10-07T13:04:55.050" v="35" actId="20577"/>
        <pc:sldMkLst>
          <pc:docMk/>
          <pc:sldMk cId="2177935234" sldId="383"/>
        </pc:sldMkLst>
        <pc:spChg chg="mod">
          <ac:chgData name="Egita Sudakova" userId="S::egita.sudakova@sif.gov.lv::d86389ea-8b1f-458b-aee2-14cd53869bde" providerId="AD" clId="Web-{303FFA8E-6A56-F439-B08A-72CF55C330AD}" dt="2025-10-07T13:04:55.050" v="35" actId="20577"/>
          <ac:spMkLst>
            <pc:docMk/>
            <pc:sldMk cId="2177935234" sldId="383"/>
            <ac:spMk id="3" creationId="{035F0F37-9C6D-B84E-A4D1-15B38701CC50}"/>
          </ac:spMkLst>
        </pc:spChg>
      </pc:sldChg>
      <pc:sldChg chg="modSp">
        <pc:chgData name="Egita Sudakova" userId="S::egita.sudakova@sif.gov.lv::d86389ea-8b1f-458b-aee2-14cd53869bde" providerId="AD" clId="Web-{303FFA8E-6A56-F439-B08A-72CF55C330AD}" dt="2025-10-07T13:08:42.130" v="142" actId="20577"/>
        <pc:sldMkLst>
          <pc:docMk/>
          <pc:sldMk cId="2982405117" sldId="407"/>
        </pc:sldMkLst>
        <pc:spChg chg="mod">
          <ac:chgData name="Egita Sudakova" userId="S::egita.sudakova@sif.gov.lv::d86389ea-8b1f-458b-aee2-14cd53869bde" providerId="AD" clId="Web-{303FFA8E-6A56-F439-B08A-72CF55C330AD}" dt="2025-10-07T13:08:42.130" v="142" actId="20577"/>
          <ac:spMkLst>
            <pc:docMk/>
            <pc:sldMk cId="2982405117" sldId="407"/>
            <ac:spMk id="3" creationId="{A1554BDE-EAF9-1256-F439-3C499C288E2E}"/>
          </ac:spMkLst>
        </pc:spChg>
      </pc:sldChg>
      <pc:sldChg chg="modSp">
        <pc:chgData name="Egita Sudakova" userId="S::egita.sudakova@sif.gov.lv::d86389ea-8b1f-458b-aee2-14cd53869bde" providerId="AD" clId="Web-{303FFA8E-6A56-F439-B08A-72CF55C330AD}" dt="2025-10-07T13:09:40.052" v="157" actId="20577"/>
        <pc:sldMkLst>
          <pc:docMk/>
          <pc:sldMk cId="3571987386" sldId="408"/>
        </pc:sldMkLst>
        <pc:spChg chg="mod">
          <ac:chgData name="Egita Sudakova" userId="S::egita.sudakova@sif.gov.lv::d86389ea-8b1f-458b-aee2-14cd53869bde" providerId="AD" clId="Web-{303FFA8E-6A56-F439-B08A-72CF55C330AD}" dt="2025-10-07T13:09:40.052" v="157" actId="20577"/>
          <ac:spMkLst>
            <pc:docMk/>
            <pc:sldMk cId="3571987386" sldId="408"/>
            <ac:spMk id="6" creationId="{2A82E00C-8B5B-8435-7742-6357442247E0}"/>
          </ac:spMkLst>
        </pc:spChg>
      </pc:sldChg>
      <pc:sldChg chg="modSp">
        <pc:chgData name="Egita Sudakova" userId="S::egita.sudakova@sif.gov.lv::d86389ea-8b1f-458b-aee2-14cd53869bde" providerId="AD" clId="Web-{303FFA8E-6A56-F439-B08A-72CF55C330AD}" dt="2025-10-07T13:19:25.745" v="229" actId="20577"/>
        <pc:sldMkLst>
          <pc:docMk/>
          <pc:sldMk cId="688503653" sldId="410"/>
        </pc:sldMkLst>
        <pc:spChg chg="mod">
          <ac:chgData name="Egita Sudakova" userId="S::egita.sudakova@sif.gov.lv::d86389ea-8b1f-458b-aee2-14cd53869bde" providerId="AD" clId="Web-{303FFA8E-6A56-F439-B08A-72CF55C330AD}" dt="2025-10-07T13:17:11.242" v="210" actId="20577"/>
          <ac:spMkLst>
            <pc:docMk/>
            <pc:sldMk cId="688503653" sldId="410"/>
            <ac:spMk id="2" creationId="{038E9217-CFB0-3FD4-A702-031FA70C1F60}"/>
          </ac:spMkLst>
        </pc:spChg>
        <pc:spChg chg="mod">
          <ac:chgData name="Egita Sudakova" userId="S::egita.sudakova@sif.gov.lv::d86389ea-8b1f-458b-aee2-14cd53869bde" providerId="AD" clId="Web-{303FFA8E-6A56-F439-B08A-72CF55C330AD}" dt="2025-10-07T13:19:25.745" v="229" actId="20577"/>
          <ac:spMkLst>
            <pc:docMk/>
            <pc:sldMk cId="688503653" sldId="410"/>
            <ac:spMk id="7" creationId="{21D3C0AC-349F-3183-8E2D-6CF030780B73}"/>
          </ac:spMkLst>
        </pc:spChg>
        <pc:picChg chg="mod">
          <ac:chgData name="Egita Sudakova" userId="S::egita.sudakova@sif.gov.lv::d86389ea-8b1f-458b-aee2-14cd53869bde" providerId="AD" clId="Web-{303FFA8E-6A56-F439-B08A-72CF55C330AD}" dt="2025-10-07T13:17:16.118" v="211" actId="1076"/>
          <ac:picMkLst>
            <pc:docMk/>
            <pc:sldMk cId="688503653" sldId="410"/>
            <ac:picMk id="10" creationId="{64E6A69E-FC5C-5E60-D145-5D89E4CEBB8B}"/>
          </ac:picMkLst>
        </pc:picChg>
      </pc:sldChg>
      <pc:sldChg chg="del">
        <pc:chgData name="Egita Sudakova" userId="S::egita.sudakova@sif.gov.lv::d86389ea-8b1f-458b-aee2-14cd53869bde" providerId="AD" clId="Web-{303FFA8E-6A56-F439-B08A-72CF55C330AD}" dt="2025-10-07T13:21:24.715" v="234"/>
        <pc:sldMkLst>
          <pc:docMk/>
          <pc:sldMk cId="2292512391" sldId="413"/>
        </pc:sldMkLst>
      </pc:sldChg>
      <pc:sldChg chg="modSp">
        <pc:chgData name="Egita Sudakova" userId="S::egita.sudakova@sif.gov.lv::d86389ea-8b1f-458b-aee2-14cd53869bde" providerId="AD" clId="Web-{303FFA8E-6A56-F439-B08A-72CF55C330AD}" dt="2025-10-07T13:27:03.186" v="369" actId="20577"/>
        <pc:sldMkLst>
          <pc:docMk/>
          <pc:sldMk cId="4074291967" sldId="414"/>
        </pc:sldMkLst>
        <pc:spChg chg="mod">
          <ac:chgData name="Egita Sudakova" userId="S::egita.sudakova@sif.gov.lv::d86389ea-8b1f-458b-aee2-14cd53869bde" providerId="AD" clId="Web-{303FFA8E-6A56-F439-B08A-72CF55C330AD}" dt="2025-10-07T13:27:03.186" v="369" actId="20577"/>
          <ac:spMkLst>
            <pc:docMk/>
            <pc:sldMk cId="4074291967" sldId="414"/>
            <ac:spMk id="3" creationId="{E85CAE7F-76A5-6D2B-C1F6-6A735E2D9AB7}"/>
          </ac:spMkLst>
        </pc:spChg>
      </pc:sldChg>
      <pc:sldChg chg="modSp">
        <pc:chgData name="Egita Sudakova" userId="S::egita.sudakova@sif.gov.lv::d86389ea-8b1f-458b-aee2-14cd53869bde" providerId="AD" clId="Web-{303FFA8E-6A56-F439-B08A-72CF55C330AD}" dt="2025-10-07T13:28:29.906" v="382" actId="20577"/>
        <pc:sldMkLst>
          <pc:docMk/>
          <pc:sldMk cId="3917725387" sldId="415"/>
        </pc:sldMkLst>
        <pc:spChg chg="mod">
          <ac:chgData name="Egita Sudakova" userId="S::egita.sudakova@sif.gov.lv::d86389ea-8b1f-458b-aee2-14cd53869bde" providerId="AD" clId="Web-{303FFA8E-6A56-F439-B08A-72CF55C330AD}" dt="2025-10-07T13:28:29.906" v="382" actId="20577"/>
          <ac:spMkLst>
            <pc:docMk/>
            <pc:sldMk cId="3917725387" sldId="415"/>
            <ac:spMk id="6" creationId="{BC3B350E-69DF-FF15-5EEB-00A441A17690}"/>
          </ac:spMkLst>
        </pc:spChg>
      </pc:sldChg>
      <pc:sldChg chg="modSp">
        <pc:chgData name="Egita Sudakova" userId="S::egita.sudakova@sif.gov.lv::d86389ea-8b1f-458b-aee2-14cd53869bde" providerId="AD" clId="Web-{303FFA8E-6A56-F439-B08A-72CF55C330AD}" dt="2025-10-07T13:30:02.640" v="422" actId="20577"/>
        <pc:sldMkLst>
          <pc:docMk/>
          <pc:sldMk cId="659282883" sldId="417"/>
        </pc:sldMkLst>
        <pc:spChg chg="mod">
          <ac:chgData name="Egita Sudakova" userId="S::egita.sudakova@sif.gov.lv::d86389ea-8b1f-458b-aee2-14cd53869bde" providerId="AD" clId="Web-{303FFA8E-6A56-F439-B08A-72CF55C330AD}" dt="2025-10-07T13:30:02.640" v="422" actId="20577"/>
          <ac:spMkLst>
            <pc:docMk/>
            <pc:sldMk cId="659282883" sldId="417"/>
            <ac:spMk id="4" creationId="{67F5F437-FF0D-AE88-C7D1-EA521865DCF8}"/>
          </ac:spMkLst>
        </pc:spChg>
        <pc:spChg chg="mod">
          <ac:chgData name="Egita Sudakova" userId="S::egita.sudakova@sif.gov.lv::d86389ea-8b1f-458b-aee2-14cd53869bde" providerId="AD" clId="Web-{303FFA8E-6A56-F439-B08A-72CF55C330AD}" dt="2025-10-07T13:29:12.593" v="389" actId="20577"/>
          <ac:spMkLst>
            <pc:docMk/>
            <pc:sldMk cId="659282883" sldId="417"/>
            <ac:spMk id="5" creationId="{CD8AC656-0CBF-4E88-863B-97D5749B7688}"/>
          </ac:spMkLst>
        </pc:spChg>
        <pc:spChg chg="mod">
          <ac:chgData name="Egita Sudakova" userId="S::egita.sudakova@sif.gov.lv::d86389ea-8b1f-458b-aee2-14cd53869bde" providerId="AD" clId="Web-{303FFA8E-6A56-F439-B08A-72CF55C330AD}" dt="2025-10-07T13:28:55.031" v="385" actId="20577"/>
          <ac:spMkLst>
            <pc:docMk/>
            <pc:sldMk cId="659282883" sldId="417"/>
            <ac:spMk id="10" creationId="{254DC36F-8D09-FF73-B81E-302037DE9879}"/>
          </ac:spMkLst>
        </pc:spChg>
      </pc:sldChg>
      <pc:sldChg chg="modSp">
        <pc:chgData name="Egita Sudakova" userId="S::egita.sudakova@sif.gov.lv::d86389ea-8b1f-458b-aee2-14cd53869bde" providerId="AD" clId="Web-{303FFA8E-6A56-F439-B08A-72CF55C330AD}" dt="2025-10-07T13:36:22.911" v="591" actId="20577"/>
        <pc:sldMkLst>
          <pc:docMk/>
          <pc:sldMk cId="566257394" sldId="420"/>
        </pc:sldMkLst>
        <pc:spChg chg="mod">
          <ac:chgData name="Egita Sudakova" userId="S::egita.sudakova@sif.gov.lv::d86389ea-8b1f-458b-aee2-14cd53869bde" providerId="AD" clId="Web-{303FFA8E-6A56-F439-B08A-72CF55C330AD}" dt="2025-10-07T13:36:22.911" v="591" actId="20577"/>
          <ac:spMkLst>
            <pc:docMk/>
            <pc:sldMk cId="566257394" sldId="420"/>
            <ac:spMk id="6" creationId="{8F3F349E-324D-B4F6-6345-878382BCCC19}"/>
          </ac:spMkLst>
        </pc:spChg>
      </pc:sldChg>
      <pc:sldChg chg="modSp">
        <pc:chgData name="Egita Sudakova" userId="S::egita.sudakova@sif.gov.lv::d86389ea-8b1f-458b-aee2-14cd53869bde" providerId="AD" clId="Web-{303FFA8E-6A56-F439-B08A-72CF55C330AD}" dt="2025-10-07T13:35:54.910" v="589" actId="20577"/>
        <pc:sldMkLst>
          <pc:docMk/>
          <pc:sldMk cId="393175880" sldId="421"/>
        </pc:sldMkLst>
        <pc:spChg chg="mod">
          <ac:chgData name="Egita Sudakova" userId="S::egita.sudakova@sif.gov.lv::d86389ea-8b1f-458b-aee2-14cd53869bde" providerId="AD" clId="Web-{303FFA8E-6A56-F439-B08A-72CF55C330AD}" dt="2025-10-07T13:35:54.910" v="589" actId="20577"/>
          <ac:spMkLst>
            <pc:docMk/>
            <pc:sldMk cId="393175880" sldId="421"/>
            <ac:spMk id="6" creationId="{E42BCFE5-B179-CE0E-3B06-0D9783B7C4A2}"/>
          </ac:spMkLst>
        </pc:spChg>
      </pc:sldChg>
      <pc:sldChg chg="modSp">
        <pc:chgData name="Egita Sudakova" userId="S::egita.sudakova@sif.gov.lv::d86389ea-8b1f-458b-aee2-14cd53869bde" providerId="AD" clId="Web-{303FFA8E-6A56-F439-B08A-72CF55C330AD}" dt="2025-10-07T13:36:28.114" v="592" actId="1076"/>
        <pc:sldMkLst>
          <pc:docMk/>
          <pc:sldMk cId="3919151884" sldId="422"/>
        </pc:sldMkLst>
      </pc:sldChg>
      <pc:sldChg chg="modSp">
        <pc:chgData name="Egita Sudakova" userId="S::egita.sudakova@sif.gov.lv::d86389ea-8b1f-458b-aee2-14cd53869bde" providerId="AD" clId="Web-{303FFA8E-6A56-F439-B08A-72CF55C330AD}" dt="2025-10-07T13:36:45.989" v="594" actId="20577"/>
        <pc:sldMkLst>
          <pc:docMk/>
          <pc:sldMk cId="1148064670" sldId="423"/>
        </pc:sldMkLst>
        <pc:spChg chg="mod">
          <ac:chgData name="Egita Sudakova" userId="S::egita.sudakova@sif.gov.lv::d86389ea-8b1f-458b-aee2-14cd53869bde" providerId="AD" clId="Web-{303FFA8E-6A56-F439-B08A-72CF55C330AD}" dt="2025-10-07T13:36:45.989" v="594" actId="20577"/>
          <ac:spMkLst>
            <pc:docMk/>
            <pc:sldMk cId="1148064670" sldId="423"/>
            <ac:spMk id="6" creationId="{DBDBC575-E076-FBC8-3B3B-7AF02014F64A}"/>
          </ac:spMkLst>
        </pc:spChg>
      </pc:sldChg>
      <pc:sldChg chg="addSp delSp modSp">
        <pc:chgData name="Egita Sudakova" userId="S::egita.sudakova@sif.gov.lv::d86389ea-8b1f-458b-aee2-14cd53869bde" providerId="AD" clId="Web-{303FFA8E-6A56-F439-B08A-72CF55C330AD}" dt="2025-10-07T13:45:36.072" v="833" actId="14100"/>
        <pc:sldMkLst>
          <pc:docMk/>
          <pc:sldMk cId="651833789" sldId="426"/>
        </pc:sldMkLst>
        <pc:picChg chg="add mod">
          <ac:chgData name="Egita Sudakova" userId="S::egita.sudakova@sif.gov.lv::d86389ea-8b1f-458b-aee2-14cd53869bde" providerId="AD" clId="Web-{303FFA8E-6A56-F439-B08A-72CF55C330AD}" dt="2025-10-07T13:45:36.072" v="833" actId="14100"/>
          <ac:picMkLst>
            <pc:docMk/>
            <pc:sldMk cId="651833789" sldId="426"/>
            <ac:picMk id="3" creationId="{074CFBF8-B92F-11C5-B6C6-2E3E2E0A9B9B}"/>
          </ac:picMkLst>
        </pc:picChg>
      </pc:sldChg>
      <pc:sldChg chg="modSp">
        <pc:chgData name="Egita Sudakova" userId="S::egita.sudakova@sif.gov.lv::d86389ea-8b1f-458b-aee2-14cd53869bde" providerId="AD" clId="Web-{303FFA8E-6A56-F439-B08A-72CF55C330AD}" dt="2025-10-07T13:46:25.759" v="841" actId="20577"/>
        <pc:sldMkLst>
          <pc:docMk/>
          <pc:sldMk cId="1170624516" sldId="428"/>
        </pc:sldMkLst>
        <pc:spChg chg="mod">
          <ac:chgData name="Egita Sudakova" userId="S::egita.sudakova@sif.gov.lv::d86389ea-8b1f-458b-aee2-14cd53869bde" providerId="AD" clId="Web-{303FFA8E-6A56-F439-B08A-72CF55C330AD}" dt="2025-10-07T13:46:25.759" v="841" actId="20577"/>
          <ac:spMkLst>
            <pc:docMk/>
            <pc:sldMk cId="1170624516" sldId="428"/>
            <ac:spMk id="3" creationId="{46FBE871-AC5F-11D7-14AD-B67AEC1055F1}"/>
          </ac:spMkLst>
        </pc:spChg>
      </pc:sldChg>
      <pc:sldChg chg="modSp">
        <pc:chgData name="Egita Sudakova" userId="S::egita.sudakova@sif.gov.lv::d86389ea-8b1f-458b-aee2-14cd53869bde" providerId="AD" clId="Web-{303FFA8E-6A56-F439-B08A-72CF55C330AD}" dt="2025-10-07T13:43:51.571" v="826" actId="20577"/>
        <pc:sldMkLst>
          <pc:docMk/>
          <pc:sldMk cId="1133285728" sldId="429"/>
        </pc:sldMkLst>
        <pc:spChg chg="mod">
          <ac:chgData name="Egita Sudakova" userId="S::egita.sudakova@sif.gov.lv::d86389ea-8b1f-458b-aee2-14cd53869bde" providerId="AD" clId="Web-{303FFA8E-6A56-F439-B08A-72CF55C330AD}" dt="2025-10-07T13:43:51.571" v="826" actId="20577"/>
          <ac:spMkLst>
            <pc:docMk/>
            <pc:sldMk cId="1133285728" sldId="429"/>
            <ac:spMk id="13" creationId="{1F1686AE-E1EB-358D-D40C-07F9BFDFE843}"/>
          </ac:spMkLst>
        </pc:spChg>
      </pc:sldChg>
      <pc:sldChg chg="del">
        <pc:chgData name="Egita Sudakova" userId="S::egita.sudakova@sif.gov.lv::d86389ea-8b1f-458b-aee2-14cd53869bde" providerId="AD" clId="Web-{303FFA8E-6A56-F439-B08A-72CF55C330AD}" dt="2025-10-07T13:46:37.197" v="842"/>
        <pc:sldMkLst>
          <pc:docMk/>
          <pc:sldMk cId="2111930233" sldId="432"/>
        </pc:sldMkLst>
      </pc:sldChg>
      <pc:sldChg chg="modSp add replId">
        <pc:chgData name="Egita Sudakova" userId="S::egita.sudakova@sif.gov.lv::d86389ea-8b1f-458b-aee2-14cd53869bde" providerId="AD" clId="Web-{303FFA8E-6A56-F439-B08A-72CF55C330AD}" dt="2025-10-07T13:20:40.293" v="233" actId="20577"/>
        <pc:sldMkLst>
          <pc:docMk/>
          <pc:sldMk cId="3999293921" sldId="433"/>
        </pc:sldMkLst>
        <pc:spChg chg="mod">
          <ac:chgData name="Egita Sudakova" userId="S::egita.sudakova@sif.gov.lv::d86389ea-8b1f-458b-aee2-14cd53869bde" providerId="AD" clId="Web-{303FFA8E-6A56-F439-B08A-72CF55C330AD}" dt="2025-10-07T13:18:51.026" v="223" actId="20577"/>
          <ac:spMkLst>
            <pc:docMk/>
            <pc:sldMk cId="3999293921" sldId="433"/>
            <ac:spMk id="2" creationId="{C2BCC6E3-CEE7-0425-0217-E30DA08F3AFF}"/>
          </ac:spMkLst>
        </pc:spChg>
        <pc:spChg chg="mod">
          <ac:chgData name="Egita Sudakova" userId="S::egita.sudakova@sif.gov.lv::d86389ea-8b1f-458b-aee2-14cd53869bde" providerId="AD" clId="Web-{303FFA8E-6A56-F439-B08A-72CF55C330AD}" dt="2025-10-07T13:20:40.293" v="233" actId="20577"/>
          <ac:spMkLst>
            <pc:docMk/>
            <pc:sldMk cId="3999293921" sldId="433"/>
            <ac:spMk id="7" creationId="{B4730008-B6DD-CD21-09F3-4850E0B86B1A}"/>
          </ac:spMkLst>
        </pc:spChg>
        <pc:picChg chg="mod">
          <ac:chgData name="Egita Sudakova" userId="S::egita.sudakova@sif.gov.lv::d86389ea-8b1f-458b-aee2-14cd53869bde" providerId="AD" clId="Web-{303FFA8E-6A56-F439-B08A-72CF55C330AD}" dt="2025-10-07T13:18:55.932" v="224" actId="1076"/>
          <ac:picMkLst>
            <pc:docMk/>
            <pc:sldMk cId="3999293921" sldId="433"/>
            <ac:picMk id="10" creationId="{85511AD5-CD4B-B4FE-FAB8-EB3C558EFFCB}"/>
          </ac:picMkLst>
        </pc:picChg>
      </pc:sldChg>
    </pc:docChg>
  </pc:docChgLst>
  <pc:docChgLst>
    <pc:chgData name="Ieva Plūme" userId="7738b998-e9f0-42d0-a9d7-68268d45d4ad" providerId="ADAL" clId="{EC922035-12B5-49AA-B34C-9F21DC1E4B46}"/>
    <pc:docChg chg="modSld">
      <pc:chgData name="Ieva Plūme" userId="7738b998-e9f0-42d0-a9d7-68268d45d4ad" providerId="ADAL" clId="{EC922035-12B5-49AA-B34C-9F21DC1E4B46}" dt="2025-09-18T07:37:05.841" v="30" actId="20577"/>
      <pc:docMkLst>
        <pc:docMk/>
      </pc:docMkLst>
      <pc:sldChg chg="modSp mod">
        <pc:chgData name="Ieva Plūme" userId="7738b998-e9f0-42d0-a9d7-68268d45d4ad" providerId="ADAL" clId="{EC922035-12B5-49AA-B34C-9F21DC1E4B46}" dt="2025-09-18T07:37:05.841" v="30" actId="20577"/>
        <pc:sldMkLst>
          <pc:docMk/>
          <pc:sldMk cId="2177935234" sldId="383"/>
        </pc:sldMkLst>
        <pc:spChg chg="mod">
          <ac:chgData name="Ieva Plūme" userId="7738b998-e9f0-42d0-a9d7-68268d45d4ad" providerId="ADAL" clId="{EC922035-12B5-49AA-B34C-9F21DC1E4B46}" dt="2025-09-18T07:37:05.841" v="30" actId="20577"/>
          <ac:spMkLst>
            <pc:docMk/>
            <pc:sldMk cId="2177935234" sldId="383"/>
            <ac:spMk id="2" creationId="{88B0EFC6-5A9E-B54C-ABB4-A013046ACD30}"/>
          </ac:spMkLst>
        </pc:spChg>
      </pc:sldChg>
    </pc:docChg>
  </pc:docChgLst>
  <pc:docChgLst>
    <pc:chgData name="Elīza Laķe" userId="b0a858b5-8863-41a8-8975-fc8f8b90e6c3" providerId="ADAL" clId="{B157494A-7B25-4C87-B075-D0D329F21197}"/>
    <pc:docChg chg="undo custSel addSld delSld modSld sldOrd">
      <pc:chgData name="Elīza Laķe" userId="b0a858b5-8863-41a8-8975-fc8f8b90e6c3" providerId="ADAL" clId="{B157494A-7B25-4C87-B075-D0D329F21197}" dt="2025-09-17T14:46:46.053" v="1093" actId="1076"/>
      <pc:docMkLst>
        <pc:docMk/>
      </pc:docMkLst>
      <pc:sldChg chg="modSp add mod">
        <pc:chgData name="Elīza Laķe" userId="b0a858b5-8863-41a8-8975-fc8f8b90e6c3" providerId="ADAL" clId="{B157494A-7B25-4C87-B075-D0D329F21197}" dt="2025-09-17T14:09:24.755" v="568" actId="20577"/>
        <pc:sldMkLst>
          <pc:docMk/>
          <pc:sldMk cId="3913448798" sldId="268"/>
        </pc:sldMkLst>
        <pc:spChg chg="mod">
          <ac:chgData name="Elīza Laķe" userId="b0a858b5-8863-41a8-8975-fc8f8b90e6c3" providerId="ADAL" clId="{B157494A-7B25-4C87-B075-D0D329F21197}" dt="2025-09-17T14:09:24.755" v="568" actId="20577"/>
          <ac:spMkLst>
            <pc:docMk/>
            <pc:sldMk cId="3913448798" sldId="268"/>
            <ac:spMk id="2" creationId="{03010E38-542A-BF46-8379-D40FB84C6721}"/>
          </ac:spMkLst>
        </pc:spChg>
      </pc:sldChg>
      <pc:sldChg chg="addSp delSp modSp mod">
        <pc:chgData name="Elīza Laķe" userId="b0a858b5-8863-41a8-8975-fc8f8b90e6c3" providerId="ADAL" clId="{B157494A-7B25-4C87-B075-D0D329F21197}" dt="2025-09-17T14:31:34.769" v="975" actId="2711"/>
        <pc:sldMkLst>
          <pc:docMk/>
          <pc:sldMk cId="2470691541" sldId="366"/>
        </pc:sldMkLst>
        <pc:spChg chg="mod">
          <ac:chgData name="Elīza Laķe" userId="b0a858b5-8863-41a8-8975-fc8f8b90e6c3" providerId="ADAL" clId="{B157494A-7B25-4C87-B075-D0D329F21197}" dt="2025-09-17T14:30:59.436" v="969" actId="404"/>
          <ac:spMkLst>
            <pc:docMk/>
            <pc:sldMk cId="2470691541" sldId="366"/>
            <ac:spMk id="2" creationId="{4E93B9A7-6AB9-2C4D-A4A1-26DE674AE843}"/>
          </ac:spMkLst>
        </pc:spChg>
        <pc:spChg chg="add mod">
          <ac:chgData name="Elīza Laķe" userId="b0a858b5-8863-41a8-8975-fc8f8b90e6c3" providerId="ADAL" clId="{B157494A-7B25-4C87-B075-D0D329F21197}" dt="2025-09-17T14:30:44.286" v="967" actId="1076"/>
          <ac:spMkLst>
            <pc:docMk/>
            <pc:sldMk cId="2470691541" sldId="366"/>
            <ac:spMk id="3" creationId="{4DD02157-1E32-6525-42D7-81089332C23A}"/>
          </ac:spMkLst>
        </pc:spChg>
        <pc:spChg chg="mod">
          <ac:chgData name="Elīza Laķe" userId="b0a858b5-8863-41a8-8975-fc8f8b90e6c3" providerId="ADAL" clId="{B157494A-7B25-4C87-B075-D0D329F21197}" dt="2025-09-17T14:31:19.984" v="972" actId="2711"/>
          <ac:spMkLst>
            <pc:docMk/>
            <pc:sldMk cId="2470691541" sldId="366"/>
            <ac:spMk id="12" creationId="{4612C6BA-D2EF-4E46-89B0-B4465AC9CF76}"/>
          </ac:spMkLst>
        </pc:spChg>
        <pc:spChg chg="mod">
          <ac:chgData name="Elīza Laķe" userId="b0a858b5-8863-41a8-8975-fc8f8b90e6c3" providerId="ADAL" clId="{B157494A-7B25-4C87-B075-D0D329F21197}" dt="2025-09-17T14:31:14.560" v="971" actId="2711"/>
          <ac:spMkLst>
            <pc:docMk/>
            <pc:sldMk cId="2470691541" sldId="366"/>
            <ac:spMk id="15" creationId="{184FD6F7-F416-4805-AA50-36167293484D}"/>
          </ac:spMkLst>
        </pc:spChg>
        <pc:spChg chg="mod">
          <ac:chgData name="Elīza Laķe" userId="b0a858b5-8863-41a8-8975-fc8f8b90e6c3" providerId="ADAL" clId="{B157494A-7B25-4C87-B075-D0D329F21197}" dt="2025-09-17T14:31:25.428" v="973" actId="2711"/>
          <ac:spMkLst>
            <pc:docMk/>
            <pc:sldMk cId="2470691541" sldId="366"/>
            <ac:spMk id="16" creationId="{EB8B6125-DC5F-49DD-A90F-B6FE133C7A0A}"/>
          </ac:spMkLst>
        </pc:spChg>
        <pc:spChg chg="mod">
          <ac:chgData name="Elīza Laķe" userId="b0a858b5-8863-41a8-8975-fc8f8b90e6c3" providerId="ADAL" clId="{B157494A-7B25-4C87-B075-D0D329F21197}" dt="2025-09-17T14:31:30.172" v="974" actId="2711"/>
          <ac:spMkLst>
            <pc:docMk/>
            <pc:sldMk cId="2470691541" sldId="366"/>
            <ac:spMk id="17" creationId="{F301EF54-85F1-4260-BF7B-B451A1234435}"/>
          </ac:spMkLst>
        </pc:spChg>
        <pc:spChg chg="mod">
          <ac:chgData name="Elīza Laķe" userId="b0a858b5-8863-41a8-8975-fc8f8b90e6c3" providerId="ADAL" clId="{B157494A-7B25-4C87-B075-D0D329F21197}" dt="2025-09-17T14:31:34.769" v="975" actId="2711"/>
          <ac:spMkLst>
            <pc:docMk/>
            <pc:sldMk cId="2470691541" sldId="366"/>
            <ac:spMk id="19" creationId="{720BDF49-4BA1-423B-A50B-56F38FFDCE93}"/>
          </ac:spMkLst>
        </pc:spChg>
        <pc:graphicFrameChg chg="mod">
          <ac:chgData name="Elīza Laķe" userId="b0a858b5-8863-41a8-8975-fc8f8b90e6c3" providerId="ADAL" clId="{B157494A-7B25-4C87-B075-D0D329F21197}" dt="2025-09-17T14:30:14.547" v="962" actId="2711"/>
          <ac:graphicFrameMkLst>
            <pc:docMk/>
            <pc:sldMk cId="2470691541" sldId="366"/>
            <ac:graphicFrameMk id="11" creationId="{0661F144-01E6-4CBE-953D-C0A70E98D366}"/>
          </ac:graphicFrameMkLst>
        </pc:graphicFrameChg>
      </pc:sldChg>
      <pc:sldChg chg="modSp add del mod">
        <pc:chgData name="Elīza Laķe" userId="b0a858b5-8863-41a8-8975-fc8f8b90e6c3" providerId="ADAL" clId="{B157494A-7B25-4C87-B075-D0D329F21197}" dt="2025-09-17T13:10:03.076" v="21" actId="113"/>
        <pc:sldMkLst>
          <pc:docMk/>
          <pc:sldMk cId="2177935234" sldId="383"/>
        </pc:sldMkLst>
        <pc:spChg chg="mod">
          <ac:chgData name="Elīza Laķe" userId="b0a858b5-8863-41a8-8975-fc8f8b90e6c3" providerId="ADAL" clId="{B157494A-7B25-4C87-B075-D0D329F21197}" dt="2025-09-17T13:09:46.068" v="19" actId="20577"/>
          <ac:spMkLst>
            <pc:docMk/>
            <pc:sldMk cId="2177935234" sldId="383"/>
            <ac:spMk id="2" creationId="{88B0EFC6-5A9E-B54C-ABB4-A013046ACD30}"/>
          </ac:spMkLst>
        </pc:spChg>
        <pc:spChg chg="mod">
          <ac:chgData name="Elīza Laķe" userId="b0a858b5-8863-41a8-8975-fc8f8b90e6c3" providerId="ADAL" clId="{B157494A-7B25-4C87-B075-D0D329F21197}" dt="2025-09-17T13:10:03.076" v="21" actId="113"/>
          <ac:spMkLst>
            <pc:docMk/>
            <pc:sldMk cId="2177935234" sldId="383"/>
            <ac:spMk id="3" creationId="{035F0F37-9C6D-B84E-A4D1-15B38701CC50}"/>
          </ac:spMkLst>
        </pc:spChg>
      </pc:sldChg>
      <pc:sldChg chg="addSp delSp modSp new mod modClrScheme chgLayout">
        <pc:chgData name="Elīza Laķe" userId="b0a858b5-8863-41a8-8975-fc8f8b90e6c3" providerId="ADAL" clId="{B157494A-7B25-4C87-B075-D0D329F21197}" dt="2025-09-17T14:46:46.053" v="1093" actId="1076"/>
        <pc:sldMkLst>
          <pc:docMk/>
          <pc:sldMk cId="2982405117" sldId="407"/>
        </pc:sldMkLst>
        <pc:spChg chg="mod">
          <ac:chgData name="Elīza Laķe" userId="b0a858b5-8863-41a8-8975-fc8f8b90e6c3" providerId="ADAL" clId="{B157494A-7B25-4C87-B075-D0D329F21197}" dt="2025-09-17T14:37:15.479" v="1029" actId="14100"/>
          <ac:spMkLst>
            <pc:docMk/>
            <pc:sldMk cId="2982405117" sldId="407"/>
            <ac:spMk id="2" creationId="{95433181-D901-AE26-ECBA-445AA319B923}"/>
          </ac:spMkLst>
        </pc:spChg>
        <pc:spChg chg="mod">
          <ac:chgData name="Elīza Laķe" userId="b0a858b5-8863-41a8-8975-fc8f8b90e6c3" providerId="ADAL" clId="{B157494A-7B25-4C87-B075-D0D329F21197}" dt="2025-09-17T14:40:52.749" v="1048" actId="113"/>
          <ac:spMkLst>
            <pc:docMk/>
            <pc:sldMk cId="2982405117" sldId="407"/>
            <ac:spMk id="3" creationId="{A1554BDE-EAF9-1256-F439-3C499C288E2E}"/>
          </ac:spMkLst>
        </pc:spChg>
        <pc:spChg chg="mod">
          <ac:chgData name="Elīza Laķe" userId="b0a858b5-8863-41a8-8975-fc8f8b90e6c3" providerId="ADAL" clId="{B157494A-7B25-4C87-B075-D0D329F21197}" dt="2025-09-17T14:36:10.429" v="1016" actId="26606"/>
          <ac:spMkLst>
            <pc:docMk/>
            <pc:sldMk cId="2982405117" sldId="407"/>
            <ac:spMk id="5" creationId="{A37A36FD-2F27-FE4E-6475-03E2DF1FF2F5}"/>
          </ac:spMkLst>
        </pc:spChg>
        <pc:spChg chg="mod">
          <ac:chgData name="Elīza Laķe" userId="b0a858b5-8863-41a8-8975-fc8f8b90e6c3" providerId="ADAL" clId="{B157494A-7B25-4C87-B075-D0D329F21197}" dt="2025-09-17T14:36:10.429" v="1016" actId="26606"/>
          <ac:spMkLst>
            <pc:docMk/>
            <pc:sldMk cId="2982405117" sldId="407"/>
            <ac:spMk id="6" creationId="{F033E9BE-50AA-E19C-77C1-9D8D84FC4BBE}"/>
          </ac:spMkLst>
        </pc:spChg>
        <pc:spChg chg="add mod ord">
          <ac:chgData name="Elīza Laķe" userId="b0a858b5-8863-41a8-8975-fc8f8b90e6c3" providerId="ADAL" clId="{B157494A-7B25-4C87-B075-D0D329F21197}" dt="2025-09-17T14:36:10.429" v="1016" actId="26606"/>
          <ac:spMkLst>
            <pc:docMk/>
            <pc:sldMk cId="2982405117" sldId="407"/>
            <ac:spMk id="8" creationId="{98927772-3C5F-AB7C-ECF8-9F2392535EEC}"/>
          </ac:spMkLst>
        </pc:spChg>
        <pc:picChg chg="add mod ord">
          <ac:chgData name="Elīza Laķe" userId="b0a858b5-8863-41a8-8975-fc8f8b90e6c3" providerId="ADAL" clId="{B157494A-7B25-4C87-B075-D0D329F21197}" dt="2025-09-17T14:46:46.053" v="1093" actId="1076"/>
          <ac:picMkLst>
            <pc:docMk/>
            <pc:sldMk cId="2982405117" sldId="407"/>
            <ac:picMk id="10" creationId="{AA71F2CE-5CF5-F71A-BE31-D9CC39DD41CF}"/>
          </ac:picMkLst>
        </pc:picChg>
      </pc:sldChg>
      <pc:sldChg chg="addSp delSp modSp new mod">
        <pc:chgData name="Elīza Laķe" userId="b0a858b5-8863-41a8-8975-fc8f8b90e6c3" providerId="ADAL" clId="{B157494A-7B25-4C87-B075-D0D329F21197}" dt="2025-09-17T14:39:22.139" v="1039" actId="1076"/>
        <pc:sldMkLst>
          <pc:docMk/>
          <pc:sldMk cId="3571987386" sldId="408"/>
        </pc:sldMkLst>
        <pc:spChg chg="mod">
          <ac:chgData name="Elīza Laķe" userId="b0a858b5-8863-41a8-8975-fc8f8b90e6c3" providerId="ADAL" clId="{B157494A-7B25-4C87-B075-D0D329F21197}" dt="2025-09-17T14:39:19.894" v="1038" actId="1076"/>
          <ac:spMkLst>
            <pc:docMk/>
            <pc:sldMk cId="3571987386" sldId="408"/>
            <ac:spMk id="2" creationId="{DB1C3D62-00FE-DDBB-E749-E9440BD92ED9}"/>
          </ac:spMkLst>
        </pc:spChg>
        <pc:spChg chg="mod">
          <ac:chgData name="Elīza Laķe" userId="b0a858b5-8863-41a8-8975-fc8f8b90e6c3" providerId="ADAL" clId="{B157494A-7B25-4C87-B075-D0D329F21197}" dt="2025-09-17T14:38:51.545" v="1034" actId="20577"/>
          <ac:spMkLst>
            <pc:docMk/>
            <pc:sldMk cId="3571987386" sldId="408"/>
            <ac:spMk id="6" creationId="{2A82E00C-8B5B-8435-7742-6357442247E0}"/>
          </ac:spMkLst>
        </pc:spChg>
        <pc:spChg chg="add mod">
          <ac:chgData name="Elīza Laķe" userId="b0a858b5-8863-41a8-8975-fc8f8b90e6c3" providerId="ADAL" clId="{B157494A-7B25-4C87-B075-D0D329F21197}" dt="2025-09-17T13:21:00.657" v="95"/>
          <ac:spMkLst>
            <pc:docMk/>
            <pc:sldMk cId="3571987386" sldId="408"/>
            <ac:spMk id="7" creationId="{B562748C-EB07-9828-DC0E-A65D31A62A52}"/>
          </ac:spMkLst>
        </pc:spChg>
        <pc:picChg chg="add mod">
          <ac:chgData name="Elīza Laķe" userId="b0a858b5-8863-41a8-8975-fc8f8b90e6c3" providerId="ADAL" clId="{B157494A-7B25-4C87-B075-D0D329F21197}" dt="2025-09-17T14:39:22.139" v="1039" actId="1076"/>
          <ac:picMkLst>
            <pc:docMk/>
            <pc:sldMk cId="3571987386" sldId="408"/>
            <ac:picMk id="11" creationId="{FD56B477-92AB-B32B-610E-875216F0E8B9}"/>
          </ac:picMkLst>
        </pc:picChg>
      </pc:sldChg>
      <pc:sldChg chg="addSp delSp modSp new mod modClrScheme chgLayout">
        <pc:chgData name="Elīza Laķe" userId="b0a858b5-8863-41a8-8975-fc8f8b90e6c3" providerId="ADAL" clId="{B157494A-7B25-4C87-B075-D0D329F21197}" dt="2025-09-17T14:40:08.383" v="1043" actId="1076"/>
        <pc:sldMkLst>
          <pc:docMk/>
          <pc:sldMk cId="688503653" sldId="410"/>
        </pc:sldMkLst>
        <pc:spChg chg="mod">
          <ac:chgData name="Elīza Laķe" userId="b0a858b5-8863-41a8-8975-fc8f8b90e6c3" providerId="ADAL" clId="{B157494A-7B25-4C87-B075-D0D329F21197}" dt="2025-09-17T14:39:53.561" v="1041" actId="26606"/>
          <ac:spMkLst>
            <pc:docMk/>
            <pc:sldMk cId="688503653" sldId="410"/>
            <ac:spMk id="2" creationId="{038E9217-CFB0-3FD4-A702-031FA70C1F60}"/>
          </ac:spMkLst>
        </pc:spChg>
        <pc:spChg chg="mod ord">
          <ac:chgData name="Elīza Laķe" userId="b0a858b5-8863-41a8-8975-fc8f8b90e6c3" providerId="ADAL" clId="{B157494A-7B25-4C87-B075-D0D329F21197}" dt="2025-09-17T14:39:53.561" v="1041" actId="26606"/>
          <ac:spMkLst>
            <pc:docMk/>
            <pc:sldMk cId="688503653" sldId="410"/>
            <ac:spMk id="4" creationId="{BBBD28C1-D3BF-7B1F-04C9-C88CF1B4122E}"/>
          </ac:spMkLst>
        </pc:spChg>
        <pc:spChg chg="mod ord">
          <ac:chgData name="Elīza Laķe" userId="b0a858b5-8863-41a8-8975-fc8f8b90e6c3" providerId="ADAL" clId="{B157494A-7B25-4C87-B075-D0D329F21197}" dt="2025-09-17T14:39:53.561" v="1041" actId="26606"/>
          <ac:spMkLst>
            <pc:docMk/>
            <pc:sldMk cId="688503653" sldId="410"/>
            <ac:spMk id="5" creationId="{F50E75FB-8137-A7A2-EFFA-B20ED1D061F9}"/>
          </ac:spMkLst>
        </pc:spChg>
        <pc:spChg chg="mod">
          <ac:chgData name="Elīza Laķe" userId="b0a858b5-8863-41a8-8975-fc8f8b90e6c3" providerId="ADAL" clId="{B157494A-7B25-4C87-B075-D0D329F21197}" dt="2025-09-17T14:40:08.383" v="1043" actId="1076"/>
          <ac:spMkLst>
            <pc:docMk/>
            <pc:sldMk cId="688503653" sldId="410"/>
            <ac:spMk id="7" creationId="{21D3C0AC-349F-3183-8E2D-6CF030780B73}"/>
          </ac:spMkLst>
        </pc:spChg>
        <pc:spChg chg="add mod">
          <ac:chgData name="Elīza Laķe" userId="b0a858b5-8863-41a8-8975-fc8f8b90e6c3" providerId="ADAL" clId="{B157494A-7B25-4C87-B075-D0D329F21197}" dt="2025-09-17T14:39:53.561" v="1041" actId="26606"/>
          <ac:spMkLst>
            <pc:docMk/>
            <pc:sldMk cId="688503653" sldId="410"/>
            <ac:spMk id="8" creationId="{17B531EC-681F-F3A2-A4BC-9BB0005994F8}"/>
          </ac:spMkLst>
        </pc:spChg>
        <pc:picChg chg="add mod ord">
          <ac:chgData name="Elīza Laķe" userId="b0a858b5-8863-41a8-8975-fc8f8b90e6c3" providerId="ADAL" clId="{B157494A-7B25-4C87-B075-D0D329F21197}" dt="2025-09-17T14:39:53.561" v="1041" actId="26606"/>
          <ac:picMkLst>
            <pc:docMk/>
            <pc:sldMk cId="688503653" sldId="410"/>
            <ac:picMk id="10" creationId="{64E6A69E-FC5C-5E60-D145-5D89E4CEBB8B}"/>
          </ac:picMkLst>
        </pc:picChg>
      </pc:sldChg>
      <pc:sldChg chg="addSp delSp modSp new mod">
        <pc:chgData name="Elīza Laķe" userId="b0a858b5-8863-41a8-8975-fc8f8b90e6c3" providerId="ADAL" clId="{B157494A-7B25-4C87-B075-D0D329F21197}" dt="2025-09-17T13:35:16.815" v="291" actId="1076"/>
        <pc:sldMkLst>
          <pc:docMk/>
          <pc:sldMk cId="4074291967" sldId="414"/>
        </pc:sldMkLst>
        <pc:spChg chg="mod">
          <ac:chgData name="Elīza Laķe" userId="b0a858b5-8863-41a8-8975-fc8f8b90e6c3" providerId="ADAL" clId="{B157494A-7B25-4C87-B075-D0D329F21197}" dt="2025-09-17T13:31:18.111" v="275" actId="20577"/>
          <ac:spMkLst>
            <pc:docMk/>
            <pc:sldMk cId="4074291967" sldId="414"/>
            <ac:spMk id="2" creationId="{F500A170-08AC-71E7-2FBF-4EE541F8B44D}"/>
          </ac:spMkLst>
        </pc:spChg>
        <pc:spChg chg="mod">
          <ac:chgData name="Elīza Laķe" userId="b0a858b5-8863-41a8-8975-fc8f8b90e6c3" providerId="ADAL" clId="{B157494A-7B25-4C87-B075-D0D329F21197}" dt="2025-09-17T13:35:16.815" v="291" actId="1076"/>
          <ac:spMkLst>
            <pc:docMk/>
            <pc:sldMk cId="4074291967" sldId="414"/>
            <ac:spMk id="3" creationId="{E85CAE7F-76A5-6D2B-C1F6-6A735E2D9AB7}"/>
          </ac:spMkLst>
        </pc:spChg>
        <pc:spChg chg="add mod">
          <ac:chgData name="Elīza Laķe" userId="b0a858b5-8863-41a8-8975-fc8f8b90e6c3" providerId="ADAL" clId="{B157494A-7B25-4C87-B075-D0D329F21197}" dt="2025-09-17T13:29:02.365" v="232"/>
          <ac:spMkLst>
            <pc:docMk/>
            <pc:sldMk cId="4074291967" sldId="414"/>
            <ac:spMk id="7" creationId="{228166AA-299F-E67F-AA2C-4475C68F73E5}"/>
          </ac:spMkLst>
        </pc:spChg>
      </pc:sldChg>
      <pc:sldChg chg="addSp delSp modSp new mod modClrScheme chgLayout">
        <pc:chgData name="Elīza Laķe" userId="b0a858b5-8863-41a8-8975-fc8f8b90e6c3" providerId="ADAL" clId="{B157494A-7B25-4C87-B075-D0D329F21197}" dt="2025-09-17T14:42:55.351" v="1066" actId="1076"/>
        <pc:sldMkLst>
          <pc:docMk/>
          <pc:sldMk cId="3917725387" sldId="415"/>
        </pc:sldMkLst>
        <pc:spChg chg="mod">
          <ac:chgData name="Elīza Laķe" userId="b0a858b5-8863-41a8-8975-fc8f8b90e6c3" providerId="ADAL" clId="{B157494A-7B25-4C87-B075-D0D329F21197}" dt="2025-09-17T14:41:39.579" v="1050" actId="26606"/>
          <ac:spMkLst>
            <pc:docMk/>
            <pc:sldMk cId="3917725387" sldId="415"/>
            <ac:spMk id="4" creationId="{7D1DF01E-B764-619F-DD3F-94900F54CA94}"/>
          </ac:spMkLst>
        </pc:spChg>
        <pc:spChg chg="mod">
          <ac:chgData name="Elīza Laķe" userId="b0a858b5-8863-41a8-8975-fc8f8b90e6c3" providerId="ADAL" clId="{B157494A-7B25-4C87-B075-D0D329F21197}" dt="2025-09-17T14:41:39.579" v="1050" actId="26606"/>
          <ac:spMkLst>
            <pc:docMk/>
            <pc:sldMk cId="3917725387" sldId="415"/>
            <ac:spMk id="5" creationId="{E1A666CC-124B-BE35-B101-57A6DA054A9E}"/>
          </ac:spMkLst>
        </pc:spChg>
        <pc:spChg chg="mod ord">
          <ac:chgData name="Elīza Laķe" userId="b0a858b5-8863-41a8-8975-fc8f8b90e6c3" providerId="ADAL" clId="{B157494A-7B25-4C87-B075-D0D329F21197}" dt="2025-09-17T14:42:49.269" v="1065" actId="14100"/>
          <ac:spMkLst>
            <pc:docMk/>
            <pc:sldMk cId="3917725387" sldId="415"/>
            <ac:spMk id="6" creationId="{BC3B350E-69DF-FF15-5EEB-00A441A17690}"/>
          </ac:spMkLst>
        </pc:spChg>
        <pc:spChg chg="add mod ord">
          <ac:chgData name="Elīza Laķe" userId="b0a858b5-8863-41a8-8975-fc8f8b90e6c3" providerId="ADAL" clId="{B157494A-7B25-4C87-B075-D0D329F21197}" dt="2025-09-17T14:41:39.579" v="1050" actId="26606"/>
          <ac:spMkLst>
            <pc:docMk/>
            <pc:sldMk cId="3917725387" sldId="415"/>
            <ac:spMk id="7" creationId="{E9B6012A-0372-3AC6-D5DD-C6ACE7A94C9A}"/>
          </ac:spMkLst>
        </pc:spChg>
        <pc:picChg chg="add mod">
          <ac:chgData name="Elīza Laķe" userId="b0a858b5-8863-41a8-8975-fc8f8b90e6c3" providerId="ADAL" clId="{B157494A-7B25-4C87-B075-D0D329F21197}" dt="2025-09-17T14:42:55.351" v="1066" actId="1076"/>
          <ac:picMkLst>
            <pc:docMk/>
            <pc:sldMk cId="3917725387" sldId="415"/>
            <ac:picMk id="9" creationId="{DB7B940C-7E76-96C4-A384-6B25838BC309}"/>
          </ac:picMkLst>
        </pc:picChg>
      </pc:sldChg>
      <pc:sldChg chg="addSp delSp modSp new mod">
        <pc:chgData name="Elīza Laķe" userId="b0a858b5-8863-41a8-8975-fc8f8b90e6c3" providerId="ADAL" clId="{B157494A-7B25-4C87-B075-D0D329F21197}" dt="2025-09-17T14:44:57.993" v="1083" actId="14100"/>
        <pc:sldMkLst>
          <pc:docMk/>
          <pc:sldMk cId="659282883" sldId="417"/>
        </pc:sldMkLst>
        <pc:spChg chg="add del mod">
          <ac:chgData name="Elīza Laķe" userId="b0a858b5-8863-41a8-8975-fc8f8b90e6c3" providerId="ADAL" clId="{B157494A-7B25-4C87-B075-D0D329F21197}" dt="2025-09-17T13:45:17.143" v="365" actId="21"/>
          <ac:spMkLst>
            <pc:docMk/>
            <pc:sldMk cId="659282883" sldId="417"/>
            <ac:spMk id="2" creationId="{784364BD-A1F2-1317-FA6A-FFE8E032CEE4}"/>
          </ac:spMkLst>
        </pc:spChg>
        <pc:spChg chg="mod">
          <ac:chgData name="Elīza Laķe" userId="b0a858b5-8863-41a8-8975-fc8f8b90e6c3" providerId="ADAL" clId="{B157494A-7B25-4C87-B075-D0D329F21197}" dt="2025-09-17T13:45:01.518" v="361" actId="1076"/>
          <ac:spMkLst>
            <pc:docMk/>
            <pc:sldMk cId="659282883" sldId="417"/>
            <ac:spMk id="3" creationId="{6428B5C8-9D66-C57D-B8AE-5757BDF002E5}"/>
          </ac:spMkLst>
        </pc:spChg>
        <pc:spChg chg="mod">
          <ac:chgData name="Elīza Laķe" userId="b0a858b5-8863-41a8-8975-fc8f8b90e6c3" providerId="ADAL" clId="{B157494A-7B25-4C87-B075-D0D329F21197}" dt="2025-09-17T13:48:45.145" v="400" actId="1076"/>
          <ac:spMkLst>
            <pc:docMk/>
            <pc:sldMk cId="659282883" sldId="417"/>
            <ac:spMk id="4" creationId="{67F5F437-FF0D-AE88-C7D1-EA521865DCF8}"/>
          </ac:spMkLst>
        </pc:spChg>
        <pc:spChg chg="mod">
          <ac:chgData name="Elīza Laķe" userId="b0a858b5-8863-41a8-8975-fc8f8b90e6c3" providerId="ADAL" clId="{B157494A-7B25-4C87-B075-D0D329F21197}" dt="2025-09-17T13:48:49.643" v="401" actId="1076"/>
          <ac:spMkLst>
            <pc:docMk/>
            <pc:sldMk cId="659282883" sldId="417"/>
            <ac:spMk id="5" creationId="{CD8AC656-0CBF-4E88-863B-97D5749B7688}"/>
          </ac:spMkLst>
        </pc:spChg>
        <pc:spChg chg="mod">
          <ac:chgData name="Elīza Laķe" userId="b0a858b5-8863-41a8-8975-fc8f8b90e6c3" providerId="ADAL" clId="{B157494A-7B25-4C87-B075-D0D329F21197}" dt="2025-09-17T14:44:57.993" v="1083" actId="14100"/>
          <ac:spMkLst>
            <pc:docMk/>
            <pc:sldMk cId="659282883" sldId="417"/>
            <ac:spMk id="9" creationId="{ACCD4305-0221-D05F-5AF1-A15AEE3C50BA}"/>
          </ac:spMkLst>
        </pc:spChg>
        <pc:spChg chg="add mod">
          <ac:chgData name="Elīza Laķe" userId="b0a858b5-8863-41a8-8975-fc8f8b90e6c3" providerId="ADAL" clId="{B157494A-7B25-4C87-B075-D0D329F21197}" dt="2025-09-17T13:48:25.845" v="396" actId="255"/>
          <ac:spMkLst>
            <pc:docMk/>
            <pc:sldMk cId="659282883" sldId="417"/>
            <ac:spMk id="10" creationId="{254DC36F-8D09-FF73-B81E-302037DE9879}"/>
          </ac:spMkLst>
        </pc:spChg>
        <pc:spChg chg="add mod">
          <ac:chgData name="Elīza Laķe" userId="b0a858b5-8863-41a8-8975-fc8f8b90e6c3" providerId="ADAL" clId="{B157494A-7B25-4C87-B075-D0D329F21197}" dt="2025-09-17T13:46:57.915" v="389" actId="1076"/>
          <ac:spMkLst>
            <pc:docMk/>
            <pc:sldMk cId="659282883" sldId="417"/>
            <ac:spMk id="13" creationId="{85981FB1-B877-A8A7-E62F-61EB99E387D7}"/>
          </ac:spMkLst>
        </pc:spChg>
        <pc:spChg chg="add mod">
          <ac:chgData name="Elīza Laķe" userId="b0a858b5-8863-41a8-8975-fc8f8b90e6c3" providerId="ADAL" clId="{B157494A-7B25-4C87-B075-D0D329F21197}" dt="2025-09-17T13:48:36.966" v="399"/>
          <ac:spMkLst>
            <pc:docMk/>
            <pc:sldMk cId="659282883" sldId="417"/>
            <ac:spMk id="14" creationId="{5D1ADBE1-513C-8D31-398A-F92F4A65E1C8}"/>
          </ac:spMkLst>
        </pc:spChg>
      </pc:sldChg>
      <pc:sldChg chg="addSp delSp modSp add mod">
        <pc:chgData name="Elīza Laķe" userId="b0a858b5-8863-41a8-8975-fc8f8b90e6c3" providerId="ADAL" clId="{B157494A-7B25-4C87-B075-D0D329F21197}" dt="2025-09-17T13:50:29.066" v="421" actId="12"/>
        <pc:sldMkLst>
          <pc:docMk/>
          <pc:sldMk cId="1996257950" sldId="418"/>
        </pc:sldMkLst>
        <pc:spChg chg="mod">
          <ac:chgData name="Elīza Laķe" userId="b0a858b5-8863-41a8-8975-fc8f8b90e6c3" providerId="ADAL" clId="{B157494A-7B25-4C87-B075-D0D329F21197}" dt="2025-09-17T13:50:29.066" v="421" actId="12"/>
          <ac:spMkLst>
            <pc:docMk/>
            <pc:sldMk cId="1996257950" sldId="418"/>
            <ac:spMk id="3" creationId="{B61C22EC-6152-B406-FC35-E3AB085A06CA}"/>
          </ac:spMkLst>
        </pc:spChg>
        <pc:spChg chg="mod">
          <ac:chgData name="Elīza Laķe" userId="b0a858b5-8863-41a8-8975-fc8f8b90e6c3" providerId="ADAL" clId="{B157494A-7B25-4C87-B075-D0D329F21197}" dt="2025-09-17T13:50:25.361" v="420" actId="1076"/>
          <ac:spMkLst>
            <pc:docMk/>
            <pc:sldMk cId="1996257950" sldId="418"/>
            <ac:spMk id="9" creationId="{6D48C025-7C90-0AAD-405D-273312A47488}"/>
          </ac:spMkLst>
        </pc:spChg>
      </pc:sldChg>
      <pc:sldChg chg="modSp add mod">
        <pc:chgData name="Elīza Laķe" userId="b0a858b5-8863-41a8-8975-fc8f8b90e6c3" providerId="ADAL" clId="{B157494A-7B25-4C87-B075-D0D329F21197}" dt="2025-09-17T13:52:04.644" v="441" actId="1076"/>
        <pc:sldMkLst>
          <pc:docMk/>
          <pc:sldMk cId="2483025627" sldId="419"/>
        </pc:sldMkLst>
        <pc:spChg chg="mod">
          <ac:chgData name="Elīza Laķe" userId="b0a858b5-8863-41a8-8975-fc8f8b90e6c3" providerId="ADAL" clId="{B157494A-7B25-4C87-B075-D0D329F21197}" dt="2025-09-17T13:52:04.644" v="441" actId="1076"/>
          <ac:spMkLst>
            <pc:docMk/>
            <pc:sldMk cId="2483025627" sldId="419"/>
            <ac:spMk id="3" creationId="{9EA4CE38-7D0E-836E-06F0-70DEA69A525A}"/>
          </ac:spMkLst>
        </pc:spChg>
      </pc:sldChg>
      <pc:sldChg chg="addSp delSp modSp new mod">
        <pc:chgData name="Elīza Laķe" userId="b0a858b5-8863-41a8-8975-fc8f8b90e6c3" providerId="ADAL" clId="{B157494A-7B25-4C87-B075-D0D329F21197}" dt="2025-09-17T13:54:56.859" v="457" actId="12"/>
        <pc:sldMkLst>
          <pc:docMk/>
          <pc:sldMk cId="566257394" sldId="420"/>
        </pc:sldMkLst>
        <pc:spChg chg="mod">
          <ac:chgData name="Elīza Laķe" userId="b0a858b5-8863-41a8-8975-fc8f8b90e6c3" providerId="ADAL" clId="{B157494A-7B25-4C87-B075-D0D329F21197}" dt="2025-09-17T13:52:30.901" v="444"/>
          <ac:spMkLst>
            <pc:docMk/>
            <pc:sldMk cId="566257394" sldId="420"/>
            <ac:spMk id="2" creationId="{E38A175D-5A6F-99D0-AAD6-32E1028DAAEB}"/>
          </ac:spMkLst>
        </pc:spChg>
        <pc:spChg chg="mod">
          <ac:chgData name="Elīza Laķe" userId="b0a858b5-8863-41a8-8975-fc8f8b90e6c3" providerId="ADAL" clId="{B157494A-7B25-4C87-B075-D0D329F21197}" dt="2025-09-17T13:54:56.859" v="457" actId="12"/>
          <ac:spMkLst>
            <pc:docMk/>
            <pc:sldMk cId="566257394" sldId="420"/>
            <ac:spMk id="6" creationId="{8F3F349E-324D-B4F6-6345-878382BCCC19}"/>
          </ac:spMkLst>
        </pc:spChg>
        <pc:spChg chg="add mod">
          <ac:chgData name="Elīza Laķe" userId="b0a858b5-8863-41a8-8975-fc8f8b90e6c3" providerId="ADAL" clId="{B157494A-7B25-4C87-B075-D0D329F21197}" dt="2025-09-17T13:52:50.830" v="447"/>
          <ac:spMkLst>
            <pc:docMk/>
            <pc:sldMk cId="566257394" sldId="420"/>
            <ac:spMk id="7" creationId="{96C5A2FC-E60B-F9B2-C963-2754AA95B937}"/>
          </ac:spMkLst>
        </pc:spChg>
      </pc:sldChg>
      <pc:sldChg chg="addSp modSp add mod ord modClrScheme chgLayout">
        <pc:chgData name="Elīza Laķe" userId="b0a858b5-8863-41a8-8975-fc8f8b90e6c3" providerId="ADAL" clId="{B157494A-7B25-4C87-B075-D0D329F21197}" dt="2025-09-17T14:46:21.473" v="1092"/>
        <pc:sldMkLst>
          <pc:docMk/>
          <pc:sldMk cId="393175880" sldId="421"/>
        </pc:sldMkLst>
        <pc:spChg chg="mod ord">
          <ac:chgData name="Elīza Laķe" userId="b0a858b5-8863-41a8-8975-fc8f8b90e6c3" providerId="ADAL" clId="{B157494A-7B25-4C87-B075-D0D329F21197}" dt="2025-09-17T14:46:09.173" v="1089" actId="26606"/>
          <ac:spMkLst>
            <pc:docMk/>
            <pc:sldMk cId="393175880" sldId="421"/>
            <ac:spMk id="2" creationId="{86697141-5BA6-BE37-65E2-0F00E54ED3F2}"/>
          </ac:spMkLst>
        </pc:spChg>
        <pc:spChg chg="mod">
          <ac:chgData name="Elīza Laķe" userId="b0a858b5-8863-41a8-8975-fc8f8b90e6c3" providerId="ADAL" clId="{B157494A-7B25-4C87-B075-D0D329F21197}" dt="2025-09-17T14:46:09.173" v="1089" actId="26606"/>
          <ac:spMkLst>
            <pc:docMk/>
            <pc:sldMk cId="393175880" sldId="421"/>
            <ac:spMk id="4" creationId="{168251F6-88C5-6814-AD28-31CC855A7FDE}"/>
          </ac:spMkLst>
        </pc:spChg>
        <pc:spChg chg="mod">
          <ac:chgData name="Elīza Laķe" userId="b0a858b5-8863-41a8-8975-fc8f8b90e6c3" providerId="ADAL" clId="{B157494A-7B25-4C87-B075-D0D329F21197}" dt="2025-09-17T14:46:09.173" v="1089" actId="26606"/>
          <ac:spMkLst>
            <pc:docMk/>
            <pc:sldMk cId="393175880" sldId="421"/>
            <ac:spMk id="5" creationId="{C864FF1C-8D01-DF36-CC6C-D2F2C98F11F3}"/>
          </ac:spMkLst>
        </pc:spChg>
        <pc:spChg chg="mod ord">
          <ac:chgData name="Elīza Laķe" userId="b0a858b5-8863-41a8-8975-fc8f8b90e6c3" providerId="ADAL" clId="{B157494A-7B25-4C87-B075-D0D329F21197}" dt="2025-09-17T14:46:17.634" v="1090" actId="208"/>
          <ac:spMkLst>
            <pc:docMk/>
            <pc:sldMk cId="393175880" sldId="421"/>
            <ac:spMk id="6" creationId="{E42BCFE5-B179-CE0E-3B06-0D9783B7C4A2}"/>
          </ac:spMkLst>
        </pc:spChg>
        <pc:spChg chg="mod ord">
          <ac:chgData name="Elīza Laķe" userId="b0a858b5-8863-41a8-8975-fc8f8b90e6c3" providerId="ADAL" clId="{B157494A-7B25-4C87-B075-D0D329F21197}" dt="2025-09-17T14:46:09.173" v="1089" actId="26606"/>
          <ac:spMkLst>
            <pc:docMk/>
            <pc:sldMk cId="393175880" sldId="421"/>
            <ac:spMk id="7" creationId="{4169496D-1235-83D0-93EF-770CB5F1BB95}"/>
          </ac:spMkLst>
        </pc:spChg>
        <pc:picChg chg="add mod">
          <ac:chgData name="Elīza Laķe" userId="b0a858b5-8863-41a8-8975-fc8f8b90e6c3" providerId="ADAL" clId="{B157494A-7B25-4C87-B075-D0D329F21197}" dt="2025-09-17T14:46:09.173" v="1089" actId="26606"/>
          <ac:picMkLst>
            <pc:docMk/>
            <pc:sldMk cId="393175880" sldId="421"/>
            <ac:picMk id="8" creationId="{02E1D97A-0381-CEBE-0223-42C1073BCCE8}"/>
          </ac:picMkLst>
        </pc:picChg>
      </pc:sldChg>
      <pc:sldChg chg="addSp delSp modSp new mod">
        <pc:chgData name="Elīza Laķe" userId="b0a858b5-8863-41a8-8975-fc8f8b90e6c3" providerId="ADAL" clId="{B157494A-7B25-4C87-B075-D0D329F21197}" dt="2025-09-17T13:58:47.470" v="479"/>
        <pc:sldMkLst>
          <pc:docMk/>
          <pc:sldMk cId="3919151884" sldId="422"/>
        </pc:sldMkLst>
      </pc:sldChg>
      <pc:sldChg chg="addSp delSp modSp new mod">
        <pc:chgData name="Elīza Laķe" userId="b0a858b5-8863-41a8-8975-fc8f8b90e6c3" providerId="ADAL" clId="{B157494A-7B25-4C87-B075-D0D329F21197}" dt="2025-09-17T14:17:44.977" v="683" actId="20577"/>
        <pc:sldMkLst>
          <pc:docMk/>
          <pc:sldMk cId="1148064670" sldId="423"/>
        </pc:sldMkLst>
        <pc:spChg chg="mod">
          <ac:chgData name="Elīza Laķe" userId="b0a858b5-8863-41a8-8975-fc8f8b90e6c3" providerId="ADAL" clId="{B157494A-7B25-4C87-B075-D0D329F21197}" dt="2025-09-17T14:01:21.375" v="500" actId="207"/>
          <ac:spMkLst>
            <pc:docMk/>
            <pc:sldMk cId="1148064670" sldId="423"/>
            <ac:spMk id="2" creationId="{1EDA00E1-5EC7-5D71-7AF3-172C68DB97D1}"/>
          </ac:spMkLst>
        </pc:spChg>
        <pc:spChg chg="mod">
          <ac:chgData name="Elīza Laķe" userId="b0a858b5-8863-41a8-8975-fc8f8b90e6c3" providerId="ADAL" clId="{B157494A-7B25-4C87-B075-D0D329F21197}" dt="2025-09-17T14:17:44.977" v="683" actId="20577"/>
          <ac:spMkLst>
            <pc:docMk/>
            <pc:sldMk cId="1148064670" sldId="423"/>
            <ac:spMk id="6" creationId="{DBDBC575-E076-FBC8-3B3B-7AF02014F64A}"/>
          </ac:spMkLst>
        </pc:spChg>
        <pc:spChg chg="add mod">
          <ac:chgData name="Elīza Laķe" userId="b0a858b5-8863-41a8-8975-fc8f8b90e6c3" providerId="ADAL" clId="{B157494A-7B25-4C87-B075-D0D329F21197}" dt="2025-09-17T14:00:52.481" v="497"/>
          <ac:spMkLst>
            <pc:docMk/>
            <pc:sldMk cId="1148064670" sldId="423"/>
            <ac:spMk id="7" creationId="{89951DFB-D28E-FCBA-ED97-AA7FD36EC81F}"/>
          </ac:spMkLst>
        </pc:spChg>
      </pc:sldChg>
      <pc:sldChg chg="addSp delSp modSp new mod">
        <pc:chgData name="Elīza Laķe" userId="b0a858b5-8863-41a8-8975-fc8f8b90e6c3" providerId="ADAL" clId="{B157494A-7B25-4C87-B075-D0D329F21197}" dt="2025-09-17T14:18:37.382" v="707" actId="20577"/>
        <pc:sldMkLst>
          <pc:docMk/>
          <pc:sldMk cId="3539899105" sldId="424"/>
        </pc:sldMkLst>
        <pc:spChg chg="mod">
          <ac:chgData name="Elīza Laķe" userId="b0a858b5-8863-41a8-8975-fc8f8b90e6c3" providerId="ADAL" clId="{B157494A-7B25-4C87-B075-D0D329F21197}" dt="2025-09-17T14:08:10.770" v="527" actId="1076"/>
          <ac:spMkLst>
            <pc:docMk/>
            <pc:sldMk cId="3539899105" sldId="424"/>
            <ac:spMk id="2" creationId="{FEF6F1A8-FEEC-4FB7-572D-F02FDF62599F}"/>
          </ac:spMkLst>
        </pc:spChg>
        <pc:spChg chg="mod">
          <ac:chgData name="Elīza Laķe" userId="b0a858b5-8863-41a8-8975-fc8f8b90e6c3" providerId="ADAL" clId="{B157494A-7B25-4C87-B075-D0D329F21197}" dt="2025-09-17T14:18:37.382" v="707" actId="20577"/>
          <ac:spMkLst>
            <pc:docMk/>
            <pc:sldMk cId="3539899105" sldId="424"/>
            <ac:spMk id="6" creationId="{17D0AD2D-BC2A-81C2-D641-9181D0780CAC}"/>
          </ac:spMkLst>
        </pc:spChg>
        <pc:spChg chg="add mod">
          <ac:chgData name="Elīza Laķe" userId="b0a858b5-8863-41a8-8975-fc8f8b90e6c3" providerId="ADAL" clId="{B157494A-7B25-4C87-B075-D0D329F21197}" dt="2025-09-17T14:08:29.306" v="531"/>
          <ac:spMkLst>
            <pc:docMk/>
            <pc:sldMk cId="3539899105" sldId="424"/>
            <ac:spMk id="7" creationId="{C7A06F48-D09A-3243-89B9-F49D7BDD5195}"/>
          </ac:spMkLst>
        </pc:spChg>
      </pc:sldChg>
      <pc:sldChg chg="addSp delSp modSp add mod ord">
        <pc:chgData name="Elīza Laķe" userId="b0a858b5-8863-41a8-8975-fc8f8b90e6c3" providerId="ADAL" clId="{B157494A-7B25-4C87-B075-D0D329F21197}" dt="2025-09-17T14:18:56.724" v="709"/>
        <pc:sldMkLst>
          <pc:docMk/>
          <pc:sldMk cId="651833789" sldId="426"/>
        </pc:sldMkLst>
        <pc:spChg chg="mod">
          <ac:chgData name="Elīza Laķe" userId="b0a858b5-8863-41a8-8975-fc8f8b90e6c3" providerId="ADAL" clId="{B157494A-7B25-4C87-B075-D0D329F21197}" dt="2025-09-17T14:12:48.006" v="640" actId="1076"/>
          <ac:spMkLst>
            <pc:docMk/>
            <pc:sldMk cId="651833789" sldId="426"/>
            <ac:spMk id="2" creationId="{62052288-A255-75ED-B268-02FE8FB466C4}"/>
          </ac:spMkLst>
        </pc:spChg>
      </pc:sldChg>
      <pc:sldChg chg="addSp delSp modSp new mod ord modClrScheme chgLayout">
        <pc:chgData name="Elīza Laķe" userId="b0a858b5-8863-41a8-8975-fc8f8b90e6c3" providerId="ADAL" clId="{B157494A-7B25-4C87-B075-D0D329F21197}" dt="2025-09-17T14:44:32.963" v="1080" actId="14100"/>
        <pc:sldMkLst>
          <pc:docMk/>
          <pc:sldMk cId="1527467227" sldId="427"/>
        </pc:sldMkLst>
        <pc:spChg chg="mod">
          <ac:chgData name="Elīza Laķe" userId="b0a858b5-8863-41a8-8975-fc8f8b90e6c3" providerId="ADAL" clId="{B157494A-7B25-4C87-B075-D0D329F21197}" dt="2025-09-17T14:43:50.786" v="1068" actId="26606"/>
          <ac:spMkLst>
            <pc:docMk/>
            <pc:sldMk cId="1527467227" sldId="427"/>
            <ac:spMk id="2" creationId="{93E2CCB2-7314-2CF5-561F-15F1E6018815}"/>
          </ac:spMkLst>
        </pc:spChg>
        <pc:spChg chg="mod">
          <ac:chgData name="Elīza Laķe" userId="b0a858b5-8863-41a8-8975-fc8f8b90e6c3" providerId="ADAL" clId="{B157494A-7B25-4C87-B075-D0D329F21197}" dt="2025-09-17T14:44:32.963" v="1080" actId="14100"/>
          <ac:spMkLst>
            <pc:docMk/>
            <pc:sldMk cId="1527467227" sldId="427"/>
            <ac:spMk id="3" creationId="{DA67C2F7-C187-1C2F-1B4E-F084664599C7}"/>
          </ac:spMkLst>
        </pc:spChg>
        <pc:spChg chg="mod">
          <ac:chgData name="Elīza Laķe" userId="b0a858b5-8863-41a8-8975-fc8f8b90e6c3" providerId="ADAL" clId="{B157494A-7B25-4C87-B075-D0D329F21197}" dt="2025-09-17T14:43:50.786" v="1068" actId="26606"/>
          <ac:spMkLst>
            <pc:docMk/>
            <pc:sldMk cId="1527467227" sldId="427"/>
            <ac:spMk id="5" creationId="{E2D9BC6A-8157-D041-6568-2BF9085D1C76}"/>
          </ac:spMkLst>
        </pc:spChg>
        <pc:spChg chg="mod">
          <ac:chgData name="Elīza Laķe" userId="b0a858b5-8863-41a8-8975-fc8f8b90e6c3" providerId="ADAL" clId="{B157494A-7B25-4C87-B075-D0D329F21197}" dt="2025-09-17T14:43:50.786" v="1068" actId="26606"/>
          <ac:spMkLst>
            <pc:docMk/>
            <pc:sldMk cId="1527467227" sldId="427"/>
            <ac:spMk id="6" creationId="{1F013310-7DD1-B0DF-8811-DDCB607DE200}"/>
          </ac:spMkLst>
        </pc:spChg>
        <pc:spChg chg="add mod ord">
          <ac:chgData name="Elīza Laķe" userId="b0a858b5-8863-41a8-8975-fc8f8b90e6c3" providerId="ADAL" clId="{B157494A-7B25-4C87-B075-D0D329F21197}" dt="2025-09-17T14:43:50.786" v="1068" actId="26606"/>
          <ac:spMkLst>
            <pc:docMk/>
            <pc:sldMk cId="1527467227" sldId="427"/>
            <ac:spMk id="7" creationId="{27B83148-5DE8-C360-8B7D-EA6926191CA2}"/>
          </ac:spMkLst>
        </pc:spChg>
        <pc:picChg chg="add mod ord">
          <ac:chgData name="Elīza Laķe" userId="b0a858b5-8863-41a8-8975-fc8f8b90e6c3" providerId="ADAL" clId="{B157494A-7B25-4C87-B075-D0D329F21197}" dt="2025-09-17T14:43:50.786" v="1068" actId="26606"/>
          <ac:picMkLst>
            <pc:docMk/>
            <pc:sldMk cId="1527467227" sldId="427"/>
            <ac:picMk id="9" creationId="{3885D8E7-22D6-6837-2F53-B8D53AD6B249}"/>
          </ac:picMkLst>
        </pc:picChg>
      </pc:sldChg>
      <pc:sldChg chg="addSp delSp modSp new mod modClrScheme chgLayout">
        <pc:chgData name="Elīza Laķe" userId="b0a858b5-8863-41a8-8975-fc8f8b90e6c3" providerId="ADAL" clId="{B157494A-7B25-4C87-B075-D0D329F21197}" dt="2025-09-17T14:26:00.526" v="796" actId="1076"/>
        <pc:sldMkLst>
          <pc:docMk/>
          <pc:sldMk cId="1170624516" sldId="428"/>
        </pc:sldMkLst>
        <pc:spChg chg="mod">
          <ac:chgData name="Elīza Laķe" userId="b0a858b5-8863-41a8-8975-fc8f8b90e6c3" providerId="ADAL" clId="{B157494A-7B25-4C87-B075-D0D329F21197}" dt="2025-09-17T14:25:57.468" v="795" actId="1076"/>
          <ac:spMkLst>
            <pc:docMk/>
            <pc:sldMk cId="1170624516" sldId="428"/>
            <ac:spMk id="2" creationId="{95B0CBD5-1A0D-0EB9-1C7E-910D8934C7FF}"/>
          </ac:spMkLst>
        </pc:spChg>
        <pc:spChg chg="mod">
          <ac:chgData name="Elīza Laķe" userId="b0a858b5-8863-41a8-8975-fc8f8b90e6c3" providerId="ADAL" clId="{B157494A-7B25-4C87-B075-D0D329F21197}" dt="2025-09-17T14:26:00.526" v="796" actId="1076"/>
          <ac:spMkLst>
            <pc:docMk/>
            <pc:sldMk cId="1170624516" sldId="428"/>
            <ac:spMk id="3" creationId="{46FBE871-AC5F-11D7-14AD-B67AEC1055F1}"/>
          </ac:spMkLst>
        </pc:spChg>
        <pc:spChg chg="mod">
          <ac:chgData name="Elīza Laķe" userId="b0a858b5-8863-41a8-8975-fc8f8b90e6c3" providerId="ADAL" clId="{B157494A-7B25-4C87-B075-D0D329F21197}" dt="2025-09-17T14:25:43.847" v="794" actId="26606"/>
          <ac:spMkLst>
            <pc:docMk/>
            <pc:sldMk cId="1170624516" sldId="428"/>
            <ac:spMk id="5" creationId="{DAD6D9C5-4A7E-BA13-E7B1-22B542950A07}"/>
          </ac:spMkLst>
        </pc:spChg>
        <pc:spChg chg="mod">
          <ac:chgData name="Elīza Laķe" userId="b0a858b5-8863-41a8-8975-fc8f8b90e6c3" providerId="ADAL" clId="{B157494A-7B25-4C87-B075-D0D329F21197}" dt="2025-09-17T14:25:43.847" v="794" actId="26606"/>
          <ac:spMkLst>
            <pc:docMk/>
            <pc:sldMk cId="1170624516" sldId="428"/>
            <ac:spMk id="6" creationId="{0172E937-FB93-B369-5E38-A9F8FEC69559}"/>
          </ac:spMkLst>
        </pc:spChg>
        <pc:spChg chg="add mod ord">
          <ac:chgData name="Elīza Laķe" userId="b0a858b5-8863-41a8-8975-fc8f8b90e6c3" providerId="ADAL" clId="{B157494A-7B25-4C87-B075-D0D329F21197}" dt="2025-09-17T14:25:43.847" v="794" actId="26606"/>
          <ac:spMkLst>
            <pc:docMk/>
            <pc:sldMk cId="1170624516" sldId="428"/>
            <ac:spMk id="7" creationId="{9B81C543-89B0-3675-CC97-73B7DA77E687}"/>
          </ac:spMkLst>
        </pc:spChg>
        <pc:picChg chg="add mod ord">
          <ac:chgData name="Elīza Laķe" userId="b0a858b5-8863-41a8-8975-fc8f8b90e6c3" providerId="ADAL" clId="{B157494A-7B25-4C87-B075-D0D329F21197}" dt="2025-09-17T14:25:43.847" v="794" actId="26606"/>
          <ac:picMkLst>
            <pc:docMk/>
            <pc:sldMk cId="1170624516" sldId="428"/>
            <ac:picMk id="9" creationId="{F0540A9E-8C2F-6A76-636D-5E35037ADC44}"/>
          </ac:picMkLst>
        </pc:picChg>
      </pc:sldChg>
      <pc:sldChg chg="addSp delSp modSp new mod ord modClrScheme chgLayout">
        <pc:chgData name="Elīza Laķe" userId="b0a858b5-8863-41a8-8975-fc8f8b90e6c3" providerId="ADAL" clId="{B157494A-7B25-4C87-B075-D0D329F21197}" dt="2025-09-17T14:32:12.892" v="979"/>
        <pc:sldMkLst>
          <pc:docMk/>
          <pc:sldMk cId="1133285728" sldId="429"/>
        </pc:sldMkLst>
        <pc:spChg chg="mod ord">
          <ac:chgData name="Elīza Laķe" userId="b0a858b5-8863-41a8-8975-fc8f8b90e6c3" providerId="ADAL" clId="{B157494A-7B25-4C87-B075-D0D329F21197}" dt="2025-09-17T14:22:54.143" v="772" actId="26606"/>
          <ac:spMkLst>
            <pc:docMk/>
            <pc:sldMk cId="1133285728" sldId="429"/>
            <ac:spMk id="2" creationId="{A3951577-D268-857C-3112-928FEB8A10B6}"/>
          </ac:spMkLst>
        </pc:spChg>
        <pc:spChg chg="mod">
          <ac:chgData name="Elīza Laķe" userId="b0a858b5-8863-41a8-8975-fc8f8b90e6c3" providerId="ADAL" clId="{B157494A-7B25-4C87-B075-D0D329F21197}" dt="2025-09-17T14:22:54.143" v="772" actId="26606"/>
          <ac:spMkLst>
            <pc:docMk/>
            <pc:sldMk cId="1133285728" sldId="429"/>
            <ac:spMk id="4" creationId="{CB973A12-9744-666A-4BBD-658ACC372269}"/>
          </ac:spMkLst>
        </pc:spChg>
        <pc:spChg chg="mod">
          <ac:chgData name="Elīza Laķe" userId="b0a858b5-8863-41a8-8975-fc8f8b90e6c3" providerId="ADAL" clId="{B157494A-7B25-4C87-B075-D0D329F21197}" dt="2025-09-17T14:22:54.143" v="772" actId="26606"/>
          <ac:spMkLst>
            <pc:docMk/>
            <pc:sldMk cId="1133285728" sldId="429"/>
            <ac:spMk id="5" creationId="{072345F0-1524-5156-0530-BAF6DCAF1718}"/>
          </ac:spMkLst>
        </pc:spChg>
        <pc:spChg chg="add mod">
          <ac:chgData name="Elīza Laķe" userId="b0a858b5-8863-41a8-8975-fc8f8b90e6c3" providerId="ADAL" clId="{B157494A-7B25-4C87-B075-D0D329F21197}" dt="2025-09-17T14:24:42.654" v="791" actId="1076"/>
          <ac:spMkLst>
            <pc:docMk/>
            <pc:sldMk cId="1133285728" sldId="429"/>
            <ac:spMk id="9" creationId="{FE23FA3C-237A-50B9-8AD3-61173E7A0489}"/>
          </ac:spMkLst>
        </pc:spChg>
        <pc:spChg chg="add mod">
          <ac:chgData name="Elīza Laķe" userId="b0a858b5-8863-41a8-8975-fc8f8b90e6c3" providerId="ADAL" clId="{B157494A-7B25-4C87-B075-D0D329F21197}" dt="2025-09-17T14:24:14.576" v="788" actId="14100"/>
          <ac:spMkLst>
            <pc:docMk/>
            <pc:sldMk cId="1133285728" sldId="429"/>
            <ac:spMk id="13" creationId="{1F1686AE-E1EB-358D-D40C-07F9BFDFE843}"/>
          </ac:spMkLst>
        </pc:spChg>
        <pc:picChg chg="add mod">
          <ac:chgData name="Elīza Laķe" userId="b0a858b5-8863-41a8-8975-fc8f8b90e6c3" providerId="ADAL" clId="{B157494A-7B25-4C87-B075-D0D329F21197}" dt="2025-09-17T14:22:54.143" v="772" actId="26606"/>
          <ac:picMkLst>
            <pc:docMk/>
            <pc:sldMk cId="1133285728" sldId="429"/>
            <ac:picMk id="8" creationId="{56A60DE8-FD81-5EAC-82DB-04C04CBF95DB}"/>
          </ac:picMkLst>
        </pc:picChg>
      </pc:sldChg>
      <pc:sldChg chg="addSp delSp modSp new mod ord">
        <pc:chgData name="Elīza Laķe" userId="b0a858b5-8863-41a8-8975-fc8f8b90e6c3" providerId="ADAL" clId="{B157494A-7B25-4C87-B075-D0D329F21197}" dt="2025-09-17T14:35:18.511" v="1014"/>
        <pc:sldMkLst>
          <pc:docMk/>
          <pc:sldMk cId="4173429418" sldId="430"/>
        </pc:sldMkLst>
        <pc:spChg chg="mod">
          <ac:chgData name="Elīza Laķe" userId="b0a858b5-8863-41a8-8975-fc8f8b90e6c3" providerId="ADAL" clId="{B157494A-7B25-4C87-B075-D0D329F21197}" dt="2025-09-17T14:26:30.512" v="799" actId="27636"/>
          <ac:spMkLst>
            <pc:docMk/>
            <pc:sldMk cId="4173429418" sldId="430"/>
            <ac:spMk id="2" creationId="{6F446346-3A43-AB3E-0FAF-1BA9F59028A6}"/>
          </ac:spMkLst>
        </pc:spChg>
        <pc:spChg chg="add mod">
          <ac:chgData name="Elīza Laķe" userId="b0a858b5-8863-41a8-8975-fc8f8b90e6c3" providerId="ADAL" clId="{B157494A-7B25-4C87-B075-D0D329F21197}" dt="2025-09-17T14:29:45.874" v="960"/>
          <ac:spMkLst>
            <pc:docMk/>
            <pc:sldMk cId="4173429418" sldId="430"/>
            <ac:spMk id="8" creationId="{71B6CCC7-561B-05B4-EC93-9D699C586EBA}"/>
          </ac:spMkLst>
        </pc:spChg>
        <pc:graphicFrameChg chg="add mod modGraphic">
          <ac:chgData name="Elīza Laķe" userId="b0a858b5-8863-41a8-8975-fc8f8b90e6c3" providerId="ADAL" clId="{B157494A-7B25-4C87-B075-D0D329F21197}" dt="2025-09-17T14:29:16.337" v="958" actId="20577"/>
          <ac:graphicFrameMkLst>
            <pc:docMk/>
            <pc:sldMk cId="4173429418" sldId="430"/>
            <ac:graphicFrameMk id="7" creationId="{185E2AB3-F528-2FA2-F729-09B236C68AE7}"/>
          </ac:graphicFrameMkLst>
        </pc:graphicFrameChg>
      </pc:sldChg>
      <pc:sldMasterChg chg="delSldLayout">
        <pc:chgData name="Elīza Laķe" userId="b0a858b5-8863-41a8-8975-fc8f8b90e6c3" providerId="ADAL" clId="{B157494A-7B25-4C87-B075-D0D329F21197}" dt="2025-09-17T14:34:39.771" v="1008" actId="47"/>
        <pc:sldMasterMkLst>
          <pc:docMk/>
          <pc:sldMasterMk cId="2678970957" sldId="2147483706"/>
        </pc:sldMasterMkLst>
      </pc:sldMasterChg>
    </pc:docChg>
  </pc:docChgLst>
  <pc:docChgLst>
    <pc:chgData name="Egita Sudakova" userId="d86389ea-8b1f-458b-aee2-14cd53869bde" providerId="ADAL" clId="{C4D00B23-0C63-48C0-B9A1-472D5A38BE84}"/>
    <pc:docChg chg="undo custSel addSld delSld modSld sldOrd">
      <pc:chgData name="Egita Sudakova" userId="d86389ea-8b1f-458b-aee2-14cd53869bde" providerId="ADAL" clId="{C4D00B23-0C63-48C0-B9A1-472D5A38BE84}" dt="2025-10-12T15:10:42.763" v="2012" actId="207"/>
      <pc:docMkLst>
        <pc:docMk/>
      </pc:docMkLst>
      <pc:sldChg chg="modSp mod">
        <pc:chgData name="Egita Sudakova" userId="d86389ea-8b1f-458b-aee2-14cd53869bde" providerId="ADAL" clId="{C4D00B23-0C63-48C0-B9A1-472D5A38BE84}" dt="2025-10-12T14:54:05.302" v="1975" actId="20577"/>
        <pc:sldMkLst>
          <pc:docMk/>
          <pc:sldMk cId="2470691541" sldId="366"/>
        </pc:sldMkLst>
        <pc:spChg chg="mod">
          <ac:chgData name="Egita Sudakova" userId="d86389ea-8b1f-458b-aee2-14cd53869bde" providerId="ADAL" clId="{C4D00B23-0C63-48C0-B9A1-472D5A38BE84}" dt="2025-10-07T16:49:33.184" v="100" actId="2711"/>
          <ac:spMkLst>
            <pc:docMk/>
            <pc:sldMk cId="2470691541" sldId="366"/>
            <ac:spMk id="3" creationId="{4DD02157-1E32-6525-42D7-81089332C23A}"/>
          </ac:spMkLst>
        </pc:spChg>
        <pc:spChg chg="mod">
          <ac:chgData name="Egita Sudakova" userId="d86389ea-8b1f-458b-aee2-14cd53869bde" providerId="ADAL" clId="{C4D00B23-0C63-48C0-B9A1-472D5A38BE84}" dt="2025-10-12T14:54:05.302" v="1975" actId="20577"/>
          <ac:spMkLst>
            <pc:docMk/>
            <pc:sldMk cId="2470691541" sldId="366"/>
            <ac:spMk id="15" creationId="{184FD6F7-F416-4805-AA50-36167293484D}"/>
          </ac:spMkLst>
        </pc:spChg>
        <pc:spChg chg="mod">
          <ac:chgData name="Egita Sudakova" userId="d86389ea-8b1f-458b-aee2-14cd53869bde" providerId="ADAL" clId="{C4D00B23-0C63-48C0-B9A1-472D5A38BE84}" dt="2025-10-12T14:52:10.326" v="1959" actId="20577"/>
          <ac:spMkLst>
            <pc:docMk/>
            <pc:sldMk cId="2470691541" sldId="366"/>
            <ac:spMk id="16" creationId="{EB8B6125-DC5F-49DD-A90F-B6FE133C7A0A}"/>
          </ac:spMkLst>
        </pc:spChg>
      </pc:sldChg>
      <pc:sldChg chg="modSp mod">
        <pc:chgData name="Egita Sudakova" userId="d86389ea-8b1f-458b-aee2-14cd53869bde" providerId="ADAL" clId="{C4D00B23-0C63-48C0-B9A1-472D5A38BE84}" dt="2025-10-07T16:46:27.530" v="46" actId="20577"/>
        <pc:sldMkLst>
          <pc:docMk/>
          <pc:sldMk cId="2177935234" sldId="383"/>
        </pc:sldMkLst>
        <pc:spChg chg="mod">
          <ac:chgData name="Egita Sudakova" userId="d86389ea-8b1f-458b-aee2-14cd53869bde" providerId="ADAL" clId="{C4D00B23-0C63-48C0-B9A1-472D5A38BE84}" dt="2025-10-07T16:46:27.530" v="46" actId="20577"/>
          <ac:spMkLst>
            <pc:docMk/>
            <pc:sldMk cId="2177935234" sldId="383"/>
            <ac:spMk id="4" creationId="{F2A0233E-3DDC-1642-9FF5-F985DE3CC09A}"/>
          </ac:spMkLst>
        </pc:spChg>
      </pc:sldChg>
      <pc:sldChg chg="modSp mod">
        <pc:chgData name="Egita Sudakova" userId="d86389ea-8b1f-458b-aee2-14cd53869bde" providerId="ADAL" clId="{C4D00B23-0C63-48C0-B9A1-472D5A38BE84}" dt="2025-10-12T15:09:03.139" v="2009" actId="14100"/>
        <pc:sldMkLst>
          <pc:docMk/>
          <pc:sldMk cId="2982405117" sldId="407"/>
        </pc:sldMkLst>
        <pc:spChg chg="mod">
          <ac:chgData name="Egita Sudakova" userId="d86389ea-8b1f-458b-aee2-14cd53869bde" providerId="ADAL" clId="{C4D00B23-0C63-48C0-B9A1-472D5A38BE84}" dt="2025-10-12T15:09:03.139" v="2009" actId="14100"/>
          <ac:spMkLst>
            <pc:docMk/>
            <pc:sldMk cId="2982405117" sldId="407"/>
            <ac:spMk id="2" creationId="{95433181-D901-AE26-ECBA-445AA319B923}"/>
          </ac:spMkLst>
        </pc:spChg>
        <pc:spChg chg="mod">
          <ac:chgData name="Egita Sudakova" userId="d86389ea-8b1f-458b-aee2-14cd53869bde" providerId="ADAL" clId="{C4D00B23-0C63-48C0-B9A1-472D5A38BE84}" dt="2025-10-07T16:46:47.185" v="50" actId="27636"/>
          <ac:spMkLst>
            <pc:docMk/>
            <pc:sldMk cId="2982405117" sldId="407"/>
            <ac:spMk id="8" creationId="{98927772-3C5F-AB7C-ECF8-9F2392535EEC}"/>
          </ac:spMkLst>
        </pc:spChg>
      </pc:sldChg>
      <pc:sldChg chg="modSp mod">
        <pc:chgData name="Egita Sudakova" userId="d86389ea-8b1f-458b-aee2-14cd53869bde" providerId="ADAL" clId="{C4D00B23-0C63-48C0-B9A1-472D5A38BE84}" dt="2025-10-07T16:46:54.244" v="52" actId="20577"/>
        <pc:sldMkLst>
          <pc:docMk/>
          <pc:sldMk cId="3571987386" sldId="408"/>
        </pc:sldMkLst>
        <pc:spChg chg="mod">
          <ac:chgData name="Egita Sudakova" userId="d86389ea-8b1f-458b-aee2-14cd53869bde" providerId="ADAL" clId="{C4D00B23-0C63-48C0-B9A1-472D5A38BE84}" dt="2025-10-07T16:46:54.244" v="52" actId="20577"/>
          <ac:spMkLst>
            <pc:docMk/>
            <pc:sldMk cId="3571987386" sldId="408"/>
            <ac:spMk id="7" creationId="{B562748C-EB07-9828-DC0E-A65D31A62A52}"/>
          </ac:spMkLst>
        </pc:spChg>
      </pc:sldChg>
      <pc:sldChg chg="modSp mod">
        <pc:chgData name="Egita Sudakova" userId="d86389ea-8b1f-458b-aee2-14cd53869bde" providerId="ADAL" clId="{C4D00B23-0C63-48C0-B9A1-472D5A38BE84}" dt="2025-10-12T15:08:04.583" v="2004" actId="20577"/>
        <pc:sldMkLst>
          <pc:docMk/>
          <pc:sldMk cId="688503653" sldId="410"/>
        </pc:sldMkLst>
        <pc:spChg chg="mod">
          <ac:chgData name="Egita Sudakova" userId="d86389ea-8b1f-458b-aee2-14cd53869bde" providerId="ADAL" clId="{C4D00B23-0C63-48C0-B9A1-472D5A38BE84}" dt="2025-10-12T15:08:04.583" v="2004" actId="20577"/>
          <ac:spMkLst>
            <pc:docMk/>
            <pc:sldMk cId="688503653" sldId="410"/>
            <ac:spMk id="7" creationId="{21D3C0AC-349F-3183-8E2D-6CF030780B73}"/>
          </ac:spMkLst>
        </pc:spChg>
        <pc:spChg chg="mod">
          <ac:chgData name="Egita Sudakova" userId="d86389ea-8b1f-458b-aee2-14cd53869bde" providerId="ADAL" clId="{C4D00B23-0C63-48C0-B9A1-472D5A38BE84}" dt="2025-10-07T16:47:00.372" v="56" actId="27636"/>
          <ac:spMkLst>
            <pc:docMk/>
            <pc:sldMk cId="688503653" sldId="410"/>
            <ac:spMk id="8" creationId="{17B531EC-681F-F3A2-A4BC-9BB0005994F8}"/>
          </ac:spMkLst>
        </pc:spChg>
      </pc:sldChg>
      <pc:sldChg chg="modSp mod ord">
        <pc:chgData name="Egita Sudakova" userId="d86389ea-8b1f-458b-aee2-14cd53869bde" providerId="ADAL" clId="{C4D00B23-0C63-48C0-B9A1-472D5A38BE84}" dt="2025-10-12T15:08:50.056" v="2007" actId="14100"/>
        <pc:sldMkLst>
          <pc:docMk/>
          <pc:sldMk cId="4074291967" sldId="414"/>
        </pc:sldMkLst>
        <pc:spChg chg="mod">
          <ac:chgData name="Egita Sudakova" userId="d86389ea-8b1f-458b-aee2-14cd53869bde" providerId="ADAL" clId="{C4D00B23-0C63-48C0-B9A1-472D5A38BE84}" dt="2025-10-12T15:08:50.056" v="2007" actId="14100"/>
          <ac:spMkLst>
            <pc:docMk/>
            <pc:sldMk cId="4074291967" sldId="414"/>
            <ac:spMk id="2" creationId="{F500A170-08AC-71E7-2FBF-4EE541F8B44D}"/>
          </ac:spMkLst>
        </pc:spChg>
        <pc:spChg chg="mod">
          <ac:chgData name="Egita Sudakova" userId="d86389ea-8b1f-458b-aee2-14cd53869bde" providerId="ADAL" clId="{C4D00B23-0C63-48C0-B9A1-472D5A38BE84}" dt="2025-10-07T16:47:30.409" v="66" actId="20577"/>
          <ac:spMkLst>
            <pc:docMk/>
            <pc:sldMk cId="4074291967" sldId="414"/>
            <ac:spMk id="7" creationId="{228166AA-299F-E67F-AA2C-4475C68F73E5}"/>
          </ac:spMkLst>
        </pc:spChg>
      </pc:sldChg>
      <pc:sldChg chg="modSp mod">
        <pc:chgData name="Egita Sudakova" userId="d86389ea-8b1f-458b-aee2-14cd53869bde" providerId="ADAL" clId="{C4D00B23-0C63-48C0-B9A1-472D5A38BE84}" dt="2025-10-07T16:47:20.566" v="64" actId="27636"/>
        <pc:sldMkLst>
          <pc:docMk/>
          <pc:sldMk cId="3917725387" sldId="415"/>
        </pc:sldMkLst>
        <pc:spChg chg="mod">
          <ac:chgData name="Egita Sudakova" userId="d86389ea-8b1f-458b-aee2-14cd53869bde" providerId="ADAL" clId="{C4D00B23-0C63-48C0-B9A1-472D5A38BE84}" dt="2025-10-07T16:47:20.566" v="64" actId="27636"/>
          <ac:spMkLst>
            <pc:docMk/>
            <pc:sldMk cId="3917725387" sldId="415"/>
            <ac:spMk id="7" creationId="{E9B6012A-0372-3AC6-D5DD-C6ACE7A94C9A}"/>
          </ac:spMkLst>
        </pc:spChg>
      </pc:sldChg>
      <pc:sldChg chg="modSp mod">
        <pc:chgData name="Egita Sudakova" userId="d86389ea-8b1f-458b-aee2-14cd53869bde" providerId="ADAL" clId="{C4D00B23-0C63-48C0-B9A1-472D5A38BE84}" dt="2025-10-12T14:47:11.783" v="1941" actId="207"/>
        <pc:sldMkLst>
          <pc:docMk/>
          <pc:sldMk cId="659282883" sldId="417"/>
        </pc:sldMkLst>
        <pc:spChg chg="mod">
          <ac:chgData name="Egita Sudakova" userId="d86389ea-8b1f-458b-aee2-14cd53869bde" providerId="ADAL" clId="{C4D00B23-0C63-48C0-B9A1-472D5A38BE84}" dt="2025-10-12T14:47:11.783" v="1941" actId="207"/>
          <ac:spMkLst>
            <pc:docMk/>
            <pc:sldMk cId="659282883" sldId="417"/>
            <ac:spMk id="9" creationId="{ACCD4305-0221-D05F-5AF1-A15AEE3C50BA}"/>
          </ac:spMkLst>
        </pc:spChg>
        <pc:spChg chg="mod">
          <ac:chgData name="Egita Sudakova" userId="d86389ea-8b1f-458b-aee2-14cd53869bde" providerId="ADAL" clId="{C4D00B23-0C63-48C0-B9A1-472D5A38BE84}" dt="2025-10-10T13:03:08.726" v="206" actId="20577"/>
          <ac:spMkLst>
            <pc:docMk/>
            <pc:sldMk cId="659282883" sldId="417"/>
            <ac:spMk id="13" creationId="{85981FB1-B877-A8A7-E62F-61EB99E387D7}"/>
          </ac:spMkLst>
        </pc:spChg>
        <pc:spChg chg="mod">
          <ac:chgData name="Egita Sudakova" userId="d86389ea-8b1f-458b-aee2-14cd53869bde" providerId="ADAL" clId="{C4D00B23-0C63-48C0-B9A1-472D5A38BE84}" dt="2025-10-07T16:47:44.686" v="68" actId="20577"/>
          <ac:spMkLst>
            <pc:docMk/>
            <pc:sldMk cId="659282883" sldId="417"/>
            <ac:spMk id="14" creationId="{5D1ADBE1-513C-8D31-398A-F92F4A65E1C8}"/>
          </ac:spMkLst>
        </pc:spChg>
      </pc:sldChg>
      <pc:sldChg chg="modSp mod">
        <pc:chgData name="Egita Sudakova" userId="d86389ea-8b1f-458b-aee2-14cd53869bde" providerId="ADAL" clId="{C4D00B23-0C63-48C0-B9A1-472D5A38BE84}" dt="2025-10-12T14:47:05.785" v="1940" actId="207"/>
        <pc:sldMkLst>
          <pc:docMk/>
          <pc:sldMk cId="1996257950" sldId="418"/>
        </pc:sldMkLst>
        <pc:spChg chg="mod">
          <ac:chgData name="Egita Sudakova" userId="d86389ea-8b1f-458b-aee2-14cd53869bde" providerId="ADAL" clId="{C4D00B23-0C63-48C0-B9A1-472D5A38BE84}" dt="2025-10-12T14:47:05.785" v="1940" actId="207"/>
          <ac:spMkLst>
            <pc:docMk/>
            <pc:sldMk cId="1996257950" sldId="418"/>
            <ac:spMk id="9" creationId="{6D48C025-7C90-0AAD-405D-273312A47488}"/>
          </ac:spMkLst>
        </pc:spChg>
        <pc:spChg chg="mod">
          <ac:chgData name="Egita Sudakova" userId="d86389ea-8b1f-458b-aee2-14cd53869bde" providerId="ADAL" clId="{C4D00B23-0C63-48C0-B9A1-472D5A38BE84}" dt="2025-10-07T16:47:51.442" v="70" actId="20577"/>
          <ac:spMkLst>
            <pc:docMk/>
            <pc:sldMk cId="1996257950" sldId="418"/>
            <ac:spMk id="14" creationId="{968496D2-0DB1-96B3-0FFA-98A735B3FD17}"/>
          </ac:spMkLst>
        </pc:spChg>
      </pc:sldChg>
      <pc:sldChg chg="modSp mod">
        <pc:chgData name="Egita Sudakova" userId="d86389ea-8b1f-458b-aee2-14cd53869bde" providerId="ADAL" clId="{C4D00B23-0C63-48C0-B9A1-472D5A38BE84}" dt="2025-10-12T14:46:59.034" v="1939" actId="207"/>
        <pc:sldMkLst>
          <pc:docMk/>
          <pc:sldMk cId="2483025627" sldId="419"/>
        </pc:sldMkLst>
        <pc:spChg chg="mod">
          <ac:chgData name="Egita Sudakova" userId="d86389ea-8b1f-458b-aee2-14cd53869bde" providerId="ADAL" clId="{C4D00B23-0C63-48C0-B9A1-472D5A38BE84}" dt="2025-10-12T14:46:59.034" v="1939" actId="207"/>
          <ac:spMkLst>
            <pc:docMk/>
            <pc:sldMk cId="2483025627" sldId="419"/>
            <ac:spMk id="9" creationId="{0CB56C21-14A5-055E-BE6E-04B5FB110FAA}"/>
          </ac:spMkLst>
        </pc:spChg>
        <pc:spChg chg="mod">
          <ac:chgData name="Egita Sudakova" userId="d86389ea-8b1f-458b-aee2-14cd53869bde" providerId="ADAL" clId="{C4D00B23-0C63-48C0-B9A1-472D5A38BE84}" dt="2025-10-07T16:47:56.902" v="72" actId="20577"/>
          <ac:spMkLst>
            <pc:docMk/>
            <pc:sldMk cId="2483025627" sldId="419"/>
            <ac:spMk id="14" creationId="{54A38B5C-6AF4-3FBB-AF2E-912C3953F6D0}"/>
          </ac:spMkLst>
        </pc:spChg>
      </pc:sldChg>
      <pc:sldChg chg="modSp mod">
        <pc:chgData name="Egita Sudakova" userId="d86389ea-8b1f-458b-aee2-14cd53869bde" providerId="ADAL" clId="{C4D00B23-0C63-48C0-B9A1-472D5A38BE84}" dt="2025-10-12T14:46:50.703" v="1938" actId="207"/>
        <pc:sldMkLst>
          <pc:docMk/>
          <pc:sldMk cId="566257394" sldId="420"/>
        </pc:sldMkLst>
        <pc:spChg chg="mod">
          <ac:chgData name="Egita Sudakova" userId="d86389ea-8b1f-458b-aee2-14cd53869bde" providerId="ADAL" clId="{C4D00B23-0C63-48C0-B9A1-472D5A38BE84}" dt="2025-10-12T14:46:50.703" v="1938" actId="207"/>
          <ac:spMkLst>
            <pc:docMk/>
            <pc:sldMk cId="566257394" sldId="420"/>
            <ac:spMk id="2" creationId="{E38A175D-5A6F-99D0-AAD6-32E1028DAAEB}"/>
          </ac:spMkLst>
        </pc:spChg>
        <pc:spChg chg="mod">
          <ac:chgData name="Egita Sudakova" userId="d86389ea-8b1f-458b-aee2-14cd53869bde" providerId="ADAL" clId="{C4D00B23-0C63-48C0-B9A1-472D5A38BE84}" dt="2025-10-10T13:05:06.005" v="212" actId="27636"/>
          <ac:spMkLst>
            <pc:docMk/>
            <pc:sldMk cId="566257394" sldId="420"/>
            <ac:spMk id="6" creationId="{8F3F349E-324D-B4F6-6345-878382BCCC19}"/>
          </ac:spMkLst>
        </pc:spChg>
        <pc:spChg chg="mod">
          <ac:chgData name="Egita Sudakova" userId="d86389ea-8b1f-458b-aee2-14cd53869bde" providerId="ADAL" clId="{C4D00B23-0C63-48C0-B9A1-472D5A38BE84}" dt="2025-10-07T16:48:08.428" v="78" actId="20577"/>
          <ac:spMkLst>
            <pc:docMk/>
            <pc:sldMk cId="566257394" sldId="420"/>
            <ac:spMk id="7" creationId="{96C5A2FC-E60B-F9B2-C963-2754AA95B937}"/>
          </ac:spMkLst>
        </pc:spChg>
      </pc:sldChg>
      <pc:sldChg chg="modSp mod ord">
        <pc:chgData name="Egita Sudakova" userId="d86389ea-8b1f-458b-aee2-14cd53869bde" providerId="ADAL" clId="{C4D00B23-0C63-48C0-B9A1-472D5A38BE84}" dt="2025-10-10T13:10:04.504" v="349" actId="20577"/>
        <pc:sldMkLst>
          <pc:docMk/>
          <pc:sldMk cId="393175880" sldId="421"/>
        </pc:sldMkLst>
        <pc:spChg chg="mod">
          <ac:chgData name="Egita Sudakova" userId="d86389ea-8b1f-458b-aee2-14cd53869bde" providerId="ADAL" clId="{C4D00B23-0C63-48C0-B9A1-472D5A38BE84}" dt="2025-10-10T13:08:02.035" v="239" actId="20577"/>
          <ac:spMkLst>
            <pc:docMk/>
            <pc:sldMk cId="393175880" sldId="421"/>
            <ac:spMk id="2" creationId="{86697141-5BA6-BE37-65E2-0F00E54ED3F2}"/>
          </ac:spMkLst>
        </pc:spChg>
        <pc:spChg chg="mod">
          <ac:chgData name="Egita Sudakova" userId="d86389ea-8b1f-458b-aee2-14cd53869bde" providerId="ADAL" clId="{C4D00B23-0C63-48C0-B9A1-472D5A38BE84}" dt="2025-10-10T13:10:04.504" v="349" actId="20577"/>
          <ac:spMkLst>
            <pc:docMk/>
            <pc:sldMk cId="393175880" sldId="421"/>
            <ac:spMk id="6" creationId="{E42BCFE5-B179-CE0E-3B06-0D9783B7C4A2}"/>
          </ac:spMkLst>
        </pc:spChg>
        <pc:spChg chg="mod">
          <ac:chgData name="Egita Sudakova" userId="d86389ea-8b1f-458b-aee2-14cd53869bde" providerId="ADAL" clId="{C4D00B23-0C63-48C0-B9A1-472D5A38BE84}" dt="2025-10-07T16:48:02.174" v="76" actId="27636"/>
          <ac:spMkLst>
            <pc:docMk/>
            <pc:sldMk cId="393175880" sldId="421"/>
            <ac:spMk id="7" creationId="{4169496D-1235-83D0-93EF-770CB5F1BB95}"/>
          </ac:spMkLst>
        </pc:spChg>
      </pc:sldChg>
      <pc:sldChg chg="modSp del mod">
        <pc:chgData name="Egita Sudakova" userId="d86389ea-8b1f-458b-aee2-14cd53869bde" providerId="ADAL" clId="{C4D00B23-0C63-48C0-B9A1-472D5A38BE84}" dt="2025-10-10T13:10:46.633" v="351" actId="2696"/>
        <pc:sldMkLst>
          <pc:docMk/>
          <pc:sldMk cId="3919151884" sldId="422"/>
        </pc:sldMkLst>
      </pc:sldChg>
      <pc:sldChg chg="modSp mod">
        <pc:chgData name="Egita Sudakova" userId="d86389ea-8b1f-458b-aee2-14cd53869bde" providerId="ADAL" clId="{C4D00B23-0C63-48C0-B9A1-472D5A38BE84}" dt="2025-10-12T14:46:09.983" v="1933" actId="207"/>
        <pc:sldMkLst>
          <pc:docMk/>
          <pc:sldMk cId="1148064670" sldId="423"/>
        </pc:sldMkLst>
        <pc:spChg chg="mod">
          <ac:chgData name="Egita Sudakova" userId="d86389ea-8b1f-458b-aee2-14cd53869bde" providerId="ADAL" clId="{C4D00B23-0C63-48C0-B9A1-472D5A38BE84}" dt="2025-10-12T14:46:09.983" v="1933" actId="207"/>
          <ac:spMkLst>
            <pc:docMk/>
            <pc:sldMk cId="1148064670" sldId="423"/>
            <ac:spMk id="2" creationId="{1EDA00E1-5EC7-5D71-7AF3-172C68DB97D1}"/>
          </ac:spMkLst>
        </pc:spChg>
        <pc:spChg chg="mod">
          <ac:chgData name="Egita Sudakova" userId="d86389ea-8b1f-458b-aee2-14cd53869bde" providerId="ADAL" clId="{C4D00B23-0C63-48C0-B9A1-472D5A38BE84}" dt="2025-10-12T14:45:46.054" v="1931" actId="207"/>
          <ac:spMkLst>
            <pc:docMk/>
            <pc:sldMk cId="1148064670" sldId="423"/>
            <ac:spMk id="6" creationId="{DBDBC575-E076-FBC8-3B3B-7AF02014F64A}"/>
          </ac:spMkLst>
        </pc:spChg>
        <pc:spChg chg="mod">
          <ac:chgData name="Egita Sudakova" userId="d86389ea-8b1f-458b-aee2-14cd53869bde" providerId="ADAL" clId="{C4D00B23-0C63-48C0-B9A1-472D5A38BE84}" dt="2025-10-07T16:48:20.959" v="82" actId="20577"/>
          <ac:spMkLst>
            <pc:docMk/>
            <pc:sldMk cId="1148064670" sldId="423"/>
            <ac:spMk id="7" creationId="{89951DFB-D28E-FCBA-ED97-AA7FD36EC81F}"/>
          </ac:spMkLst>
        </pc:spChg>
      </pc:sldChg>
      <pc:sldChg chg="modSp mod">
        <pc:chgData name="Egita Sudakova" userId="d86389ea-8b1f-458b-aee2-14cd53869bde" providerId="ADAL" clId="{C4D00B23-0C63-48C0-B9A1-472D5A38BE84}" dt="2025-10-07T16:49:04.270" v="91" actId="20577"/>
        <pc:sldMkLst>
          <pc:docMk/>
          <pc:sldMk cId="3539899105" sldId="424"/>
        </pc:sldMkLst>
        <pc:spChg chg="mod">
          <ac:chgData name="Egita Sudakova" userId="d86389ea-8b1f-458b-aee2-14cd53869bde" providerId="ADAL" clId="{C4D00B23-0C63-48C0-B9A1-472D5A38BE84}" dt="2025-10-07T16:49:04.270" v="91" actId="20577"/>
          <ac:spMkLst>
            <pc:docMk/>
            <pc:sldMk cId="3539899105" sldId="424"/>
            <ac:spMk id="7" creationId="{C7A06F48-D09A-3243-89B9-F49D7BDD5195}"/>
          </ac:spMkLst>
        </pc:spChg>
      </pc:sldChg>
      <pc:sldChg chg="modSp mod">
        <pc:chgData name="Egita Sudakova" userId="d86389ea-8b1f-458b-aee2-14cd53869bde" providerId="ADAL" clId="{C4D00B23-0C63-48C0-B9A1-472D5A38BE84}" dt="2025-10-07T16:49:50.623" v="102" actId="20577"/>
        <pc:sldMkLst>
          <pc:docMk/>
          <pc:sldMk cId="651833789" sldId="426"/>
        </pc:sldMkLst>
        <pc:spChg chg="mod">
          <ac:chgData name="Egita Sudakova" userId="d86389ea-8b1f-458b-aee2-14cd53869bde" providerId="ADAL" clId="{C4D00B23-0C63-48C0-B9A1-472D5A38BE84}" dt="2025-10-07T16:49:50.623" v="102" actId="20577"/>
          <ac:spMkLst>
            <pc:docMk/>
            <pc:sldMk cId="651833789" sldId="426"/>
            <ac:spMk id="7" creationId="{146BE7BA-1E00-061C-43AD-854FBBA148F9}"/>
          </ac:spMkLst>
        </pc:spChg>
      </pc:sldChg>
      <pc:sldChg chg="modSp mod">
        <pc:chgData name="Egita Sudakova" userId="d86389ea-8b1f-458b-aee2-14cd53869bde" providerId="ADAL" clId="{C4D00B23-0C63-48C0-B9A1-472D5A38BE84}" dt="2025-10-07T16:48:57.823" v="89" actId="27636"/>
        <pc:sldMkLst>
          <pc:docMk/>
          <pc:sldMk cId="1527467227" sldId="427"/>
        </pc:sldMkLst>
        <pc:spChg chg="mod">
          <ac:chgData name="Egita Sudakova" userId="d86389ea-8b1f-458b-aee2-14cd53869bde" providerId="ADAL" clId="{C4D00B23-0C63-48C0-B9A1-472D5A38BE84}" dt="2025-10-07T16:48:57.823" v="89" actId="27636"/>
          <ac:spMkLst>
            <pc:docMk/>
            <pc:sldMk cId="1527467227" sldId="427"/>
            <ac:spMk id="7" creationId="{27B83148-5DE8-C360-8B7D-EA6926191CA2}"/>
          </ac:spMkLst>
        </pc:spChg>
      </pc:sldChg>
      <pc:sldChg chg="modSp mod">
        <pc:chgData name="Egita Sudakova" userId="d86389ea-8b1f-458b-aee2-14cd53869bde" providerId="ADAL" clId="{C4D00B23-0C63-48C0-B9A1-472D5A38BE84}" dt="2025-10-07T16:49:10.013" v="95" actId="27636"/>
        <pc:sldMkLst>
          <pc:docMk/>
          <pc:sldMk cId="1170624516" sldId="428"/>
        </pc:sldMkLst>
        <pc:spChg chg="mod">
          <ac:chgData name="Egita Sudakova" userId="d86389ea-8b1f-458b-aee2-14cd53869bde" providerId="ADAL" clId="{C4D00B23-0C63-48C0-B9A1-472D5A38BE84}" dt="2025-10-07T16:49:10.013" v="95" actId="27636"/>
          <ac:spMkLst>
            <pc:docMk/>
            <pc:sldMk cId="1170624516" sldId="428"/>
            <ac:spMk id="7" creationId="{9B81C543-89B0-3675-CC97-73B7DA77E687}"/>
          </ac:spMkLst>
        </pc:spChg>
      </pc:sldChg>
      <pc:sldChg chg="addSp delSp modSp mod">
        <pc:chgData name="Egita Sudakova" userId="d86389ea-8b1f-458b-aee2-14cd53869bde" providerId="ADAL" clId="{C4D00B23-0C63-48C0-B9A1-472D5A38BE84}" dt="2025-10-12T15:10:42.763" v="2012" actId="207"/>
        <pc:sldMkLst>
          <pc:docMk/>
          <pc:sldMk cId="4173429418" sldId="430"/>
        </pc:sldMkLst>
        <pc:spChg chg="mod">
          <ac:chgData name="Egita Sudakova" userId="d86389ea-8b1f-458b-aee2-14cd53869bde" providerId="ADAL" clId="{C4D00B23-0C63-48C0-B9A1-472D5A38BE84}" dt="2025-10-12T15:10:42.763" v="2012" actId="207"/>
          <ac:spMkLst>
            <pc:docMk/>
            <pc:sldMk cId="4173429418" sldId="430"/>
            <ac:spMk id="2" creationId="{6F446346-3A43-AB3E-0FAF-1BA9F59028A6}"/>
          </ac:spMkLst>
        </pc:spChg>
        <pc:graphicFrameChg chg="mod modGraphic">
          <ac:chgData name="Egita Sudakova" userId="d86389ea-8b1f-458b-aee2-14cd53869bde" providerId="ADAL" clId="{C4D00B23-0C63-48C0-B9A1-472D5A38BE84}" dt="2025-10-12T15:05:10.865" v="1999" actId="20577"/>
          <ac:graphicFrameMkLst>
            <pc:docMk/>
            <pc:sldMk cId="4173429418" sldId="430"/>
            <ac:graphicFrameMk id="7" creationId="{185E2AB3-F528-2FA2-F729-09B236C68AE7}"/>
          </ac:graphicFrameMkLst>
        </pc:graphicFrameChg>
      </pc:sldChg>
      <pc:sldChg chg="modSp mod">
        <pc:chgData name="Egita Sudakova" userId="d86389ea-8b1f-458b-aee2-14cd53869bde" providerId="ADAL" clId="{C4D00B23-0C63-48C0-B9A1-472D5A38BE84}" dt="2025-10-12T14:47:38.936" v="1942" actId="1076"/>
        <pc:sldMkLst>
          <pc:docMk/>
          <pc:sldMk cId="3999293921" sldId="433"/>
        </pc:sldMkLst>
        <pc:spChg chg="mod">
          <ac:chgData name="Egita Sudakova" userId="d86389ea-8b1f-458b-aee2-14cd53869bde" providerId="ADAL" clId="{C4D00B23-0C63-48C0-B9A1-472D5A38BE84}" dt="2025-10-12T14:47:38.936" v="1942" actId="1076"/>
          <ac:spMkLst>
            <pc:docMk/>
            <pc:sldMk cId="3999293921" sldId="433"/>
            <ac:spMk id="7" creationId="{B4730008-B6DD-CD21-09F3-4850E0B86B1A}"/>
          </ac:spMkLst>
        </pc:spChg>
        <pc:spChg chg="mod">
          <ac:chgData name="Egita Sudakova" userId="d86389ea-8b1f-458b-aee2-14cd53869bde" providerId="ADAL" clId="{C4D00B23-0C63-48C0-B9A1-472D5A38BE84}" dt="2025-10-07T16:47:10.422" v="60" actId="27636"/>
          <ac:spMkLst>
            <pc:docMk/>
            <pc:sldMk cId="3999293921" sldId="433"/>
            <ac:spMk id="8" creationId="{BBE7FDED-EC42-4E55-E1C0-487930204356}"/>
          </ac:spMkLst>
        </pc:spChg>
      </pc:sldChg>
      <pc:sldChg chg="add del">
        <pc:chgData name="Egita Sudakova" userId="d86389ea-8b1f-458b-aee2-14cd53869bde" providerId="ADAL" clId="{C4D00B23-0C63-48C0-B9A1-472D5A38BE84}" dt="2025-10-10T13:10:17.828" v="350" actId="2696"/>
        <pc:sldMkLst>
          <pc:docMk/>
          <pc:sldMk cId="2588941708" sldId="434"/>
        </pc:sldMkLst>
      </pc:sldChg>
      <pc:sldChg chg="modSp add mod">
        <pc:chgData name="Egita Sudakova" userId="d86389ea-8b1f-458b-aee2-14cd53869bde" providerId="ADAL" clId="{C4D00B23-0C63-48C0-B9A1-472D5A38BE84}" dt="2025-10-12T14:46:45.046" v="1937" actId="207"/>
        <pc:sldMkLst>
          <pc:docMk/>
          <pc:sldMk cId="2946596041" sldId="434"/>
        </pc:sldMkLst>
        <pc:spChg chg="mod">
          <ac:chgData name="Egita Sudakova" userId="d86389ea-8b1f-458b-aee2-14cd53869bde" providerId="ADAL" clId="{C4D00B23-0C63-48C0-B9A1-472D5A38BE84}" dt="2025-10-12T14:46:45.046" v="1937" actId="207"/>
          <ac:spMkLst>
            <pc:docMk/>
            <pc:sldMk cId="2946596041" sldId="434"/>
            <ac:spMk id="2" creationId="{2E5990BA-65FA-BA73-6DA1-69DBEEBBBD94}"/>
          </ac:spMkLst>
        </pc:spChg>
        <pc:spChg chg="mod">
          <ac:chgData name="Egita Sudakova" userId="d86389ea-8b1f-458b-aee2-14cd53869bde" providerId="ADAL" clId="{C4D00B23-0C63-48C0-B9A1-472D5A38BE84}" dt="2025-10-12T14:37:00.241" v="1834" actId="948"/>
          <ac:spMkLst>
            <pc:docMk/>
            <pc:sldMk cId="2946596041" sldId="434"/>
            <ac:spMk id="6" creationId="{C8DD388D-C485-C37B-D5E6-97CCAEBA27D0}"/>
          </ac:spMkLst>
        </pc:spChg>
      </pc:sldChg>
      <pc:sldChg chg="add del">
        <pc:chgData name="Egita Sudakova" userId="d86389ea-8b1f-458b-aee2-14cd53869bde" providerId="ADAL" clId="{C4D00B23-0C63-48C0-B9A1-472D5A38BE84}" dt="2025-10-10T13:29:14.233" v="1325" actId="2696"/>
        <pc:sldMkLst>
          <pc:docMk/>
          <pc:sldMk cId="2086190792" sldId="435"/>
        </pc:sldMkLst>
      </pc:sldChg>
      <pc:sldChg chg="modSp add mod">
        <pc:chgData name="Egita Sudakova" userId="d86389ea-8b1f-458b-aee2-14cd53869bde" providerId="ADAL" clId="{C4D00B23-0C63-48C0-B9A1-472D5A38BE84}" dt="2025-10-12T14:46:35.906" v="1936" actId="207"/>
        <pc:sldMkLst>
          <pc:docMk/>
          <pc:sldMk cId="2372846468" sldId="436"/>
        </pc:sldMkLst>
        <pc:spChg chg="mod">
          <ac:chgData name="Egita Sudakova" userId="d86389ea-8b1f-458b-aee2-14cd53869bde" providerId="ADAL" clId="{C4D00B23-0C63-48C0-B9A1-472D5A38BE84}" dt="2025-10-12T14:46:35.906" v="1936" actId="207"/>
          <ac:spMkLst>
            <pc:docMk/>
            <pc:sldMk cId="2372846468" sldId="436"/>
            <ac:spMk id="2" creationId="{E6FD40F4-EB6D-EC62-1509-BA546EBFA758}"/>
          </ac:spMkLst>
        </pc:spChg>
        <pc:spChg chg="mod">
          <ac:chgData name="Egita Sudakova" userId="d86389ea-8b1f-458b-aee2-14cd53869bde" providerId="ADAL" clId="{C4D00B23-0C63-48C0-B9A1-472D5A38BE84}" dt="2025-10-12T14:36:13.166" v="1822" actId="948"/>
          <ac:spMkLst>
            <pc:docMk/>
            <pc:sldMk cId="2372846468" sldId="436"/>
            <ac:spMk id="6" creationId="{1B87123F-F890-F613-A1DC-6759272747D9}"/>
          </ac:spMkLst>
        </pc:spChg>
      </pc:sldChg>
      <pc:sldChg chg="modSp add mod">
        <pc:chgData name="Egita Sudakova" userId="d86389ea-8b1f-458b-aee2-14cd53869bde" providerId="ADAL" clId="{C4D00B23-0C63-48C0-B9A1-472D5A38BE84}" dt="2025-10-12T14:46:29.024" v="1935" actId="207"/>
        <pc:sldMkLst>
          <pc:docMk/>
          <pc:sldMk cId="2266344396" sldId="437"/>
        </pc:sldMkLst>
        <pc:spChg chg="mod">
          <ac:chgData name="Egita Sudakova" userId="d86389ea-8b1f-458b-aee2-14cd53869bde" providerId="ADAL" clId="{C4D00B23-0C63-48C0-B9A1-472D5A38BE84}" dt="2025-10-12T14:46:29.024" v="1935" actId="207"/>
          <ac:spMkLst>
            <pc:docMk/>
            <pc:sldMk cId="2266344396" sldId="437"/>
            <ac:spMk id="2" creationId="{DAEBD46F-FF0E-90E5-782B-6EDCA052CEB4}"/>
          </ac:spMkLst>
        </pc:spChg>
        <pc:spChg chg="mod">
          <ac:chgData name="Egita Sudakova" userId="d86389ea-8b1f-458b-aee2-14cd53869bde" providerId="ADAL" clId="{C4D00B23-0C63-48C0-B9A1-472D5A38BE84}" dt="2025-10-12T14:37:23.628" v="1836" actId="948"/>
          <ac:spMkLst>
            <pc:docMk/>
            <pc:sldMk cId="2266344396" sldId="437"/>
            <ac:spMk id="6" creationId="{A07DA88C-1022-5D62-7384-41EE3185C0F6}"/>
          </ac:spMkLst>
        </pc:spChg>
      </pc:sldChg>
      <pc:sldChg chg="modSp add mod">
        <pc:chgData name="Egita Sudakova" userId="d86389ea-8b1f-458b-aee2-14cd53869bde" providerId="ADAL" clId="{C4D00B23-0C63-48C0-B9A1-472D5A38BE84}" dt="2025-10-12T14:46:17.546" v="1934" actId="207"/>
        <pc:sldMkLst>
          <pc:docMk/>
          <pc:sldMk cId="34002595" sldId="438"/>
        </pc:sldMkLst>
        <pc:spChg chg="mod">
          <ac:chgData name="Egita Sudakova" userId="d86389ea-8b1f-458b-aee2-14cd53869bde" providerId="ADAL" clId="{C4D00B23-0C63-48C0-B9A1-472D5A38BE84}" dt="2025-10-12T14:46:17.546" v="1934" actId="207"/>
          <ac:spMkLst>
            <pc:docMk/>
            <pc:sldMk cId="34002595" sldId="438"/>
            <ac:spMk id="2" creationId="{FCEF2339-C8F9-6FDC-859E-1BB5E9157D7E}"/>
          </ac:spMkLst>
        </pc:spChg>
        <pc:spChg chg="mod">
          <ac:chgData name="Egita Sudakova" userId="d86389ea-8b1f-458b-aee2-14cd53869bde" providerId="ADAL" clId="{C4D00B23-0C63-48C0-B9A1-472D5A38BE84}" dt="2025-10-12T14:45:51.166" v="1932" actId="207"/>
          <ac:spMkLst>
            <pc:docMk/>
            <pc:sldMk cId="34002595" sldId="438"/>
            <ac:spMk id="6" creationId="{586F4C84-D443-5BA1-6A51-E2C1888F52FE}"/>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bar"/>
        <c:grouping val="clustered"/>
        <c:varyColors val="0"/>
        <c:ser>
          <c:idx val="0"/>
          <c:order val="0"/>
          <c:tx>
            <c:strRef>
              <c:f>Sheet1!$B$1</c:f>
              <c:strCache>
                <c:ptCount val="1"/>
                <c:pt idx="0">
                  <c:v>Series 1</c:v>
                </c:pt>
              </c:strCache>
            </c:strRef>
          </c:tx>
          <c:spPr>
            <a:solidFill>
              <a:srgbClr val="DAE1E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B759-4720-A8AA-2E733E86794A}"/>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B759-4720-A8AA-2E733E86794A}"/>
            </c:ext>
          </c:extLst>
        </c:ser>
        <c:ser>
          <c:idx val="2"/>
          <c:order val="2"/>
          <c:tx>
            <c:strRef>
              <c:f>Sheet1!$D$1</c:f>
              <c:strCache>
                <c:ptCount val="1"/>
                <c:pt idx="0">
                  <c:v>Series 3</c:v>
                </c:pt>
              </c:strCache>
            </c:strRef>
          </c:tx>
          <c:spPr>
            <a:solidFill>
              <a:srgbClr val="800024"/>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B759-4720-A8AA-2E733E86794A}"/>
            </c:ext>
          </c:extLst>
        </c:ser>
        <c:dLbls>
          <c:showLegendKey val="0"/>
          <c:showVal val="0"/>
          <c:showCatName val="0"/>
          <c:showSerName val="0"/>
          <c:showPercent val="0"/>
          <c:showBubbleSize val="0"/>
        </c:dLbls>
        <c:gapWidth val="182"/>
        <c:axId val="1698978111"/>
        <c:axId val="1698978943"/>
      </c:barChart>
      <c:catAx>
        <c:axId val="169897811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Verdana" panose="020B0604030504040204" pitchFamily="34" charset="0"/>
                <a:ea typeface="+mn-ea"/>
                <a:cs typeface="+mn-cs"/>
              </a:defRPr>
            </a:pPr>
            <a:endParaRPr lang="lv-LV"/>
          </a:p>
        </c:txPr>
        <c:crossAx val="1698978943"/>
        <c:crosses val="autoZero"/>
        <c:auto val="1"/>
        <c:lblAlgn val="ctr"/>
        <c:lblOffset val="100"/>
        <c:noMultiLvlLbl val="0"/>
      </c:catAx>
      <c:valAx>
        <c:axId val="169897894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16989781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Verdana" panose="020B0604030504040204" pitchFamily="34" charset="0"/>
              <a:ea typeface="+mn-ea"/>
              <a:cs typeface="+mn-cs"/>
            </a:defRPr>
          </a:pPr>
          <a:endParaRPr lang="lv-LV"/>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BD0509-C327-427C-BD11-50DFD45DC9C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lv-LV"/>
        </a:p>
      </dgm:t>
    </dgm:pt>
    <dgm:pt modelId="{0D436EEF-1AB3-4B2F-B3BB-EF8F71CD4873}">
      <dgm:prSet phldrT="[Text]" phldr="1"/>
      <dgm:spPr>
        <a:solidFill>
          <a:srgbClr val="800024"/>
        </a:solidFill>
      </dgm:spPr>
      <dgm:t>
        <a:bodyPr/>
        <a:lstStyle/>
        <a:p>
          <a:endParaRPr lang="lv-LV">
            <a:latin typeface="Verdana" panose="020B0604030504040204" pitchFamily="34" charset="0"/>
            <a:ea typeface="Verdana" panose="020B0604030504040204" pitchFamily="34" charset="0"/>
            <a:cs typeface="Urdu Typesetting" panose="03020402040406030203" pitchFamily="66" charset="-78"/>
          </a:endParaRPr>
        </a:p>
      </dgm:t>
    </dgm:pt>
    <dgm:pt modelId="{CC5F3B86-18CF-40B9-9718-4F59176A21B2}" type="parTrans" cxnId="{6A53DC10-68F9-4531-B73A-1024C48B5E40}">
      <dgm:prSet/>
      <dgm:spPr/>
      <dgm:t>
        <a:bodyPr/>
        <a:lstStyle/>
        <a:p>
          <a:endParaRPr lang="lv-LV"/>
        </a:p>
      </dgm:t>
    </dgm:pt>
    <dgm:pt modelId="{CF4E05E0-1EF0-44E2-B3C5-431700E968B9}" type="sibTrans" cxnId="{6A53DC10-68F9-4531-B73A-1024C48B5E40}">
      <dgm:prSet/>
      <dgm:spPr/>
      <dgm:t>
        <a:bodyPr/>
        <a:lstStyle/>
        <a:p>
          <a:endParaRPr lang="lv-LV"/>
        </a:p>
      </dgm:t>
    </dgm:pt>
    <dgm:pt modelId="{246061A8-1BC5-4A57-A91C-7DB7B7E88A6C}">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715E2C2C-BD20-432E-A573-91BA8F095BC6}" type="parTrans" cxnId="{A8A55C05-7952-43E1-996F-45D1EC7CE506}">
      <dgm:prSet/>
      <dgm:spPr/>
      <dgm:t>
        <a:bodyPr/>
        <a:lstStyle/>
        <a:p>
          <a:endParaRPr lang="lv-LV"/>
        </a:p>
      </dgm:t>
    </dgm:pt>
    <dgm:pt modelId="{8732A1C3-B38B-423F-A36D-27C7CAE63237}" type="sibTrans" cxnId="{A8A55C05-7952-43E1-996F-45D1EC7CE506}">
      <dgm:prSet/>
      <dgm:spPr/>
      <dgm:t>
        <a:bodyPr/>
        <a:lstStyle/>
        <a:p>
          <a:endParaRPr lang="lv-LV"/>
        </a:p>
      </dgm:t>
    </dgm:pt>
    <dgm:pt modelId="{A4B037DE-8BFA-419F-9834-FD998C885329}">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24AF22C1-0164-4DD4-BF64-D82AA841CED7}" type="parTrans" cxnId="{E4A91334-7943-40B8-AF7F-5B4BF3099D36}">
      <dgm:prSet/>
      <dgm:spPr/>
      <dgm:t>
        <a:bodyPr/>
        <a:lstStyle/>
        <a:p>
          <a:endParaRPr lang="lv-LV"/>
        </a:p>
      </dgm:t>
    </dgm:pt>
    <dgm:pt modelId="{63C94C42-4A8E-4060-BB35-179DEC653393}" type="sibTrans" cxnId="{E4A91334-7943-40B8-AF7F-5B4BF3099D36}">
      <dgm:prSet/>
      <dgm:spPr/>
      <dgm:t>
        <a:bodyPr/>
        <a:lstStyle/>
        <a:p>
          <a:endParaRPr lang="lv-LV"/>
        </a:p>
      </dgm:t>
    </dgm:pt>
    <dgm:pt modelId="{A6C49A90-DD37-4E24-8AFD-F7BC16C329BC}">
      <dgm:prSet phldrT="[Text]" phldr="1"/>
      <dgm:spPr>
        <a:solidFill>
          <a:srgbClr val="800024"/>
        </a:solidFill>
      </dgm:spPr>
      <dgm:t>
        <a:bodyPr/>
        <a:lstStyle/>
        <a:p>
          <a:endParaRPr lang="lv-LV">
            <a:latin typeface="Urdu Typesetting" panose="020B0604020202020204" pitchFamily="66" charset="-78"/>
            <a:ea typeface="Verdana" panose="020B0604030504040204" pitchFamily="34" charset="0"/>
            <a:cs typeface="Urdu Typesetting" panose="020B0604020202020204" pitchFamily="66" charset="-78"/>
          </a:endParaRPr>
        </a:p>
      </dgm:t>
    </dgm:pt>
    <dgm:pt modelId="{6C520024-B9FA-4846-BDA8-45A461010134}" type="parTrans" cxnId="{C80F5E96-274C-474D-8B86-0EE2372F9AAB}">
      <dgm:prSet/>
      <dgm:spPr/>
      <dgm:t>
        <a:bodyPr/>
        <a:lstStyle/>
        <a:p>
          <a:endParaRPr lang="lv-LV"/>
        </a:p>
      </dgm:t>
    </dgm:pt>
    <dgm:pt modelId="{B5534562-B3C5-4770-8B82-2304F1479621}" type="sibTrans" cxnId="{C80F5E96-274C-474D-8B86-0EE2372F9AAB}">
      <dgm:prSet/>
      <dgm:spPr/>
      <dgm:t>
        <a:bodyPr/>
        <a:lstStyle/>
        <a:p>
          <a:endParaRPr lang="lv-LV"/>
        </a:p>
      </dgm:t>
    </dgm:pt>
    <dgm:pt modelId="{F732E3C6-9AA3-4BBB-9357-AF67019861FB}">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632E120B-714A-43B7-9429-BC778941EB73}" type="parTrans" cxnId="{7CD3AF02-C673-4035-A886-266B766C5A8C}">
      <dgm:prSet/>
      <dgm:spPr/>
      <dgm:t>
        <a:bodyPr/>
        <a:lstStyle/>
        <a:p>
          <a:endParaRPr lang="lv-LV"/>
        </a:p>
      </dgm:t>
    </dgm:pt>
    <dgm:pt modelId="{89253044-EDB4-41B4-9DC9-059AC33E1AB0}" type="sibTrans" cxnId="{7CD3AF02-C673-4035-A886-266B766C5A8C}">
      <dgm:prSet/>
      <dgm:spPr/>
      <dgm:t>
        <a:bodyPr/>
        <a:lstStyle/>
        <a:p>
          <a:endParaRPr lang="lv-LV"/>
        </a:p>
      </dgm:t>
    </dgm:pt>
    <dgm:pt modelId="{D81FC688-5158-4D9C-9D7B-D0BD36CE6F12}">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F6E10024-6364-4A52-9201-F401C0716D99}" type="parTrans" cxnId="{81E70D99-2EF3-4EF3-95D6-12B2F54DCCF7}">
      <dgm:prSet/>
      <dgm:spPr/>
      <dgm:t>
        <a:bodyPr/>
        <a:lstStyle/>
        <a:p>
          <a:endParaRPr lang="lv-LV"/>
        </a:p>
      </dgm:t>
    </dgm:pt>
    <dgm:pt modelId="{FA139BCD-99C0-4EE1-900B-5B249A46858C}" type="sibTrans" cxnId="{81E70D99-2EF3-4EF3-95D6-12B2F54DCCF7}">
      <dgm:prSet/>
      <dgm:spPr/>
      <dgm:t>
        <a:bodyPr/>
        <a:lstStyle/>
        <a:p>
          <a:endParaRPr lang="lv-LV"/>
        </a:p>
      </dgm:t>
    </dgm:pt>
    <dgm:pt modelId="{9E090033-8803-4C19-A92A-B5DC425A0527}" type="pres">
      <dgm:prSet presAssocID="{70BD0509-C327-427C-BD11-50DFD45DC9CF}" presName="diagram" presStyleCnt="0">
        <dgm:presLayoutVars>
          <dgm:dir/>
          <dgm:resizeHandles val="exact"/>
        </dgm:presLayoutVars>
      </dgm:prSet>
      <dgm:spPr/>
    </dgm:pt>
    <dgm:pt modelId="{8C8ED52D-6C0D-4C20-8E45-C08555F8DB1F}" type="pres">
      <dgm:prSet presAssocID="{0D436EEF-1AB3-4B2F-B3BB-EF8F71CD4873}" presName="node" presStyleLbl="node1" presStyleIdx="0" presStyleCnt="6">
        <dgm:presLayoutVars>
          <dgm:bulletEnabled val="1"/>
        </dgm:presLayoutVars>
      </dgm:prSet>
      <dgm:spPr/>
    </dgm:pt>
    <dgm:pt modelId="{757316BB-6584-43F2-9FF2-1BA950188DAA}" type="pres">
      <dgm:prSet presAssocID="{CF4E05E0-1EF0-44E2-B3C5-431700E968B9}" presName="sibTrans" presStyleCnt="0"/>
      <dgm:spPr/>
    </dgm:pt>
    <dgm:pt modelId="{C1E861DA-E51F-4484-B4DF-F375B853F3E2}" type="pres">
      <dgm:prSet presAssocID="{246061A8-1BC5-4A57-A91C-7DB7B7E88A6C}" presName="node" presStyleLbl="node1" presStyleIdx="1" presStyleCnt="6">
        <dgm:presLayoutVars>
          <dgm:bulletEnabled val="1"/>
        </dgm:presLayoutVars>
      </dgm:prSet>
      <dgm:spPr/>
    </dgm:pt>
    <dgm:pt modelId="{51920395-ABBA-44BB-BB5F-65BDCDD93E0A}" type="pres">
      <dgm:prSet presAssocID="{8732A1C3-B38B-423F-A36D-27C7CAE63237}" presName="sibTrans" presStyleCnt="0"/>
      <dgm:spPr/>
    </dgm:pt>
    <dgm:pt modelId="{0B3FED2C-B031-4B6D-9D12-32F8CE813E44}" type="pres">
      <dgm:prSet presAssocID="{A4B037DE-8BFA-419F-9834-FD998C885329}" presName="node" presStyleLbl="node1" presStyleIdx="2" presStyleCnt="6">
        <dgm:presLayoutVars>
          <dgm:bulletEnabled val="1"/>
        </dgm:presLayoutVars>
      </dgm:prSet>
      <dgm:spPr/>
    </dgm:pt>
    <dgm:pt modelId="{D65A40C7-49F6-487C-B69F-F6C23820871C}" type="pres">
      <dgm:prSet presAssocID="{63C94C42-4A8E-4060-BB35-179DEC653393}" presName="sibTrans" presStyleCnt="0"/>
      <dgm:spPr/>
    </dgm:pt>
    <dgm:pt modelId="{0D36605E-7DD3-495D-AF92-D449F67D1459}" type="pres">
      <dgm:prSet presAssocID="{A6C49A90-DD37-4E24-8AFD-F7BC16C329BC}" presName="node" presStyleLbl="node1" presStyleIdx="3" presStyleCnt="6">
        <dgm:presLayoutVars>
          <dgm:bulletEnabled val="1"/>
        </dgm:presLayoutVars>
      </dgm:prSet>
      <dgm:spPr/>
    </dgm:pt>
    <dgm:pt modelId="{3F1AE98B-785B-4E87-A14D-9EE92B8F53D7}" type="pres">
      <dgm:prSet presAssocID="{B5534562-B3C5-4770-8B82-2304F1479621}" presName="sibTrans" presStyleCnt="0"/>
      <dgm:spPr/>
    </dgm:pt>
    <dgm:pt modelId="{39E5910C-763A-421E-ACFA-BF54B7B66C18}" type="pres">
      <dgm:prSet presAssocID="{F732E3C6-9AA3-4BBB-9357-AF67019861FB}" presName="node" presStyleLbl="node1" presStyleIdx="4" presStyleCnt="6">
        <dgm:presLayoutVars>
          <dgm:bulletEnabled val="1"/>
        </dgm:presLayoutVars>
      </dgm:prSet>
      <dgm:spPr/>
    </dgm:pt>
    <dgm:pt modelId="{A76A2483-69C7-4898-B30E-BD018E5543A3}" type="pres">
      <dgm:prSet presAssocID="{89253044-EDB4-41B4-9DC9-059AC33E1AB0}" presName="sibTrans" presStyleCnt="0"/>
      <dgm:spPr/>
    </dgm:pt>
    <dgm:pt modelId="{69F337AE-96F2-4929-AFBF-3C05B751C3F0}" type="pres">
      <dgm:prSet presAssocID="{D81FC688-5158-4D9C-9D7B-D0BD36CE6F12}" presName="node" presStyleLbl="node1" presStyleIdx="5" presStyleCnt="6">
        <dgm:presLayoutVars>
          <dgm:bulletEnabled val="1"/>
        </dgm:presLayoutVars>
      </dgm:prSet>
      <dgm:spPr/>
    </dgm:pt>
  </dgm:ptLst>
  <dgm:cxnLst>
    <dgm:cxn modelId="{7CD3AF02-C673-4035-A886-266B766C5A8C}" srcId="{70BD0509-C327-427C-BD11-50DFD45DC9CF}" destId="{F732E3C6-9AA3-4BBB-9357-AF67019861FB}" srcOrd="4" destOrd="0" parTransId="{632E120B-714A-43B7-9429-BC778941EB73}" sibTransId="{89253044-EDB4-41B4-9DC9-059AC33E1AB0}"/>
    <dgm:cxn modelId="{A8A55C05-7952-43E1-996F-45D1EC7CE506}" srcId="{70BD0509-C327-427C-BD11-50DFD45DC9CF}" destId="{246061A8-1BC5-4A57-A91C-7DB7B7E88A6C}" srcOrd="1" destOrd="0" parTransId="{715E2C2C-BD20-432E-A573-91BA8F095BC6}" sibTransId="{8732A1C3-B38B-423F-A36D-27C7CAE63237}"/>
    <dgm:cxn modelId="{6A53DC10-68F9-4531-B73A-1024C48B5E40}" srcId="{70BD0509-C327-427C-BD11-50DFD45DC9CF}" destId="{0D436EEF-1AB3-4B2F-B3BB-EF8F71CD4873}" srcOrd="0" destOrd="0" parTransId="{CC5F3B86-18CF-40B9-9718-4F59176A21B2}" sibTransId="{CF4E05E0-1EF0-44E2-B3C5-431700E968B9}"/>
    <dgm:cxn modelId="{8FB7E92E-3FC2-4CEF-AEC7-AABE8A5B048F}" type="presOf" srcId="{70BD0509-C327-427C-BD11-50DFD45DC9CF}" destId="{9E090033-8803-4C19-A92A-B5DC425A0527}" srcOrd="0" destOrd="0" presId="urn:microsoft.com/office/officeart/2005/8/layout/default"/>
    <dgm:cxn modelId="{E4A91334-7943-40B8-AF7F-5B4BF3099D36}" srcId="{70BD0509-C327-427C-BD11-50DFD45DC9CF}" destId="{A4B037DE-8BFA-419F-9834-FD998C885329}" srcOrd="2" destOrd="0" parTransId="{24AF22C1-0164-4DD4-BF64-D82AA841CED7}" sibTransId="{63C94C42-4A8E-4060-BB35-179DEC653393}"/>
    <dgm:cxn modelId="{C88C313E-6C21-4F2C-AF67-8957B9058D51}" type="presOf" srcId="{D81FC688-5158-4D9C-9D7B-D0BD36CE6F12}" destId="{69F337AE-96F2-4929-AFBF-3C05B751C3F0}" srcOrd="0" destOrd="0" presId="urn:microsoft.com/office/officeart/2005/8/layout/default"/>
    <dgm:cxn modelId="{0F53B547-AD52-45AF-9779-23A9A600F34F}" type="presOf" srcId="{A4B037DE-8BFA-419F-9834-FD998C885329}" destId="{0B3FED2C-B031-4B6D-9D12-32F8CE813E44}" srcOrd="0" destOrd="0" presId="urn:microsoft.com/office/officeart/2005/8/layout/default"/>
    <dgm:cxn modelId="{E83F976C-C11B-44C4-9F68-0DC782287B7A}" type="presOf" srcId="{246061A8-1BC5-4A57-A91C-7DB7B7E88A6C}" destId="{C1E861DA-E51F-4484-B4DF-F375B853F3E2}" srcOrd="0" destOrd="0" presId="urn:microsoft.com/office/officeart/2005/8/layout/default"/>
    <dgm:cxn modelId="{F8F04E8E-53EA-48DE-B956-252FA6E1F63F}" type="presOf" srcId="{A6C49A90-DD37-4E24-8AFD-F7BC16C329BC}" destId="{0D36605E-7DD3-495D-AF92-D449F67D1459}" srcOrd="0" destOrd="0" presId="urn:microsoft.com/office/officeart/2005/8/layout/default"/>
    <dgm:cxn modelId="{C80F5E96-274C-474D-8B86-0EE2372F9AAB}" srcId="{70BD0509-C327-427C-BD11-50DFD45DC9CF}" destId="{A6C49A90-DD37-4E24-8AFD-F7BC16C329BC}" srcOrd="3" destOrd="0" parTransId="{6C520024-B9FA-4846-BDA8-45A461010134}" sibTransId="{B5534562-B3C5-4770-8B82-2304F1479621}"/>
    <dgm:cxn modelId="{81E70D99-2EF3-4EF3-95D6-12B2F54DCCF7}" srcId="{70BD0509-C327-427C-BD11-50DFD45DC9CF}" destId="{D81FC688-5158-4D9C-9D7B-D0BD36CE6F12}" srcOrd="5" destOrd="0" parTransId="{F6E10024-6364-4A52-9201-F401C0716D99}" sibTransId="{FA139BCD-99C0-4EE1-900B-5B249A46858C}"/>
    <dgm:cxn modelId="{AAC54A9D-D1BA-4C08-9C6A-28EAE74F1117}" type="presOf" srcId="{F732E3C6-9AA3-4BBB-9357-AF67019861FB}" destId="{39E5910C-763A-421E-ACFA-BF54B7B66C18}" srcOrd="0" destOrd="0" presId="urn:microsoft.com/office/officeart/2005/8/layout/default"/>
    <dgm:cxn modelId="{C85386E4-42A1-4744-9CF2-60BD75B41732}" type="presOf" srcId="{0D436EEF-1AB3-4B2F-B3BB-EF8F71CD4873}" destId="{8C8ED52D-6C0D-4C20-8E45-C08555F8DB1F}" srcOrd="0" destOrd="0" presId="urn:microsoft.com/office/officeart/2005/8/layout/default"/>
    <dgm:cxn modelId="{BD551B20-5B99-4318-A983-BEC0FEC50509}" type="presParOf" srcId="{9E090033-8803-4C19-A92A-B5DC425A0527}" destId="{8C8ED52D-6C0D-4C20-8E45-C08555F8DB1F}" srcOrd="0" destOrd="0" presId="urn:microsoft.com/office/officeart/2005/8/layout/default"/>
    <dgm:cxn modelId="{A28E9D5A-8ADB-40D2-A10E-C83AF9F36EB2}" type="presParOf" srcId="{9E090033-8803-4C19-A92A-B5DC425A0527}" destId="{757316BB-6584-43F2-9FF2-1BA950188DAA}" srcOrd="1" destOrd="0" presId="urn:microsoft.com/office/officeart/2005/8/layout/default"/>
    <dgm:cxn modelId="{7D734BA3-8309-4387-96D3-141ADD5A3B9B}" type="presParOf" srcId="{9E090033-8803-4C19-A92A-B5DC425A0527}" destId="{C1E861DA-E51F-4484-B4DF-F375B853F3E2}" srcOrd="2" destOrd="0" presId="urn:microsoft.com/office/officeart/2005/8/layout/default"/>
    <dgm:cxn modelId="{7CA63578-C48C-4654-8EC0-D7F66D44EAC5}" type="presParOf" srcId="{9E090033-8803-4C19-A92A-B5DC425A0527}" destId="{51920395-ABBA-44BB-BB5F-65BDCDD93E0A}" srcOrd="3" destOrd="0" presId="urn:microsoft.com/office/officeart/2005/8/layout/default"/>
    <dgm:cxn modelId="{8E28F3F6-9B8E-4FA2-9541-9B7509563005}" type="presParOf" srcId="{9E090033-8803-4C19-A92A-B5DC425A0527}" destId="{0B3FED2C-B031-4B6D-9D12-32F8CE813E44}" srcOrd="4" destOrd="0" presId="urn:microsoft.com/office/officeart/2005/8/layout/default"/>
    <dgm:cxn modelId="{9FAD61DC-90BA-425F-A0A6-2144BC05CF5A}" type="presParOf" srcId="{9E090033-8803-4C19-A92A-B5DC425A0527}" destId="{D65A40C7-49F6-487C-B69F-F6C23820871C}" srcOrd="5" destOrd="0" presId="urn:microsoft.com/office/officeart/2005/8/layout/default"/>
    <dgm:cxn modelId="{56BDD181-082C-45BC-BE6E-64A9AE1A037B}" type="presParOf" srcId="{9E090033-8803-4C19-A92A-B5DC425A0527}" destId="{0D36605E-7DD3-495D-AF92-D449F67D1459}" srcOrd="6" destOrd="0" presId="urn:microsoft.com/office/officeart/2005/8/layout/default"/>
    <dgm:cxn modelId="{5C0F2C5A-5662-4168-B7C6-936AC01649F9}" type="presParOf" srcId="{9E090033-8803-4C19-A92A-B5DC425A0527}" destId="{3F1AE98B-785B-4E87-A14D-9EE92B8F53D7}" srcOrd="7" destOrd="0" presId="urn:microsoft.com/office/officeart/2005/8/layout/default"/>
    <dgm:cxn modelId="{7CC82A8F-F42F-4780-B060-76A69D799CE1}" type="presParOf" srcId="{9E090033-8803-4C19-A92A-B5DC425A0527}" destId="{39E5910C-763A-421E-ACFA-BF54B7B66C18}" srcOrd="8" destOrd="0" presId="urn:microsoft.com/office/officeart/2005/8/layout/default"/>
    <dgm:cxn modelId="{14208553-004C-403E-BEE3-A488075D261D}" type="presParOf" srcId="{9E090033-8803-4C19-A92A-B5DC425A0527}" destId="{A76A2483-69C7-4898-B30E-BD018E5543A3}" srcOrd="9" destOrd="0" presId="urn:microsoft.com/office/officeart/2005/8/layout/default"/>
    <dgm:cxn modelId="{CA160C39-9FDC-4CB7-94AD-1E5CB18FA324}" type="presParOf" srcId="{9E090033-8803-4C19-A92A-B5DC425A0527}" destId="{69F337AE-96F2-4929-AFBF-3C05B751C3F0}"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70BD0509-C327-427C-BD11-50DFD45DC9C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lv-LV"/>
        </a:p>
      </dgm:t>
    </dgm:pt>
    <dgm:pt modelId="{0D436EEF-1AB3-4B2F-B3BB-EF8F71CD4873}">
      <dgm:prSet phldrT="[Text]" phldr="1"/>
      <dgm:spPr>
        <a:solidFill>
          <a:srgbClr val="800024"/>
        </a:solidFill>
      </dgm:spPr>
      <dgm:t>
        <a:bodyPr/>
        <a:lstStyle/>
        <a:p>
          <a:endParaRPr lang="lv-LV">
            <a:latin typeface="Verdana" panose="020B0604030504040204" pitchFamily="34" charset="0"/>
            <a:ea typeface="Verdana" panose="020B0604030504040204" pitchFamily="34" charset="0"/>
            <a:cs typeface="Urdu Typesetting" panose="03020402040406030203" pitchFamily="66" charset="-78"/>
          </a:endParaRPr>
        </a:p>
      </dgm:t>
    </dgm:pt>
    <dgm:pt modelId="{CC5F3B86-18CF-40B9-9718-4F59176A21B2}" type="parTrans" cxnId="{6A53DC10-68F9-4531-B73A-1024C48B5E40}">
      <dgm:prSet/>
      <dgm:spPr/>
      <dgm:t>
        <a:bodyPr/>
        <a:lstStyle/>
        <a:p>
          <a:endParaRPr lang="lv-LV"/>
        </a:p>
      </dgm:t>
    </dgm:pt>
    <dgm:pt modelId="{CF4E05E0-1EF0-44E2-B3C5-431700E968B9}" type="sibTrans" cxnId="{6A53DC10-68F9-4531-B73A-1024C48B5E40}">
      <dgm:prSet/>
      <dgm:spPr/>
      <dgm:t>
        <a:bodyPr/>
        <a:lstStyle/>
        <a:p>
          <a:endParaRPr lang="lv-LV"/>
        </a:p>
      </dgm:t>
    </dgm:pt>
    <dgm:pt modelId="{246061A8-1BC5-4A57-A91C-7DB7B7E88A6C}">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715E2C2C-BD20-432E-A573-91BA8F095BC6}" type="parTrans" cxnId="{A8A55C05-7952-43E1-996F-45D1EC7CE506}">
      <dgm:prSet/>
      <dgm:spPr/>
      <dgm:t>
        <a:bodyPr/>
        <a:lstStyle/>
        <a:p>
          <a:endParaRPr lang="lv-LV"/>
        </a:p>
      </dgm:t>
    </dgm:pt>
    <dgm:pt modelId="{8732A1C3-B38B-423F-A36D-27C7CAE63237}" type="sibTrans" cxnId="{A8A55C05-7952-43E1-996F-45D1EC7CE506}">
      <dgm:prSet/>
      <dgm:spPr/>
      <dgm:t>
        <a:bodyPr/>
        <a:lstStyle/>
        <a:p>
          <a:endParaRPr lang="lv-LV"/>
        </a:p>
      </dgm:t>
    </dgm:pt>
    <dgm:pt modelId="{A4B037DE-8BFA-419F-9834-FD998C885329}">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24AF22C1-0164-4DD4-BF64-D82AA841CED7}" type="parTrans" cxnId="{E4A91334-7943-40B8-AF7F-5B4BF3099D36}">
      <dgm:prSet/>
      <dgm:spPr/>
      <dgm:t>
        <a:bodyPr/>
        <a:lstStyle/>
        <a:p>
          <a:endParaRPr lang="lv-LV"/>
        </a:p>
      </dgm:t>
    </dgm:pt>
    <dgm:pt modelId="{63C94C42-4A8E-4060-BB35-179DEC653393}" type="sibTrans" cxnId="{E4A91334-7943-40B8-AF7F-5B4BF3099D36}">
      <dgm:prSet/>
      <dgm:spPr/>
      <dgm:t>
        <a:bodyPr/>
        <a:lstStyle/>
        <a:p>
          <a:endParaRPr lang="lv-LV"/>
        </a:p>
      </dgm:t>
    </dgm:pt>
    <dgm:pt modelId="{A6C49A90-DD37-4E24-8AFD-F7BC16C329BC}">
      <dgm:prSet phldrT="[Text]" phldr="1"/>
      <dgm:spPr>
        <a:solidFill>
          <a:srgbClr val="800024"/>
        </a:solidFill>
      </dgm:spPr>
      <dgm:t>
        <a:bodyPr/>
        <a:lstStyle/>
        <a:p>
          <a:endParaRPr lang="lv-LV">
            <a:latin typeface="Urdu Typesetting" panose="020B0604020202020204" pitchFamily="66" charset="-78"/>
            <a:ea typeface="Verdana" panose="020B0604030504040204" pitchFamily="34" charset="0"/>
            <a:cs typeface="Urdu Typesetting" panose="020B0604020202020204" pitchFamily="66" charset="-78"/>
          </a:endParaRPr>
        </a:p>
      </dgm:t>
    </dgm:pt>
    <dgm:pt modelId="{6C520024-B9FA-4846-BDA8-45A461010134}" type="parTrans" cxnId="{C80F5E96-274C-474D-8B86-0EE2372F9AAB}">
      <dgm:prSet/>
      <dgm:spPr/>
      <dgm:t>
        <a:bodyPr/>
        <a:lstStyle/>
        <a:p>
          <a:endParaRPr lang="lv-LV"/>
        </a:p>
      </dgm:t>
    </dgm:pt>
    <dgm:pt modelId="{B5534562-B3C5-4770-8B82-2304F1479621}" type="sibTrans" cxnId="{C80F5E96-274C-474D-8B86-0EE2372F9AAB}">
      <dgm:prSet/>
      <dgm:spPr/>
      <dgm:t>
        <a:bodyPr/>
        <a:lstStyle/>
        <a:p>
          <a:endParaRPr lang="lv-LV"/>
        </a:p>
      </dgm:t>
    </dgm:pt>
    <dgm:pt modelId="{F732E3C6-9AA3-4BBB-9357-AF67019861FB}">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632E120B-714A-43B7-9429-BC778941EB73}" type="parTrans" cxnId="{7CD3AF02-C673-4035-A886-266B766C5A8C}">
      <dgm:prSet/>
      <dgm:spPr/>
      <dgm:t>
        <a:bodyPr/>
        <a:lstStyle/>
        <a:p>
          <a:endParaRPr lang="lv-LV"/>
        </a:p>
      </dgm:t>
    </dgm:pt>
    <dgm:pt modelId="{89253044-EDB4-41B4-9DC9-059AC33E1AB0}" type="sibTrans" cxnId="{7CD3AF02-C673-4035-A886-266B766C5A8C}">
      <dgm:prSet/>
      <dgm:spPr/>
      <dgm:t>
        <a:bodyPr/>
        <a:lstStyle/>
        <a:p>
          <a:endParaRPr lang="lv-LV"/>
        </a:p>
      </dgm:t>
    </dgm:pt>
    <dgm:pt modelId="{D81FC688-5158-4D9C-9D7B-D0BD36CE6F12}">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F6E10024-6364-4A52-9201-F401C0716D99}" type="parTrans" cxnId="{81E70D99-2EF3-4EF3-95D6-12B2F54DCCF7}">
      <dgm:prSet/>
      <dgm:spPr/>
      <dgm:t>
        <a:bodyPr/>
        <a:lstStyle/>
        <a:p>
          <a:endParaRPr lang="lv-LV"/>
        </a:p>
      </dgm:t>
    </dgm:pt>
    <dgm:pt modelId="{FA139BCD-99C0-4EE1-900B-5B249A46858C}" type="sibTrans" cxnId="{81E70D99-2EF3-4EF3-95D6-12B2F54DCCF7}">
      <dgm:prSet/>
      <dgm:spPr/>
      <dgm:t>
        <a:bodyPr/>
        <a:lstStyle/>
        <a:p>
          <a:endParaRPr lang="lv-LV"/>
        </a:p>
      </dgm:t>
    </dgm:pt>
    <dgm:pt modelId="{9E090033-8803-4C19-A92A-B5DC425A0527}" type="pres">
      <dgm:prSet presAssocID="{70BD0509-C327-427C-BD11-50DFD45DC9CF}" presName="diagram" presStyleCnt="0">
        <dgm:presLayoutVars>
          <dgm:dir/>
          <dgm:resizeHandles val="exact"/>
        </dgm:presLayoutVars>
      </dgm:prSet>
      <dgm:spPr/>
    </dgm:pt>
    <dgm:pt modelId="{8C8ED52D-6C0D-4C20-8E45-C08555F8DB1F}" type="pres">
      <dgm:prSet presAssocID="{0D436EEF-1AB3-4B2F-B3BB-EF8F71CD4873}" presName="node" presStyleLbl="node1" presStyleIdx="0" presStyleCnt="6">
        <dgm:presLayoutVars>
          <dgm:bulletEnabled val="1"/>
        </dgm:presLayoutVars>
      </dgm:prSet>
      <dgm:spPr/>
    </dgm:pt>
    <dgm:pt modelId="{757316BB-6584-43F2-9FF2-1BA950188DAA}" type="pres">
      <dgm:prSet presAssocID="{CF4E05E0-1EF0-44E2-B3C5-431700E968B9}" presName="sibTrans" presStyleCnt="0"/>
      <dgm:spPr/>
    </dgm:pt>
    <dgm:pt modelId="{C1E861DA-E51F-4484-B4DF-F375B853F3E2}" type="pres">
      <dgm:prSet presAssocID="{246061A8-1BC5-4A57-A91C-7DB7B7E88A6C}" presName="node" presStyleLbl="node1" presStyleIdx="1" presStyleCnt="6">
        <dgm:presLayoutVars>
          <dgm:bulletEnabled val="1"/>
        </dgm:presLayoutVars>
      </dgm:prSet>
      <dgm:spPr/>
    </dgm:pt>
    <dgm:pt modelId="{51920395-ABBA-44BB-BB5F-65BDCDD93E0A}" type="pres">
      <dgm:prSet presAssocID="{8732A1C3-B38B-423F-A36D-27C7CAE63237}" presName="sibTrans" presStyleCnt="0"/>
      <dgm:spPr/>
    </dgm:pt>
    <dgm:pt modelId="{0B3FED2C-B031-4B6D-9D12-32F8CE813E44}" type="pres">
      <dgm:prSet presAssocID="{A4B037DE-8BFA-419F-9834-FD998C885329}" presName="node" presStyleLbl="node1" presStyleIdx="2" presStyleCnt="6">
        <dgm:presLayoutVars>
          <dgm:bulletEnabled val="1"/>
        </dgm:presLayoutVars>
      </dgm:prSet>
      <dgm:spPr/>
    </dgm:pt>
    <dgm:pt modelId="{D65A40C7-49F6-487C-B69F-F6C23820871C}" type="pres">
      <dgm:prSet presAssocID="{63C94C42-4A8E-4060-BB35-179DEC653393}" presName="sibTrans" presStyleCnt="0"/>
      <dgm:spPr/>
    </dgm:pt>
    <dgm:pt modelId="{0D36605E-7DD3-495D-AF92-D449F67D1459}" type="pres">
      <dgm:prSet presAssocID="{A6C49A90-DD37-4E24-8AFD-F7BC16C329BC}" presName="node" presStyleLbl="node1" presStyleIdx="3" presStyleCnt="6">
        <dgm:presLayoutVars>
          <dgm:bulletEnabled val="1"/>
        </dgm:presLayoutVars>
      </dgm:prSet>
      <dgm:spPr/>
    </dgm:pt>
    <dgm:pt modelId="{3F1AE98B-785B-4E87-A14D-9EE92B8F53D7}" type="pres">
      <dgm:prSet presAssocID="{B5534562-B3C5-4770-8B82-2304F1479621}" presName="sibTrans" presStyleCnt="0"/>
      <dgm:spPr/>
    </dgm:pt>
    <dgm:pt modelId="{39E5910C-763A-421E-ACFA-BF54B7B66C18}" type="pres">
      <dgm:prSet presAssocID="{F732E3C6-9AA3-4BBB-9357-AF67019861FB}" presName="node" presStyleLbl="node1" presStyleIdx="4" presStyleCnt="6">
        <dgm:presLayoutVars>
          <dgm:bulletEnabled val="1"/>
        </dgm:presLayoutVars>
      </dgm:prSet>
      <dgm:spPr/>
    </dgm:pt>
    <dgm:pt modelId="{A76A2483-69C7-4898-B30E-BD018E5543A3}" type="pres">
      <dgm:prSet presAssocID="{89253044-EDB4-41B4-9DC9-059AC33E1AB0}" presName="sibTrans" presStyleCnt="0"/>
      <dgm:spPr/>
    </dgm:pt>
    <dgm:pt modelId="{69F337AE-96F2-4929-AFBF-3C05B751C3F0}" type="pres">
      <dgm:prSet presAssocID="{D81FC688-5158-4D9C-9D7B-D0BD36CE6F12}" presName="node" presStyleLbl="node1" presStyleIdx="5" presStyleCnt="6">
        <dgm:presLayoutVars>
          <dgm:bulletEnabled val="1"/>
        </dgm:presLayoutVars>
      </dgm:prSet>
      <dgm:spPr/>
    </dgm:pt>
  </dgm:ptLst>
  <dgm:cxnLst>
    <dgm:cxn modelId="{7CD3AF02-C673-4035-A886-266B766C5A8C}" srcId="{70BD0509-C327-427C-BD11-50DFD45DC9CF}" destId="{F732E3C6-9AA3-4BBB-9357-AF67019861FB}" srcOrd="4" destOrd="0" parTransId="{632E120B-714A-43B7-9429-BC778941EB73}" sibTransId="{89253044-EDB4-41B4-9DC9-059AC33E1AB0}"/>
    <dgm:cxn modelId="{A8A55C05-7952-43E1-996F-45D1EC7CE506}" srcId="{70BD0509-C327-427C-BD11-50DFD45DC9CF}" destId="{246061A8-1BC5-4A57-A91C-7DB7B7E88A6C}" srcOrd="1" destOrd="0" parTransId="{715E2C2C-BD20-432E-A573-91BA8F095BC6}" sibTransId="{8732A1C3-B38B-423F-A36D-27C7CAE63237}"/>
    <dgm:cxn modelId="{6A53DC10-68F9-4531-B73A-1024C48B5E40}" srcId="{70BD0509-C327-427C-BD11-50DFD45DC9CF}" destId="{0D436EEF-1AB3-4B2F-B3BB-EF8F71CD4873}" srcOrd="0" destOrd="0" parTransId="{CC5F3B86-18CF-40B9-9718-4F59176A21B2}" sibTransId="{CF4E05E0-1EF0-44E2-B3C5-431700E968B9}"/>
    <dgm:cxn modelId="{8FB7E92E-3FC2-4CEF-AEC7-AABE8A5B048F}" type="presOf" srcId="{70BD0509-C327-427C-BD11-50DFD45DC9CF}" destId="{9E090033-8803-4C19-A92A-B5DC425A0527}" srcOrd="0" destOrd="0" presId="urn:microsoft.com/office/officeart/2005/8/layout/default"/>
    <dgm:cxn modelId="{E4A91334-7943-40B8-AF7F-5B4BF3099D36}" srcId="{70BD0509-C327-427C-BD11-50DFD45DC9CF}" destId="{A4B037DE-8BFA-419F-9834-FD998C885329}" srcOrd="2" destOrd="0" parTransId="{24AF22C1-0164-4DD4-BF64-D82AA841CED7}" sibTransId="{63C94C42-4A8E-4060-BB35-179DEC653393}"/>
    <dgm:cxn modelId="{C88C313E-6C21-4F2C-AF67-8957B9058D51}" type="presOf" srcId="{D81FC688-5158-4D9C-9D7B-D0BD36CE6F12}" destId="{69F337AE-96F2-4929-AFBF-3C05B751C3F0}" srcOrd="0" destOrd="0" presId="urn:microsoft.com/office/officeart/2005/8/layout/default"/>
    <dgm:cxn modelId="{0F53B547-AD52-45AF-9779-23A9A600F34F}" type="presOf" srcId="{A4B037DE-8BFA-419F-9834-FD998C885329}" destId="{0B3FED2C-B031-4B6D-9D12-32F8CE813E44}" srcOrd="0" destOrd="0" presId="urn:microsoft.com/office/officeart/2005/8/layout/default"/>
    <dgm:cxn modelId="{E83F976C-C11B-44C4-9F68-0DC782287B7A}" type="presOf" srcId="{246061A8-1BC5-4A57-A91C-7DB7B7E88A6C}" destId="{C1E861DA-E51F-4484-B4DF-F375B853F3E2}" srcOrd="0" destOrd="0" presId="urn:microsoft.com/office/officeart/2005/8/layout/default"/>
    <dgm:cxn modelId="{F8F04E8E-53EA-48DE-B956-252FA6E1F63F}" type="presOf" srcId="{A6C49A90-DD37-4E24-8AFD-F7BC16C329BC}" destId="{0D36605E-7DD3-495D-AF92-D449F67D1459}" srcOrd="0" destOrd="0" presId="urn:microsoft.com/office/officeart/2005/8/layout/default"/>
    <dgm:cxn modelId="{C80F5E96-274C-474D-8B86-0EE2372F9AAB}" srcId="{70BD0509-C327-427C-BD11-50DFD45DC9CF}" destId="{A6C49A90-DD37-4E24-8AFD-F7BC16C329BC}" srcOrd="3" destOrd="0" parTransId="{6C520024-B9FA-4846-BDA8-45A461010134}" sibTransId="{B5534562-B3C5-4770-8B82-2304F1479621}"/>
    <dgm:cxn modelId="{81E70D99-2EF3-4EF3-95D6-12B2F54DCCF7}" srcId="{70BD0509-C327-427C-BD11-50DFD45DC9CF}" destId="{D81FC688-5158-4D9C-9D7B-D0BD36CE6F12}" srcOrd="5" destOrd="0" parTransId="{F6E10024-6364-4A52-9201-F401C0716D99}" sibTransId="{FA139BCD-99C0-4EE1-900B-5B249A46858C}"/>
    <dgm:cxn modelId="{AAC54A9D-D1BA-4C08-9C6A-28EAE74F1117}" type="presOf" srcId="{F732E3C6-9AA3-4BBB-9357-AF67019861FB}" destId="{39E5910C-763A-421E-ACFA-BF54B7B66C18}" srcOrd="0" destOrd="0" presId="urn:microsoft.com/office/officeart/2005/8/layout/default"/>
    <dgm:cxn modelId="{C85386E4-42A1-4744-9CF2-60BD75B41732}" type="presOf" srcId="{0D436EEF-1AB3-4B2F-B3BB-EF8F71CD4873}" destId="{8C8ED52D-6C0D-4C20-8E45-C08555F8DB1F}" srcOrd="0" destOrd="0" presId="urn:microsoft.com/office/officeart/2005/8/layout/default"/>
    <dgm:cxn modelId="{BD551B20-5B99-4318-A983-BEC0FEC50509}" type="presParOf" srcId="{9E090033-8803-4C19-A92A-B5DC425A0527}" destId="{8C8ED52D-6C0D-4C20-8E45-C08555F8DB1F}" srcOrd="0" destOrd="0" presId="urn:microsoft.com/office/officeart/2005/8/layout/default"/>
    <dgm:cxn modelId="{A28E9D5A-8ADB-40D2-A10E-C83AF9F36EB2}" type="presParOf" srcId="{9E090033-8803-4C19-A92A-B5DC425A0527}" destId="{757316BB-6584-43F2-9FF2-1BA950188DAA}" srcOrd="1" destOrd="0" presId="urn:microsoft.com/office/officeart/2005/8/layout/default"/>
    <dgm:cxn modelId="{7D734BA3-8309-4387-96D3-141ADD5A3B9B}" type="presParOf" srcId="{9E090033-8803-4C19-A92A-B5DC425A0527}" destId="{C1E861DA-E51F-4484-B4DF-F375B853F3E2}" srcOrd="2" destOrd="0" presId="urn:microsoft.com/office/officeart/2005/8/layout/default"/>
    <dgm:cxn modelId="{7CA63578-C48C-4654-8EC0-D7F66D44EAC5}" type="presParOf" srcId="{9E090033-8803-4C19-A92A-B5DC425A0527}" destId="{51920395-ABBA-44BB-BB5F-65BDCDD93E0A}" srcOrd="3" destOrd="0" presId="urn:microsoft.com/office/officeart/2005/8/layout/default"/>
    <dgm:cxn modelId="{8E28F3F6-9B8E-4FA2-9541-9B7509563005}" type="presParOf" srcId="{9E090033-8803-4C19-A92A-B5DC425A0527}" destId="{0B3FED2C-B031-4B6D-9D12-32F8CE813E44}" srcOrd="4" destOrd="0" presId="urn:microsoft.com/office/officeart/2005/8/layout/default"/>
    <dgm:cxn modelId="{9FAD61DC-90BA-425F-A0A6-2144BC05CF5A}" type="presParOf" srcId="{9E090033-8803-4C19-A92A-B5DC425A0527}" destId="{D65A40C7-49F6-487C-B69F-F6C23820871C}" srcOrd="5" destOrd="0" presId="urn:microsoft.com/office/officeart/2005/8/layout/default"/>
    <dgm:cxn modelId="{56BDD181-082C-45BC-BE6E-64A9AE1A037B}" type="presParOf" srcId="{9E090033-8803-4C19-A92A-B5DC425A0527}" destId="{0D36605E-7DD3-495D-AF92-D449F67D1459}" srcOrd="6" destOrd="0" presId="urn:microsoft.com/office/officeart/2005/8/layout/default"/>
    <dgm:cxn modelId="{5C0F2C5A-5662-4168-B7C6-936AC01649F9}" type="presParOf" srcId="{9E090033-8803-4C19-A92A-B5DC425A0527}" destId="{3F1AE98B-785B-4E87-A14D-9EE92B8F53D7}" srcOrd="7" destOrd="0" presId="urn:microsoft.com/office/officeart/2005/8/layout/default"/>
    <dgm:cxn modelId="{7CC82A8F-F42F-4780-B060-76A69D799CE1}" type="presParOf" srcId="{9E090033-8803-4C19-A92A-B5DC425A0527}" destId="{39E5910C-763A-421E-ACFA-BF54B7B66C18}" srcOrd="8" destOrd="0" presId="urn:microsoft.com/office/officeart/2005/8/layout/default"/>
    <dgm:cxn modelId="{14208553-004C-403E-BEE3-A488075D261D}" type="presParOf" srcId="{9E090033-8803-4C19-A92A-B5DC425A0527}" destId="{A76A2483-69C7-4898-B30E-BD018E5543A3}" srcOrd="9" destOrd="0" presId="urn:microsoft.com/office/officeart/2005/8/layout/default"/>
    <dgm:cxn modelId="{CA160C39-9FDC-4CB7-94AD-1E5CB18FA324}" type="presParOf" srcId="{9E090033-8803-4C19-A92A-B5DC425A0527}" destId="{69F337AE-96F2-4929-AFBF-3C05B751C3F0}"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CEA72EAE-10E0-446C-BD85-1C8E3DF6264B}" type="doc">
      <dgm:prSet loTypeId="urn:microsoft.com/office/officeart/2005/8/layout/hList2" loCatId="list" qsTypeId="urn:microsoft.com/office/officeart/2005/8/quickstyle/simple3" qsCatId="simple" csTypeId="urn:microsoft.com/office/officeart/2005/8/colors/colorful1" csCatId="colorful" phldr="1"/>
      <dgm:spPr/>
      <dgm:t>
        <a:bodyPr/>
        <a:lstStyle/>
        <a:p>
          <a:endParaRPr lang="lv-LV"/>
        </a:p>
      </dgm:t>
    </dgm:pt>
    <dgm:pt modelId="{206659B4-5D47-4FD2-93B1-B837F161AB76}">
      <dgm:prSet phldrT="[Teksts]" custT="1"/>
      <dgm:spPr/>
      <dgm:t>
        <a:bodyPr tIns="288000" anchor="t"/>
        <a:lstStyle/>
        <a:p>
          <a:pPr indent="0" algn="l">
            <a:buFontTx/>
            <a:buNone/>
          </a:pPr>
          <a:endParaRPr lang="lv-LV" sz="1200" kern="1200">
            <a:latin typeface="Verdana" panose="020B0604030504040204" pitchFamily="34" charset="0"/>
            <a:ea typeface="Verdana" panose="020B0604030504040204" pitchFamily="34" charset="0"/>
            <a:cs typeface="+mn-cs"/>
          </a:endParaRPr>
        </a:p>
      </dgm:t>
    </dgm:pt>
    <dgm:pt modelId="{7E5CDD4D-ADDE-494F-A15D-5F292C03E1DB}" type="parTrans" cxnId="{4393CA94-AF7F-45DF-95D6-E9AC8EA00FB1}">
      <dgm:prSet/>
      <dgm:spPr/>
      <dgm:t>
        <a:bodyPr/>
        <a:lstStyle/>
        <a:p>
          <a:endParaRPr lang="lv-LV" sz="1200">
            <a:latin typeface="Verdana" panose="020B0604030504040204" pitchFamily="34" charset="0"/>
            <a:ea typeface="Verdana" panose="020B0604030504040204" pitchFamily="34" charset="0"/>
          </a:endParaRPr>
        </a:p>
      </dgm:t>
    </dgm:pt>
    <dgm:pt modelId="{B2EB06DE-C8C4-4C12-B311-D50CB4952708}" type="sibTrans" cxnId="{4393CA94-AF7F-45DF-95D6-E9AC8EA00FB1}">
      <dgm:prSet/>
      <dgm:spPr/>
      <dgm:t>
        <a:bodyPr/>
        <a:lstStyle/>
        <a:p>
          <a:endParaRPr lang="lv-LV" sz="1200">
            <a:latin typeface="Verdana" panose="020B0604030504040204" pitchFamily="34" charset="0"/>
            <a:ea typeface="Verdana" panose="020B0604030504040204" pitchFamily="34" charset="0"/>
          </a:endParaRPr>
        </a:p>
      </dgm:t>
    </dgm:pt>
    <dgm:pt modelId="{32E334A3-4F2D-4678-9064-C2C46CE1475A}">
      <dgm:prSet phldrT="[Teksts]" custT="1"/>
      <dgm:spPr/>
      <dgm:t>
        <a:bodyPr tIns="288000" anchor="t"/>
        <a:lstStyle/>
        <a:p>
          <a:pPr indent="0">
            <a:buNone/>
          </a:pPr>
          <a:endParaRPr lang="lv-LV" sz="1200">
            <a:latin typeface="Verdana" panose="020B0604030504040204" pitchFamily="34" charset="0"/>
            <a:ea typeface="Verdana" panose="020B0604030504040204" pitchFamily="34" charset="0"/>
          </a:endParaRPr>
        </a:p>
      </dgm:t>
    </dgm:pt>
    <dgm:pt modelId="{8C86E5B3-1A72-4FB5-BDF6-3B5E52F8416A}" type="parTrans" cxnId="{A24F0287-CF19-4EDE-A70B-4806D9FCCA0C}">
      <dgm:prSet/>
      <dgm:spPr/>
      <dgm:t>
        <a:bodyPr/>
        <a:lstStyle/>
        <a:p>
          <a:endParaRPr lang="lv-LV" sz="1200">
            <a:latin typeface="Verdana" panose="020B0604030504040204" pitchFamily="34" charset="0"/>
            <a:ea typeface="Verdana" panose="020B0604030504040204" pitchFamily="34" charset="0"/>
          </a:endParaRPr>
        </a:p>
      </dgm:t>
    </dgm:pt>
    <dgm:pt modelId="{8141E8B9-D1C4-4B9C-A607-822CE99B1D18}" type="sibTrans" cxnId="{A24F0287-CF19-4EDE-A70B-4806D9FCCA0C}">
      <dgm:prSet/>
      <dgm:spPr/>
      <dgm:t>
        <a:bodyPr/>
        <a:lstStyle/>
        <a:p>
          <a:endParaRPr lang="lv-LV" sz="1200">
            <a:latin typeface="Verdana" panose="020B0604030504040204" pitchFamily="34" charset="0"/>
            <a:ea typeface="Verdana" panose="020B0604030504040204" pitchFamily="34" charset="0"/>
          </a:endParaRPr>
        </a:p>
      </dgm:t>
    </dgm:pt>
    <dgm:pt modelId="{8C251FFB-0C74-4567-91B9-F28D0F18C3F5}">
      <dgm:prSet custT="1"/>
      <dgm:spPr/>
      <dgm:t>
        <a:bodyPr lIns="86400" tIns="324000" rIns="86400" bIns="86400"/>
        <a:lstStyle/>
        <a:p>
          <a:pPr indent="0">
            <a:buFontTx/>
            <a:buNone/>
          </a:pPr>
          <a:endParaRPr lang="lv-LV" sz="1200">
            <a:latin typeface="Verdana" panose="020B0604030504040204" pitchFamily="34" charset="0"/>
            <a:ea typeface="Verdana" panose="020B0604030504040204" pitchFamily="34" charset="0"/>
          </a:endParaRPr>
        </a:p>
      </dgm:t>
    </dgm:pt>
    <dgm:pt modelId="{AB37F2A6-5614-4C3F-8579-2D6D4343E0CF}" type="parTrans" cxnId="{62AF9B87-DA03-4A5F-897C-9CE1AF7AC3BF}">
      <dgm:prSet/>
      <dgm:spPr/>
      <dgm:t>
        <a:bodyPr/>
        <a:lstStyle/>
        <a:p>
          <a:endParaRPr lang="lv-LV" sz="1200">
            <a:latin typeface="Verdana" panose="020B0604030504040204" pitchFamily="34" charset="0"/>
            <a:ea typeface="Verdana" panose="020B0604030504040204" pitchFamily="34" charset="0"/>
          </a:endParaRPr>
        </a:p>
      </dgm:t>
    </dgm:pt>
    <dgm:pt modelId="{EE62D15C-5235-418D-9BE1-010696282444}" type="sibTrans" cxnId="{62AF9B87-DA03-4A5F-897C-9CE1AF7AC3BF}">
      <dgm:prSet/>
      <dgm:spPr/>
      <dgm:t>
        <a:bodyPr/>
        <a:lstStyle/>
        <a:p>
          <a:endParaRPr lang="lv-LV" sz="1200">
            <a:latin typeface="Verdana" panose="020B0604030504040204" pitchFamily="34" charset="0"/>
            <a:ea typeface="Verdana" panose="020B0604030504040204" pitchFamily="34" charset="0"/>
          </a:endParaRPr>
        </a:p>
      </dgm:t>
    </dgm:pt>
    <dgm:pt modelId="{339F7770-5755-413C-BCB1-6007A88F9F08}">
      <dgm:prSet custT="1"/>
      <dgm:spPr/>
      <dgm:t>
        <a:bodyPr lIns="86400" tIns="324000" rIns="86400" bIns="86400"/>
        <a:lstStyle/>
        <a:p>
          <a:pPr marL="0" lvl="1" indent="0" algn="ctr" defTabSz="533400">
            <a:lnSpc>
              <a:spcPct val="90000"/>
            </a:lnSpc>
            <a:spcBef>
              <a:spcPct val="0"/>
            </a:spcBef>
            <a:spcAft>
              <a:spcPct val="15000"/>
            </a:spcAft>
            <a:buFont typeface="Arial" panose="020B0604020202020204" pitchFamily="34" charset="0"/>
            <a:buNone/>
          </a:pPr>
          <a:r>
            <a:rPr lang="lv-LV" sz="1600" b="1" kern="1200" dirty="0">
              <a:latin typeface="Verdana" panose="020B0604030504040204" pitchFamily="34" charset="0"/>
              <a:ea typeface="Verdana" panose="020B0604030504040204" pitchFamily="34" charset="0"/>
            </a:rPr>
            <a:t>Izmaksas citā valūtā, kas nav EUR</a:t>
          </a:r>
          <a:endParaRPr lang="lv-LV" sz="1600" kern="1200" dirty="0">
            <a:latin typeface="Verdana" panose="020B0604030504040204" pitchFamily="34" charset="0"/>
            <a:ea typeface="Verdana" panose="020B0604030504040204" pitchFamily="34" charset="0"/>
            <a:cs typeface="+mn-cs"/>
          </a:endParaRPr>
        </a:p>
      </dgm:t>
    </dgm:pt>
    <dgm:pt modelId="{4B6C02BB-3C14-4537-9F5E-A53E348F4AC9}" type="parTrans" cxnId="{AE53052B-63DE-4ACD-AC87-76B22BD628D0}">
      <dgm:prSet/>
      <dgm:spPr/>
      <dgm:t>
        <a:bodyPr/>
        <a:lstStyle/>
        <a:p>
          <a:endParaRPr lang="lv-LV" sz="1200">
            <a:latin typeface="Verdana" panose="020B0604030504040204" pitchFamily="34" charset="0"/>
            <a:ea typeface="Verdana" panose="020B0604030504040204" pitchFamily="34" charset="0"/>
          </a:endParaRPr>
        </a:p>
      </dgm:t>
    </dgm:pt>
    <dgm:pt modelId="{F7987E35-9928-4843-A436-914718B62AF2}" type="sibTrans" cxnId="{AE53052B-63DE-4ACD-AC87-76B22BD628D0}">
      <dgm:prSet/>
      <dgm:spPr/>
      <dgm:t>
        <a:bodyPr/>
        <a:lstStyle/>
        <a:p>
          <a:endParaRPr lang="lv-LV" sz="1200">
            <a:latin typeface="Verdana" panose="020B0604030504040204" pitchFamily="34" charset="0"/>
            <a:ea typeface="Verdana" panose="020B0604030504040204" pitchFamily="34" charset="0"/>
          </a:endParaRPr>
        </a:p>
      </dgm:t>
    </dgm:pt>
    <dgm:pt modelId="{CC77675A-3525-4D87-9D1E-B06C33A21227}">
      <dgm:prSet custT="1"/>
      <dgm:spPr/>
      <dgm:t>
        <a:bodyPr lIns="86400" tIns="324000" rIns="86400" bIns="86400"/>
        <a:lstStyle/>
        <a:p>
          <a:pPr marL="0" lvl="1" indent="0" algn="ctr" defTabSz="533400">
            <a:lnSpc>
              <a:spcPct val="90000"/>
            </a:lnSpc>
            <a:spcBef>
              <a:spcPct val="0"/>
            </a:spcBef>
            <a:spcAft>
              <a:spcPct val="15000"/>
            </a:spcAft>
            <a:buFont typeface="Arial" panose="020B0604020202020204" pitchFamily="34" charset="0"/>
            <a:buNone/>
          </a:pPr>
          <a:r>
            <a:rPr lang="lv-LV" sz="1600" b="1" kern="1200" dirty="0">
              <a:latin typeface="Verdana" panose="020B0604030504040204" pitchFamily="34" charset="0"/>
              <a:ea typeface="Verdana" panose="020B0604030504040204" pitchFamily="34" charset="0"/>
            </a:rPr>
            <a:t>Inventāra iegādes izmaksu ierobežojums</a:t>
          </a:r>
          <a:endParaRPr lang="lv-LV" sz="1600" b="1" kern="1200" dirty="0">
            <a:latin typeface="Verdana" panose="020B0604030504040204" pitchFamily="34" charset="0"/>
            <a:ea typeface="Verdana" panose="020B0604030504040204" pitchFamily="34" charset="0"/>
            <a:cs typeface="+mn-cs"/>
          </a:endParaRPr>
        </a:p>
      </dgm:t>
    </dgm:pt>
    <dgm:pt modelId="{1C39AD33-D0C5-44F3-826F-A736EE1F18C6}" type="parTrans" cxnId="{7FDCD3E6-FE8B-4452-AA1B-A6AD13F2D903}">
      <dgm:prSet/>
      <dgm:spPr/>
      <dgm:t>
        <a:bodyPr/>
        <a:lstStyle/>
        <a:p>
          <a:endParaRPr lang="lv-LV" sz="1200">
            <a:latin typeface="Verdana" panose="020B0604030504040204" pitchFamily="34" charset="0"/>
            <a:ea typeface="Verdana" panose="020B0604030504040204" pitchFamily="34" charset="0"/>
          </a:endParaRPr>
        </a:p>
      </dgm:t>
    </dgm:pt>
    <dgm:pt modelId="{648AD481-4ECD-4B0E-97DB-F4B08B61E08E}" type="sibTrans" cxnId="{7FDCD3E6-FE8B-4452-AA1B-A6AD13F2D903}">
      <dgm:prSet/>
      <dgm:spPr/>
      <dgm:t>
        <a:bodyPr/>
        <a:lstStyle/>
        <a:p>
          <a:endParaRPr lang="lv-LV" sz="1200">
            <a:latin typeface="Verdana" panose="020B0604030504040204" pitchFamily="34" charset="0"/>
            <a:ea typeface="Verdana" panose="020B0604030504040204" pitchFamily="34" charset="0"/>
          </a:endParaRPr>
        </a:p>
      </dgm:t>
    </dgm:pt>
    <dgm:pt modelId="{ABFCF715-C2C8-4AEF-B6C7-260F01099CF4}">
      <dgm:prSet custT="1"/>
      <dgm:spPr/>
      <dgm:t>
        <a:bodyPr lIns="86400" tIns="324000" rIns="86400" bIns="86400"/>
        <a:lstStyle/>
        <a:p>
          <a:pPr marL="0" indent="0" algn="ctr">
            <a:lnSpc>
              <a:spcPct val="90000"/>
            </a:lnSpc>
            <a:spcAft>
              <a:spcPts val="1200"/>
            </a:spcAft>
            <a:buFont typeface="Arial" panose="020B0604020202020204" pitchFamily="34" charset="0"/>
            <a:buNone/>
          </a:pPr>
          <a:r>
            <a:rPr lang="lv-LV" sz="1600" b="1" dirty="0">
              <a:latin typeface="Verdana" panose="020B0604030504040204" pitchFamily="34" charset="0"/>
              <a:ea typeface="Verdana" panose="020B0604030504040204" pitchFamily="34" charset="0"/>
            </a:rPr>
            <a:t>PVN</a:t>
          </a:r>
        </a:p>
      </dgm:t>
    </dgm:pt>
    <dgm:pt modelId="{C9E8E3C0-0681-4A11-8891-7485FBEEC4AF}" type="parTrans" cxnId="{22AD8666-2A51-4E31-B454-475FF50077A2}">
      <dgm:prSet/>
      <dgm:spPr/>
      <dgm:t>
        <a:bodyPr/>
        <a:lstStyle/>
        <a:p>
          <a:endParaRPr lang="lv-LV" sz="1200">
            <a:latin typeface="Verdana" panose="020B0604030504040204" pitchFamily="34" charset="0"/>
            <a:ea typeface="Verdana" panose="020B0604030504040204" pitchFamily="34" charset="0"/>
          </a:endParaRPr>
        </a:p>
      </dgm:t>
    </dgm:pt>
    <dgm:pt modelId="{69B8D88E-E035-4F53-80D7-90E12BDAD503}" type="sibTrans" cxnId="{22AD8666-2A51-4E31-B454-475FF50077A2}">
      <dgm:prSet/>
      <dgm:spPr/>
      <dgm:t>
        <a:bodyPr/>
        <a:lstStyle/>
        <a:p>
          <a:endParaRPr lang="lv-LV" sz="1200">
            <a:latin typeface="Verdana" panose="020B0604030504040204" pitchFamily="34" charset="0"/>
            <a:ea typeface="Verdana" panose="020B0604030504040204" pitchFamily="34" charset="0"/>
          </a:endParaRPr>
        </a:p>
      </dgm:t>
    </dgm:pt>
    <dgm:pt modelId="{E4157D3A-BBCF-41F4-AF68-99D0BC8B6D0E}">
      <dgm:prSet custT="1"/>
      <dgm:spPr/>
      <dgm:t>
        <a:bodyPr lIns="86400" tIns="324000" rIns="86400" bIns="86400"/>
        <a:lstStyle/>
        <a:p>
          <a:pPr marL="0" indent="0" algn="l">
            <a:lnSpc>
              <a:spcPct val="90000"/>
            </a:lnSpc>
            <a:spcAft>
              <a:spcPts val="600"/>
            </a:spcAft>
            <a:buFont typeface="Arial" panose="020B0604020202020204" pitchFamily="34" charset="0"/>
            <a:buNone/>
          </a:pPr>
          <a:endParaRPr lang="lv-LV" sz="1200" b="1" dirty="0">
            <a:latin typeface="Verdana" panose="020B0604030504040204" pitchFamily="34" charset="0"/>
            <a:ea typeface="Verdana" panose="020B0604030504040204" pitchFamily="34" charset="0"/>
          </a:endParaRPr>
        </a:p>
      </dgm:t>
    </dgm:pt>
    <dgm:pt modelId="{3A3431AD-3E38-4EBF-BCF1-708CF7E09824}" type="parTrans" cxnId="{B69EA8D5-C626-48C0-A869-CDF686BF7C56}">
      <dgm:prSet/>
      <dgm:spPr/>
      <dgm:t>
        <a:bodyPr/>
        <a:lstStyle/>
        <a:p>
          <a:endParaRPr lang="lv-LV"/>
        </a:p>
      </dgm:t>
    </dgm:pt>
    <dgm:pt modelId="{CE3036A5-7E7F-40D5-9855-0EAFE3E15FD2}" type="sibTrans" cxnId="{B69EA8D5-C626-48C0-A869-CDF686BF7C56}">
      <dgm:prSet/>
      <dgm:spPr/>
      <dgm:t>
        <a:bodyPr/>
        <a:lstStyle/>
        <a:p>
          <a:endParaRPr lang="lv-LV"/>
        </a:p>
      </dgm:t>
    </dgm:pt>
    <dgm:pt modelId="{353ACFAD-11F6-43BD-A703-6645DB9E93C5}">
      <dgm:prSet custT="1"/>
      <dgm:spPr/>
      <dgm:t>
        <a:bodyPr lIns="86400" tIns="324000" rIns="86400" bIns="86400"/>
        <a:lstStyle/>
        <a:p>
          <a:pPr marL="0" lvl="1" indent="0" algn="l" defTabSz="533400">
            <a:lnSpc>
              <a:spcPct val="90000"/>
            </a:lnSpc>
            <a:spcBef>
              <a:spcPct val="0"/>
            </a:spcBef>
            <a:spcAft>
              <a:spcPct val="15000"/>
            </a:spcAft>
            <a:buFont typeface="Arial" panose="020B0604020202020204" pitchFamily="34" charset="0"/>
            <a:buNone/>
          </a:pPr>
          <a:endParaRPr lang="lv-LV" sz="1400" kern="1200" dirty="0">
            <a:latin typeface="Verdana" panose="020B0604030504040204" pitchFamily="34" charset="0"/>
            <a:ea typeface="Verdana" panose="020B0604030504040204" pitchFamily="34" charset="0"/>
            <a:cs typeface="+mn-cs"/>
          </a:endParaRPr>
        </a:p>
      </dgm:t>
    </dgm:pt>
    <dgm:pt modelId="{4DF7B596-A7DE-4A45-9189-360EE44CF5C1}" type="parTrans" cxnId="{55CE5852-BB24-4067-8D60-75DA8ED0BA66}">
      <dgm:prSet/>
      <dgm:spPr/>
      <dgm:t>
        <a:bodyPr/>
        <a:lstStyle/>
        <a:p>
          <a:endParaRPr lang="lv-LV"/>
        </a:p>
      </dgm:t>
    </dgm:pt>
    <dgm:pt modelId="{107E2B4D-9347-469D-9ABF-0FEF32F58340}" type="sibTrans" cxnId="{55CE5852-BB24-4067-8D60-75DA8ED0BA66}">
      <dgm:prSet/>
      <dgm:spPr/>
      <dgm:t>
        <a:bodyPr/>
        <a:lstStyle/>
        <a:p>
          <a:endParaRPr lang="lv-LV"/>
        </a:p>
      </dgm:t>
    </dgm:pt>
    <dgm:pt modelId="{76D5583C-AB66-48A2-B325-F15CD50F1348}">
      <dgm:prSet custT="1"/>
      <dgm:spPr/>
      <dgm:t>
        <a:bodyPr lIns="86400" tIns="324000" rIns="86400" bIns="86400"/>
        <a:lstStyle/>
        <a:p>
          <a:pPr marL="0" lvl="1" indent="0" algn="ctr" defTabSz="533400">
            <a:lnSpc>
              <a:spcPct val="90000"/>
            </a:lnSpc>
            <a:spcBef>
              <a:spcPct val="0"/>
            </a:spcBef>
            <a:spcAft>
              <a:spcPct val="15000"/>
            </a:spcAft>
            <a:buFont typeface="Arial" panose="020B0604020202020204" pitchFamily="34" charset="0"/>
            <a:buNone/>
          </a:pPr>
          <a:r>
            <a:rPr lang="lv-LV" sz="1800" b="1" kern="1200" dirty="0">
              <a:latin typeface="Verdana" panose="020B0604030504040204" pitchFamily="34" charset="0"/>
              <a:ea typeface="Verdana" panose="020B0604030504040204" pitchFamily="34" charset="0"/>
            </a:rPr>
            <a:t>Konvertējamas </a:t>
          </a:r>
          <a:r>
            <a:rPr lang="lv-LV" sz="1800" b="1" kern="1200" dirty="0" err="1">
              <a:latin typeface="Verdana" panose="020B0604030504040204" pitchFamily="34" charset="0"/>
              <a:ea typeface="Verdana" panose="020B0604030504040204" pitchFamily="34" charset="0"/>
            </a:rPr>
            <a:t>euro</a:t>
          </a:r>
          <a:r>
            <a:rPr lang="lv-LV" sz="1800" b="1" kern="1200" dirty="0">
              <a:latin typeface="Verdana" panose="020B0604030504040204" pitchFamily="34" charset="0"/>
              <a:ea typeface="Verdana" panose="020B0604030504040204" pitchFamily="34" charset="0"/>
            </a:rPr>
            <a:t> pēc Centrālās bankas noteiktā attiecīgās valsts valūtas kursa, kas ir spēkā saimnieciskā darījuma dienā</a:t>
          </a:r>
          <a:endParaRPr lang="lv-LV" sz="1200" kern="1200" dirty="0">
            <a:latin typeface="Verdana" panose="020B0604030504040204" pitchFamily="34" charset="0"/>
            <a:ea typeface="Verdana" panose="020B0604030504040204" pitchFamily="34" charset="0"/>
            <a:cs typeface="+mn-cs"/>
          </a:endParaRPr>
        </a:p>
      </dgm:t>
    </dgm:pt>
    <dgm:pt modelId="{14A4B73F-F704-447B-8D47-8B6BB548B36B}" type="parTrans" cxnId="{AE47CDEC-E2B1-4C50-930D-CCDED805E82C}">
      <dgm:prSet/>
      <dgm:spPr/>
      <dgm:t>
        <a:bodyPr/>
        <a:lstStyle/>
        <a:p>
          <a:endParaRPr lang="lv-LV"/>
        </a:p>
      </dgm:t>
    </dgm:pt>
    <dgm:pt modelId="{46B47B2F-7B06-4256-BB28-2639B642BA9F}" type="sibTrans" cxnId="{AE47CDEC-E2B1-4C50-930D-CCDED805E82C}">
      <dgm:prSet/>
      <dgm:spPr/>
      <dgm:t>
        <a:bodyPr/>
        <a:lstStyle/>
        <a:p>
          <a:endParaRPr lang="lv-LV"/>
        </a:p>
      </dgm:t>
    </dgm:pt>
    <dgm:pt modelId="{AF925B7A-5D7A-4AC5-867A-C25CA32E22A1}">
      <dgm:prSet custT="1"/>
      <dgm:spPr/>
      <dgm:t>
        <a:bodyPr lIns="86400" tIns="324000" rIns="86400" bIns="86400"/>
        <a:lstStyle/>
        <a:p>
          <a:pPr marL="0" lvl="1" indent="0" algn="ctr" defTabSz="533400">
            <a:lnSpc>
              <a:spcPct val="90000"/>
            </a:lnSpc>
            <a:spcBef>
              <a:spcPct val="0"/>
            </a:spcBef>
            <a:spcAft>
              <a:spcPct val="15000"/>
            </a:spcAft>
            <a:buFont typeface="Arial" panose="020B0604020202020204" pitchFamily="34" charset="0"/>
            <a:buNone/>
          </a:pPr>
          <a:r>
            <a:rPr lang="lv-LV" sz="1600" b="1" kern="1200" dirty="0">
              <a:latin typeface="Verdana" panose="020B0604030504040204" pitchFamily="34" charset="0"/>
              <a:ea typeface="Verdana" panose="020B0604030504040204" pitchFamily="34" charset="0"/>
            </a:rPr>
            <a:t>nepārsniedz 10% no projekta kopējām attiecināmajām izmaksām</a:t>
          </a:r>
          <a:endParaRPr lang="lv-LV" sz="1600" b="1" kern="1200" dirty="0">
            <a:latin typeface="Verdana" panose="020B0604030504040204" pitchFamily="34" charset="0"/>
            <a:ea typeface="Verdana" panose="020B0604030504040204" pitchFamily="34" charset="0"/>
            <a:cs typeface="+mn-cs"/>
          </a:endParaRPr>
        </a:p>
      </dgm:t>
    </dgm:pt>
    <dgm:pt modelId="{41341A44-BBB8-412E-89CB-27A376898230}" type="parTrans" cxnId="{957123FA-ED7B-4416-AA66-D0EF1861B4B0}">
      <dgm:prSet/>
      <dgm:spPr/>
      <dgm:t>
        <a:bodyPr/>
        <a:lstStyle/>
        <a:p>
          <a:endParaRPr lang="lv-LV"/>
        </a:p>
      </dgm:t>
    </dgm:pt>
    <dgm:pt modelId="{F75C7C12-5F4A-436D-A25D-8664A30922BC}" type="sibTrans" cxnId="{957123FA-ED7B-4416-AA66-D0EF1861B4B0}">
      <dgm:prSet/>
      <dgm:spPr/>
      <dgm:t>
        <a:bodyPr/>
        <a:lstStyle/>
        <a:p>
          <a:endParaRPr lang="lv-LV"/>
        </a:p>
      </dgm:t>
    </dgm:pt>
    <dgm:pt modelId="{B84011AB-AAA5-4F90-87C9-0EB3FFB2EEDA}">
      <dgm:prSet custT="1"/>
      <dgm:spPr/>
      <dgm:t>
        <a:bodyPr lIns="86400" tIns="324000" rIns="86400" bIns="86400"/>
        <a:lstStyle/>
        <a:p>
          <a:pPr marL="0" lvl="1" indent="0" algn="ctr" defTabSz="533400">
            <a:lnSpc>
              <a:spcPct val="90000"/>
            </a:lnSpc>
            <a:spcBef>
              <a:spcPct val="0"/>
            </a:spcBef>
            <a:spcAft>
              <a:spcPct val="15000"/>
            </a:spcAft>
            <a:buFont typeface="Arial" panose="020B0604020202020204" pitchFamily="34" charset="0"/>
            <a:buNone/>
          </a:pPr>
          <a:endParaRPr lang="lv-LV" sz="1200" b="1" kern="1200" dirty="0">
            <a:latin typeface="Verdana" panose="020B0604030504040204" pitchFamily="34" charset="0"/>
            <a:ea typeface="Verdana" panose="020B0604030504040204" pitchFamily="34" charset="0"/>
            <a:cs typeface="+mn-cs"/>
          </a:endParaRPr>
        </a:p>
      </dgm:t>
    </dgm:pt>
    <dgm:pt modelId="{A012B932-10B5-4664-B867-D7586BCF44F2}" type="parTrans" cxnId="{0774020B-54E8-4EBE-90D3-B663FE94753B}">
      <dgm:prSet/>
      <dgm:spPr/>
      <dgm:t>
        <a:bodyPr/>
        <a:lstStyle/>
        <a:p>
          <a:endParaRPr lang="lv-LV"/>
        </a:p>
      </dgm:t>
    </dgm:pt>
    <dgm:pt modelId="{8C227225-3846-4CC2-B4E1-51BFE6DC81E7}" type="sibTrans" cxnId="{0774020B-54E8-4EBE-90D3-B663FE94753B}">
      <dgm:prSet/>
      <dgm:spPr/>
      <dgm:t>
        <a:bodyPr/>
        <a:lstStyle/>
        <a:p>
          <a:endParaRPr lang="lv-LV"/>
        </a:p>
      </dgm:t>
    </dgm:pt>
    <dgm:pt modelId="{A8DD30A2-1A33-4B0A-8B68-6D09873BCD09}">
      <dgm:prSet custT="1"/>
      <dgm:spPr/>
      <dgm:t>
        <a:bodyPr lIns="86400" tIns="324000" rIns="86400" bIns="86400"/>
        <a:lstStyle/>
        <a:p>
          <a:pPr marL="0" lvl="1" indent="0" algn="ctr" defTabSz="533400">
            <a:lnSpc>
              <a:spcPct val="90000"/>
            </a:lnSpc>
            <a:spcBef>
              <a:spcPct val="0"/>
            </a:spcBef>
            <a:spcAft>
              <a:spcPct val="15000"/>
            </a:spcAft>
            <a:buFont typeface="Arial" panose="020B0604020202020204" pitchFamily="34" charset="0"/>
            <a:buNone/>
          </a:pPr>
          <a:endParaRPr lang="lv-LV" sz="1200" kern="1200">
            <a:latin typeface="Verdana" panose="020B0604030504040204" pitchFamily="34" charset="0"/>
            <a:ea typeface="Verdana" panose="020B0604030504040204" pitchFamily="34" charset="0"/>
            <a:cs typeface="+mn-cs"/>
          </a:endParaRPr>
        </a:p>
      </dgm:t>
    </dgm:pt>
    <dgm:pt modelId="{4F4E341E-1400-468A-A289-CCB93D8999D6}" type="parTrans" cxnId="{0D9A05B4-0140-4D95-9EB7-4D9FBCCCB2FA}">
      <dgm:prSet/>
      <dgm:spPr/>
      <dgm:t>
        <a:bodyPr/>
        <a:lstStyle/>
        <a:p>
          <a:endParaRPr lang="lv-LV"/>
        </a:p>
      </dgm:t>
    </dgm:pt>
    <dgm:pt modelId="{C9E54803-C83F-4133-835E-D5C1FE8DB79F}" type="sibTrans" cxnId="{0D9A05B4-0140-4D95-9EB7-4D9FBCCCB2FA}">
      <dgm:prSet/>
      <dgm:spPr/>
      <dgm:t>
        <a:bodyPr/>
        <a:lstStyle/>
        <a:p>
          <a:endParaRPr lang="lv-LV"/>
        </a:p>
      </dgm:t>
    </dgm:pt>
    <dgm:pt modelId="{19469A85-D128-4E57-8A06-1388BC28EF68}">
      <dgm:prSet custT="1"/>
      <dgm:spPr/>
      <dgm:t>
        <a:bodyPr lIns="86400" tIns="324000" rIns="86400" bIns="86400"/>
        <a:lstStyle/>
        <a:p>
          <a:pPr marL="0" lvl="1" indent="0" algn="ctr" defTabSz="533400">
            <a:lnSpc>
              <a:spcPct val="90000"/>
            </a:lnSpc>
            <a:spcBef>
              <a:spcPct val="0"/>
            </a:spcBef>
            <a:spcAft>
              <a:spcPct val="15000"/>
            </a:spcAft>
            <a:buFont typeface="Arial" panose="020B0604020202020204" pitchFamily="34" charset="0"/>
            <a:buNone/>
          </a:pPr>
          <a:endParaRPr lang="lv-LV" sz="1200" kern="1200">
            <a:latin typeface="Verdana" panose="020B0604030504040204" pitchFamily="34" charset="0"/>
            <a:ea typeface="Verdana" panose="020B0604030504040204" pitchFamily="34" charset="0"/>
            <a:cs typeface="+mn-cs"/>
          </a:endParaRPr>
        </a:p>
      </dgm:t>
    </dgm:pt>
    <dgm:pt modelId="{25F5E647-063C-4FB0-ADBF-40D2210F60A5}" type="parTrans" cxnId="{84BE5AF1-17E3-429D-8BB5-A7789A8900C7}">
      <dgm:prSet/>
      <dgm:spPr/>
      <dgm:t>
        <a:bodyPr/>
        <a:lstStyle/>
        <a:p>
          <a:endParaRPr lang="lv-LV"/>
        </a:p>
      </dgm:t>
    </dgm:pt>
    <dgm:pt modelId="{8D1B9FC1-8B16-44F2-92C9-BCF9B1BF32A6}" type="sibTrans" cxnId="{84BE5AF1-17E3-429D-8BB5-A7789A8900C7}">
      <dgm:prSet/>
      <dgm:spPr/>
      <dgm:t>
        <a:bodyPr/>
        <a:lstStyle/>
        <a:p>
          <a:endParaRPr lang="lv-LV"/>
        </a:p>
      </dgm:t>
    </dgm:pt>
    <dgm:pt modelId="{F55426C8-C3E8-44B0-AC07-3C3EA03C1E33}">
      <dgm:prSet custT="1"/>
      <dgm:spPr/>
      <dgm:t>
        <a:bodyPr lIns="86400" tIns="324000" rIns="86400" bIns="86400"/>
        <a:lstStyle/>
        <a:p>
          <a:pPr marL="0" lvl="1" indent="0" algn="ctr" defTabSz="533400">
            <a:lnSpc>
              <a:spcPct val="90000"/>
            </a:lnSpc>
            <a:spcBef>
              <a:spcPct val="0"/>
            </a:spcBef>
            <a:spcAft>
              <a:spcPct val="15000"/>
            </a:spcAft>
            <a:buFont typeface="Arial" panose="020B0604020202020204" pitchFamily="34" charset="0"/>
            <a:buNone/>
          </a:pPr>
          <a:endParaRPr lang="lv-LV" sz="1200" kern="1200" dirty="0">
            <a:latin typeface="Verdana" panose="020B0604030504040204" pitchFamily="34" charset="0"/>
            <a:ea typeface="Verdana" panose="020B0604030504040204" pitchFamily="34" charset="0"/>
            <a:cs typeface="+mn-cs"/>
          </a:endParaRPr>
        </a:p>
      </dgm:t>
    </dgm:pt>
    <dgm:pt modelId="{F9866163-9660-4309-96B8-3261E1C49B5B}" type="parTrans" cxnId="{5CEE56A2-E702-4C7A-A2CA-09F96D88CB07}">
      <dgm:prSet/>
      <dgm:spPr/>
      <dgm:t>
        <a:bodyPr/>
        <a:lstStyle/>
        <a:p>
          <a:endParaRPr lang="lv-LV"/>
        </a:p>
      </dgm:t>
    </dgm:pt>
    <dgm:pt modelId="{588A7E04-6C6E-462C-AFE9-10CF0317B450}" type="sibTrans" cxnId="{5CEE56A2-E702-4C7A-A2CA-09F96D88CB07}">
      <dgm:prSet/>
      <dgm:spPr/>
      <dgm:t>
        <a:bodyPr/>
        <a:lstStyle/>
        <a:p>
          <a:endParaRPr lang="lv-LV"/>
        </a:p>
      </dgm:t>
    </dgm:pt>
    <dgm:pt modelId="{53B41F7D-BF89-4F65-8B25-7E286EA88996}">
      <dgm:prSet custT="1"/>
      <dgm:spPr/>
      <dgm:t>
        <a:bodyPr lIns="86400" tIns="324000" rIns="86400" bIns="86400"/>
        <a:lstStyle/>
        <a:p>
          <a:pPr marL="0" indent="0" algn="ctr">
            <a:lnSpc>
              <a:spcPct val="0"/>
            </a:lnSpc>
            <a:spcAft>
              <a:spcPts val="0"/>
            </a:spcAft>
            <a:buFont typeface="Arial" panose="020B0604020202020204" pitchFamily="34" charset="0"/>
            <a:buNone/>
          </a:pPr>
          <a:endParaRPr lang="lv-LV" sz="1600" b="1">
            <a:latin typeface="Verdana" panose="020B0604030504040204" pitchFamily="34" charset="0"/>
            <a:ea typeface="Verdana" panose="020B0604030504040204" pitchFamily="34" charset="0"/>
          </a:endParaRPr>
        </a:p>
      </dgm:t>
    </dgm:pt>
    <dgm:pt modelId="{18D8CB33-456C-4C8F-B045-B5D685BDBB17}" type="parTrans" cxnId="{427D4B61-460E-4486-A981-68193EB612D5}">
      <dgm:prSet/>
      <dgm:spPr/>
      <dgm:t>
        <a:bodyPr/>
        <a:lstStyle/>
        <a:p>
          <a:endParaRPr lang="lv-LV"/>
        </a:p>
      </dgm:t>
    </dgm:pt>
    <dgm:pt modelId="{CB072283-D65C-4468-A3DA-65046D49215B}" type="sibTrans" cxnId="{427D4B61-460E-4486-A981-68193EB612D5}">
      <dgm:prSet/>
      <dgm:spPr/>
      <dgm:t>
        <a:bodyPr/>
        <a:lstStyle/>
        <a:p>
          <a:endParaRPr lang="lv-LV"/>
        </a:p>
      </dgm:t>
    </dgm:pt>
    <dgm:pt modelId="{777AE8F1-2D84-42F1-A7EB-792FD2093C47}">
      <dgm:prSet custT="1"/>
      <dgm:spPr/>
      <dgm:t>
        <a:bodyPr lIns="86400" tIns="324000" rIns="86400" bIns="86400"/>
        <a:lstStyle/>
        <a:p>
          <a:pPr marL="0" lvl="1" indent="0" algn="ctr" defTabSz="533400">
            <a:lnSpc>
              <a:spcPct val="90000"/>
            </a:lnSpc>
            <a:spcBef>
              <a:spcPct val="0"/>
            </a:spcBef>
            <a:spcAft>
              <a:spcPct val="15000"/>
            </a:spcAft>
            <a:buFont typeface="Arial" panose="020B0604020202020204" pitchFamily="34" charset="0"/>
            <a:buNone/>
          </a:pPr>
          <a:endParaRPr lang="lv-LV" sz="1200" kern="1200" dirty="0">
            <a:latin typeface="Verdana" panose="020B0604030504040204" pitchFamily="34" charset="0"/>
            <a:ea typeface="Verdana" panose="020B0604030504040204" pitchFamily="34" charset="0"/>
            <a:cs typeface="+mn-cs"/>
          </a:endParaRPr>
        </a:p>
      </dgm:t>
    </dgm:pt>
    <dgm:pt modelId="{765ED0DB-3F08-421E-9FA7-3B1C35E593B9}" type="parTrans" cxnId="{9AE993DD-180C-4967-9AA2-C58E1D31D95D}">
      <dgm:prSet/>
      <dgm:spPr/>
      <dgm:t>
        <a:bodyPr/>
        <a:lstStyle/>
        <a:p>
          <a:endParaRPr lang="lv-LV"/>
        </a:p>
      </dgm:t>
    </dgm:pt>
    <dgm:pt modelId="{46CCD639-4E62-4E3F-BB7F-A83D30E08DAB}" type="sibTrans" cxnId="{9AE993DD-180C-4967-9AA2-C58E1D31D95D}">
      <dgm:prSet/>
      <dgm:spPr/>
      <dgm:t>
        <a:bodyPr/>
        <a:lstStyle/>
        <a:p>
          <a:endParaRPr lang="lv-LV"/>
        </a:p>
      </dgm:t>
    </dgm:pt>
    <dgm:pt modelId="{4A250E38-2D57-48C6-8126-20FFFA77B527}">
      <dgm:prSet custT="1"/>
      <dgm:spPr/>
      <dgm:t>
        <a:bodyPr lIns="86400" tIns="324000" rIns="86400" bIns="86400"/>
        <a:lstStyle/>
        <a:p>
          <a:pPr marL="0" indent="0" algn="ctr">
            <a:lnSpc>
              <a:spcPct val="90000"/>
            </a:lnSpc>
            <a:spcAft>
              <a:spcPts val="1200"/>
            </a:spcAft>
            <a:buFont typeface="Arial" panose="020B0604020202020204" pitchFamily="34" charset="0"/>
            <a:buNone/>
          </a:pPr>
          <a:r>
            <a:rPr lang="lv-LV" sz="1800" b="1" dirty="0">
              <a:latin typeface="Verdana" panose="020B0604030504040204" pitchFamily="34" charset="0"/>
              <a:ea typeface="Verdana" panose="020B0604030504040204" pitchFamily="34" charset="0"/>
            </a:rPr>
            <a:t>Ir attiecināmās izmaksas, ja tas saskaņā ar normatīvajiem aktiem nav atgūstams no valsts budžeta</a:t>
          </a:r>
          <a:endParaRPr lang="lv-LV" sz="1600" b="1" dirty="0">
            <a:latin typeface="Verdana" panose="020B0604030504040204" pitchFamily="34" charset="0"/>
            <a:ea typeface="Verdana" panose="020B0604030504040204" pitchFamily="34" charset="0"/>
          </a:endParaRPr>
        </a:p>
      </dgm:t>
    </dgm:pt>
    <dgm:pt modelId="{36613533-76A3-4A08-B097-7525DA27B247}" type="parTrans" cxnId="{F2DDEEF1-9AA8-4075-BBE0-0A47B0214BE9}">
      <dgm:prSet/>
      <dgm:spPr/>
      <dgm:t>
        <a:bodyPr/>
        <a:lstStyle/>
        <a:p>
          <a:endParaRPr lang="lv-LV"/>
        </a:p>
      </dgm:t>
    </dgm:pt>
    <dgm:pt modelId="{1A5D069B-B8E8-43CA-AABC-22336AC221F7}" type="sibTrans" cxnId="{F2DDEEF1-9AA8-4075-BBE0-0A47B0214BE9}">
      <dgm:prSet/>
      <dgm:spPr/>
      <dgm:t>
        <a:bodyPr/>
        <a:lstStyle/>
        <a:p>
          <a:endParaRPr lang="lv-LV"/>
        </a:p>
      </dgm:t>
    </dgm:pt>
    <dgm:pt modelId="{C83E2F84-7FB5-4A89-A6A8-2695A0CBAF10}">
      <dgm:prSet custT="1"/>
      <dgm:spPr/>
      <dgm:t>
        <a:bodyPr lIns="86400" tIns="324000" rIns="86400" bIns="86400"/>
        <a:lstStyle/>
        <a:p>
          <a:pPr marL="0" lvl="1" indent="0" algn="ctr" defTabSz="533400">
            <a:lnSpc>
              <a:spcPct val="90000"/>
            </a:lnSpc>
            <a:spcBef>
              <a:spcPct val="0"/>
            </a:spcBef>
            <a:spcAft>
              <a:spcPts val="1200"/>
            </a:spcAft>
            <a:buFont typeface="Arial" panose="020B0604020202020204" pitchFamily="34" charset="0"/>
            <a:buNone/>
          </a:pPr>
          <a:endParaRPr lang="lv-LV" sz="1600" b="1" kern="1200" dirty="0">
            <a:latin typeface="Verdana" panose="020B0604030504040204" pitchFamily="34" charset="0"/>
            <a:ea typeface="Verdana" panose="020B0604030504040204" pitchFamily="34" charset="0"/>
            <a:cs typeface="+mn-cs"/>
          </a:endParaRPr>
        </a:p>
      </dgm:t>
    </dgm:pt>
    <dgm:pt modelId="{1E653099-ABD5-41EA-9F06-FAC95F3164CC}" type="parTrans" cxnId="{0FAA4232-811C-4BF8-9F48-6BC6108C7853}">
      <dgm:prSet/>
      <dgm:spPr/>
      <dgm:t>
        <a:bodyPr/>
        <a:lstStyle/>
        <a:p>
          <a:endParaRPr lang="lv-LV"/>
        </a:p>
      </dgm:t>
    </dgm:pt>
    <dgm:pt modelId="{063095AF-413C-45AC-B160-AEF731C09083}" type="sibTrans" cxnId="{0FAA4232-811C-4BF8-9F48-6BC6108C7853}">
      <dgm:prSet/>
      <dgm:spPr/>
      <dgm:t>
        <a:bodyPr/>
        <a:lstStyle/>
        <a:p>
          <a:endParaRPr lang="lv-LV"/>
        </a:p>
      </dgm:t>
    </dgm:pt>
    <dgm:pt modelId="{C81A38D1-5528-4E42-99AA-06F4E0E5F906}">
      <dgm:prSet custT="1"/>
      <dgm:spPr/>
      <dgm:t>
        <a:bodyPr lIns="86400" tIns="324000" rIns="86400" bIns="86400"/>
        <a:lstStyle/>
        <a:p>
          <a:pPr marL="0" indent="0" algn="ctr">
            <a:lnSpc>
              <a:spcPct val="90000"/>
            </a:lnSpc>
            <a:spcAft>
              <a:spcPts val="1200"/>
            </a:spcAft>
            <a:buFont typeface="Arial" panose="020B0604020202020204" pitchFamily="34" charset="0"/>
            <a:buNone/>
          </a:pPr>
          <a:endParaRPr lang="lv-LV" sz="1600" b="1" dirty="0">
            <a:latin typeface="Verdana" panose="020B0604030504040204" pitchFamily="34" charset="0"/>
            <a:ea typeface="Verdana" panose="020B0604030504040204" pitchFamily="34" charset="0"/>
          </a:endParaRPr>
        </a:p>
      </dgm:t>
    </dgm:pt>
    <dgm:pt modelId="{2C9B9D3F-77F5-4AC2-8BA2-F78654F6A1FD}" type="parTrans" cxnId="{A8DDECFD-E412-4629-9D54-75D2B5666F20}">
      <dgm:prSet/>
      <dgm:spPr/>
      <dgm:t>
        <a:bodyPr/>
        <a:lstStyle/>
        <a:p>
          <a:endParaRPr lang="lv-LV"/>
        </a:p>
      </dgm:t>
    </dgm:pt>
    <dgm:pt modelId="{AFA9A88E-7638-458D-B478-E0DE227A642A}" type="sibTrans" cxnId="{A8DDECFD-E412-4629-9D54-75D2B5666F20}">
      <dgm:prSet/>
      <dgm:spPr/>
      <dgm:t>
        <a:bodyPr/>
        <a:lstStyle/>
        <a:p>
          <a:endParaRPr lang="lv-LV"/>
        </a:p>
      </dgm:t>
    </dgm:pt>
    <dgm:pt modelId="{594636D5-A184-4B59-A149-3118D84EF5EE}">
      <dgm:prSet custT="1"/>
      <dgm:spPr/>
      <dgm:t>
        <a:bodyPr lIns="86400" tIns="324000" rIns="86400" bIns="86400"/>
        <a:lstStyle/>
        <a:p>
          <a:pPr marL="0" lvl="1" indent="0" algn="ctr" defTabSz="533400">
            <a:lnSpc>
              <a:spcPct val="90000"/>
            </a:lnSpc>
            <a:spcBef>
              <a:spcPct val="0"/>
            </a:spcBef>
            <a:spcAft>
              <a:spcPts val="1200"/>
            </a:spcAft>
            <a:buFont typeface="Arial" panose="020B0604020202020204" pitchFamily="34" charset="0"/>
            <a:buNone/>
          </a:pPr>
          <a:endParaRPr lang="lv-LV" sz="1600" kern="1200" dirty="0">
            <a:latin typeface="Verdana" panose="020B0604030504040204" pitchFamily="34" charset="0"/>
            <a:ea typeface="Verdana" panose="020B0604030504040204" pitchFamily="34" charset="0"/>
            <a:cs typeface="+mn-cs"/>
          </a:endParaRPr>
        </a:p>
      </dgm:t>
    </dgm:pt>
    <dgm:pt modelId="{7E7AF687-173E-45A4-AEC8-347B1AFAC622}" type="parTrans" cxnId="{2045DDE1-A9CC-448D-8B3D-35678BA9D00B}">
      <dgm:prSet/>
      <dgm:spPr/>
      <dgm:t>
        <a:bodyPr/>
        <a:lstStyle/>
        <a:p>
          <a:endParaRPr lang="lv-LV"/>
        </a:p>
      </dgm:t>
    </dgm:pt>
    <dgm:pt modelId="{91C69306-F8D9-4010-B60F-C4D12F31C557}" type="sibTrans" cxnId="{2045DDE1-A9CC-448D-8B3D-35678BA9D00B}">
      <dgm:prSet/>
      <dgm:spPr/>
      <dgm:t>
        <a:bodyPr/>
        <a:lstStyle/>
        <a:p>
          <a:endParaRPr lang="lv-LV"/>
        </a:p>
      </dgm:t>
    </dgm:pt>
    <dgm:pt modelId="{5E5B4441-23C6-469B-A0E8-5AE3B628055B}" type="pres">
      <dgm:prSet presAssocID="{CEA72EAE-10E0-446C-BD85-1C8E3DF6264B}" presName="linearFlow" presStyleCnt="0">
        <dgm:presLayoutVars>
          <dgm:dir/>
          <dgm:animLvl val="lvl"/>
          <dgm:resizeHandles/>
        </dgm:presLayoutVars>
      </dgm:prSet>
      <dgm:spPr/>
    </dgm:pt>
    <dgm:pt modelId="{DF7B7684-EBC7-42FD-9A60-738EF8D1C7E7}" type="pres">
      <dgm:prSet presAssocID="{8C251FFB-0C74-4567-91B9-F28D0F18C3F5}" presName="compositeNode" presStyleCnt="0">
        <dgm:presLayoutVars>
          <dgm:bulletEnabled val="1"/>
        </dgm:presLayoutVars>
      </dgm:prSet>
      <dgm:spPr/>
    </dgm:pt>
    <dgm:pt modelId="{3AE53908-76D9-4B36-B3FC-3F1E5B9B786B}" type="pres">
      <dgm:prSet presAssocID="{8C251FFB-0C74-4567-91B9-F28D0F18C3F5}" presName="image" presStyleLbl="fgImgPlace1" presStyleIdx="0" presStyleCnt="3" custLinFactNeighborX="2760" custLinFactNeighborY="-48159"/>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3A7E204C-ACD7-4AF9-8A7C-D54AE53D4699}" type="pres">
      <dgm:prSet presAssocID="{8C251FFB-0C74-4567-91B9-F28D0F18C3F5}" presName="childNode" presStyleLbl="node1" presStyleIdx="0" presStyleCnt="3" custScaleX="218511" custScaleY="100980" custLinFactNeighborX="1701" custLinFactNeighborY="-709">
        <dgm:presLayoutVars>
          <dgm:bulletEnabled val="1"/>
        </dgm:presLayoutVars>
      </dgm:prSet>
      <dgm:spPr/>
    </dgm:pt>
    <dgm:pt modelId="{D69F0F0C-388F-4373-B424-A5207B4713B9}" type="pres">
      <dgm:prSet presAssocID="{8C251FFB-0C74-4567-91B9-F28D0F18C3F5}" presName="parentNode" presStyleLbl="revTx" presStyleIdx="0" presStyleCnt="3">
        <dgm:presLayoutVars>
          <dgm:chMax val="0"/>
          <dgm:bulletEnabled val="1"/>
        </dgm:presLayoutVars>
      </dgm:prSet>
      <dgm:spPr/>
    </dgm:pt>
    <dgm:pt modelId="{A5AEEF4A-4584-4C36-BF99-3ACF0610D450}" type="pres">
      <dgm:prSet presAssocID="{EE62D15C-5235-418D-9BE1-010696282444}" presName="sibTrans" presStyleCnt="0"/>
      <dgm:spPr/>
    </dgm:pt>
    <dgm:pt modelId="{43FF6FA6-6AC4-4DBB-9007-5E236764FABA}" type="pres">
      <dgm:prSet presAssocID="{206659B4-5D47-4FD2-93B1-B837F161AB76}" presName="compositeNode" presStyleCnt="0">
        <dgm:presLayoutVars>
          <dgm:bulletEnabled val="1"/>
        </dgm:presLayoutVars>
      </dgm:prSet>
      <dgm:spPr/>
    </dgm:pt>
    <dgm:pt modelId="{061C519E-F008-4F07-958F-8E585FBE49E8}" type="pres">
      <dgm:prSet presAssocID="{206659B4-5D47-4FD2-93B1-B837F161AB76}" presName="image" presStyleLbl="fgImgPlace1" presStyleIdx="1" presStyleCnt="3" custLinFactNeighborX="-269" custLinFactNeighborY="-31008"/>
      <dgm:spPr>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pt>
    <dgm:pt modelId="{DCF43F14-6045-4F16-94FD-9BDB6BCAAF3D}" type="pres">
      <dgm:prSet presAssocID="{206659B4-5D47-4FD2-93B1-B837F161AB76}" presName="childNode" presStyleLbl="node1" presStyleIdx="1" presStyleCnt="3" custScaleX="219737" custScaleY="100966" custLinFactNeighborX="-7740" custLinFactNeighborY="1664">
        <dgm:presLayoutVars>
          <dgm:bulletEnabled val="1"/>
        </dgm:presLayoutVars>
      </dgm:prSet>
      <dgm:spPr/>
    </dgm:pt>
    <dgm:pt modelId="{9BAEB608-BA2C-4319-9B17-619DA66D8973}" type="pres">
      <dgm:prSet presAssocID="{206659B4-5D47-4FD2-93B1-B837F161AB76}" presName="parentNode" presStyleLbl="revTx" presStyleIdx="1" presStyleCnt="3">
        <dgm:presLayoutVars>
          <dgm:chMax val="0"/>
          <dgm:bulletEnabled val="1"/>
        </dgm:presLayoutVars>
      </dgm:prSet>
      <dgm:spPr/>
    </dgm:pt>
    <dgm:pt modelId="{8A1C0818-E219-430E-823A-B0F5580B38A3}" type="pres">
      <dgm:prSet presAssocID="{B2EB06DE-C8C4-4C12-B311-D50CB4952708}" presName="sibTrans" presStyleCnt="0"/>
      <dgm:spPr/>
    </dgm:pt>
    <dgm:pt modelId="{32616EA5-4D03-4E77-89B3-E00C0794C1A0}" type="pres">
      <dgm:prSet presAssocID="{32E334A3-4F2D-4678-9064-C2C46CE1475A}" presName="compositeNode" presStyleCnt="0">
        <dgm:presLayoutVars>
          <dgm:bulletEnabled val="1"/>
        </dgm:presLayoutVars>
      </dgm:prSet>
      <dgm:spPr/>
    </dgm:pt>
    <dgm:pt modelId="{A7FAE7F0-5582-448D-A81A-90426C2C6DA6}" type="pres">
      <dgm:prSet presAssocID="{32E334A3-4F2D-4678-9064-C2C46CE1475A}" presName="image" presStyleLbl="fgImgPlace1" presStyleIdx="2" presStyleCnt="3" custLinFactNeighborX="575" custLinFactNeighborY="-31008"/>
      <dgm:spPr>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pt>
    <dgm:pt modelId="{3EB5337F-C1AA-423C-921B-C5ED7886DE3F}" type="pres">
      <dgm:prSet presAssocID="{32E334A3-4F2D-4678-9064-C2C46CE1475A}" presName="childNode" presStyleLbl="node1" presStyleIdx="2" presStyleCnt="3" custScaleX="247839" custScaleY="100544" custLinFactNeighborX="-11543" custLinFactNeighborY="1991">
        <dgm:presLayoutVars>
          <dgm:bulletEnabled val="1"/>
        </dgm:presLayoutVars>
      </dgm:prSet>
      <dgm:spPr/>
    </dgm:pt>
    <dgm:pt modelId="{E8EDE472-0F6F-4266-8AE5-0253DC699F02}" type="pres">
      <dgm:prSet presAssocID="{32E334A3-4F2D-4678-9064-C2C46CE1475A}" presName="parentNode" presStyleLbl="revTx" presStyleIdx="2" presStyleCnt="3">
        <dgm:presLayoutVars>
          <dgm:chMax val="0"/>
          <dgm:bulletEnabled val="1"/>
        </dgm:presLayoutVars>
      </dgm:prSet>
      <dgm:spPr/>
    </dgm:pt>
  </dgm:ptLst>
  <dgm:cxnLst>
    <dgm:cxn modelId="{BA1B6300-295C-4DCA-9F74-D5199A053D23}" type="presOf" srcId="{AF925B7A-5D7A-4AC5-867A-C25CA32E22A1}" destId="{3EB5337F-C1AA-423C-921B-C5ED7886DE3F}" srcOrd="0" destOrd="3" presId="urn:microsoft.com/office/officeart/2005/8/layout/hList2"/>
    <dgm:cxn modelId="{969A9E04-0D4A-4DA2-BEB3-19AEA1610943}" type="presOf" srcId="{76D5583C-AB66-48A2-B325-F15CD50F1348}" destId="{DCF43F14-6045-4F16-94FD-9BDB6BCAAF3D}" srcOrd="0" destOrd="3" presId="urn:microsoft.com/office/officeart/2005/8/layout/hList2"/>
    <dgm:cxn modelId="{AE76B604-DD01-40BD-9D68-12FE928E64CB}" type="presOf" srcId="{353ACFAD-11F6-43BD-A703-6645DB9E93C5}" destId="{DCF43F14-6045-4F16-94FD-9BDB6BCAAF3D}" srcOrd="0" destOrd="0" presId="urn:microsoft.com/office/officeart/2005/8/layout/hList2"/>
    <dgm:cxn modelId="{0774020B-54E8-4EBE-90D3-B663FE94753B}" srcId="{32E334A3-4F2D-4678-9064-C2C46CE1475A}" destId="{B84011AB-AAA5-4F90-87C9-0EB3FFB2EEDA}" srcOrd="0" destOrd="0" parTransId="{A012B932-10B5-4664-B867-D7586BCF44F2}" sibTransId="{8C227225-3846-4CC2-B4E1-51BFE6DC81E7}"/>
    <dgm:cxn modelId="{BD987A0D-1FA9-4E45-8F13-114213722838}" type="presOf" srcId="{C83E2F84-7FB5-4A89-A6A8-2695A0CBAF10}" destId="{3EB5337F-C1AA-423C-921B-C5ED7886DE3F}" srcOrd="0" destOrd="2" presId="urn:microsoft.com/office/officeart/2005/8/layout/hList2"/>
    <dgm:cxn modelId="{4BD54823-34E7-4205-83A8-B85627097901}" type="presOf" srcId="{8C251FFB-0C74-4567-91B9-F28D0F18C3F5}" destId="{D69F0F0C-388F-4373-B424-A5207B4713B9}" srcOrd="0" destOrd="0" presId="urn:microsoft.com/office/officeart/2005/8/layout/hList2"/>
    <dgm:cxn modelId="{AE53052B-63DE-4ACD-AC87-76B22BD628D0}" srcId="{206659B4-5D47-4FD2-93B1-B837F161AB76}" destId="{339F7770-5755-413C-BCB1-6007A88F9F08}" srcOrd="1" destOrd="0" parTransId="{4B6C02BB-3C14-4537-9F5E-A53E348F4AC9}" sibTransId="{F7987E35-9928-4843-A436-914718B62AF2}"/>
    <dgm:cxn modelId="{5FC6B430-8565-4C39-9DE4-C6A7B5FF448C}" type="presOf" srcId="{594636D5-A184-4B59-A149-3118D84EF5EE}" destId="{DCF43F14-6045-4F16-94FD-9BDB6BCAAF3D}" srcOrd="0" destOrd="2" presId="urn:microsoft.com/office/officeart/2005/8/layout/hList2"/>
    <dgm:cxn modelId="{0FAA4232-811C-4BF8-9F48-6BC6108C7853}" srcId="{32E334A3-4F2D-4678-9064-C2C46CE1475A}" destId="{C83E2F84-7FB5-4A89-A6A8-2695A0CBAF10}" srcOrd="2" destOrd="0" parTransId="{1E653099-ABD5-41EA-9F06-FAC95F3164CC}" sibTransId="{063095AF-413C-45AC-B160-AEF731C09083}"/>
    <dgm:cxn modelId="{2F82093F-07C6-465A-B61C-FF16ABE89626}" type="presOf" srcId="{ABFCF715-C2C8-4AEF-B6C7-260F01099CF4}" destId="{3A7E204C-ACD7-4AF9-8A7C-D54AE53D4699}" srcOrd="0" destOrd="1" presId="urn:microsoft.com/office/officeart/2005/8/layout/hList2"/>
    <dgm:cxn modelId="{AB8F465C-59FF-4B0B-BD4C-42CF78FE233F}" type="presOf" srcId="{53B41F7D-BF89-4F65-8B25-7E286EA88996}" destId="{3A7E204C-ACD7-4AF9-8A7C-D54AE53D4699}" srcOrd="0" destOrd="3" presId="urn:microsoft.com/office/officeart/2005/8/layout/hList2"/>
    <dgm:cxn modelId="{427D4B61-460E-4486-A981-68193EB612D5}" srcId="{8C251FFB-0C74-4567-91B9-F28D0F18C3F5}" destId="{53B41F7D-BF89-4F65-8B25-7E286EA88996}" srcOrd="3" destOrd="0" parTransId="{18D8CB33-456C-4C8F-B045-B5D685BDBB17}" sibTransId="{CB072283-D65C-4468-A3DA-65046D49215B}"/>
    <dgm:cxn modelId="{15CF8C62-5FA8-4431-8A93-F7F294023CDD}" type="presOf" srcId="{19469A85-D128-4E57-8A06-1388BC28EF68}" destId="{DCF43F14-6045-4F16-94FD-9BDB6BCAAF3D}" srcOrd="0" destOrd="6" presId="urn:microsoft.com/office/officeart/2005/8/layout/hList2"/>
    <dgm:cxn modelId="{606ECE45-3842-46EA-B96C-7B2EAB9D1982}" type="presOf" srcId="{777AE8F1-2D84-42F1-A7EB-792FD2093C47}" destId="{3EB5337F-C1AA-423C-921B-C5ED7886DE3F}" srcOrd="0" destOrd="4" presId="urn:microsoft.com/office/officeart/2005/8/layout/hList2"/>
    <dgm:cxn modelId="{22AD8666-2A51-4E31-B454-475FF50077A2}" srcId="{8C251FFB-0C74-4567-91B9-F28D0F18C3F5}" destId="{ABFCF715-C2C8-4AEF-B6C7-260F01099CF4}" srcOrd="1" destOrd="0" parTransId="{C9E8E3C0-0681-4A11-8891-7485FBEEC4AF}" sibTransId="{69B8D88E-E035-4F53-80D7-90E12BDAD503}"/>
    <dgm:cxn modelId="{D65FDA69-7139-446E-8CEE-EB4F19537C91}" type="presOf" srcId="{E4157D3A-BBCF-41F4-AF68-99D0BC8B6D0E}" destId="{3A7E204C-ACD7-4AF9-8A7C-D54AE53D4699}" srcOrd="0" destOrd="0" presId="urn:microsoft.com/office/officeart/2005/8/layout/hList2"/>
    <dgm:cxn modelId="{B8D65651-952B-4A1B-AF05-0072BBAEF7EF}" type="presOf" srcId="{B84011AB-AAA5-4F90-87C9-0EB3FFB2EEDA}" destId="{3EB5337F-C1AA-423C-921B-C5ED7886DE3F}" srcOrd="0" destOrd="0" presId="urn:microsoft.com/office/officeart/2005/8/layout/hList2"/>
    <dgm:cxn modelId="{55CE5852-BB24-4067-8D60-75DA8ED0BA66}" srcId="{206659B4-5D47-4FD2-93B1-B837F161AB76}" destId="{353ACFAD-11F6-43BD-A703-6645DB9E93C5}" srcOrd="0" destOrd="0" parTransId="{4DF7B596-A7DE-4A45-9189-360EE44CF5C1}" sibTransId="{107E2B4D-9347-469D-9ABF-0FEF32F58340}"/>
    <dgm:cxn modelId="{B4540457-BD8D-42C7-93BE-E963C312053B}" type="presOf" srcId="{CC77675A-3525-4D87-9D1E-B06C33A21227}" destId="{3EB5337F-C1AA-423C-921B-C5ED7886DE3F}" srcOrd="0" destOrd="1" presId="urn:microsoft.com/office/officeart/2005/8/layout/hList2"/>
    <dgm:cxn modelId="{F5AEAC7E-564D-4BB8-A365-29786118F5C5}" type="presOf" srcId="{4A250E38-2D57-48C6-8126-20FFFA77B527}" destId="{3A7E204C-ACD7-4AF9-8A7C-D54AE53D4699}" srcOrd="0" destOrd="4" presId="urn:microsoft.com/office/officeart/2005/8/layout/hList2"/>
    <dgm:cxn modelId="{FEA9A183-22F1-432B-BF09-728A59841EB3}" type="presOf" srcId="{339F7770-5755-413C-BCB1-6007A88F9F08}" destId="{DCF43F14-6045-4F16-94FD-9BDB6BCAAF3D}" srcOrd="0" destOrd="1" presId="urn:microsoft.com/office/officeart/2005/8/layout/hList2"/>
    <dgm:cxn modelId="{A24F0287-CF19-4EDE-A70B-4806D9FCCA0C}" srcId="{CEA72EAE-10E0-446C-BD85-1C8E3DF6264B}" destId="{32E334A3-4F2D-4678-9064-C2C46CE1475A}" srcOrd="2" destOrd="0" parTransId="{8C86E5B3-1A72-4FB5-BDF6-3B5E52F8416A}" sibTransId="{8141E8B9-D1C4-4B9C-A607-822CE99B1D18}"/>
    <dgm:cxn modelId="{62AF9B87-DA03-4A5F-897C-9CE1AF7AC3BF}" srcId="{CEA72EAE-10E0-446C-BD85-1C8E3DF6264B}" destId="{8C251FFB-0C74-4567-91B9-F28D0F18C3F5}" srcOrd="0" destOrd="0" parTransId="{AB37F2A6-5614-4C3F-8579-2D6D4343E0CF}" sibTransId="{EE62D15C-5235-418D-9BE1-010696282444}"/>
    <dgm:cxn modelId="{14919E93-831C-402E-A04F-AABF33C2EDB9}" type="presOf" srcId="{F55426C8-C3E8-44B0-AC07-3C3EA03C1E33}" destId="{DCF43F14-6045-4F16-94FD-9BDB6BCAAF3D}" srcOrd="0" destOrd="4" presId="urn:microsoft.com/office/officeart/2005/8/layout/hList2"/>
    <dgm:cxn modelId="{4393CA94-AF7F-45DF-95D6-E9AC8EA00FB1}" srcId="{CEA72EAE-10E0-446C-BD85-1C8E3DF6264B}" destId="{206659B4-5D47-4FD2-93B1-B837F161AB76}" srcOrd="1" destOrd="0" parTransId="{7E5CDD4D-ADDE-494F-A15D-5F292C03E1DB}" sibTransId="{B2EB06DE-C8C4-4C12-B311-D50CB4952708}"/>
    <dgm:cxn modelId="{5CEE56A2-E702-4C7A-A2CA-09F96D88CB07}" srcId="{206659B4-5D47-4FD2-93B1-B837F161AB76}" destId="{F55426C8-C3E8-44B0-AC07-3C3EA03C1E33}" srcOrd="4" destOrd="0" parTransId="{F9866163-9660-4309-96B8-3261E1C49B5B}" sibTransId="{588A7E04-6C6E-462C-AFE9-10CF0317B450}"/>
    <dgm:cxn modelId="{8517C3A2-02CD-409B-8DF1-2A972F5107C7}" type="presOf" srcId="{CEA72EAE-10E0-446C-BD85-1C8E3DF6264B}" destId="{5E5B4441-23C6-469B-A0E8-5AE3B628055B}" srcOrd="0" destOrd="0" presId="urn:microsoft.com/office/officeart/2005/8/layout/hList2"/>
    <dgm:cxn modelId="{0D9A05B4-0140-4D95-9EB7-4D9FBCCCB2FA}" srcId="{206659B4-5D47-4FD2-93B1-B837F161AB76}" destId="{A8DD30A2-1A33-4B0A-8B68-6D09873BCD09}" srcOrd="5" destOrd="0" parTransId="{4F4E341E-1400-468A-A289-CCB93D8999D6}" sibTransId="{C9E54803-C83F-4133-835E-D5C1FE8DB79F}"/>
    <dgm:cxn modelId="{B10039B5-286C-4327-9CAF-197613D80063}" type="presOf" srcId="{32E334A3-4F2D-4678-9064-C2C46CE1475A}" destId="{E8EDE472-0F6F-4266-8AE5-0253DC699F02}" srcOrd="0" destOrd="0" presId="urn:microsoft.com/office/officeart/2005/8/layout/hList2"/>
    <dgm:cxn modelId="{6258B8D3-EC74-4FD5-9CDE-F30598401C41}" type="presOf" srcId="{C81A38D1-5528-4E42-99AA-06F4E0E5F906}" destId="{3A7E204C-ACD7-4AF9-8A7C-D54AE53D4699}" srcOrd="0" destOrd="2" presId="urn:microsoft.com/office/officeart/2005/8/layout/hList2"/>
    <dgm:cxn modelId="{B69EA8D5-C626-48C0-A869-CDF686BF7C56}" srcId="{8C251FFB-0C74-4567-91B9-F28D0F18C3F5}" destId="{E4157D3A-BBCF-41F4-AF68-99D0BC8B6D0E}" srcOrd="0" destOrd="0" parTransId="{3A3431AD-3E38-4EBF-BCF1-708CF7E09824}" sibTransId="{CE3036A5-7E7F-40D5-9855-0EAFE3E15FD2}"/>
    <dgm:cxn modelId="{9AE993DD-180C-4967-9AA2-C58E1D31D95D}" srcId="{32E334A3-4F2D-4678-9064-C2C46CE1475A}" destId="{777AE8F1-2D84-42F1-A7EB-792FD2093C47}" srcOrd="4" destOrd="0" parTransId="{765ED0DB-3F08-421E-9FA7-3B1C35E593B9}" sibTransId="{46CCD639-4E62-4E3F-BB7F-A83D30E08DAB}"/>
    <dgm:cxn modelId="{2045DDE1-A9CC-448D-8B3D-35678BA9D00B}" srcId="{206659B4-5D47-4FD2-93B1-B837F161AB76}" destId="{594636D5-A184-4B59-A149-3118D84EF5EE}" srcOrd="2" destOrd="0" parTransId="{7E7AF687-173E-45A4-AEC8-347B1AFAC622}" sibTransId="{91C69306-F8D9-4010-B60F-C4D12F31C557}"/>
    <dgm:cxn modelId="{7FDCD3E6-FE8B-4452-AA1B-A6AD13F2D903}" srcId="{32E334A3-4F2D-4678-9064-C2C46CE1475A}" destId="{CC77675A-3525-4D87-9D1E-B06C33A21227}" srcOrd="1" destOrd="0" parTransId="{1C39AD33-D0C5-44F3-826F-A736EE1F18C6}" sibTransId="{648AD481-4ECD-4B0E-97DB-F4B08B61E08E}"/>
    <dgm:cxn modelId="{AE47CDEC-E2B1-4C50-930D-CCDED805E82C}" srcId="{206659B4-5D47-4FD2-93B1-B837F161AB76}" destId="{76D5583C-AB66-48A2-B325-F15CD50F1348}" srcOrd="3" destOrd="0" parTransId="{14A4B73F-F704-447B-8D47-8B6BB548B36B}" sibTransId="{46B47B2F-7B06-4256-BB28-2639B642BA9F}"/>
    <dgm:cxn modelId="{A26DF6EC-C090-4426-950B-41837B22B618}" type="presOf" srcId="{206659B4-5D47-4FD2-93B1-B837F161AB76}" destId="{9BAEB608-BA2C-4319-9B17-619DA66D8973}" srcOrd="0" destOrd="0" presId="urn:microsoft.com/office/officeart/2005/8/layout/hList2"/>
    <dgm:cxn modelId="{38C1EAED-3A36-4DDC-BA32-B5E21BC6BB94}" type="presOf" srcId="{A8DD30A2-1A33-4B0A-8B68-6D09873BCD09}" destId="{DCF43F14-6045-4F16-94FD-9BDB6BCAAF3D}" srcOrd="0" destOrd="5" presId="urn:microsoft.com/office/officeart/2005/8/layout/hList2"/>
    <dgm:cxn modelId="{84BE5AF1-17E3-429D-8BB5-A7789A8900C7}" srcId="{206659B4-5D47-4FD2-93B1-B837F161AB76}" destId="{19469A85-D128-4E57-8A06-1388BC28EF68}" srcOrd="6" destOrd="0" parTransId="{25F5E647-063C-4FB0-ADBF-40D2210F60A5}" sibTransId="{8D1B9FC1-8B16-44F2-92C9-BCF9B1BF32A6}"/>
    <dgm:cxn modelId="{F2DDEEF1-9AA8-4075-BBE0-0A47B0214BE9}" srcId="{8C251FFB-0C74-4567-91B9-F28D0F18C3F5}" destId="{4A250E38-2D57-48C6-8126-20FFFA77B527}" srcOrd="4" destOrd="0" parTransId="{36613533-76A3-4A08-B097-7525DA27B247}" sibTransId="{1A5D069B-B8E8-43CA-AABC-22336AC221F7}"/>
    <dgm:cxn modelId="{957123FA-ED7B-4416-AA66-D0EF1861B4B0}" srcId="{32E334A3-4F2D-4678-9064-C2C46CE1475A}" destId="{AF925B7A-5D7A-4AC5-867A-C25CA32E22A1}" srcOrd="3" destOrd="0" parTransId="{41341A44-BBB8-412E-89CB-27A376898230}" sibTransId="{F75C7C12-5F4A-436D-A25D-8664A30922BC}"/>
    <dgm:cxn modelId="{A8DDECFD-E412-4629-9D54-75D2B5666F20}" srcId="{8C251FFB-0C74-4567-91B9-F28D0F18C3F5}" destId="{C81A38D1-5528-4E42-99AA-06F4E0E5F906}" srcOrd="2" destOrd="0" parTransId="{2C9B9D3F-77F5-4AC2-8BA2-F78654F6A1FD}" sibTransId="{AFA9A88E-7638-458D-B478-E0DE227A642A}"/>
    <dgm:cxn modelId="{DBE8DDF5-C3AC-4F22-9E59-5006B8414303}" type="presParOf" srcId="{5E5B4441-23C6-469B-A0E8-5AE3B628055B}" destId="{DF7B7684-EBC7-42FD-9A60-738EF8D1C7E7}" srcOrd="0" destOrd="0" presId="urn:microsoft.com/office/officeart/2005/8/layout/hList2"/>
    <dgm:cxn modelId="{44F05FF4-5479-4227-99BE-19BFD2DF3775}" type="presParOf" srcId="{DF7B7684-EBC7-42FD-9A60-738EF8D1C7E7}" destId="{3AE53908-76D9-4B36-B3FC-3F1E5B9B786B}" srcOrd="0" destOrd="0" presId="urn:microsoft.com/office/officeart/2005/8/layout/hList2"/>
    <dgm:cxn modelId="{B4270582-EE0E-4C9B-89E5-4C55EE5BB482}" type="presParOf" srcId="{DF7B7684-EBC7-42FD-9A60-738EF8D1C7E7}" destId="{3A7E204C-ACD7-4AF9-8A7C-D54AE53D4699}" srcOrd="1" destOrd="0" presId="urn:microsoft.com/office/officeart/2005/8/layout/hList2"/>
    <dgm:cxn modelId="{28D44C73-48B2-4AC9-9BEF-5B31FB5CECA6}" type="presParOf" srcId="{DF7B7684-EBC7-42FD-9A60-738EF8D1C7E7}" destId="{D69F0F0C-388F-4373-B424-A5207B4713B9}" srcOrd="2" destOrd="0" presId="urn:microsoft.com/office/officeart/2005/8/layout/hList2"/>
    <dgm:cxn modelId="{236D915D-D037-4F91-A061-2F31B2F51D37}" type="presParOf" srcId="{5E5B4441-23C6-469B-A0E8-5AE3B628055B}" destId="{A5AEEF4A-4584-4C36-BF99-3ACF0610D450}" srcOrd="1" destOrd="0" presId="urn:microsoft.com/office/officeart/2005/8/layout/hList2"/>
    <dgm:cxn modelId="{FA30EF36-D840-4F8F-B4DD-059783F2E9B6}" type="presParOf" srcId="{5E5B4441-23C6-469B-A0E8-5AE3B628055B}" destId="{43FF6FA6-6AC4-4DBB-9007-5E236764FABA}" srcOrd="2" destOrd="0" presId="urn:microsoft.com/office/officeart/2005/8/layout/hList2"/>
    <dgm:cxn modelId="{14D15658-0A04-4FC0-92D5-F94759EE371A}" type="presParOf" srcId="{43FF6FA6-6AC4-4DBB-9007-5E236764FABA}" destId="{061C519E-F008-4F07-958F-8E585FBE49E8}" srcOrd="0" destOrd="0" presId="urn:microsoft.com/office/officeart/2005/8/layout/hList2"/>
    <dgm:cxn modelId="{3F590EDF-8EDA-4328-8DB0-8E3E25357328}" type="presParOf" srcId="{43FF6FA6-6AC4-4DBB-9007-5E236764FABA}" destId="{DCF43F14-6045-4F16-94FD-9BDB6BCAAF3D}" srcOrd="1" destOrd="0" presId="urn:microsoft.com/office/officeart/2005/8/layout/hList2"/>
    <dgm:cxn modelId="{2573692D-AC0D-4717-9C18-26CE6468A245}" type="presParOf" srcId="{43FF6FA6-6AC4-4DBB-9007-5E236764FABA}" destId="{9BAEB608-BA2C-4319-9B17-619DA66D8973}" srcOrd="2" destOrd="0" presId="urn:microsoft.com/office/officeart/2005/8/layout/hList2"/>
    <dgm:cxn modelId="{0E6C63E9-FB8E-4F5C-84E8-7B8143980BC6}" type="presParOf" srcId="{5E5B4441-23C6-469B-A0E8-5AE3B628055B}" destId="{8A1C0818-E219-430E-823A-B0F5580B38A3}" srcOrd="3" destOrd="0" presId="urn:microsoft.com/office/officeart/2005/8/layout/hList2"/>
    <dgm:cxn modelId="{08434D64-2922-4973-9F81-FC0F36200799}" type="presParOf" srcId="{5E5B4441-23C6-469B-A0E8-5AE3B628055B}" destId="{32616EA5-4D03-4E77-89B3-E00C0794C1A0}" srcOrd="4" destOrd="0" presId="urn:microsoft.com/office/officeart/2005/8/layout/hList2"/>
    <dgm:cxn modelId="{31298C48-0847-4B64-87DE-D46355836510}" type="presParOf" srcId="{32616EA5-4D03-4E77-89B3-E00C0794C1A0}" destId="{A7FAE7F0-5582-448D-A81A-90426C2C6DA6}" srcOrd="0" destOrd="0" presId="urn:microsoft.com/office/officeart/2005/8/layout/hList2"/>
    <dgm:cxn modelId="{66C30E56-DD58-45E8-A2FA-F3D316C8BDB8}" type="presParOf" srcId="{32616EA5-4D03-4E77-89B3-E00C0794C1A0}" destId="{3EB5337F-C1AA-423C-921B-C5ED7886DE3F}" srcOrd="1" destOrd="0" presId="urn:microsoft.com/office/officeart/2005/8/layout/hList2"/>
    <dgm:cxn modelId="{DAA3A7F1-FC7C-4AE6-8254-0514383BCC90}" type="presParOf" srcId="{32616EA5-4D03-4E77-89B3-E00C0794C1A0}" destId="{E8EDE472-0F6F-4266-8AE5-0253DC699F02}"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69D2B05-9BF8-4072-8BEE-B369774029B1}"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lv-LV"/>
        </a:p>
      </dgm:t>
    </dgm:pt>
    <dgm:pt modelId="{B838EE3E-2BF0-4A07-920E-1F349D192D33}">
      <dgm:prSet phldrT="[Text]"/>
      <dgm:spPr/>
      <dgm:t>
        <a:bodyPr/>
        <a:lstStyle/>
        <a:p>
          <a:r>
            <a:rPr lang="lv-LV" dirty="0"/>
            <a:t>Iepazīšanās ar konkursa nolikumu</a:t>
          </a:r>
        </a:p>
      </dgm:t>
    </dgm:pt>
    <dgm:pt modelId="{DC2D1E60-BFD9-452B-AFAB-534FEB431E8A}" type="parTrans" cxnId="{2FE43093-29AC-4322-B43E-8EE685E16877}">
      <dgm:prSet/>
      <dgm:spPr/>
      <dgm:t>
        <a:bodyPr/>
        <a:lstStyle/>
        <a:p>
          <a:endParaRPr lang="lv-LV"/>
        </a:p>
      </dgm:t>
    </dgm:pt>
    <dgm:pt modelId="{C38A9B2F-F102-4270-AF6D-09F6946E6AAC}" type="sibTrans" cxnId="{2FE43093-29AC-4322-B43E-8EE685E16877}">
      <dgm:prSet/>
      <dgm:spPr/>
      <dgm:t>
        <a:bodyPr/>
        <a:lstStyle/>
        <a:p>
          <a:endParaRPr lang="lv-LV"/>
        </a:p>
      </dgm:t>
    </dgm:pt>
    <dgm:pt modelId="{761CEFDA-21FC-40FD-AB1A-8A48E629E4EE}">
      <dgm:prSet phldrT="[Text]"/>
      <dgm:spPr/>
      <dgm:t>
        <a:bodyPr/>
        <a:lstStyle/>
        <a:p>
          <a:r>
            <a:rPr lang="lv-LV" dirty="0"/>
            <a:t>Pārbauda vai organizācija atbilst prasībām</a:t>
          </a:r>
        </a:p>
      </dgm:t>
    </dgm:pt>
    <dgm:pt modelId="{A670B270-B566-4803-8BF4-70FBA5E36E59}" type="parTrans" cxnId="{4BD4D9BA-EE76-461B-AA72-7F2C57C986C5}">
      <dgm:prSet/>
      <dgm:spPr/>
      <dgm:t>
        <a:bodyPr/>
        <a:lstStyle/>
        <a:p>
          <a:endParaRPr lang="lv-LV"/>
        </a:p>
      </dgm:t>
    </dgm:pt>
    <dgm:pt modelId="{D1106D37-BBD4-46B0-95B0-09D4EF3594A1}" type="sibTrans" cxnId="{4BD4D9BA-EE76-461B-AA72-7F2C57C986C5}">
      <dgm:prSet/>
      <dgm:spPr/>
      <dgm:t>
        <a:bodyPr/>
        <a:lstStyle/>
        <a:p>
          <a:endParaRPr lang="lv-LV"/>
        </a:p>
      </dgm:t>
    </dgm:pt>
    <dgm:pt modelId="{2C79405F-3D46-4963-968B-F93A969A2807}">
      <dgm:prSet phldrT="[Text]"/>
      <dgm:spPr/>
      <dgm:t>
        <a:bodyPr/>
        <a:lstStyle/>
        <a:p>
          <a:r>
            <a:rPr lang="lv-LV"/>
            <a:t>Pieteikuma aizpildīšana (saturiskā daļa un budžets)</a:t>
          </a:r>
        </a:p>
      </dgm:t>
    </dgm:pt>
    <dgm:pt modelId="{75724BE3-52D0-44CE-88B2-360F099D3EA6}" type="parTrans" cxnId="{E7F2F46B-6CD4-4A9B-A08E-9ACDB733D686}">
      <dgm:prSet/>
      <dgm:spPr/>
      <dgm:t>
        <a:bodyPr/>
        <a:lstStyle/>
        <a:p>
          <a:endParaRPr lang="lv-LV"/>
        </a:p>
      </dgm:t>
    </dgm:pt>
    <dgm:pt modelId="{BA20C78C-53E7-46A4-9248-07437E4C799A}" type="sibTrans" cxnId="{E7F2F46B-6CD4-4A9B-A08E-9ACDB733D686}">
      <dgm:prSet/>
      <dgm:spPr/>
      <dgm:t>
        <a:bodyPr/>
        <a:lstStyle/>
        <a:p>
          <a:endParaRPr lang="lv-LV"/>
        </a:p>
      </dgm:t>
    </dgm:pt>
    <dgm:pt modelId="{8D277B41-B686-4A6F-9D4E-8B880D009C75}">
      <dgm:prSet/>
      <dgm:spPr/>
      <dgm:t>
        <a:bodyPr/>
        <a:lstStyle/>
        <a:p>
          <a:r>
            <a:rPr lang="lv-LV" dirty="0"/>
            <a:t>Pārliecinās par pieteikuma satura atbilstību kvalitātes vērtēšanas kritērijiem</a:t>
          </a:r>
        </a:p>
      </dgm:t>
    </dgm:pt>
    <dgm:pt modelId="{1F3DA5E8-4DCE-4D1C-925D-C28494188688}" type="parTrans" cxnId="{F20B7801-6B01-424F-9B9A-6FA967371F59}">
      <dgm:prSet/>
      <dgm:spPr/>
      <dgm:t>
        <a:bodyPr/>
        <a:lstStyle/>
        <a:p>
          <a:endParaRPr lang="lv-LV"/>
        </a:p>
      </dgm:t>
    </dgm:pt>
    <dgm:pt modelId="{2EDF7454-84BE-4BD9-9C2F-DB38BD5C64B7}" type="sibTrans" cxnId="{F20B7801-6B01-424F-9B9A-6FA967371F59}">
      <dgm:prSet/>
      <dgm:spPr/>
      <dgm:t>
        <a:bodyPr/>
        <a:lstStyle/>
        <a:p>
          <a:endParaRPr lang="lv-LV"/>
        </a:p>
      </dgm:t>
    </dgm:pt>
    <dgm:pt modelId="{9CA5358E-77D5-4826-938C-0C328223C84A}">
      <dgm:prSet/>
      <dgm:spPr/>
      <dgm:t>
        <a:bodyPr/>
        <a:lstStyle/>
        <a:p>
          <a:r>
            <a:rPr lang="lv-LV"/>
            <a:t>Savlaicīga pieteikuma iesniegšana MAP sistēmā nospiežot pogu “IESNIEGT PIETEIKUMU”</a:t>
          </a:r>
        </a:p>
      </dgm:t>
    </dgm:pt>
    <dgm:pt modelId="{2EAE1B48-DFB2-41C2-AE3D-62A3CB4587C1}" type="parTrans" cxnId="{BCE505ED-1641-46A4-A826-7F1CD2ABB638}">
      <dgm:prSet/>
      <dgm:spPr/>
      <dgm:t>
        <a:bodyPr/>
        <a:lstStyle/>
        <a:p>
          <a:endParaRPr lang="lv-LV"/>
        </a:p>
      </dgm:t>
    </dgm:pt>
    <dgm:pt modelId="{622C73F7-AE49-453D-90D4-C0AF383DE17A}" type="sibTrans" cxnId="{BCE505ED-1641-46A4-A826-7F1CD2ABB638}">
      <dgm:prSet/>
      <dgm:spPr/>
      <dgm:t>
        <a:bodyPr/>
        <a:lstStyle/>
        <a:p>
          <a:endParaRPr lang="lv-LV"/>
        </a:p>
      </dgm:t>
    </dgm:pt>
    <dgm:pt modelId="{F3DEFCF5-015E-4CCB-929F-9FE32B6A53A7}" type="pres">
      <dgm:prSet presAssocID="{069D2B05-9BF8-4072-8BEE-B369774029B1}" presName="CompostProcess" presStyleCnt="0">
        <dgm:presLayoutVars>
          <dgm:dir/>
          <dgm:resizeHandles val="exact"/>
        </dgm:presLayoutVars>
      </dgm:prSet>
      <dgm:spPr/>
    </dgm:pt>
    <dgm:pt modelId="{5472837B-96B1-48B8-ADB0-F689E89B0397}" type="pres">
      <dgm:prSet presAssocID="{069D2B05-9BF8-4072-8BEE-B369774029B1}" presName="arrow" presStyleLbl="bgShp" presStyleIdx="0" presStyleCnt="1"/>
      <dgm:spPr/>
    </dgm:pt>
    <dgm:pt modelId="{699D9595-9787-442C-A91C-52DEE9A1FCB2}" type="pres">
      <dgm:prSet presAssocID="{069D2B05-9BF8-4072-8BEE-B369774029B1}" presName="linearProcess" presStyleCnt="0"/>
      <dgm:spPr/>
    </dgm:pt>
    <dgm:pt modelId="{94279DD5-4F94-4BDC-A7FA-00781B5AF865}" type="pres">
      <dgm:prSet presAssocID="{B838EE3E-2BF0-4A07-920E-1F349D192D33}" presName="textNode" presStyleLbl="node1" presStyleIdx="0" presStyleCnt="5">
        <dgm:presLayoutVars>
          <dgm:bulletEnabled val="1"/>
        </dgm:presLayoutVars>
      </dgm:prSet>
      <dgm:spPr/>
    </dgm:pt>
    <dgm:pt modelId="{02A10337-4DD3-4698-9E4C-C78C897A7560}" type="pres">
      <dgm:prSet presAssocID="{C38A9B2F-F102-4270-AF6D-09F6946E6AAC}" presName="sibTrans" presStyleCnt="0"/>
      <dgm:spPr/>
    </dgm:pt>
    <dgm:pt modelId="{BAA190CA-1119-4E9B-9006-438138FD8541}" type="pres">
      <dgm:prSet presAssocID="{761CEFDA-21FC-40FD-AB1A-8A48E629E4EE}" presName="textNode" presStyleLbl="node1" presStyleIdx="1" presStyleCnt="5">
        <dgm:presLayoutVars>
          <dgm:bulletEnabled val="1"/>
        </dgm:presLayoutVars>
      </dgm:prSet>
      <dgm:spPr/>
    </dgm:pt>
    <dgm:pt modelId="{7DDB7F03-7403-428D-9BA8-80EB160D8575}" type="pres">
      <dgm:prSet presAssocID="{D1106D37-BBD4-46B0-95B0-09D4EF3594A1}" presName="sibTrans" presStyleCnt="0"/>
      <dgm:spPr/>
    </dgm:pt>
    <dgm:pt modelId="{F57B0E2C-09B3-462E-BC57-B1D12CDB3098}" type="pres">
      <dgm:prSet presAssocID="{2C79405F-3D46-4963-968B-F93A969A2807}" presName="textNode" presStyleLbl="node1" presStyleIdx="2" presStyleCnt="5">
        <dgm:presLayoutVars>
          <dgm:bulletEnabled val="1"/>
        </dgm:presLayoutVars>
      </dgm:prSet>
      <dgm:spPr/>
    </dgm:pt>
    <dgm:pt modelId="{FB3B9E31-1876-45EB-926C-8D066CAE90A7}" type="pres">
      <dgm:prSet presAssocID="{BA20C78C-53E7-46A4-9248-07437E4C799A}" presName="sibTrans" presStyleCnt="0"/>
      <dgm:spPr/>
    </dgm:pt>
    <dgm:pt modelId="{92D8C7AF-5579-4184-BF97-6F33ABBF13BF}" type="pres">
      <dgm:prSet presAssocID="{8D277B41-B686-4A6F-9D4E-8B880D009C75}" presName="textNode" presStyleLbl="node1" presStyleIdx="3" presStyleCnt="5">
        <dgm:presLayoutVars>
          <dgm:bulletEnabled val="1"/>
        </dgm:presLayoutVars>
      </dgm:prSet>
      <dgm:spPr/>
    </dgm:pt>
    <dgm:pt modelId="{3BBF95C3-5928-4136-A54A-6314666D502A}" type="pres">
      <dgm:prSet presAssocID="{2EDF7454-84BE-4BD9-9C2F-DB38BD5C64B7}" presName="sibTrans" presStyleCnt="0"/>
      <dgm:spPr/>
    </dgm:pt>
    <dgm:pt modelId="{285EF51E-CBFC-4D71-8BFB-2538733C6986}" type="pres">
      <dgm:prSet presAssocID="{9CA5358E-77D5-4826-938C-0C328223C84A}" presName="textNode" presStyleLbl="node1" presStyleIdx="4" presStyleCnt="5">
        <dgm:presLayoutVars>
          <dgm:bulletEnabled val="1"/>
        </dgm:presLayoutVars>
      </dgm:prSet>
      <dgm:spPr/>
    </dgm:pt>
  </dgm:ptLst>
  <dgm:cxnLst>
    <dgm:cxn modelId="{F20B7801-6B01-424F-9B9A-6FA967371F59}" srcId="{069D2B05-9BF8-4072-8BEE-B369774029B1}" destId="{8D277B41-B686-4A6F-9D4E-8B880D009C75}" srcOrd="3" destOrd="0" parTransId="{1F3DA5E8-4DCE-4D1C-925D-C28494188688}" sibTransId="{2EDF7454-84BE-4BD9-9C2F-DB38BD5C64B7}"/>
    <dgm:cxn modelId="{60166F1E-325A-49E6-A831-A109B28AA38F}" type="presOf" srcId="{069D2B05-9BF8-4072-8BEE-B369774029B1}" destId="{F3DEFCF5-015E-4CCB-929F-9FE32B6A53A7}" srcOrd="0" destOrd="0" presId="urn:microsoft.com/office/officeart/2005/8/layout/hProcess9"/>
    <dgm:cxn modelId="{3B7C833F-9A6A-46C3-A41E-A8A5A2E1C1C6}" type="presOf" srcId="{761CEFDA-21FC-40FD-AB1A-8A48E629E4EE}" destId="{BAA190CA-1119-4E9B-9006-438138FD8541}" srcOrd="0" destOrd="0" presId="urn:microsoft.com/office/officeart/2005/8/layout/hProcess9"/>
    <dgm:cxn modelId="{E7F2F46B-6CD4-4A9B-A08E-9ACDB733D686}" srcId="{069D2B05-9BF8-4072-8BEE-B369774029B1}" destId="{2C79405F-3D46-4963-968B-F93A969A2807}" srcOrd="2" destOrd="0" parTransId="{75724BE3-52D0-44CE-88B2-360F099D3EA6}" sibTransId="{BA20C78C-53E7-46A4-9248-07437E4C799A}"/>
    <dgm:cxn modelId="{F089DC52-3991-4CE4-AFF1-04EA00758BDA}" type="presOf" srcId="{9CA5358E-77D5-4826-938C-0C328223C84A}" destId="{285EF51E-CBFC-4D71-8BFB-2538733C6986}" srcOrd="0" destOrd="0" presId="urn:microsoft.com/office/officeart/2005/8/layout/hProcess9"/>
    <dgm:cxn modelId="{C6C1D87D-1484-41B5-A59F-2931E4FAAD7B}" type="presOf" srcId="{B838EE3E-2BF0-4A07-920E-1F349D192D33}" destId="{94279DD5-4F94-4BDC-A7FA-00781B5AF865}" srcOrd="0" destOrd="0" presId="urn:microsoft.com/office/officeart/2005/8/layout/hProcess9"/>
    <dgm:cxn modelId="{2FE43093-29AC-4322-B43E-8EE685E16877}" srcId="{069D2B05-9BF8-4072-8BEE-B369774029B1}" destId="{B838EE3E-2BF0-4A07-920E-1F349D192D33}" srcOrd="0" destOrd="0" parTransId="{DC2D1E60-BFD9-452B-AFAB-534FEB431E8A}" sibTransId="{C38A9B2F-F102-4270-AF6D-09F6946E6AAC}"/>
    <dgm:cxn modelId="{4BD4D9BA-EE76-461B-AA72-7F2C57C986C5}" srcId="{069D2B05-9BF8-4072-8BEE-B369774029B1}" destId="{761CEFDA-21FC-40FD-AB1A-8A48E629E4EE}" srcOrd="1" destOrd="0" parTransId="{A670B270-B566-4803-8BF4-70FBA5E36E59}" sibTransId="{D1106D37-BBD4-46B0-95B0-09D4EF3594A1}"/>
    <dgm:cxn modelId="{200106C4-54C0-4E8C-B67C-9C4F80A22275}" type="presOf" srcId="{8D277B41-B686-4A6F-9D4E-8B880D009C75}" destId="{92D8C7AF-5579-4184-BF97-6F33ABBF13BF}" srcOrd="0" destOrd="0" presId="urn:microsoft.com/office/officeart/2005/8/layout/hProcess9"/>
    <dgm:cxn modelId="{BE5154C5-743E-4DD0-9477-9EF1C763A1BB}" type="presOf" srcId="{2C79405F-3D46-4963-968B-F93A969A2807}" destId="{F57B0E2C-09B3-462E-BC57-B1D12CDB3098}" srcOrd="0" destOrd="0" presId="urn:microsoft.com/office/officeart/2005/8/layout/hProcess9"/>
    <dgm:cxn modelId="{BCE505ED-1641-46A4-A826-7F1CD2ABB638}" srcId="{069D2B05-9BF8-4072-8BEE-B369774029B1}" destId="{9CA5358E-77D5-4826-938C-0C328223C84A}" srcOrd="4" destOrd="0" parTransId="{2EAE1B48-DFB2-41C2-AE3D-62A3CB4587C1}" sibTransId="{622C73F7-AE49-453D-90D4-C0AF383DE17A}"/>
    <dgm:cxn modelId="{3705DC38-6EB3-491F-97B6-EA3F69292943}" type="presParOf" srcId="{F3DEFCF5-015E-4CCB-929F-9FE32B6A53A7}" destId="{5472837B-96B1-48B8-ADB0-F689E89B0397}" srcOrd="0" destOrd="0" presId="urn:microsoft.com/office/officeart/2005/8/layout/hProcess9"/>
    <dgm:cxn modelId="{DE9C8AFA-5716-4155-A079-3081CC30ABA7}" type="presParOf" srcId="{F3DEFCF5-015E-4CCB-929F-9FE32B6A53A7}" destId="{699D9595-9787-442C-A91C-52DEE9A1FCB2}" srcOrd="1" destOrd="0" presId="urn:microsoft.com/office/officeart/2005/8/layout/hProcess9"/>
    <dgm:cxn modelId="{DB55D52B-FDBE-44E0-B412-4D9B87FCAAE5}" type="presParOf" srcId="{699D9595-9787-442C-A91C-52DEE9A1FCB2}" destId="{94279DD5-4F94-4BDC-A7FA-00781B5AF865}" srcOrd="0" destOrd="0" presId="urn:microsoft.com/office/officeart/2005/8/layout/hProcess9"/>
    <dgm:cxn modelId="{19D5D772-E35D-441E-BA72-5907D2A092C8}" type="presParOf" srcId="{699D9595-9787-442C-A91C-52DEE9A1FCB2}" destId="{02A10337-4DD3-4698-9E4C-C78C897A7560}" srcOrd="1" destOrd="0" presId="urn:microsoft.com/office/officeart/2005/8/layout/hProcess9"/>
    <dgm:cxn modelId="{8A0BB71B-AE99-44B4-A502-6ED389D12498}" type="presParOf" srcId="{699D9595-9787-442C-A91C-52DEE9A1FCB2}" destId="{BAA190CA-1119-4E9B-9006-438138FD8541}" srcOrd="2" destOrd="0" presId="urn:microsoft.com/office/officeart/2005/8/layout/hProcess9"/>
    <dgm:cxn modelId="{8A2B3621-FA90-4890-B89D-FAD1E5FDA47B}" type="presParOf" srcId="{699D9595-9787-442C-A91C-52DEE9A1FCB2}" destId="{7DDB7F03-7403-428D-9BA8-80EB160D8575}" srcOrd="3" destOrd="0" presId="urn:microsoft.com/office/officeart/2005/8/layout/hProcess9"/>
    <dgm:cxn modelId="{798A0E6D-3E0F-454D-820C-831177C3D41E}" type="presParOf" srcId="{699D9595-9787-442C-A91C-52DEE9A1FCB2}" destId="{F57B0E2C-09B3-462E-BC57-B1D12CDB3098}" srcOrd="4" destOrd="0" presId="urn:microsoft.com/office/officeart/2005/8/layout/hProcess9"/>
    <dgm:cxn modelId="{9B5DEBF4-0506-4FA2-97EB-5FA427F773F7}" type="presParOf" srcId="{699D9595-9787-442C-A91C-52DEE9A1FCB2}" destId="{FB3B9E31-1876-45EB-926C-8D066CAE90A7}" srcOrd="5" destOrd="0" presId="urn:microsoft.com/office/officeart/2005/8/layout/hProcess9"/>
    <dgm:cxn modelId="{5341587A-3795-49BE-8B2D-5E24FF3F2D6A}" type="presParOf" srcId="{699D9595-9787-442C-A91C-52DEE9A1FCB2}" destId="{92D8C7AF-5579-4184-BF97-6F33ABBF13BF}" srcOrd="6" destOrd="0" presId="urn:microsoft.com/office/officeart/2005/8/layout/hProcess9"/>
    <dgm:cxn modelId="{5FF5E474-E862-4A29-AB0A-C44F5B66CDE4}" type="presParOf" srcId="{699D9595-9787-442C-A91C-52DEE9A1FCB2}" destId="{3BBF95C3-5928-4136-A54A-6314666D502A}" srcOrd="7" destOrd="0" presId="urn:microsoft.com/office/officeart/2005/8/layout/hProcess9"/>
    <dgm:cxn modelId="{72902388-230F-4334-9603-4DA4537AA279}" type="presParOf" srcId="{699D9595-9787-442C-A91C-52DEE9A1FCB2}" destId="{285EF51E-CBFC-4D71-8BFB-2538733C6986}"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710CBA2-29E0-4C70-BFBF-2208AE371182}" type="doc">
      <dgm:prSet loTypeId="urn:microsoft.com/office/officeart/2009/3/layout/StepUpProcess" loCatId="process" qsTypeId="urn:microsoft.com/office/officeart/2005/8/quickstyle/simple1" qsCatId="simple" csTypeId="urn:microsoft.com/office/officeart/2005/8/colors/accent2_5" csCatId="accent2" phldr="1"/>
      <dgm:spPr/>
    </dgm:pt>
    <dgm:pt modelId="{772E3464-9951-4390-9D32-3CF202B16F87}">
      <dgm:prSet phldrT="[Teksts]" custT="1"/>
      <dgm:spPr/>
      <dgm:t>
        <a:bodyPr/>
        <a:lstStyle/>
        <a:p>
          <a:r>
            <a:rPr lang="lv-LV" sz="1600" b="1">
              <a:solidFill>
                <a:srgbClr val="800024"/>
              </a:solidFill>
              <a:latin typeface="Verdana" panose="020B0604030504040204" pitchFamily="34" charset="0"/>
              <a:ea typeface="Verdana" panose="020B0604030504040204" pitchFamily="34" charset="0"/>
            </a:rPr>
            <a:t>Pieteikumu iesniegšana MAP</a:t>
          </a:r>
        </a:p>
        <a:p>
          <a:endParaRPr lang="lv-LV" sz="1600" b="1">
            <a:solidFill>
              <a:srgbClr val="800024"/>
            </a:solidFill>
            <a:latin typeface="Verdana" panose="020B0604030504040204" pitchFamily="34" charset="0"/>
            <a:ea typeface="Verdana" panose="020B0604030504040204" pitchFamily="34" charset="0"/>
          </a:endParaRPr>
        </a:p>
      </dgm:t>
    </dgm:pt>
    <dgm:pt modelId="{3814AD41-6281-469D-ADFE-781A9BB8699C}" type="parTrans" cxnId="{C7244E76-3113-466A-A207-4F2714F03564}">
      <dgm:prSet/>
      <dgm:spPr/>
      <dgm:t>
        <a:bodyPr/>
        <a:lstStyle/>
        <a:p>
          <a:endParaRPr lang="lv-LV"/>
        </a:p>
      </dgm:t>
    </dgm:pt>
    <dgm:pt modelId="{D5026FFF-E536-4D7D-B43D-FF58E172411F}" type="sibTrans" cxnId="{C7244E76-3113-466A-A207-4F2714F03564}">
      <dgm:prSet/>
      <dgm:spPr/>
      <dgm:t>
        <a:bodyPr/>
        <a:lstStyle/>
        <a:p>
          <a:endParaRPr lang="lv-LV"/>
        </a:p>
      </dgm:t>
    </dgm:pt>
    <dgm:pt modelId="{5A892EDE-016D-4F29-8B71-51BC02DD9070}">
      <dgm:prSet phldrT="[Teksts]" custT="1"/>
      <dgm:spPr/>
      <dgm:t>
        <a:bodyPr/>
        <a:lstStyle/>
        <a:p>
          <a:r>
            <a:rPr lang="lv-LV" sz="1600" b="1">
              <a:solidFill>
                <a:srgbClr val="800024"/>
              </a:solidFill>
              <a:latin typeface="Verdana" panose="020B0604030504040204" pitchFamily="34" charset="0"/>
              <a:ea typeface="Verdana" panose="020B0604030504040204" pitchFamily="34" charset="0"/>
            </a:rPr>
            <a:t>Vērtēšana</a:t>
          </a:r>
        </a:p>
      </dgm:t>
    </dgm:pt>
    <dgm:pt modelId="{101A7500-0CF6-4F35-A6C3-C6197A90C134}" type="parTrans" cxnId="{FA917FE0-5381-4DA3-ADD0-FD2079547A99}">
      <dgm:prSet/>
      <dgm:spPr/>
      <dgm:t>
        <a:bodyPr/>
        <a:lstStyle/>
        <a:p>
          <a:endParaRPr lang="lv-LV"/>
        </a:p>
      </dgm:t>
    </dgm:pt>
    <dgm:pt modelId="{E5463789-8929-46DF-9F85-2EF6580F2B09}" type="sibTrans" cxnId="{FA917FE0-5381-4DA3-ADD0-FD2079547A99}">
      <dgm:prSet/>
      <dgm:spPr/>
      <dgm:t>
        <a:bodyPr/>
        <a:lstStyle/>
        <a:p>
          <a:endParaRPr lang="lv-LV"/>
        </a:p>
      </dgm:t>
    </dgm:pt>
    <dgm:pt modelId="{79E94EA6-009D-4031-987E-DE264DF458A5}">
      <dgm:prSet phldrT="[Teksts]" custT="1"/>
      <dgm:spPr/>
      <dgm:t>
        <a:bodyPr/>
        <a:lstStyle/>
        <a:p>
          <a:r>
            <a:rPr lang="lv-LV" sz="1600" b="1">
              <a:solidFill>
                <a:srgbClr val="800024"/>
              </a:solidFill>
              <a:latin typeface="Verdana" panose="020B0604030504040204" pitchFamily="34" charset="0"/>
              <a:ea typeface="Verdana" panose="020B0604030504040204" pitchFamily="34" charset="0"/>
            </a:rPr>
            <a:t>Rezultātu izziņošana</a:t>
          </a:r>
        </a:p>
      </dgm:t>
    </dgm:pt>
    <dgm:pt modelId="{D1FE8D41-5A43-4ECC-9E6B-C751C4640990}" type="parTrans" cxnId="{4030D575-3340-4B38-AA41-9C552C98AB28}">
      <dgm:prSet/>
      <dgm:spPr/>
      <dgm:t>
        <a:bodyPr/>
        <a:lstStyle/>
        <a:p>
          <a:endParaRPr lang="lv-LV"/>
        </a:p>
      </dgm:t>
    </dgm:pt>
    <dgm:pt modelId="{85D12A28-65EF-4D24-8432-44CFF8446225}" type="sibTrans" cxnId="{4030D575-3340-4B38-AA41-9C552C98AB28}">
      <dgm:prSet/>
      <dgm:spPr/>
      <dgm:t>
        <a:bodyPr/>
        <a:lstStyle/>
        <a:p>
          <a:endParaRPr lang="lv-LV"/>
        </a:p>
      </dgm:t>
    </dgm:pt>
    <dgm:pt modelId="{67EEE84F-FE29-43FA-9B18-814C7930F8F5}">
      <dgm:prSet phldrT="[Teksts]" custT="1"/>
      <dgm:spPr/>
      <dgm:t>
        <a:bodyPr/>
        <a:lstStyle/>
        <a:p>
          <a:r>
            <a:rPr lang="lv-LV" sz="1600" b="1">
              <a:solidFill>
                <a:srgbClr val="800024"/>
              </a:solidFill>
              <a:latin typeface="Verdana" panose="020B0604030504040204" pitchFamily="34" charset="0"/>
              <a:ea typeface="Verdana" panose="020B0604030504040204" pitchFamily="34" charset="0"/>
            </a:rPr>
            <a:t>Nosacījumu izpilde/ īgumu slēgšana</a:t>
          </a:r>
        </a:p>
      </dgm:t>
    </dgm:pt>
    <dgm:pt modelId="{BEE7AC43-0950-454F-A37A-6E998E792A8A}" type="parTrans" cxnId="{609A99B8-B104-48E0-9E31-0935170462D6}">
      <dgm:prSet/>
      <dgm:spPr/>
      <dgm:t>
        <a:bodyPr/>
        <a:lstStyle/>
        <a:p>
          <a:endParaRPr lang="lv-LV"/>
        </a:p>
      </dgm:t>
    </dgm:pt>
    <dgm:pt modelId="{7A109D63-6845-418F-AAC5-6DEDC777138F}" type="sibTrans" cxnId="{609A99B8-B104-48E0-9E31-0935170462D6}">
      <dgm:prSet/>
      <dgm:spPr/>
      <dgm:t>
        <a:bodyPr/>
        <a:lstStyle/>
        <a:p>
          <a:endParaRPr lang="lv-LV"/>
        </a:p>
      </dgm:t>
    </dgm:pt>
    <dgm:pt modelId="{584E5B88-76F1-4123-86DB-E6568FA4D6B8}">
      <dgm:prSet phldrT="[Teksts]" custT="1"/>
      <dgm:spPr/>
      <dgm:t>
        <a:bodyPr/>
        <a:lstStyle/>
        <a:p>
          <a:r>
            <a:rPr lang="lv-LV" sz="1600" b="1">
              <a:solidFill>
                <a:srgbClr val="800024"/>
              </a:solidFill>
              <a:latin typeface="Verdana" panose="020B0604030504040204" pitchFamily="34" charset="0"/>
              <a:ea typeface="Verdana" panose="020B0604030504040204" pitchFamily="34" charset="0"/>
            </a:rPr>
            <a:t>Starpposma un noslēguma pārskats</a:t>
          </a:r>
        </a:p>
      </dgm:t>
    </dgm:pt>
    <dgm:pt modelId="{FD25604F-6CB6-4824-A6BE-F90F81EB6E20}" type="parTrans" cxnId="{7D3F30E7-2677-4C87-8A85-06EF7A242D61}">
      <dgm:prSet/>
      <dgm:spPr/>
      <dgm:t>
        <a:bodyPr/>
        <a:lstStyle/>
        <a:p>
          <a:endParaRPr lang="lv-LV"/>
        </a:p>
      </dgm:t>
    </dgm:pt>
    <dgm:pt modelId="{778A8ECD-CA2D-4556-8D2D-8F7F408FE26B}" type="sibTrans" cxnId="{7D3F30E7-2677-4C87-8A85-06EF7A242D61}">
      <dgm:prSet/>
      <dgm:spPr/>
      <dgm:t>
        <a:bodyPr/>
        <a:lstStyle/>
        <a:p>
          <a:endParaRPr lang="lv-LV"/>
        </a:p>
      </dgm:t>
    </dgm:pt>
    <dgm:pt modelId="{6F773E8E-CEC0-4CAB-BF32-CF0AB9C877F7}" type="pres">
      <dgm:prSet presAssocID="{D710CBA2-29E0-4C70-BFBF-2208AE371182}" presName="rootnode" presStyleCnt="0">
        <dgm:presLayoutVars>
          <dgm:chMax/>
          <dgm:chPref/>
          <dgm:dir/>
          <dgm:animLvl val="lvl"/>
        </dgm:presLayoutVars>
      </dgm:prSet>
      <dgm:spPr/>
    </dgm:pt>
    <dgm:pt modelId="{DE3D47F4-51D2-4867-8231-35460F5D8F21}" type="pres">
      <dgm:prSet presAssocID="{772E3464-9951-4390-9D32-3CF202B16F87}" presName="composite" presStyleCnt="0"/>
      <dgm:spPr/>
    </dgm:pt>
    <dgm:pt modelId="{B69DAD8E-0D01-4E9F-BCC2-E6B8CDE3AB02}" type="pres">
      <dgm:prSet presAssocID="{772E3464-9951-4390-9D32-3CF202B16F87}" presName="LShape" presStyleLbl="alignNode1" presStyleIdx="0" presStyleCnt="9"/>
      <dgm:spPr/>
    </dgm:pt>
    <dgm:pt modelId="{74E03151-E8F0-4FAD-8ACE-04533493F608}" type="pres">
      <dgm:prSet presAssocID="{772E3464-9951-4390-9D32-3CF202B16F87}" presName="ParentText" presStyleLbl="revTx" presStyleIdx="0" presStyleCnt="5">
        <dgm:presLayoutVars>
          <dgm:chMax val="0"/>
          <dgm:chPref val="0"/>
          <dgm:bulletEnabled val="1"/>
        </dgm:presLayoutVars>
      </dgm:prSet>
      <dgm:spPr/>
    </dgm:pt>
    <dgm:pt modelId="{ECD86682-2DE2-4244-A93A-9603E8B3637B}" type="pres">
      <dgm:prSet presAssocID="{772E3464-9951-4390-9D32-3CF202B16F87}" presName="Triangle" presStyleLbl="alignNode1" presStyleIdx="1" presStyleCnt="9"/>
      <dgm:spPr/>
    </dgm:pt>
    <dgm:pt modelId="{6768223E-7A5E-4993-A726-98024A0E20B1}" type="pres">
      <dgm:prSet presAssocID="{D5026FFF-E536-4D7D-B43D-FF58E172411F}" presName="sibTrans" presStyleCnt="0"/>
      <dgm:spPr/>
    </dgm:pt>
    <dgm:pt modelId="{416AEE6F-0BF5-449E-AA90-2368BA92CF10}" type="pres">
      <dgm:prSet presAssocID="{D5026FFF-E536-4D7D-B43D-FF58E172411F}" presName="space" presStyleCnt="0"/>
      <dgm:spPr/>
    </dgm:pt>
    <dgm:pt modelId="{396DD381-87A2-4E3D-96DD-526BBB8FA552}" type="pres">
      <dgm:prSet presAssocID="{5A892EDE-016D-4F29-8B71-51BC02DD9070}" presName="composite" presStyleCnt="0"/>
      <dgm:spPr/>
    </dgm:pt>
    <dgm:pt modelId="{385D34E0-DB82-498D-B829-144CD096F979}" type="pres">
      <dgm:prSet presAssocID="{5A892EDE-016D-4F29-8B71-51BC02DD9070}" presName="LShape" presStyleLbl="alignNode1" presStyleIdx="2" presStyleCnt="9"/>
      <dgm:spPr/>
    </dgm:pt>
    <dgm:pt modelId="{B399012C-7FE7-4D91-A430-53351561AE4B}" type="pres">
      <dgm:prSet presAssocID="{5A892EDE-016D-4F29-8B71-51BC02DD9070}" presName="ParentText" presStyleLbl="revTx" presStyleIdx="1" presStyleCnt="5">
        <dgm:presLayoutVars>
          <dgm:chMax val="0"/>
          <dgm:chPref val="0"/>
          <dgm:bulletEnabled val="1"/>
        </dgm:presLayoutVars>
      </dgm:prSet>
      <dgm:spPr/>
    </dgm:pt>
    <dgm:pt modelId="{6F74EBC2-4524-425D-A99A-53F7ED511C7A}" type="pres">
      <dgm:prSet presAssocID="{5A892EDE-016D-4F29-8B71-51BC02DD9070}" presName="Triangle" presStyleLbl="alignNode1" presStyleIdx="3" presStyleCnt="9"/>
      <dgm:spPr/>
    </dgm:pt>
    <dgm:pt modelId="{903007E6-C46F-4F68-A9F9-0CB6CAFDF05D}" type="pres">
      <dgm:prSet presAssocID="{E5463789-8929-46DF-9F85-2EF6580F2B09}" presName="sibTrans" presStyleCnt="0"/>
      <dgm:spPr/>
    </dgm:pt>
    <dgm:pt modelId="{AF0CA6DE-17D1-4DA9-8A97-D3677B131BDC}" type="pres">
      <dgm:prSet presAssocID="{E5463789-8929-46DF-9F85-2EF6580F2B09}" presName="space" presStyleCnt="0"/>
      <dgm:spPr/>
    </dgm:pt>
    <dgm:pt modelId="{5BAF6E07-1FE4-4547-B95D-185D2CB8F1E1}" type="pres">
      <dgm:prSet presAssocID="{79E94EA6-009D-4031-987E-DE264DF458A5}" presName="composite" presStyleCnt="0"/>
      <dgm:spPr/>
    </dgm:pt>
    <dgm:pt modelId="{F2F08645-F9E7-43AB-897A-57F7589B2AF3}" type="pres">
      <dgm:prSet presAssocID="{79E94EA6-009D-4031-987E-DE264DF458A5}" presName="LShape" presStyleLbl="alignNode1" presStyleIdx="4" presStyleCnt="9"/>
      <dgm:spPr/>
    </dgm:pt>
    <dgm:pt modelId="{1CC637B4-79D8-4715-8416-DD873F35E87B}" type="pres">
      <dgm:prSet presAssocID="{79E94EA6-009D-4031-987E-DE264DF458A5}" presName="ParentText" presStyleLbl="revTx" presStyleIdx="2" presStyleCnt="5">
        <dgm:presLayoutVars>
          <dgm:chMax val="0"/>
          <dgm:chPref val="0"/>
          <dgm:bulletEnabled val="1"/>
        </dgm:presLayoutVars>
      </dgm:prSet>
      <dgm:spPr/>
    </dgm:pt>
    <dgm:pt modelId="{5963A91D-4188-4571-8037-6D01941D8980}" type="pres">
      <dgm:prSet presAssocID="{79E94EA6-009D-4031-987E-DE264DF458A5}" presName="Triangle" presStyleLbl="alignNode1" presStyleIdx="5" presStyleCnt="9"/>
      <dgm:spPr/>
    </dgm:pt>
    <dgm:pt modelId="{835B4DE9-121D-45DF-A97B-80482CA51581}" type="pres">
      <dgm:prSet presAssocID="{85D12A28-65EF-4D24-8432-44CFF8446225}" presName="sibTrans" presStyleCnt="0"/>
      <dgm:spPr/>
    </dgm:pt>
    <dgm:pt modelId="{8AFE78CB-67E5-41C8-B4C7-5293F32DFE0C}" type="pres">
      <dgm:prSet presAssocID="{85D12A28-65EF-4D24-8432-44CFF8446225}" presName="space" presStyleCnt="0"/>
      <dgm:spPr/>
    </dgm:pt>
    <dgm:pt modelId="{6B9E42A9-0F9D-4285-A281-A34AC5250EBF}" type="pres">
      <dgm:prSet presAssocID="{67EEE84F-FE29-43FA-9B18-814C7930F8F5}" presName="composite" presStyleCnt="0"/>
      <dgm:spPr/>
    </dgm:pt>
    <dgm:pt modelId="{ACB51A45-68D4-4F9B-96F9-C675DF1BA4DD}" type="pres">
      <dgm:prSet presAssocID="{67EEE84F-FE29-43FA-9B18-814C7930F8F5}" presName="LShape" presStyleLbl="alignNode1" presStyleIdx="6" presStyleCnt="9"/>
      <dgm:spPr/>
    </dgm:pt>
    <dgm:pt modelId="{FA2B2772-084D-465D-B2D7-49F4BB3EDD0A}" type="pres">
      <dgm:prSet presAssocID="{67EEE84F-FE29-43FA-9B18-814C7930F8F5}" presName="ParentText" presStyleLbl="revTx" presStyleIdx="3" presStyleCnt="5">
        <dgm:presLayoutVars>
          <dgm:chMax val="0"/>
          <dgm:chPref val="0"/>
          <dgm:bulletEnabled val="1"/>
        </dgm:presLayoutVars>
      </dgm:prSet>
      <dgm:spPr/>
    </dgm:pt>
    <dgm:pt modelId="{405CC3FF-619E-476A-BF66-F204A0298ECF}" type="pres">
      <dgm:prSet presAssocID="{67EEE84F-FE29-43FA-9B18-814C7930F8F5}" presName="Triangle" presStyleLbl="alignNode1" presStyleIdx="7" presStyleCnt="9"/>
      <dgm:spPr/>
    </dgm:pt>
    <dgm:pt modelId="{6D85AD33-DD11-4CDB-9C25-83D6E677299E}" type="pres">
      <dgm:prSet presAssocID="{7A109D63-6845-418F-AAC5-6DEDC777138F}" presName="sibTrans" presStyleCnt="0"/>
      <dgm:spPr/>
    </dgm:pt>
    <dgm:pt modelId="{C71EAEB6-1CF5-4994-87FA-CE203282DAD7}" type="pres">
      <dgm:prSet presAssocID="{7A109D63-6845-418F-AAC5-6DEDC777138F}" presName="space" presStyleCnt="0"/>
      <dgm:spPr/>
    </dgm:pt>
    <dgm:pt modelId="{79285E80-8DCD-4C60-95C5-32B7727F038E}" type="pres">
      <dgm:prSet presAssocID="{584E5B88-76F1-4123-86DB-E6568FA4D6B8}" presName="composite" presStyleCnt="0"/>
      <dgm:spPr/>
    </dgm:pt>
    <dgm:pt modelId="{DE007165-8D96-4699-92FA-5A3A2966E016}" type="pres">
      <dgm:prSet presAssocID="{584E5B88-76F1-4123-86DB-E6568FA4D6B8}" presName="LShape" presStyleLbl="alignNode1" presStyleIdx="8" presStyleCnt="9"/>
      <dgm:spPr/>
    </dgm:pt>
    <dgm:pt modelId="{DA2A44D5-7A9A-4ED9-8024-478E40AFDB87}" type="pres">
      <dgm:prSet presAssocID="{584E5B88-76F1-4123-86DB-E6568FA4D6B8}" presName="ParentText" presStyleLbl="revTx" presStyleIdx="4" presStyleCnt="5">
        <dgm:presLayoutVars>
          <dgm:chMax val="0"/>
          <dgm:chPref val="0"/>
          <dgm:bulletEnabled val="1"/>
        </dgm:presLayoutVars>
      </dgm:prSet>
      <dgm:spPr/>
    </dgm:pt>
  </dgm:ptLst>
  <dgm:cxnLst>
    <dgm:cxn modelId="{22C8282D-270D-42B3-8A15-D10A5E3C6233}" type="presOf" srcId="{D710CBA2-29E0-4C70-BFBF-2208AE371182}" destId="{6F773E8E-CEC0-4CAB-BF32-CF0AB9C877F7}" srcOrd="0" destOrd="0" presId="urn:microsoft.com/office/officeart/2009/3/layout/StepUpProcess"/>
    <dgm:cxn modelId="{9A42DF49-D6E6-4508-9D69-1B175BBC950D}" type="presOf" srcId="{79E94EA6-009D-4031-987E-DE264DF458A5}" destId="{1CC637B4-79D8-4715-8416-DD873F35E87B}" srcOrd="0" destOrd="0" presId="urn:microsoft.com/office/officeart/2009/3/layout/StepUpProcess"/>
    <dgm:cxn modelId="{4030D575-3340-4B38-AA41-9C552C98AB28}" srcId="{D710CBA2-29E0-4C70-BFBF-2208AE371182}" destId="{79E94EA6-009D-4031-987E-DE264DF458A5}" srcOrd="2" destOrd="0" parTransId="{D1FE8D41-5A43-4ECC-9E6B-C751C4640990}" sibTransId="{85D12A28-65EF-4D24-8432-44CFF8446225}"/>
    <dgm:cxn modelId="{C7244E76-3113-466A-A207-4F2714F03564}" srcId="{D710CBA2-29E0-4C70-BFBF-2208AE371182}" destId="{772E3464-9951-4390-9D32-3CF202B16F87}" srcOrd="0" destOrd="0" parTransId="{3814AD41-6281-469D-ADFE-781A9BB8699C}" sibTransId="{D5026FFF-E536-4D7D-B43D-FF58E172411F}"/>
    <dgm:cxn modelId="{E20D8B93-667B-489A-B154-87E7C24B7CE5}" type="presOf" srcId="{5A892EDE-016D-4F29-8B71-51BC02DD9070}" destId="{B399012C-7FE7-4D91-A430-53351561AE4B}" srcOrd="0" destOrd="0" presId="urn:microsoft.com/office/officeart/2009/3/layout/StepUpProcess"/>
    <dgm:cxn modelId="{609A99B8-B104-48E0-9E31-0935170462D6}" srcId="{D710CBA2-29E0-4C70-BFBF-2208AE371182}" destId="{67EEE84F-FE29-43FA-9B18-814C7930F8F5}" srcOrd="3" destOrd="0" parTransId="{BEE7AC43-0950-454F-A37A-6E998E792A8A}" sibTransId="{7A109D63-6845-418F-AAC5-6DEDC777138F}"/>
    <dgm:cxn modelId="{A98EBAC6-FEE9-4EC7-9AD7-7E1942B0F7E0}" type="presOf" srcId="{772E3464-9951-4390-9D32-3CF202B16F87}" destId="{74E03151-E8F0-4FAD-8ACE-04533493F608}" srcOrd="0" destOrd="0" presId="urn:microsoft.com/office/officeart/2009/3/layout/StepUpProcess"/>
    <dgm:cxn modelId="{FA917FE0-5381-4DA3-ADD0-FD2079547A99}" srcId="{D710CBA2-29E0-4C70-BFBF-2208AE371182}" destId="{5A892EDE-016D-4F29-8B71-51BC02DD9070}" srcOrd="1" destOrd="0" parTransId="{101A7500-0CF6-4F35-A6C3-C6197A90C134}" sibTransId="{E5463789-8929-46DF-9F85-2EF6580F2B09}"/>
    <dgm:cxn modelId="{7D3F30E7-2677-4C87-8A85-06EF7A242D61}" srcId="{D710CBA2-29E0-4C70-BFBF-2208AE371182}" destId="{584E5B88-76F1-4123-86DB-E6568FA4D6B8}" srcOrd="4" destOrd="0" parTransId="{FD25604F-6CB6-4824-A6BE-F90F81EB6E20}" sibTransId="{778A8ECD-CA2D-4556-8D2D-8F7F408FE26B}"/>
    <dgm:cxn modelId="{ADC4DCEE-3863-4468-A683-9FECB8B4348F}" type="presOf" srcId="{67EEE84F-FE29-43FA-9B18-814C7930F8F5}" destId="{FA2B2772-084D-465D-B2D7-49F4BB3EDD0A}" srcOrd="0" destOrd="0" presId="urn:microsoft.com/office/officeart/2009/3/layout/StepUpProcess"/>
    <dgm:cxn modelId="{FB2A37FE-C06C-4EDA-B087-04388BD76B51}" type="presOf" srcId="{584E5B88-76F1-4123-86DB-E6568FA4D6B8}" destId="{DA2A44D5-7A9A-4ED9-8024-478E40AFDB87}" srcOrd="0" destOrd="0" presId="urn:microsoft.com/office/officeart/2009/3/layout/StepUpProcess"/>
    <dgm:cxn modelId="{0E0DB8C0-8B5E-42C0-A700-B173328E0CF9}" type="presParOf" srcId="{6F773E8E-CEC0-4CAB-BF32-CF0AB9C877F7}" destId="{DE3D47F4-51D2-4867-8231-35460F5D8F21}" srcOrd="0" destOrd="0" presId="urn:microsoft.com/office/officeart/2009/3/layout/StepUpProcess"/>
    <dgm:cxn modelId="{E45DAC42-B1F1-4277-AFA2-09081F432091}" type="presParOf" srcId="{DE3D47F4-51D2-4867-8231-35460F5D8F21}" destId="{B69DAD8E-0D01-4E9F-BCC2-E6B8CDE3AB02}" srcOrd="0" destOrd="0" presId="urn:microsoft.com/office/officeart/2009/3/layout/StepUpProcess"/>
    <dgm:cxn modelId="{3988A6D7-52F8-40BE-8581-8D3BB2CFF64C}" type="presParOf" srcId="{DE3D47F4-51D2-4867-8231-35460F5D8F21}" destId="{74E03151-E8F0-4FAD-8ACE-04533493F608}" srcOrd="1" destOrd="0" presId="urn:microsoft.com/office/officeart/2009/3/layout/StepUpProcess"/>
    <dgm:cxn modelId="{876336D8-A40B-419B-9044-4BA87A3B6D66}" type="presParOf" srcId="{DE3D47F4-51D2-4867-8231-35460F5D8F21}" destId="{ECD86682-2DE2-4244-A93A-9603E8B3637B}" srcOrd="2" destOrd="0" presId="urn:microsoft.com/office/officeart/2009/3/layout/StepUpProcess"/>
    <dgm:cxn modelId="{18DF770E-590E-4057-AEDB-2C8E498D1847}" type="presParOf" srcId="{6F773E8E-CEC0-4CAB-BF32-CF0AB9C877F7}" destId="{6768223E-7A5E-4993-A726-98024A0E20B1}" srcOrd="1" destOrd="0" presId="urn:microsoft.com/office/officeart/2009/3/layout/StepUpProcess"/>
    <dgm:cxn modelId="{4527541A-52D5-4201-8923-F7D3265DB5E5}" type="presParOf" srcId="{6768223E-7A5E-4993-A726-98024A0E20B1}" destId="{416AEE6F-0BF5-449E-AA90-2368BA92CF10}" srcOrd="0" destOrd="0" presId="urn:microsoft.com/office/officeart/2009/3/layout/StepUpProcess"/>
    <dgm:cxn modelId="{664B7A48-E5F3-48BA-B547-A54758719584}" type="presParOf" srcId="{6F773E8E-CEC0-4CAB-BF32-CF0AB9C877F7}" destId="{396DD381-87A2-4E3D-96DD-526BBB8FA552}" srcOrd="2" destOrd="0" presId="urn:microsoft.com/office/officeart/2009/3/layout/StepUpProcess"/>
    <dgm:cxn modelId="{A72F25C7-4679-49EA-870E-258F4DD01016}" type="presParOf" srcId="{396DD381-87A2-4E3D-96DD-526BBB8FA552}" destId="{385D34E0-DB82-498D-B829-144CD096F979}" srcOrd="0" destOrd="0" presId="urn:microsoft.com/office/officeart/2009/3/layout/StepUpProcess"/>
    <dgm:cxn modelId="{A70A220B-DED5-48A6-BFF2-0DDBACB98612}" type="presParOf" srcId="{396DD381-87A2-4E3D-96DD-526BBB8FA552}" destId="{B399012C-7FE7-4D91-A430-53351561AE4B}" srcOrd="1" destOrd="0" presId="urn:microsoft.com/office/officeart/2009/3/layout/StepUpProcess"/>
    <dgm:cxn modelId="{A9D13815-494A-401E-8C92-65D5C9369371}" type="presParOf" srcId="{396DD381-87A2-4E3D-96DD-526BBB8FA552}" destId="{6F74EBC2-4524-425D-A99A-53F7ED511C7A}" srcOrd="2" destOrd="0" presId="urn:microsoft.com/office/officeart/2009/3/layout/StepUpProcess"/>
    <dgm:cxn modelId="{5195E156-655B-422C-83A9-8922978E760D}" type="presParOf" srcId="{6F773E8E-CEC0-4CAB-BF32-CF0AB9C877F7}" destId="{903007E6-C46F-4F68-A9F9-0CB6CAFDF05D}" srcOrd="3" destOrd="0" presId="urn:microsoft.com/office/officeart/2009/3/layout/StepUpProcess"/>
    <dgm:cxn modelId="{2EB2C13D-0B5F-40DB-8F3C-EF3EEF0AAF25}" type="presParOf" srcId="{903007E6-C46F-4F68-A9F9-0CB6CAFDF05D}" destId="{AF0CA6DE-17D1-4DA9-8A97-D3677B131BDC}" srcOrd="0" destOrd="0" presId="urn:microsoft.com/office/officeart/2009/3/layout/StepUpProcess"/>
    <dgm:cxn modelId="{7ED3E83F-F8C3-46A2-BBCC-7E40D0F11E9F}" type="presParOf" srcId="{6F773E8E-CEC0-4CAB-BF32-CF0AB9C877F7}" destId="{5BAF6E07-1FE4-4547-B95D-185D2CB8F1E1}" srcOrd="4" destOrd="0" presId="urn:microsoft.com/office/officeart/2009/3/layout/StepUpProcess"/>
    <dgm:cxn modelId="{10E67C9A-156C-4810-A82A-3297DF92405B}" type="presParOf" srcId="{5BAF6E07-1FE4-4547-B95D-185D2CB8F1E1}" destId="{F2F08645-F9E7-43AB-897A-57F7589B2AF3}" srcOrd="0" destOrd="0" presId="urn:microsoft.com/office/officeart/2009/3/layout/StepUpProcess"/>
    <dgm:cxn modelId="{8430472A-C6A4-40BB-AD51-2C9316194B24}" type="presParOf" srcId="{5BAF6E07-1FE4-4547-B95D-185D2CB8F1E1}" destId="{1CC637B4-79D8-4715-8416-DD873F35E87B}" srcOrd="1" destOrd="0" presId="urn:microsoft.com/office/officeart/2009/3/layout/StepUpProcess"/>
    <dgm:cxn modelId="{AA703439-6B98-4D18-B156-78EA718B3FD4}" type="presParOf" srcId="{5BAF6E07-1FE4-4547-B95D-185D2CB8F1E1}" destId="{5963A91D-4188-4571-8037-6D01941D8980}" srcOrd="2" destOrd="0" presId="urn:microsoft.com/office/officeart/2009/3/layout/StepUpProcess"/>
    <dgm:cxn modelId="{B6A57A6F-C10A-4254-8E48-D4440A0BF4EC}" type="presParOf" srcId="{6F773E8E-CEC0-4CAB-BF32-CF0AB9C877F7}" destId="{835B4DE9-121D-45DF-A97B-80482CA51581}" srcOrd="5" destOrd="0" presId="urn:microsoft.com/office/officeart/2009/3/layout/StepUpProcess"/>
    <dgm:cxn modelId="{B9C23879-A662-46F6-859B-44FFA1120A2D}" type="presParOf" srcId="{835B4DE9-121D-45DF-A97B-80482CA51581}" destId="{8AFE78CB-67E5-41C8-B4C7-5293F32DFE0C}" srcOrd="0" destOrd="0" presId="urn:microsoft.com/office/officeart/2009/3/layout/StepUpProcess"/>
    <dgm:cxn modelId="{4733152A-6D27-4BE0-B79E-2FA4A3AF80E1}" type="presParOf" srcId="{6F773E8E-CEC0-4CAB-BF32-CF0AB9C877F7}" destId="{6B9E42A9-0F9D-4285-A281-A34AC5250EBF}" srcOrd="6" destOrd="0" presId="urn:microsoft.com/office/officeart/2009/3/layout/StepUpProcess"/>
    <dgm:cxn modelId="{0F7002DB-51C4-4B61-B59B-0548F09AA242}" type="presParOf" srcId="{6B9E42A9-0F9D-4285-A281-A34AC5250EBF}" destId="{ACB51A45-68D4-4F9B-96F9-C675DF1BA4DD}" srcOrd="0" destOrd="0" presId="urn:microsoft.com/office/officeart/2009/3/layout/StepUpProcess"/>
    <dgm:cxn modelId="{468070F9-CD19-4C8A-AB12-91E0D454D475}" type="presParOf" srcId="{6B9E42A9-0F9D-4285-A281-A34AC5250EBF}" destId="{FA2B2772-084D-465D-B2D7-49F4BB3EDD0A}" srcOrd="1" destOrd="0" presId="urn:microsoft.com/office/officeart/2009/3/layout/StepUpProcess"/>
    <dgm:cxn modelId="{D55A5CE5-21B7-4B4A-9DF3-A54254244BF2}" type="presParOf" srcId="{6B9E42A9-0F9D-4285-A281-A34AC5250EBF}" destId="{405CC3FF-619E-476A-BF66-F204A0298ECF}" srcOrd="2" destOrd="0" presId="urn:microsoft.com/office/officeart/2009/3/layout/StepUpProcess"/>
    <dgm:cxn modelId="{BE18EE76-0175-4FF7-BB38-33923EADF92D}" type="presParOf" srcId="{6F773E8E-CEC0-4CAB-BF32-CF0AB9C877F7}" destId="{6D85AD33-DD11-4CDB-9C25-83D6E677299E}" srcOrd="7" destOrd="0" presId="urn:microsoft.com/office/officeart/2009/3/layout/StepUpProcess"/>
    <dgm:cxn modelId="{17B8A4C2-4C3A-4F59-9AF5-6557B8F6E6D0}" type="presParOf" srcId="{6D85AD33-DD11-4CDB-9C25-83D6E677299E}" destId="{C71EAEB6-1CF5-4994-87FA-CE203282DAD7}" srcOrd="0" destOrd="0" presId="urn:microsoft.com/office/officeart/2009/3/layout/StepUpProcess"/>
    <dgm:cxn modelId="{CF9897F8-628D-47C5-8EAA-A2B04027AFC3}" type="presParOf" srcId="{6F773E8E-CEC0-4CAB-BF32-CF0AB9C877F7}" destId="{79285E80-8DCD-4C60-95C5-32B7727F038E}" srcOrd="8" destOrd="0" presId="urn:microsoft.com/office/officeart/2009/3/layout/StepUpProcess"/>
    <dgm:cxn modelId="{4F26F337-2D2A-4AAF-9BBD-36B0028C5991}" type="presParOf" srcId="{79285E80-8DCD-4C60-95C5-32B7727F038E}" destId="{DE007165-8D96-4699-92FA-5A3A2966E016}" srcOrd="0" destOrd="0" presId="urn:microsoft.com/office/officeart/2009/3/layout/StepUpProcess"/>
    <dgm:cxn modelId="{8B30D787-9CAB-4207-88CB-8AAA55D6F5DE}" type="presParOf" srcId="{79285E80-8DCD-4C60-95C5-32B7727F038E}" destId="{DA2A44D5-7A9A-4ED9-8024-478E40AFDB87}" srcOrd="1" destOrd="0" presId="urn:microsoft.com/office/officeart/2009/3/layout/StepU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8ED52D-6C0D-4C20-8E45-C08555F8DB1F}">
      <dsp:nvSpPr>
        <dsp:cNvPr id="0" name=""/>
        <dsp:cNvSpPr/>
      </dsp:nvSpPr>
      <dsp:spPr>
        <a:xfrm>
          <a:off x="0"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cs typeface="Urdu Typesetting" panose="03020402040406030203" pitchFamily="66" charset="-78"/>
          </a:endParaRPr>
        </a:p>
      </dsp:txBody>
      <dsp:txXfrm>
        <a:off x="0" y="473727"/>
        <a:ext cx="2634016" cy="1580410"/>
      </dsp:txXfrm>
    </dsp:sp>
    <dsp:sp modelId="{C1E861DA-E51F-4484-B4DF-F375B853F3E2}">
      <dsp:nvSpPr>
        <dsp:cNvPr id="0" name=""/>
        <dsp:cNvSpPr/>
      </dsp:nvSpPr>
      <dsp:spPr>
        <a:xfrm>
          <a:off x="2897418"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2897418" y="473727"/>
        <a:ext cx="2634016" cy="1580410"/>
      </dsp:txXfrm>
    </dsp:sp>
    <dsp:sp modelId="{0B3FED2C-B031-4B6D-9D12-32F8CE813E44}">
      <dsp:nvSpPr>
        <dsp:cNvPr id="0" name=""/>
        <dsp:cNvSpPr/>
      </dsp:nvSpPr>
      <dsp:spPr>
        <a:xfrm>
          <a:off x="5794837"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5794837" y="473727"/>
        <a:ext cx="2634016" cy="1580410"/>
      </dsp:txXfrm>
    </dsp:sp>
    <dsp:sp modelId="{0D36605E-7DD3-495D-AF92-D449F67D1459}">
      <dsp:nvSpPr>
        <dsp:cNvPr id="0" name=""/>
        <dsp:cNvSpPr/>
      </dsp:nvSpPr>
      <dsp:spPr>
        <a:xfrm>
          <a:off x="0"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endParaRPr lang="lv-LV" sz="5800" kern="1200">
            <a:latin typeface="Urdu Typesetting" panose="020B0604020202020204" pitchFamily="66" charset="-78"/>
            <a:ea typeface="Verdana" panose="020B0604030504040204" pitchFamily="34" charset="0"/>
            <a:cs typeface="Urdu Typesetting" panose="020B0604020202020204" pitchFamily="66" charset="-78"/>
          </a:endParaRPr>
        </a:p>
      </dsp:txBody>
      <dsp:txXfrm>
        <a:off x="0" y="2317539"/>
        <a:ext cx="2634016" cy="1580410"/>
      </dsp:txXfrm>
    </dsp:sp>
    <dsp:sp modelId="{39E5910C-763A-421E-ACFA-BF54B7B66C18}">
      <dsp:nvSpPr>
        <dsp:cNvPr id="0" name=""/>
        <dsp:cNvSpPr/>
      </dsp:nvSpPr>
      <dsp:spPr>
        <a:xfrm>
          <a:off x="2897418"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2897418" y="2317539"/>
        <a:ext cx="2634016" cy="1580410"/>
      </dsp:txXfrm>
    </dsp:sp>
    <dsp:sp modelId="{69F337AE-96F2-4929-AFBF-3C05B751C3F0}">
      <dsp:nvSpPr>
        <dsp:cNvPr id="0" name=""/>
        <dsp:cNvSpPr/>
      </dsp:nvSpPr>
      <dsp:spPr>
        <a:xfrm>
          <a:off x="5794837"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5794837" y="2317539"/>
        <a:ext cx="2634016" cy="15804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8ED52D-6C0D-4C20-8E45-C08555F8DB1F}">
      <dsp:nvSpPr>
        <dsp:cNvPr id="0" name=""/>
        <dsp:cNvSpPr/>
      </dsp:nvSpPr>
      <dsp:spPr>
        <a:xfrm>
          <a:off x="0"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cs typeface="Urdu Typesetting" panose="03020402040406030203" pitchFamily="66" charset="-78"/>
          </a:endParaRPr>
        </a:p>
      </dsp:txBody>
      <dsp:txXfrm>
        <a:off x="0" y="473727"/>
        <a:ext cx="2634016" cy="1580410"/>
      </dsp:txXfrm>
    </dsp:sp>
    <dsp:sp modelId="{C1E861DA-E51F-4484-B4DF-F375B853F3E2}">
      <dsp:nvSpPr>
        <dsp:cNvPr id="0" name=""/>
        <dsp:cNvSpPr/>
      </dsp:nvSpPr>
      <dsp:spPr>
        <a:xfrm>
          <a:off x="2897418"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2897418" y="473727"/>
        <a:ext cx="2634016" cy="1580410"/>
      </dsp:txXfrm>
    </dsp:sp>
    <dsp:sp modelId="{0B3FED2C-B031-4B6D-9D12-32F8CE813E44}">
      <dsp:nvSpPr>
        <dsp:cNvPr id="0" name=""/>
        <dsp:cNvSpPr/>
      </dsp:nvSpPr>
      <dsp:spPr>
        <a:xfrm>
          <a:off x="5794837"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5794837" y="473727"/>
        <a:ext cx="2634016" cy="1580410"/>
      </dsp:txXfrm>
    </dsp:sp>
    <dsp:sp modelId="{0D36605E-7DD3-495D-AF92-D449F67D1459}">
      <dsp:nvSpPr>
        <dsp:cNvPr id="0" name=""/>
        <dsp:cNvSpPr/>
      </dsp:nvSpPr>
      <dsp:spPr>
        <a:xfrm>
          <a:off x="0"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endParaRPr lang="lv-LV" sz="5800" kern="1200">
            <a:latin typeface="Urdu Typesetting" panose="020B0604020202020204" pitchFamily="66" charset="-78"/>
            <a:ea typeface="Verdana" panose="020B0604030504040204" pitchFamily="34" charset="0"/>
            <a:cs typeface="Urdu Typesetting" panose="020B0604020202020204" pitchFamily="66" charset="-78"/>
          </a:endParaRPr>
        </a:p>
      </dsp:txBody>
      <dsp:txXfrm>
        <a:off x="0" y="2317539"/>
        <a:ext cx="2634016" cy="1580410"/>
      </dsp:txXfrm>
    </dsp:sp>
    <dsp:sp modelId="{39E5910C-763A-421E-ACFA-BF54B7B66C18}">
      <dsp:nvSpPr>
        <dsp:cNvPr id="0" name=""/>
        <dsp:cNvSpPr/>
      </dsp:nvSpPr>
      <dsp:spPr>
        <a:xfrm>
          <a:off x="2897418"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2897418" y="2317539"/>
        <a:ext cx="2634016" cy="1580410"/>
      </dsp:txXfrm>
    </dsp:sp>
    <dsp:sp modelId="{69F337AE-96F2-4929-AFBF-3C05B751C3F0}">
      <dsp:nvSpPr>
        <dsp:cNvPr id="0" name=""/>
        <dsp:cNvSpPr/>
      </dsp:nvSpPr>
      <dsp:spPr>
        <a:xfrm>
          <a:off x="5794837"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5794837" y="2317539"/>
        <a:ext cx="2634016" cy="15804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9F0F0C-388F-4373-B424-A5207B4713B9}">
      <dsp:nvSpPr>
        <dsp:cNvPr id="0" name=""/>
        <dsp:cNvSpPr/>
      </dsp:nvSpPr>
      <dsp:spPr>
        <a:xfrm rot="16200000">
          <a:off x="-597224" y="2247495"/>
          <a:ext cx="3457194" cy="248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400" tIns="324000" rIns="86400" bIns="86400" numCol="1" spcCol="1270" anchor="t" anchorCtr="0">
          <a:noAutofit/>
        </a:bodyPr>
        <a:lstStyle/>
        <a:p>
          <a:pPr marL="0" lvl="0" indent="0" algn="r" defTabSz="533400">
            <a:lnSpc>
              <a:spcPct val="90000"/>
            </a:lnSpc>
            <a:spcBef>
              <a:spcPct val="0"/>
            </a:spcBef>
            <a:spcAft>
              <a:spcPct val="35000"/>
            </a:spcAft>
            <a:buFontTx/>
            <a:buNone/>
          </a:pPr>
          <a:endParaRPr lang="lv-LV" sz="1200" kern="1200">
            <a:latin typeface="Verdana" panose="020B0604030504040204" pitchFamily="34" charset="0"/>
            <a:ea typeface="Verdana" panose="020B0604030504040204" pitchFamily="34" charset="0"/>
          </a:endParaRPr>
        </a:p>
      </dsp:txBody>
      <dsp:txXfrm>
        <a:off x="-597224" y="2247495"/>
        <a:ext cx="3457194" cy="248844"/>
      </dsp:txXfrm>
    </dsp:sp>
    <dsp:sp modelId="{3A7E204C-ACD7-4AF9-8A7C-D54AE53D4699}">
      <dsp:nvSpPr>
        <dsp:cNvPr id="0" name=""/>
        <dsp:cNvSpPr/>
      </dsp:nvSpPr>
      <dsp:spPr>
        <a:xfrm>
          <a:off x="542400" y="601868"/>
          <a:ext cx="2708468" cy="3491074"/>
        </a:xfrm>
        <a:prstGeom prst="rect">
          <a:avLst/>
        </a:prstGeom>
        <a:gradFill rotWithShape="0">
          <a:gsLst>
            <a:gs pos="0">
              <a:schemeClr val="accent2">
                <a:hueOff val="0"/>
                <a:satOff val="0"/>
                <a:lumOff val="0"/>
                <a:alphaOff val="0"/>
                <a:tint val="80000"/>
                <a:satMod val="107000"/>
                <a:lumMod val="103000"/>
              </a:schemeClr>
            </a:gs>
            <a:gs pos="100000">
              <a:schemeClr val="accent2">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6400" tIns="324000" rIns="86400" bIns="86400" numCol="1" spcCol="1270" anchor="t" anchorCtr="0">
          <a:noAutofit/>
        </a:bodyPr>
        <a:lstStyle/>
        <a:p>
          <a:pPr marL="0" lvl="1" indent="0" algn="l" defTabSz="533400">
            <a:lnSpc>
              <a:spcPct val="90000"/>
            </a:lnSpc>
            <a:spcBef>
              <a:spcPct val="0"/>
            </a:spcBef>
            <a:spcAft>
              <a:spcPts val="600"/>
            </a:spcAft>
            <a:buFont typeface="Arial" panose="020B0604020202020204" pitchFamily="34" charset="0"/>
            <a:buNone/>
          </a:pPr>
          <a:endParaRPr lang="lv-LV" sz="1200" b="1" kern="1200" dirty="0">
            <a:latin typeface="Verdana" panose="020B0604030504040204" pitchFamily="34" charset="0"/>
            <a:ea typeface="Verdana" panose="020B0604030504040204" pitchFamily="34" charset="0"/>
          </a:endParaRPr>
        </a:p>
        <a:p>
          <a:pPr marL="0" lvl="1" indent="0" algn="ctr" defTabSz="711200">
            <a:lnSpc>
              <a:spcPct val="90000"/>
            </a:lnSpc>
            <a:spcBef>
              <a:spcPct val="0"/>
            </a:spcBef>
            <a:spcAft>
              <a:spcPts val="1200"/>
            </a:spcAft>
            <a:buFont typeface="Arial" panose="020B0604020202020204" pitchFamily="34" charset="0"/>
            <a:buNone/>
          </a:pPr>
          <a:r>
            <a:rPr lang="lv-LV" sz="1600" b="1" kern="1200" dirty="0">
              <a:latin typeface="Verdana" panose="020B0604030504040204" pitchFamily="34" charset="0"/>
              <a:ea typeface="Verdana" panose="020B0604030504040204" pitchFamily="34" charset="0"/>
            </a:rPr>
            <a:t>PVN</a:t>
          </a:r>
        </a:p>
        <a:p>
          <a:pPr marL="0" lvl="1" indent="0" algn="ctr" defTabSz="711200">
            <a:lnSpc>
              <a:spcPct val="90000"/>
            </a:lnSpc>
            <a:spcBef>
              <a:spcPct val="0"/>
            </a:spcBef>
            <a:spcAft>
              <a:spcPts val="1200"/>
            </a:spcAft>
            <a:buFont typeface="Arial" panose="020B0604020202020204" pitchFamily="34" charset="0"/>
            <a:buNone/>
          </a:pPr>
          <a:endParaRPr lang="lv-LV" sz="1600" b="1" kern="1200" dirty="0">
            <a:latin typeface="Verdana" panose="020B0604030504040204" pitchFamily="34" charset="0"/>
            <a:ea typeface="Verdana" panose="020B0604030504040204" pitchFamily="34" charset="0"/>
          </a:endParaRPr>
        </a:p>
        <a:p>
          <a:pPr marL="0" lvl="1" indent="0" algn="ctr" defTabSz="711200">
            <a:lnSpc>
              <a:spcPct val="0"/>
            </a:lnSpc>
            <a:spcBef>
              <a:spcPct val="0"/>
            </a:spcBef>
            <a:spcAft>
              <a:spcPts val="0"/>
            </a:spcAft>
            <a:buFont typeface="Arial" panose="020B0604020202020204" pitchFamily="34" charset="0"/>
            <a:buNone/>
          </a:pPr>
          <a:endParaRPr lang="lv-LV" sz="1600" b="1" kern="1200">
            <a:latin typeface="Verdana" panose="020B0604030504040204" pitchFamily="34" charset="0"/>
            <a:ea typeface="Verdana" panose="020B0604030504040204" pitchFamily="34" charset="0"/>
          </a:endParaRPr>
        </a:p>
        <a:p>
          <a:pPr marL="0" lvl="1" indent="0" algn="ctr" defTabSz="800100">
            <a:lnSpc>
              <a:spcPct val="90000"/>
            </a:lnSpc>
            <a:spcBef>
              <a:spcPct val="0"/>
            </a:spcBef>
            <a:spcAft>
              <a:spcPts val="1200"/>
            </a:spcAft>
            <a:buFont typeface="Arial" panose="020B0604020202020204" pitchFamily="34" charset="0"/>
            <a:buNone/>
          </a:pPr>
          <a:r>
            <a:rPr lang="lv-LV" sz="1800" b="1" kern="1200" dirty="0">
              <a:latin typeface="Verdana" panose="020B0604030504040204" pitchFamily="34" charset="0"/>
              <a:ea typeface="Verdana" panose="020B0604030504040204" pitchFamily="34" charset="0"/>
            </a:rPr>
            <a:t>Ir attiecināmās izmaksas, ja tas saskaņā ar normatīvajiem aktiem nav atgūstams no valsts budžeta</a:t>
          </a:r>
          <a:endParaRPr lang="lv-LV" sz="1600" b="1" kern="1200" dirty="0">
            <a:latin typeface="Verdana" panose="020B0604030504040204" pitchFamily="34" charset="0"/>
            <a:ea typeface="Verdana" panose="020B0604030504040204" pitchFamily="34" charset="0"/>
          </a:endParaRPr>
        </a:p>
      </dsp:txBody>
      <dsp:txXfrm>
        <a:off x="542400" y="601868"/>
        <a:ext cx="2708468" cy="3491074"/>
      </dsp:txXfrm>
    </dsp:sp>
    <dsp:sp modelId="{3AE53908-76D9-4B36-B3FC-3F1E5B9B786B}">
      <dsp:nvSpPr>
        <dsp:cNvPr id="0" name=""/>
        <dsp:cNvSpPr/>
      </dsp:nvSpPr>
      <dsp:spPr>
        <a:xfrm>
          <a:off x="1020686" y="75162"/>
          <a:ext cx="497689" cy="497689"/>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6350" cap="flat"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9BAEB608-BA2C-4319-9B17-619DA66D8973}">
      <dsp:nvSpPr>
        <dsp:cNvPr id="0" name=""/>
        <dsp:cNvSpPr/>
      </dsp:nvSpPr>
      <dsp:spPr>
        <a:xfrm rot="16200000">
          <a:off x="2446100" y="2247495"/>
          <a:ext cx="3457194" cy="248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88000" rIns="219467" bIns="0" numCol="1" spcCol="1270" anchor="t" anchorCtr="0">
          <a:noAutofit/>
        </a:bodyPr>
        <a:lstStyle/>
        <a:p>
          <a:pPr marL="0" lvl="0" indent="0" algn="l" defTabSz="533400">
            <a:lnSpc>
              <a:spcPct val="90000"/>
            </a:lnSpc>
            <a:spcBef>
              <a:spcPct val="0"/>
            </a:spcBef>
            <a:spcAft>
              <a:spcPct val="35000"/>
            </a:spcAft>
            <a:buFontTx/>
            <a:buNone/>
          </a:pPr>
          <a:endParaRPr lang="lv-LV" sz="1200" kern="1200">
            <a:latin typeface="Verdana" panose="020B0604030504040204" pitchFamily="34" charset="0"/>
            <a:ea typeface="Verdana" panose="020B0604030504040204" pitchFamily="34" charset="0"/>
            <a:cs typeface="+mn-cs"/>
          </a:endParaRPr>
        </a:p>
      </dsp:txBody>
      <dsp:txXfrm>
        <a:off x="2446100" y="2247495"/>
        <a:ext cx="3457194" cy="248844"/>
      </dsp:txXfrm>
    </dsp:sp>
    <dsp:sp modelId="{DCF43F14-6045-4F16-94FD-9BDB6BCAAF3D}">
      <dsp:nvSpPr>
        <dsp:cNvPr id="0" name=""/>
        <dsp:cNvSpPr/>
      </dsp:nvSpPr>
      <dsp:spPr>
        <a:xfrm>
          <a:off x="3461104" y="684149"/>
          <a:ext cx="2723665" cy="3490590"/>
        </a:xfrm>
        <a:prstGeom prst="rect">
          <a:avLst/>
        </a:prstGeom>
        <a:gradFill rotWithShape="0">
          <a:gsLst>
            <a:gs pos="0">
              <a:schemeClr val="accent3">
                <a:hueOff val="0"/>
                <a:satOff val="0"/>
                <a:lumOff val="0"/>
                <a:alphaOff val="0"/>
                <a:tint val="80000"/>
                <a:satMod val="107000"/>
                <a:lumMod val="103000"/>
              </a:schemeClr>
            </a:gs>
            <a:gs pos="100000">
              <a:schemeClr val="accent3">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6400" tIns="324000" rIns="86400" bIns="86400" numCol="1" spcCol="1270" anchor="t" anchorCtr="0">
          <a:noAutofit/>
        </a:bodyPr>
        <a:lstStyle/>
        <a:p>
          <a:pPr marL="0" lvl="1" indent="0" algn="l" defTabSz="533400">
            <a:lnSpc>
              <a:spcPct val="90000"/>
            </a:lnSpc>
            <a:spcBef>
              <a:spcPct val="0"/>
            </a:spcBef>
            <a:spcAft>
              <a:spcPct val="15000"/>
            </a:spcAft>
            <a:buFont typeface="Arial" panose="020B0604020202020204" pitchFamily="34" charset="0"/>
            <a:buNone/>
          </a:pPr>
          <a:endParaRPr lang="lv-LV" sz="1400" kern="1200" dirty="0">
            <a:latin typeface="Verdana" panose="020B0604030504040204" pitchFamily="34" charset="0"/>
            <a:ea typeface="Verdana" panose="020B0604030504040204" pitchFamily="34" charset="0"/>
            <a:cs typeface="+mn-cs"/>
          </a:endParaRPr>
        </a:p>
        <a:p>
          <a:pPr marL="0" lvl="1" indent="0" algn="ctr" defTabSz="533400">
            <a:lnSpc>
              <a:spcPct val="90000"/>
            </a:lnSpc>
            <a:spcBef>
              <a:spcPct val="0"/>
            </a:spcBef>
            <a:spcAft>
              <a:spcPct val="15000"/>
            </a:spcAft>
            <a:buFont typeface="Arial" panose="020B0604020202020204" pitchFamily="34" charset="0"/>
            <a:buNone/>
          </a:pPr>
          <a:r>
            <a:rPr lang="lv-LV" sz="1600" b="1" kern="1200" dirty="0">
              <a:latin typeface="Verdana" panose="020B0604030504040204" pitchFamily="34" charset="0"/>
              <a:ea typeface="Verdana" panose="020B0604030504040204" pitchFamily="34" charset="0"/>
            </a:rPr>
            <a:t>Izmaksas citā valūtā, kas nav EUR</a:t>
          </a:r>
          <a:endParaRPr lang="lv-LV" sz="1600" kern="1200" dirty="0">
            <a:latin typeface="Verdana" panose="020B0604030504040204" pitchFamily="34" charset="0"/>
            <a:ea typeface="Verdana" panose="020B0604030504040204" pitchFamily="34" charset="0"/>
            <a:cs typeface="+mn-cs"/>
          </a:endParaRPr>
        </a:p>
        <a:p>
          <a:pPr marL="0" lvl="1" indent="0" algn="ctr" defTabSz="533400">
            <a:lnSpc>
              <a:spcPct val="90000"/>
            </a:lnSpc>
            <a:spcBef>
              <a:spcPct val="0"/>
            </a:spcBef>
            <a:spcAft>
              <a:spcPts val="1200"/>
            </a:spcAft>
            <a:buFont typeface="Arial" panose="020B0604020202020204" pitchFamily="34" charset="0"/>
            <a:buNone/>
          </a:pPr>
          <a:endParaRPr lang="lv-LV" sz="1600" kern="1200" dirty="0">
            <a:latin typeface="Verdana" panose="020B0604030504040204" pitchFamily="34" charset="0"/>
            <a:ea typeface="Verdana" panose="020B0604030504040204" pitchFamily="34" charset="0"/>
            <a:cs typeface="+mn-cs"/>
          </a:endParaRPr>
        </a:p>
        <a:p>
          <a:pPr marL="0" lvl="1" indent="0" algn="ctr" defTabSz="533400">
            <a:lnSpc>
              <a:spcPct val="90000"/>
            </a:lnSpc>
            <a:spcBef>
              <a:spcPct val="0"/>
            </a:spcBef>
            <a:spcAft>
              <a:spcPct val="15000"/>
            </a:spcAft>
            <a:buFont typeface="Arial" panose="020B0604020202020204" pitchFamily="34" charset="0"/>
            <a:buNone/>
          </a:pPr>
          <a:r>
            <a:rPr lang="lv-LV" sz="1800" b="1" kern="1200" dirty="0">
              <a:latin typeface="Verdana" panose="020B0604030504040204" pitchFamily="34" charset="0"/>
              <a:ea typeface="Verdana" panose="020B0604030504040204" pitchFamily="34" charset="0"/>
            </a:rPr>
            <a:t>Konvertējamas </a:t>
          </a:r>
          <a:r>
            <a:rPr lang="lv-LV" sz="1800" b="1" kern="1200" dirty="0" err="1">
              <a:latin typeface="Verdana" panose="020B0604030504040204" pitchFamily="34" charset="0"/>
              <a:ea typeface="Verdana" panose="020B0604030504040204" pitchFamily="34" charset="0"/>
            </a:rPr>
            <a:t>euro</a:t>
          </a:r>
          <a:r>
            <a:rPr lang="lv-LV" sz="1800" b="1" kern="1200" dirty="0">
              <a:latin typeface="Verdana" panose="020B0604030504040204" pitchFamily="34" charset="0"/>
              <a:ea typeface="Verdana" panose="020B0604030504040204" pitchFamily="34" charset="0"/>
            </a:rPr>
            <a:t> pēc Centrālās bankas noteiktā attiecīgās valsts valūtas kursa, kas ir spēkā saimnieciskā darījuma dienā</a:t>
          </a:r>
          <a:endParaRPr lang="lv-LV" sz="1200" kern="1200" dirty="0">
            <a:latin typeface="Verdana" panose="020B0604030504040204" pitchFamily="34" charset="0"/>
            <a:ea typeface="Verdana" panose="020B0604030504040204" pitchFamily="34" charset="0"/>
            <a:cs typeface="+mn-cs"/>
          </a:endParaRPr>
        </a:p>
        <a:p>
          <a:pPr marL="0" lvl="1" indent="0" algn="ctr" defTabSz="533400">
            <a:lnSpc>
              <a:spcPct val="90000"/>
            </a:lnSpc>
            <a:spcBef>
              <a:spcPct val="0"/>
            </a:spcBef>
            <a:spcAft>
              <a:spcPct val="15000"/>
            </a:spcAft>
            <a:buFont typeface="Arial" panose="020B0604020202020204" pitchFamily="34" charset="0"/>
            <a:buNone/>
          </a:pPr>
          <a:endParaRPr lang="lv-LV" sz="1200" kern="1200" dirty="0">
            <a:latin typeface="Verdana" panose="020B0604030504040204" pitchFamily="34" charset="0"/>
            <a:ea typeface="Verdana" panose="020B0604030504040204" pitchFamily="34" charset="0"/>
            <a:cs typeface="+mn-cs"/>
          </a:endParaRPr>
        </a:p>
        <a:p>
          <a:pPr marL="0" lvl="1" indent="0" algn="ctr" defTabSz="533400">
            <a:lnSpc>
              <a:spcPct val="90000"/>
            </a:lnSpc>
            <a:spcBef>
              <a:spcPct val="0"/>
            </a:spcBef>
            <a:spcAft>
              <a:spcPct val="15000"/>
            </a:spcAft>
            <a:buFont typeface="Arial" panose="020B0604020202020204" pitchFamily="34" charset="0"/>
            <a:buNone/>
          </a:pPr>
          <a:endParaRPr lang="lv-LV" sz="1200" kern="1200">
            <a:latin typeface="Verdana" panose="020B0604030504040204" pitchFamily="34" charset="0"/>
            <a:ea typeface="Verdana" panose="020B0604030504040204" pitchFamily="34" charset="0"/>
            <a:cs typeface="+mn-cs"/>
          </a:endParaRPr>
        </a:p>
        <a:p>
          <a:pPr marL="0" lvl="1" indent="0" algn="ctr" defTabSz="533400">
            <a:lnSpc>
              <a:spcPct val="90000"/>
            </a:lnSpc>
            <a:spcBef>
              <a:spcPct val="0"/>
            </a:spcBef>
            <a:spcAft>
              <a:spcPct val="15000"/>
            </a:spcAft>
            <a:buFont typeface="Arial" panose="020B0604020202020204" pitchFamily="34" charset="0"/>
            <a:buNone/>
          </a:pPr>
          <a:endParaRPr lang="lv-LV" sz="1200" kern="1200">
            <a:latin typeface="Verdana" panose="020B0604030504040204" pitchFamily="34" charset="0"/>
            <a:ea typeface="Verdana" panose="020B0604030504040204" pitchFamily="34" charset="0"/>
            <a:cs typeface="+mn-cs"/>
          </a:endParaRPr>
        </a:p>
      </dsp:txBody>
      <dsp:txXfrm>
        <a:off x="3461104" y="684149"/>
        <a:ext cx="2723665" cy="3490590"/>
      </dsp:txXfrm>
    </dsp:sp>
    <dsp:sp modelId="{061C519E-F008-4F07-958F-8E585FBE49E8}">
      <dsp:nvSpPr>
        <dsp:cNvPr id="0" name=""/>
        <dsp:cNvSpPr/>
      </dsp:nvSpPr>
      <dsp:spPr>
        <a:xfrm>
          <a:off x="4048936" y="160521"/>
          <a:ext cx="497689" cy="497689"/>
        </a:xfrm>
        <a:prstGeom prst="rect">
          <a:avLst/>
        </a:prstGeom>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6350" cap="flat"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E8EDE472-0F6F-4266-8AE5-0253DC699F02}">
      <dsp:nvSpPr>
        <dsp:cNvPr id="0" name=""/>
        <dsp:cNvSpPr/>
      </dsp:nvSpPr>
      <dsp:spPr>
        <a:xfrm rot="16200000">
          <a:off x="5671187" y="2247495"/>
          <a:ext cx="3457194" cy="248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88000" rIns="219467" bIns="0" numCol="1" spcCol="1270" anchor="t" anchorCtr="0">
          <a:noAutofit/>
        </a:bodyPr>
        <a:lstStyle/>
        <a:p>
          <a:pPr marL="0" lvl="0" indent="0" algn="r" defTabSz="533400">
            <a:lnSpc>
              <a:spcPct val="90000"/>
            </a:lnSpc>
            <a:spcBef>
              <a:spcPct val="0"/>
            </a:spcBef>
            <a:spcAft>
              <a:spcPct val="35000"/>
            </a:spcAft>
            <a:buNone/>
          </a:pPr>
          <a:endParaRPr lang="lv-LV" sz="1200" kern="1200">
            <a:latin typeface="Verdana" panose="020B0604030504040204" pitchFamily="34" charset="0"/>
            <a:ea typeface="Verdana" panose="020B0604030504040204" pitchFamily="34" charset="0"/>
          </a:endParaRPr>
        </a:p>
      </dsp:txBody>
      <dsp:txXfrm>
        <a:off x="5671187" y="2247495"/>
        <a:ext cx="3457194" cy="248844"/>
      </dsp:txXfrm>
    </dsp:sp>
    <dsp:sp modelId="{3EB5337F-C1AA-423C-921B-C5ED7886DE3F}">
      <dsp:nvSpPr>
        <dsp:cNvPr id="0" name=""/>
        <dsp:cNvSpPr/>
      </dsp:nvSpPr>
      <dsp:spPr>
        <a:xfrm>
          <a:off x="6464889" y="702749"/>
          <a:ext cx="3071992" cy="3476001"/>
        </a:xfrm>
        <a:prstGeom prst="rect">
          <a:avLst/>
        </a:prstGeom>
        <a:gradFill rotWithShape="0">
          <a:gsLst>
            <a:gs pos="0">
              <a:schemeClr val="accent4">
                <a:hueOff val="0"/>
                <a:satOff val="0"/>
                <a:lumOff val="0"/>
                <a:alphaOff val="0"/>
                <a:tint val="80000"/>
                <a:satMod val="107000"/>
                <a:lumMod val="103000"/>
              </a:schemeClr>
            </a:gs>
            <a:gs pos="100000">
              <a:schemeClr val="accent4">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6400" tIns="324000" rIns="86400" bIns="86400" numCol="1" spcCol="1270" anchor="t" anchorCtr="0">
          <a:noAutofit/>
        </a:bodyPr>
        <a:lstStyle/>
        <a:p>
          <a:pPr marL="0" lvl="1" indent="0" algn="ctr" defTabSz="533400">
            <a:lnSpc>
              <a:spcPct val="90000"/>
            </a:lnSpc>
            <a:spcBef>
              <a:spcPct val="0"/>
            </a:spcBef>
            <a:spcAft>
              <a:spcPct val="15000"/>
            </a:spcAft>
            <a:buFont typeface="Arial" panose="020B0604020202020204" pitchFamily="34" charset="0"/>
            <a:buNone/>
          </a:pPr>
          <a:endParaRPr lang="lv-LV" sz="1200" b="1" kern="1200" dirty="0">
            <a:latin typeface="Verdana" panose="020B0604030504040204" pitchFamily="34" charset="0"/>
            <a:ea typeface="Verdana" panose="020B0604030504040204" pitchFamily="34" charset="0"/>
            <a:cs typeface="+mn-cs"/>
          </a:endParaRPr>
        </a:p>
        <a:p>
          <a:pPr marL="0" lvl="1" indent="0" algn="ctr" defTabSz="533400">
            <a:lnSpc>
              <a:spcPct val="90000"/>
            </a:lnSpc>
            <a:spcBef>
              <a:spcPct val="0"/>
            </a:spcBef>
            <a:spcAft>
              <a:spcPct val="15000"/>
            </a:spcAft>
            <a:buFont typeface="Arial" panose="020B0604020202020204" pitchFamily="34" charset="0"/>
            <a:buNone/>
          </a:pPr>
          <a:r>
            <a:rPr lang="lv-LV" sz="1600" b="1" kern="1200" dirty="0">
              <a:latin typeface="Verdana" panose="020B0604030504040204" pitchFamily="34" charset="0"/>
              <a:ea typeface="Verdana" panose="020B0604030504040204" pitchFamily="34" charset="0"/>
            </a:rPr>
            <a:t>Inventāra iegādes izmaksu ierobežojums</a:t>
          </a:r>
          <a:endParaRPr lang="lv-LV" sz="1600" b="1" kern="1200" dirty="0">
            <a:latin typeface="Verdana" panose="020B0604030504040204" pitchFamily="34" charset="0"/>
            <a:ea typeface="Verdana" panose="020B0604030504040204" pitchFamily="34" charset="0"/>
            <a:cs typeface="+mn-cs"/>
          </a:endParaRPr>
        </a:p>
        <a:p>
          <a:pPr marL="0" lvl="1" indent="0" algn="ctr" defTabSz="533400">
            <a:lnSpc>
              <a:spcPct val="90000"/>
            </a:lnSpc>
            <a:spcBef>
              <a:spcPct val="0"/>
            </a:spcBef>
            <a:spcAft>
              <a:spcPts val="1200"/>
            </a:spcAft>
            <a:buFont typeface="Arial" panose="020B0604020202020204" pitchFamily="34" charset="0"/>
            <a:buNone/>
          </a:pPr>
          <a:endParaRPr lang="lv-LV" sz="1600" b="1" kern="1200" dirty="0">
            <a:latin typeface="Verdana" panose="020B0604030504040204" pitchFamily="34" charset="0"/>
            <a:ea typeface="Verdana" panose="020B0604030504040204" pitchFamily="34" charset="0"/>
            <a:cs typeface="+mn-cs"/>
          </a:endParaRPr>
        </a:p>
        <a:p>
          <a:pPr marL="0" lvl="1" indent="0" algn="ctr" defTabSz="533400">
            <a:lnSpc>
              <a:spcPct val="90000"/>
            </a:lnSpc>
            <a:spcBef>
              <a:spcPct val="0"/>
            </a:spcBef>
            <a:spcAft>
              <a:spcPct val="15000"/>
            </a:spcAft>
            <a:buFont typeface="Arial" panose="020B0604020202020204" pitchFamily="34" charset="0"/>
            <a:buNone/>
          </a:pPr>
          <a:r>
            <a:rPr lang="lv-LV" sz="1600" b="1" kern="1200" dirty="0">
              <a:latin typeface="Verdana" panose="020B0604030504040204" pitchFamily="34" charset="0"/>
              <a:ea typeface="Verdana" panose="020B0604030504040204" pitchFamily="34" charset="0"/>
            </a:rPr>
            <a:t>nepārsniedz 10% no projekta kopējām attiecināmajām izmaksām</a:t>
          </a:r>
          <a:endParaRPr lang="lv-LV" sz="1600" b="1" kern="1200" dirty="0">
            <a:latin typeface="Verdana" panose="020B0604030504040204" pitchFamily="34" charset="0"/>
            <a:ea typeface="Verdana" panose="020B0604030504040204" pitchFamily="34" charset="0"/>
            <a:cs typeface="+mn-cs"/>
          </a:endParaRPr>
        </a:p>
        <a:p>
          <a:pPr marL="0" lvl="1" indent="0" algn="ctr" defTabSz="533400">
            <a:lnSpc>
              <a:spcPct val="90000"/>
            </a:lnSpc>
            <a:spcBef>
              <a:spcPct val="0"/>
            </a:spcBef>
            <a:spcAft>
              <a:spcPct val="15000"/>
            </a:spcAft>
            <a:buFont typeface="Arial" panose="020B0604020202020204" pitchFamily="34" charset="0"/>
            <a:buNone/>
          </a:pPr>
          <a:endParaRPr lang="lv-LV" sz="1200" kern="1200" dirty="0">
            <a:latin typeface="Verdana" panose="020B0604030504040204" pitchFamily="34" charset="0"/>
            <a:ea typeface="Verdana" panose="020B0604030504040204" pitchFamily="34" charset="0"/>
            <a:cs typeface="+mn-cs"/>
          </a:endParaRPr>
        </a:p>
      </dsp:txBody>
      <dsp:txXfrm>
        <a:off x="6464889" y="702749"/>
        <a:ext cx="3071992" cy="3476001"/>
      </dsp:txXfrm>
    </dsp:sp>
    <dsp:sp modelId="{A7FAE7F0-5582-448D-A81A-90426C2C6DA6}">
      <dsp:nvSpPr>
        <dsp:cNvPr id="0" name=""/>
        <dsp:cNvSpPr/>
      </dsp:nvSpPr>
      <dsp:spPr>
        <a:xfrm>
          <a:off x="7278223" y="160521"/>
          <a:ext cx="497689" cy="497689"/>
        </a:xfrm>
        <a:prstGeom prst="rect">
          <a:avLst/>
        </a:prstGeom>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6350" cap="flat"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72837B-96B1-48B8-ADB0-F689E89B0397}">
      <dsp:nvSpPr>
        <dsp:cNvPr id="0" name=""/>
        <dsp:cNvSpPr/>
      </dsp:nvSpPr>
      <dsp:spPr>
        <a:xfrm>
          <a:off x="839747" y="0"/>
          <a:ext cx="9517142" cy="44323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279DD5-4F94-4BDC-A7FA-00781B5AF865}">
      <dsp:nvSpPr>
        <dsp:cNvPr id="0" name=""/>
        <dsp:cNvSpPr/>
      </dsp:nvSpPr>
      <dsp:spPr>
        <a:xfrm>
          <a:off x="4920" y="1329690"/>
          <a:ext cx="2151307" cy="1772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dirty="0"/>
            <a:t>Iepazīšanās ar konkursa nolikumu</a:t>
          </a:r>
        </a:p>
      </dsp:txBody>
      <dsp:txXfrm>
        <a:off x="91467" y="1416237"/>
        <a:ext cx="1978213" cy="1599826"/>
      </dsp:txXfrm>
    </dsp:sp>
    <dsp:sp modelId="{BAA190CA-1119-4E9B-9006-438138FD8541}">
      <dsp:nvSpPr>
        <dsp:cNvPr id="0" name=""/>
        <dsp:cNvSpPr/>
      </dsp:nvSpPr>
      <dsp:spPr>
        <a:xfrm>
          <a:off x="2263792" y="1329690"/>
          <a:ext cx="2151307" cy="1772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dirty="0"/>
            <a:t>Pārbauda vai organizācija atbilst prasībām</a:t>
          </a:r>
        </a:p>
      </dsp:txBody>
      <dsp:txXfrm>
        <a:off x="2350339" y="1416237"/>
        <a:ext cx="1978213" cy="1599826"/>
      </dsp:txXfrm>
    </dsp:sp>
    <dsp:sp modelId="{F57B0E2C-09B3-462E-BC57-B1D12CDB3098}">
      <dsp:nvSpPr>
        <dsp:cNvPr id="0" name=""/>
        <dsp:cNvSpPr/>
      </dsp:nvSpPr>
      <dsp:spPr>
        <a:xfrm>
          <a:off x="4522665" y="1329690"/>
          <a:ext cx="2151307" cy="1772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a:t>Pieteikuma aizpildīšana (saturiskā daļa un budžets)</a:t>
          </a:r>
        </a:p>
      </dsp:txBody>
      <dsp:txXfrm>
        <a:off x="4609212" y="1416237"/>
        <a:ext cx="1978213" cy="1599826"/>
      </dsp:txXfrm>
    </dsp:sp>
    <dsp:sp modelId="{92D8C7AF-5579-4184-BF97-6F33ABBF13BF}">
      <dsp:nvSpPr>
        <dsp:cNvPr id="0" name=""/>
        <dsp:cNvSpPr/>
      </dsp:nvSpPr>
      <dsp:spPr>
        <a:xfrm>
          <a:off x="6781537" y="1329690"/>
          <a:ext cx="2151307" cy="1772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dirty="0"/>
            <a:t>Pārliecinās par pieteikuma satura atbilstību kvalitātes vērtēšanas kritērijiem</a:t>
          </a:r>
        </a:p>
      </dsp:txBody>
      <dsp:txXfrm>
        <a:off x="6868084" y="1416237"/>
        <a:ext cx="1978213" cy="1599826"/>
      </dsp:txXfrm>
    </dsp:sp>
    <dsp:sp modelId="{285EF51E-CBFC-4D71-8BFB-2538733C6986}">
      <dsp:nvSpPr>
        <dsp:cNvPr id="0" name=""/>
        <dsp:cNvSpPr/>
      </dsp:nvSpPr>
      <dsp:spPr>
        <a:xfrm>
          <a:off x="9040410" y="1329690"/>
          <a:ext cx="2151307" cy="1772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a:t>Savlaicīga pieteikuma iesniegšana MAP sistēmā nospiežot pogu “IESNIEGT PIETEIKUMU”</a:t>
          </a:r>
        </a:p>
      </dsp:txBody>
      <dsp:txXfrm>
        <a:off x="9126957" y="1416237"/>
        <a:ext cx="1978213" cy="159982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9DAD8E-0D01-4E9F-BCC2-E6B8CDE3AB02}">
      <dsp:nvSpPr>
        <dsp:cNvPr id="0" name=""/>
        <dsp:cNvSpPr/>
      </dsp:nvSpPr>
      <dsp:spPr>
        <a:xfrm rot="5400000">
          <a:off x="366908" y="2038167"/>
          <a:ext cx="1093010" cy="1818744"/>
        </a:xfrm>
        <a:prstGeom prst="corner">
          <a:avLst>
            <a:gd name="adj1" fmla="val 16120"/>
            <a:gd name="adj2" fmla="val 16110"/>
          </a:avLst>
        </a:prstGeom>
        <a:solidFill>
          <a:schemeClr val="accent2">
            <a:alpha val="9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E03151-E8F0-4FAD-8ACE-04533493F608}">
      <dsp:nvSpPr>
        <dsp:cNvPr id="0" name=""/>
        <dsp:cNvSpPr/>
      </dsp:nvSpPr>
      <dsp:spPr>
        <a:xfrm>
          <a:off x="184458" y="2581580"/>
          <a:ext cx="1641972" cy="1439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lv-LV" sz="1600" b="1" kern="1200">
              <a:solidFill>
                <a:srgbClr val="800024"/>
              </a:solidFill>
              <a:latin typeface="Verdana" panose="020B0604030504040204" pitchFamily="34" charset="0"/>
              <a:ea typeface="Verdana" panose="020B0604030504040204" pitchFamily="34" charset="0"/>
            </a:rPr>
            <a:t>Pieteikumu iesniegšana MAP</a:t>
          </a:r>
        </a:p>
        <a:p>
          <a:pPr marL="0" lvl="0" indent="0" algn="l" defTabSz="711200">
            <a:lnSpc>
              <a:spcPct val="90000"/>
            </a:lnSpc>
            <a:spcBef>
              <a:spcPct val="0"/>
            </a:spcBef>
            <a:spcAft>
              <a:spcPct val="35000"/>
            </a:spcAft>
            <a:buNone/>
          </a:pPr>
          <a:endParaRPr lang="lv-LV" sz="1600" b="1" kern="1200">
            <a:solidFill>
              <a:srgbClr val="800024"/>
            </a:solidFill>
            <a:latin typeface="Verdana" panose="020B0604030504040204" pitchFamily="34" charset="0"/>
            <a:ea typeface="Verdana" panose="020B0604030504040204" pitchFamily="34" charset="0"/>
          </a:endParaRPr>
        </a:p>
      </dsp:txBody>
      <dsp:txXfrm>
        <a:off x="184458" y="2581580"/>
        <a:ext cx="1641972" cy="1439285"/>
      </dsp:txXfrm>
    </dsp:sp>
    <dsp:sp modelId="{ECD86682-2DE2-4244-A93A-9603E8B3637B}">
      <dsp:nvSpPr>
        <dsp:cNvPr id="0" name=""/>
        <dsp:cNvSpPr/>
      </dsp:nvSpPr>
      <dsp:spPr>
        <a:xfrm>
          <a:off x="1516624" y="1904269"/>
          <a:ext cx="309806" cy="309806"/>
        </a:xfrm>
        <a:prstGeom prst="triangle">
          <a:avLst>
            <a:gd name="adj" fmla="val 100000"/>
          </a:avLst>
        </a:prstGeom>
        <a:solidFill>
          <a:schemeClr val="accent2">
            <a:alpha val="90000"/>
            <a:hueOff val="0"/>
            <a:satOff val="0"/>
            <a:lumOff val="0"/>
            <a:alphaOff val="-5000"/>
          </a:schemeClr>
        </a:solidFill>
        <a:ln w="12700" cap="flat" cmpd="sng" algn="ctr">
          <a:solidFill>
            <a:schemeClr val="accent2">
              <a:alpha val="90000"/>
              <a:hueOff val="0"/>
              <a:satOff val="0"/>
              <a:lumOff val="0"/>
              <a:alphaOff val="-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5D34E0-DB82-498D-B829-144CD096F979}">
      <dsp:nvSpPr>
        <dsp:cNvPr id="0" name=""/>
        <dsp:cNvSpPr/>
      </dsp:nvSpPr>
      <dsp:spPr>
        <a:xfrm rot="5400000">
          <a:off x="2377004" y="1540767"/>
          <a:ext cx="1093010" cy="1818744"/>
        </a:xfrm>
        <a:prstGeom prst="corner">
          <a:avLst>
            <a:gd name="adj1" fmla="val 16120"/>
            <a:gd name="adj2" fmla="val 16110"/>
          </a:avLst>
        </a:prstGeom>
        <a:solidFill>
          <a:schemeClr val="accent2">
            <a:alpha val="90000"/>
            <a:hueOff val="0"/>
            <a:satOff val="0"/>
            <a:lumOff val="0"/>
            <a:alphaOff val="-10000"/>
          </a:schemeClr>
        </a:solidFill>
        <a:ln w="12700" cap="flat" cmpd="sng" algn="ctr">
          <a:solidFill>
            <a:schemeClr val="accent2">
              <a:alpha val="90000"/>
              <a:hueOff val="0"/>
              <a:satOff val="0"/>
              <a:lumOff val="0"/>
              <a:alphaOff val="-1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99012C-7FE7-4D91-A430-53351561AE4B}">
      <dsp:nvSpPr>
        <dsp:cNvPr id="0" name=""/>
        <dsp:cNvSpPr/>
      </dsp:nvSpPr>
      <dsp:spPr>
        <a:xfrm>
          <a:off x="2194553" y="2084180"/>
          <a:ext cx="1641972" cy="1439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lv-LV" sz="1600" b="1" kern="1200">
              <a:solidFill>
                <a:srgbClr val="800024"/>
              </a:solidFill>
              <a:latin typeface="Verdana" panose="020B0604030504040204" pitchFamily="34" charset="0"/>
              <a:ea typeface="Verdana" panose="020B0604030504040204" pitchFamily="34" charset="0"/>
            </a:rPr>
            <a:t>Vērtēšana</a:t>
          </a:r>
        </a:p>
      </dsp:txBody>
      <dsp:txXfrm>
        <a:off x="2194553" y="2084180"/>
        <a:ext cx="1641972" cy="1439285"/>
      </dsp:txXfrm>
    </dsp:sp>
    <dsp:sp modelId="{6F74EBC2-4524-425D-A99A-53F7ED511C7A}">
      <dsp:nvSpPr>
        <dsp:cNvPr id="0" name=""/>
        <dsp:cNvSpPr/>
      </dsp:nvSpPr>
      <dsp:spPr>
        <a:xfrm>
          <a:off x="3526720" y="1406869"/>
          <a:ext cx="309806" cy="309806"/>
        </a:xfrm>
        <a:prstGeom prst="triangle">
          <a:avLst>
            <a:gd name="adj" fmla="val 100000"/>
          </a:avLst>
        </a:prstGeom>
        <a:solidFill>
          <a:schemeClr val="accent2">
            <a:alpha val="90000"/>
            <a:hueOff val="0"/>
            <a:satOff val="0"/>
            <a:lumOff val="0"/>
            <a:alphaOff val="-15000"/>
          </a:schemeClr>
        </a:solidFill>
        <a:ln w="12700" cap="flat" cmpd="sng" algn="ctr">
          <a:solidFill>
            <a:schemeClr val="accent2">
              <a:alpha val="90000"/>
              <a:hueOff val="0"/>
              <a:satOff val="0"/>
              <a:lumOff val="0"/>
              <a:alphaOff val="-1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F08645-F9E7-43AB-897A-57F7589B2AF3}">
      <dsp:nvSpPr>
        <dsp:cNvPr id="0" name=""/>
        <dsp:cNvSpPr/>
      </dsp:nvSpPr>
      <dsp:spPr>
        <a:xfrm rot="5400000">
          <a:off x="4387099" y="1043367"/>
          <a:ext cx="1093010" cy="1818744"/>
        </a:xfrm>
        <a:prstGeom prst="corner">
          <a:avLst>
            <a:gd name="adj1" fmla="val 16120"/>
            <a:gd name="adj2" fmla="val 16110"/>
          </a:avLst>
        </a:prstGeom>
        <a:solidFill>
          <a:schemeClr val="accent2">
            <a:alpha val="90000"/>
            <a:hueOff val="0"/>
            <a:satOff val="0"/>
            <a:lumOff val="0"/>
            <a:alphaOff val="-20000"/>
          </a:schemeClr>
        </a:solidFill>
        <a:ln w="12700" cap="flat" cmpd="sng" algn="ctr">
          <a:solidFill>
            <a:schemeClr val="accent2">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C637B4-79D8-4715-8416-DD873F35E87B}">
      <dsp:nvSpPr>
        <dsp:cNvPr id="0" name=""/>
        <dsp:cNvSpPr/>
      </dsp:nvSpPr>
      <dsp:spPr>
        <a:xfrm>
          <a:off x="4204649" y="1586780"/>
          <a:ext cx="1641972" cy="1439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lv-LV" sz="1600" b="1" kern="1200">
              <a:solidFill>
                <a:srgbClr val="800024"/>
              </a:solidFill>
              <a:latin typeface="Verdana" panose="020B0604030504040204" pitchFamily="34" charset="0"/>
              <a:ea typeface="Verdana" panose="020B0604030504040204" pitchFamily="34" charset="0"/>
            </a:rPr>
            <a:t>Rezultātu izziņošana</a:t>
          </a:r>
        </a:p>
      </dsp:txBody>
      <dsp:txXfrm>
        <a:off x="4204649" y="1586780"/>
        <a:ext cx="1641972" cy="1439285"/>
      </dsp:txXfrm>
    </dsp:sp>
    <dsp:sp modelId="{5963A91D-4188-4571-8037-6D01941D8980}">
      <dsp:nvSpPr>
        <dsp:cNvPr id="0" name=""/>
        <dsp:cNvSpPr/>
      </dsp:nvSpPr>
      <dsp:spPr>
        <a:xfrm>
          <a:off x="5536816" y="909469"/>
          <a:ext cx="309806" cy="309806"/>
        </a:xfrm>
        <a:prstGeom prst="triangle">
          <a:avLst>
            <a:gd name="adj" fmla="val 100000"/>
          </a:avLst>
        </a:prstGeom>
        <a:solidFill>
          <a:schemeClr val="accent2">
            <a:alpha val="90000"/>
            <a:hueOff val="0"/>
            <a:satOff val="0"/>
            <a:lumOff val="0"/>
            <a:alphaOff val="-25000"/>
          </a:schemeClr>
        </a:solidFill>
        <a:ln w="12700" cap="flat" cmpd="sng" algn="ctr">
          <a:solidFill>
            <a:schemeClr val="accent2">
              <a:alpha val="90000"/>
              <a:hueOff val="0"/>
              <a:satOff val="0"/>
              <a:lumOff val="0"/>
              <a:alphaOff val="-2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B51A45-68D4-4F9B-96F9-C675DF1BA4DD}">
      <dsp:nvSpPr>
        <dsp:cNvPr id="0" name=""/>
        <dsp:cNvSpPr/>
      </dsp:nvSpPr>
      <dsp:spPr>
        <a:xfrm rot="5400000">
          <a:off x="6397195" y="545967"/>
          <a:ext cx="1093010" cy="1818744"/>
        </a:xfrm>
        <a:prstGeom prst="corner">
          <a:avLst>
            <a:gd name="adj1" fmla="val 16120"/>
            <a:gd name="adj2" fmla="val 16110"/>
          </a:avLst>
        </a:prstGeom>
        <a:solidFill>
          <a:schemeClr val="accent2">
            <a:alpha val="90000"/>
            <a:hueOff val="0"/>
            <a:satOff val="0"/>
            <a:lumOff val="0"/>
            <a:alphaOff val="-30000"/>
          </a:schemeClr>
        </a:solidFill>
        <a:ln w="12700" cap="flat" cmpd="sng" algn="ctr">
          <a:solidFill>
            <a:schemeClr val="accent2">
              <a:alpha val="90000"/>
              <a:hueOff val="0"/>
              <a:satOff val="0"/>
              <a:lumOff val="0"/>
              <a:alphaOff val="-3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2B2772-084D-465D-B2D7-49F4BB3EDD0A}">
      <dsp:nvSpPr>
        <dsp:cNvPr id="0" name=""/>
        <dsp:cNvSpPr/>
      </dsp:nvSpPr>
      <dsp:spPr>
        <a:xfrm>
          <a:off x="6214744" y="1089379"/>
          <a:ext cx="1641972" cy="1439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lv-LV" sz="1600" b="1" kern="1200">
              <a:solidFill>
                <a:srgbClr val="800024"/>
              </a:solidFill>
              <a:latin typeface="Verdana" panose="020B0604030504040204" pitchFamily="34" charset="0"/>
              <a:ea typeface="Verdana" panose="020B0604030504040204" pitchFamily="34" charset="0"/>
            </a:rPr>
            <a:t>Nosacījumu izpilde/ īgumu slēgšana</a:t>
          </a:r>
        </a:p>
      </dsp:txBody>
      <dsp:txXfrm>
        <a:off x="6214744" y="1089379"/>
        <a:ext cx="1641972" cy="1439285"/>
      </dsp:txXfrm>
    </dsp:sp>
    <dsp:sp modelId="{405CC3FF-619E-476A-BF66-F204A0298ECF}">
      <dsp:nvSpPr>
        <dsp:cNvPr id="0" name=""/>
        <dsp:cNvSpPr/>
      </dsp:nvSpPr>
      <dsp:spPr>
        <a:xfrm>
          <a:off x="7546911" y="412069"/>
          <a:ext cx="309806" cy="309806"/>
        </a:xfrm>
        <a:prstGeom prst="triangle">
          <a:avLst>
            <a:gd name="adj" fmla="val 100000"/>
          </a:avLst>
        </a:prstGeom>
        <a:solidFill>
          <a:schemeClr val="accent2">
            <a:alpha val="90000"/>
            <a:hueOff val="0"/>
            <a:satOff val="0"/>
            <a:lumOff val="0"/>
            <a:alphaOff val="-35000"/>
          </a:schemeClr>
        </a:solidFill>
        <a:ln w="12700" cap="flat" cmpd="sng" algn="ctr">
          <a:solidFill>
            <a:schemeClr val="accent2">
              <a:alpha val="90000"/>
              <a:hueOff val="0"/>
              <a:satOff val="0"/>
              <a:lumOff val="0"/>
              <a:alphaOff val="-3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E007165-8D96-4699-92FA-5A3A2966E016}">
      <dsp:nvSpPr>
        <dsp:cNvPr id="0" name=""/>
        <dsp:cNvSpPr/>
      </dsp:nvSpPr>
      <dsp:spPr>
        <a:xfrm rot="5400000">
          <a:off x="8407291" y="48566"/>
          <a:ext cx="1093010" cy="1818744"/>
        </a:xfrm>
        <a:prstGeom prst="corner">
          <a:avLst>
            <a:gd name="adj1" fmla="val 16120"/>
            <a:gd name="adj2" fmla="val 16110"/>
          </a:avLst>
        </a:prstGeom>
        <a:solidFill>
          <a:schemeClr val="accent2">
            <a:alpha val="90000"/>
            <a:hueOff val="0"/>
            <a:satOff val="0"/>
            <a:lumOff val="0"/>
            <a:alphaOff val="-40000"/>
          </a:schemeClr>
        </a:solidFill>
        <a:ln w="12700" cap="flat" cmpd="sng" algn="ctr">
          <a:solidFill>
            <a:schemeClr val="accent2">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2A44D5-7A9A-4ED9-8024-478E40AFDB87}">
      <dsp:nvSpPr>
        <dsp:cNvPr id="0" name=""/>
        <dsp:cNvSpPr/>
      </dsp:nvSpPr>
      <dsp:spPr>
        <a:xfrm>
          <a:off x="8224840" y="591979"/>
          <a:ext cx="1641972" cy="1439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lv-LV" sz="1600" b="1" kern="1200">
              <a:solidFill>
                <a:srgbClr val="800024"/>
              </a:solidFill>
              <a:latin typeface="Verdana" panose="020B0604030504040204" pitchFamily="34" charset="0"/>
              <a:ea typeface="Verdana" panose="020B0604030504040204" pitchFamily="34" charset="0"/>
            </a:rPr>
            <a:t>Starpposma un noslēguma pārskats</a:t>
          </a:r>
        </a:p>
      </dsp:txBody>
      <dsp:txXfrm>
        <a:off x="8224840" y="591979"/>
        <a:ext cx="1641972" cy="143928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1D2417-C8C3-4442-B43B-C81EEC7049B4}" type="datetimeFigureOut">
              <a:rPr lang="lv-LV" smtClean="0"/>
              <a:t>13.10.2025</a:t>
            </a:fld>
            <a:endParaRPr lang="lv-LV"/>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A30B9B-43B4-4E9F-B3B5-2AAC90EF04AF}" type="slidenum">
              <a:rPr lang="lv-LV" smtClean="0"/>
              <a:t>‹#›</a:t>
            </a:fld>
            <a:endParaRPr lang="lv-LV"/>
          </a:p>
        </p:txBody>
      </p:sp>
    </p:spTree>
    <p:extLst>
      <p:ext uri="{BB962C8B-B14F-4D97-AF65-F5344CB8AC3E}">
        <p14:creationId xmlns:p14="http://schemas.microsoft.com/office/powerpoint/2010/main" val="3083450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D30602-8DDB-E748-B349-EB91B332399B}" type="slidenum">
              <a:rPr kumimoji="0" lang="en-LV"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LV"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683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0" marR="0" lvl="0" indent="0" algn="just" defTabSz="938213" rtl="0" eaLnBrk="0" fontAlgn="base" latinLnBrk="0" hangingPunct="0">
              <a:lnSpc>
                <a:spcPct val="100000"/>
              </a:lnSpc>
              <a:spcBef>
                <a:spcPct val="30000"/>
              </a:spcBef>
              <a:spcAft>
                <a:spcPct val="0"/>
              </a:spcAft>
              <a:buClrTx/>
              <a:buSzTx/>
              <a:buFont typeface="Arial" panose="020B0604020202020204" pitchFamily="34" charset="0"/>
              <a:buNone/>
              <a:tabLst/>
              <a:defRPr/>
            </a:pPr>
            <a:r>
              <a:rPr lang="lv-LV" sz="1800" b="0" strike="noStrike">
                <a:effectLst/>
                <a:latin typeface="Times New Roman" panose="02020603050405020304" pitchFamily="18" charset="0"/>
                <a:ea typeface="Calibri" panose="020F0502020204030204" pitchFamily="34" charset="0"/>
              </a:rPr>
              <a:t>Šajā slaidā redzams provizorisks programmas konkursa laika grafiks.</a:t>
            </a:r>
          </a:p>
          <a:p>
            <a:pPr marL="0" marR="0" lvl="0" indent="0" algn="just" defTabSz="938213"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lv-LV" sz="1800" b="0" strike="noStrike">
              <a:effectLst/>
              <a:latin typeface="Times New Roman" panose="02020603050405020304" pitchFamily="18" charset="0"/>
              <a:ea typeface="Calibri" panose="020F0502020204030204" pitchFamily="34" charset="0"/>
            </a:endParaRPr>
          </a:p>
          <a:p>
            <a:pPr marL="0" marR="0" lvl="0" indent="0" algn="just" defTabSz="938213" rtl="0" eaLnBrk="0" fontAlgn="base" latinLnBrk="0" hangingPunct="0">
              <a:lnSpc>
                <a:spcPct val="100000"/>
              </a:lnSpc>
              <a:spcBef>
                <a:spcPct val="30000"/>
              </a:spcBef>
              <a:spcAft>
                <a:spcPct val="0"/>
              </a:spcAft>
              <a:buClrTx/>
              <a:buSzTx/>
              <a:buFont typeface="Arial" panose="020B0604020202020204" pitchFamily="34" charset="0"/>
              <a:buNone/>
              <a:tabLst/>
              <a:defRPr/>
            </a:pPr>
            <a:r>
              <a:rPr lang="lv-LV" sz="1800" b="0" strike="noStrike">
                <a:effectLst/>
                <a:latin typeface="Times New Roman" panose="02020603050405020304" pitchFamily="18" charset="0"/>
                <a:ea typeface="Calibri" panose="020F0502020204030204" pitchFamily="34" charset="0"/>
              </a:rPr>
              <a:t>2. Projektu pieteikumu vērtēšana noris uzreiz pēc projektu pieteikumu iesniegšanas termiņa beigām. </a:t>
            </a:r>
          </a:p>
          <a:p>
            <a:pPr marL="0" marR="0" lvl="0" indent="0" algn="just" defTabSz="938213" rtl="0" eaLnBrk="0" fontAlgn="base" latinLnBrk="0" hangingPunct="0">
              <a:lnSpc>
                <a:spcPct val="100000"/>
              </a:lnSpc>
              <a:spcBef>
                <a:spcPct val="30000"/>
              </a:spcBef>
              <a:spcAft>
                <a:spcPct val="0"/>
              </a:spcAft>
              <a:buClrTx/>
              <a:buSzTx/>
              <a:buFont typeface="Arial" panose="020B0604020202020204" pitchFamily="34" charset="0"/>
              <a:buNone/>
              <a:tabLst/>
              <a:defRPr/>
            </a:pPr>
            <a:r>
              <a:rPr lang="lv-LV" sz="1800" b="0" strike="noStrike">
                <a:effectLst/>
                <a:latin typeface="Times New Roman" panose="02020603050405020304" pitchFamily="18" charset="0"/>
                <a:ea typeface="Calibri" panose="020F0502020204030204" pitchFamily="34" charset="0"/>
              </a:rPr>
              <a:t>Ja projekta pieteikumā tiks konstatētas neatbilstības kādā no administratīvās vērtēšanas kritērijiem, tad Fonds nosūtīs projekta pieteicējam pieprasījumu par nepieciešamajiem papildinājumiem un precizējumiem, kas projekta pieteicējam būs jāiesniedz 5 darba dienu laikā no pieprasījuma saņemšanas dienas. </a:t>
            </a:r>
          </a:p>
          <a:p>
            <a:pPr marL="0" marR="0" lvl="0" indent="0" algn="just" defTabSz="938213"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lv-LV" sz="1800" b="0" strike="noStrike">
              <a:effectLst/>
              <a:latin typeface="Times New Roman" panose="02020603050405020304" pitchFamily="18" charset="0"/>
              <a:ea typeface="Calibri" panose="020F0502020204030204" pitchFamily="34" charset="0"/>
            </a:endParaRPr>
          </a:p>
          <a:p>
            <a:pPr marL="0" marR="0" lvl="0" indent="0" algn="just" defTabSz="938213" rtl="0" eaLnBrk="0" fontAlgn="base" latinLnBrk="0" hangingPunct="0">
              <a:lnSpc>
                <a:spcPct val="100000"/>
              </a:lnSpc>
              <a:spcBef>
                <a:spcPct val="30000"/>
              </a:spcBef>
              <a:spcAft>
                <a:spcPct val="0"/>
              </a:spcAft>
              <a:buClrTx/>
              <a:buSzTx/>
              <a:buFont typeface="Arial" panose="020B0604020202020204" pitchFamily="34" charset="0"/>
              <a:buNone/>
              <a:tabLst/>
              <a:defRPr/>
            </a:pPr>
            <a:r>
              <a:rPr lang="lv-LV" sz="1800" strike="noStrike"/>
              <a:t>4. Pēc rezultātu paziņošanas ar apstiprināto projektu pieteikumu iesniedzējiem tiek uzsākta lēmumā ietverto nosacījumu izpilde (ja attiecināms) un projektu īstenošanas līgumu slēgšana. Projekta īstenošanas līgums ir jānoslēdz 30 dienu laikā no rezultātu saņemšanas.</a:t>
            </a:r>
          </a:p>
          <a:p>
            <a:pPr marL="0" marR="0" lvl="0" indent="0" algn="just" defTabSz="938213" rtl="0" eaLnBrk="0" fontAlgn="base" latinLnBrk="0" hangingPunct="0">
              <a:lnSpc>
                <a:spcPct val="100000"/>
              </a:lnSpc>
              <a:spcBef>
                <a:spcPct val="30000"/>
              </a:spcBef>
              <a:spcAft>
                <a:spcPct val="0"/>
              </a:spcAft>
              <a:buClrTx/>
              <a:buSzTx/>
              <a:buFont typeface="Arial" panose="020B0604020202020204" pitchFamily="34" charset="0"/>
              <a:buNone/>
              <a:tabLst/>
              <a:defRPr/>
            </a:pPr>
            <a:r>
              <a:rPr lang="lv-LV" sz="1800" u="none" strike="noStrike"/>
              <a:t>Finansējums tiks izmaksāts divos avansa maksājumos – 1.avansa maksājums 30% apmērā, tas tiks izmaksāts 5 darba dienu laikā pēc līguma parakstīšanas un 2.avansa maksājums 60% apmērā, tas tiks izmaksāts 5 darba dienu laikā pēc starpposma pārskata apstiprināšanas, </a:t>
            </a:r>
            <a:r>
              <a:rPr lang="lv-LV" sz="1800" u="none">
                <a:effectLst/>
                <a:latin typeface="Times New Roman" panose="02020603050405020304" pitchFamily="18" charset="0"/>
                <a:ea typeface="Times New Roman" panose="02020603050405020304" pitchFamily="18" charset="0"/>
              </a:rPr>
              <a:t>pārskaitot to uz projektam atvērto kontu Valsts kasē (Latvijā reģistrētām organizācijām) vai mītnes valstī vai Latvijas Republikas komercbankā (ārvalstī reģistrētai organizācijai). </a:t>
            </a:r>
          </a:p>
          <a:p>
            <a:pPr marL="0" marR="0" lvl="0" indent="0" algn="just" defTabSz="938213" rtl="0" eaLnBrk="0" fontAlgn="base" latinLnBrk="0" hangingPunct="0">
              <a:lnSpc>
                <a:spcPct val="100000"/>
              </a:lnSpc>
              <a:spcBef>
                <a:spcPct val="30000"/>
              </a:spcBef>
              <a:spcAft>
                <a:spcPct val="0"/>
              </a:spcAft>
              <a:buClrTx/>
              <a:buSzTx/>
              <a:buFont typeface="Arial" panose="020B0604020202020204" pitchFamily="34" charset="0"/>
              <a:buNone/>
              <a:tabLst/>
              <a:defRPr/>
            </a:pPr>
            <a:r>
              <a:rPr lang="lv-LV" sz="1800" strike="noStrike">
                <a:effectLst/>
                <a:latin typeface="Times New Roman" panose="02020603050405020304" pitchFamily="18" charset="0"/>
              </a:rPr>
              <a:t>Ja projekta īstenošanas periods ir līdz 4 mēnešiem, tad avanss tiek izmaksāts 100% apmērā un jāiesniedz ir tikai noslēguma pārskats.</a:t>
            </a:r>
            <a:endParaRPr lang="lv-LV" sz="1800" strike="noStrike"/>
          </a:p>
        </p:txBody>
      </p:sp>
      <p:sp>
        <p:nvSpPr>
          <p:cNvPr id="4" name="Slaida numura vietturis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D30602-8DDB-E748-B349-EB91B332399B}" type="slidenum">
              <a:rPr kumimoji="0" lang="en-LV"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LV"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543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D30602-8DDB-E748-B349-EB91B332399B}" type="slidenum">
              <a:rPr kumimoji="0" lang="en-LV"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LV"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7085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png"/><Relationship Id="rId1" Type="http://schemas.openxmlformats.org/officeDocument/2006/relationships/slideMaster" Target="../slideMasters/slideMaster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Layouts/_rels/slideLayout2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Master" Target="../slideMasters/slideMaster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2.xml"/><Relationship Id="rId4" Type="http://schemas.openxmlformats.org/officeDocument/2006/relationships/image" Target="../media/image10.png"/></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12575099-B3AD-44D7-919B-BCB6DC3E7F21}" type="datetimeFigureOut">
              <a:rPr lang="en-US" dirty="0"/>
              <a:t>10/13/2025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114681402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F18115DA-6CBC-4AEF-A85F-371C66916CF8}" type="datetimeFigureOut">
              <a:rPr lang="en-US" dirty="0"/>
              <a:t>10/13/2025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2342942327"/>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2A6007E4-95E8-4ABC-B20B-51235318A487}" type="datetimeFigureOut">
              <a:rPr lang="en-US" dirty="0"/>
              <a:t>10/13/2025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3963873196"/>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44380" y="4352544"/>
            <a:ext cx="8207652" cy="1239894"/>
          </a:xfrm>
          <a:noFill/>
        </p:spPr>
        <p:txBody>
          <a:bodyPr>
            <a:normAutofit/>
          </a:bodyPr>
          <a:lstStyle>
            <a:lvl1pPr marL="0" indent="0" algn="l">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10" name="Date Placeholder 7">
            <a:extLst>
              <a:ext uri="{FF2B5EF4-FFF2-40B4-BE49-F238E27FC236}">
                <a16:creationId xmlns:a16="http://schemas.microsoft.com/office/drawing/2014/main" id="{A6CD2FBA-7F6A-7C45-9AE1-34EDBAD98BFE}"/>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11" name="Footer Placeholder 8">
            <a:extLst>
              <a:ext uri="{FF2B5EF4-FFF2-40B4-BE49-F238E27FC236}">
                <a16:creationId xmlns:a16="http://schemas.microsoft.com/office/drawing/2014/main" id="{177E20F1-29C6-AB46-B9B5-C50CF791241B}"/>
              </a:ext>
            </a:extLst>
          </p:cNvPr>
          <p:cNvSpPr>
            <a:spLocks noGrp="1"/>
          </p:cNvSpPr>
          <p:nvPr>
            <p:ph type="ftr" sz="quarter" idx="11"/>
          </p:nvPr>
        </p:nvSpPr>
        <p:spPr>
          <a:xfrm>
            <a:off x="995461" y="6236208"/>
            <a:ext cx="5901189" cy="320040"/>
          </a:xfrm>
        </p:spPr>
        <p:txBody>
          <a:bodyPr/>
          <a:lstStyle>
            <a:lvl1pPr>
              <a:defRPr>
                <a:solidFill>
                  <a:schemeClr val="tx1">
                    <a:alpha val="70000"/>
                  </a:schemeClr>
                </a:solidFill>
              </a:defRPr>
            </a:lvl1pPr>
          </a:lstStyle>
          <a:p>
            <a:r>
              <a:rPr lang="en-GB"/>
              <a:t>Sabiedrības integrācijas fonds</a:t>
            </a:r>
            <a:endParaRPr lang="en-LV"/>
          </a:p>
        </p:txBody>
      </p:sp>
      <p:sp>
        <p:nvSpPr>
          <p:cNvPr id="12" name="Slide Number Placeholder 9">
            <a:extLst>
              <a:ext uri="{FF2B5EF4-FFF2-40B4-BE49-F238E27FC236}">
                <a16:creationId xmlns:a16="http://schemas.microsoft.com/office/drawing/2014/main" id="{A55730A0-E0D8-6743-9CD6-B19F08E10814}"/>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4" name="Title 3">
            <a:extLst>
              <a:ext uri="{FF2B5EF4-FFF2-40B4-BE49-F238E27FC236}">
                <a16:creationId xmlns:a16="http://schemas.microsoft.com/office/drawing/2014/main" id="{5B05563C-7AB9-8843-81FD-1D53D7F42A1E}"/>
              </a:ext>
            </a:extLst>
          </p:cNvPr>
          <p:cNvSpPr>
            <a:spLocks noGrp="1"/>
          </p:cNvSpPr>
          <p:nvPr>
            <p:ph type="title" hasCustomPrompt="1"/>
          </p:nvPr>
        </p:nvSpPr>
        <p:spPr>
          <a:xfrm>
            <a:off x="944380" y="2503112"/>
            <a:ext cx="8375432" cy="1188720"/>
          </a:xfrm>
          <a:noFill/>
          <a:ln>
            <a:noFill/>
          </a:ln>
        </p:spPr>
        <p:txBody>
          <a:bodyPr>
            <a:noAutofit/>
          </a:bodyPr>
          <a:lstStyle>
            <a:lvl1pPr algn="l">
              <a:defRPr sz="5000" cap="none">
                <a:solidFill>
                  <a:schemeClr val="tx1"/>
                </a:solidFill>
              </a:defRPr>
            </a:lvl1pPr>
          </a:lstStyle>
          <a:p>
            <a:r>
              <a:rPr lang="en-GB"/>
              <a:t>Click to edit master title style</a:t>
            </a:r>
            <a:endParaRPr lang="en-LV"/>
          </a:p>
        </p:txBody>
      </p:sp>
    </p:spTree>
    <p:extLst>
      <p:ext uri="{BB962C8B-B14F-4D97-AF65-F5344CB8AC3E}">
        <p14:creationId xmlns:p14="http://schemas.microsoft.com/office/powerpoint/2010/main" val="3770911777"/>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0835" y="435399"/>
            <a:ext cx="6184562" cy="1365148"/>
          </a:xfrm>
          <a:noFill/>
          <a:ln>
            <a:noFill/>
          </a:ln>
        </p:spPr>
        <p:txBody>
          <a:bodyPr>
            <a:normAutofit/>
          </a:bodyPr>
          <a:lstStyle>
            <a:lvl1pPr algn="l">
              <a:defRPr sz="4000" cap="none" spc="0">
                <a:solidFill>
                  <a:schemeClr val="bg1"/>
                </a:solidFill>
              </a:defRPr>
            </a:lvl1pPr>
          </a:lstStyle>
          <a:p>
            <a:r>
              <a:rPr lang="en-GB"/>
              <a:t>Click to edit master title style</a:t>
            </a:r>
            <a:endParaRPr lang="en-US"/>
          </a:p>
        </p:txBody>
      </p:sp>
      <p:sp>
        <p:nvSpPr>
          <p:cNvPr id="3" name="Content Placeholder 2"/>
          <p:cNvSpPr>
            <a:spLocks noGrp="1"/>
          </p:cNvSpPr>
          <p:nvPr>
            <p:ph idx="1"/>
          </p:nvPr>
        </p:nvSpPr>
        <p:spPr>
          <a:xfrm>
            <a:off x="995461" y="1800547"/>
            <a:ext cx="10201078" cy="4431707"/>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0" name="Date Placeholder 7">
            <a:extLst>
              <a:ext uri="{FF2B5EF4-FFF2-40B4-BE49-F238E27FC236}">
                <a16:creationId xmlns:a16="http://schemas.microsoft.com/office/drawing/2014/main" id="{887AF835-2D3A-BD4A-B351-0A47398D83E7}"/>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11" name="Footer Placeholder 8">
            <a:extLst>
              <a:ext uri="{FF2B5EF4-FFF2-40B4-BE49-F238E27FC236}">
                <a16:creationId xmlns:a16="http://schemas.microsoft.com/office/drawing/2014/main" id="{66711CB4-7503-E644-8A4C-882DC9AFCA6E}"/>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12" name="Slide Number Placeholder 9">
            <a:extLst>
              <a:ext uri="{FF2B5EF4-FFF2-40B4-BE49-F238E27FC236}">
                <a16:creationId xmlns:a16="http://schemas.microsoft.com/office/drawing/2014/main" id="{E73824C8-6894-7145-B438-77C49CB46E4F}"/>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Tree>
    <p:extLst>
      <p:ext uri="{BB962C8B-B14F-4D97-AF65-F5344CB8AC3E}">
        <p14:creationId xmlns:p14="http://schemas.microsoft.com/office/powerpoint/2010/main" val="3245351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tx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E9F0B8CE-65F9-A94E-AC7E-073B48D30B11}"/>
              </a:ext>
            </a:extLst>
          </p:cNvPr>
          <p:cNvSpPr>
            <a:spLocks noGrp="1"/>
          </p:cNvSpPr>
          <p:nvPr>
            <p:ph type="pic" sz="quarter" idx="13"/>
          </p:nvPr>
        </p:nvSpPr>
        <p:spPr>
          <a:xfrm>
            <a:off x="0" y="0"/>
            <a:ext cx="12192000" cy="6858000"/>
          </a:xfrm>
          <a:pattFill prst="lgCheck">
            <a:fgClr>
              <a:srgbClr val="DAE1E1"/>
            </a:fgClr>
            <a:bgClr>
              <a:srgbClr val="F2F4F4"/>
            </a:bgClr>
          </a:pattFill>
        </p:spPr>
        <p:txBody>
          <a:bodyPr/>
          <a:lstStyle/>
          <a:p>
            <a:r>
              <a:rPr lang="en-GB"/>
              <a:t>Click icon to add picture</a:t>
            </a:r>
            <a:endParaRPr lang="en-LV"/>
          </a:p>
        </p:txBody>
      </p:sp>
      <p:sp>
        <p:nvSpPr>
          <p:cNvPr id="2" name="Title 1"/>
          <p:cNvSpPr>
            <a:spLocks noGrp="1"/>
          </p:cNvSpPr>
          <p:nvPr>
            <p:ph type="title" hasCustomPrompt="1"/>
          </p:nvPr>
        </p:nvSpPr>
        <p:spPr bwMode="blackWhite">
          <a:xfrm>
            <a:off x="1600200" y="2386744"/>
            <a:ext cx="8991600" cy="1645920"/>
          </a:xfrm>
          <a:noFill/>
          <a:ln w="38100">
            <a:noFill/>
          </a:ln>
        </p:spPr>
        <p:txBody>
          <a:bodyPr lIns="274320" rIns="274320" anchor="ctr" anchorCtr="1">
            <a:noAutofit/>
          </a:bodyPr>
          <a:lstStyle>
            <a:lvl1pPr>
              <a:defRPr sz="5000" cap="none" spc="0">
                <a:solidFill>
                  <a:schemeClr val="tx1"/>
                </a:solidFill>
              </a:defRPr>
            </a:lvl1pPr>
          </a:lstStyle>
          <a:p>
            <a:r>
              <a:rPr lang="en-GB"/>
              <a:t>Click to edit master title style</a:t>
            </a:r>
            <a:endParaRPr lang="en-US"/>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10" name="Date Placeholder 7">
            <a:extLst>
              <a:ext uri="{FF2B5EF4-FFF2-40B4-BE49-F238E27FC236}">
                <a16:creationId xmlns:a16="http://schemas.microsoft.com/office/drawing/2014/main" id="{66BDA2F8-68CA-884C-ABFA-701B220381E1}"/>
              </a:ext>
            </a:extLst>
          </p:cNvPr>
          <p:cNvSpPr>
            <a:spLocks noGrp="1"/>
          </p:cNvSpPr>
          <p:nvPr>
            <p:ph type="dt" sz="half" idx="10"/>
          </p:nvPr>
        </p:nvSpPr>
        <p:spPr>
          <a:xfrm>
            <a:off x="8442793" y="6253150"/>
            <a:ext cx="2753746" cy="323968"/>
          </a:xfrm>
        </p:spPr>
        <p:txBody>
          <a:bodyPr/>
          <a:lstStyle>
            <a:lvl1pPr>
              <a:defRPr>
                <a:solidFill>
                  <a:schemeClr val="tx1"/>
                </a:solidFill>
              </a:defRPr>
            </a:lvl1pPr>
          </a:lstStyle>
          <a:p>
            <a:r>
              <a:rPr lang="en-US"/>
              <a:t>19/05/2021</a:t>
            </a:r>
            <a:endParaRPr lang="en-LV"/>
          </a:p>
        </p:txBody>
      </p:sp>
      <p:sp>
        <p:nvSpPr>
          <p:cNvPr id="11" name="Footer Placeholder 8">
            <a:extLst>
              <a:ext uri="{FF2B5EF4-FFF2-40B4-BE49-F238E27FC236}">
                <a16:creationId xmlns:a16="http://schemas.microsoft.com/office/drawing/2014/main" id="{87AF38B6-BEDD-6D41-BB12-8A98E128AEBC}"/>
              </a:ext>
            </a:extLst>
          </p:cNvPr>
          <p:cNvSpPr>
            <a:spLocks noGrp="1"/>
          </p:cNvSpPr>
          <p:nvPr>
            <p:ph type="ftr" sz="quarter" idx="11"/>
          </p:nvPr>
        </p:nvSpPr>
        <p:spPr>
          <a:xfrm>
            <a:off x="995461" y="6236208"/>
            <a:ext cx="5901189" cy="320040"/>
          </a:xfrm>
        </p:spPr>
        <p:txBody>
          <a:bodyPr/>
          <a:lstStyle>
            <a:lvl1pPr>
              <a:defRPr>
                <a:solidFill>
                  <a:schemeClr val="tx1">
                    <a:alpha val="70000"/>
                  </a:schemeClr>
                </a:solidFill>
              </a:defRPr>
            </a:lvl1pPr>
          </a:lstStyle>
          <a:p>
            <a:r>
              <a:rPr lang="en-GB"/>
              <a:t>Sabiedrības integrācijas fonds</a:t>
            </a:r>
            <a:endParaRPr lang="en-LV"/>
          </a:p>
        </p:txBody>
      </p:sp>
    </p:spTree>
    <p:extLst>
      <p:ext uri="{BB962C8B-B14F-4D97-AF65-F5344CB8AC3E}">
        <p14:creationId xmlns:p14="http://schemas.microsoft.com/office/powerpoint/2010/main" val="3520747286"/>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rgbClr val="800024"/>
        </a:solidFill>
        <a:effectLst/>
      </p:bgPr>
    </p:bg>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id="{774A0244-6E26-4D41-AFC1-011CA034E8C7}"/>
              </a:ext>
            </a:extLst>
          </p:cNvPr>
          <p:cNvSpPr>
            <a:spLocks noGrp="1"/>
          </p:cNvSpPr>
          <p:nvPr>
            <p:ph type="pic" sz="quarter" idx="12"/>
          </p:nvPr>
        </p:nvSpPr>
        <p:spPr>
          <a:xfrm>
            <a:off x="0" y="0"/>
            <a:ext cx="12192000" cy="6858001"/>
          </a:xfrm>
          <a:custGeom>
            <a:avLst/>
            <a:gdLst>
              <a:gd name="connsiteX0" fmla="*/ 9234622 w 12192000"/>
              <a:gd name="connsiteY0" fmla="*/ 0 h 6858001"/>
              <a:gd name="connsiteX1" fmla="*/ 12192000 w 12192000"/>
              <a:gd name="connsiteY1" fmla="*/ 0 h 6858001"/>
              <a:gd name="connsiteX2" fmla="*/ 12192000 w 12192000"/>
              <a:gd name="connsiteY2" fmla="*/ 6743573 h 6858001"/>
              <a:gd name="connsiteX3" fmla="*/ 11964519 w 12192000"/>
              <a:gd name="connsiteY3" fmla="*/ 6688861 h 6858001"/>
              <a:gd name="connsiteX4" fmla="*/ 7726680 w 12192000"/>
              <a:gd name="connsiteY4" fmla="*/ 6236208 h 6858001"/>
              <a:gd name="connsiteX5" fmla="*/ 3067365 w 12192000"/>
              <a:gd name="connsiteY5" fmla="*/ 6790232 h 6858001"/>
              <a:gd name="connsiteX6" fmla="*/ 2816381 w 12192000"/>
              <a:gd name="connsiteY6" fmla="*/ 6858001 h 6858001"/>
              <a:gd name="connsiteX7" fmla="*/ 0 w 12192000"/>
              <a:gd name="connsiteY7" fmla="*/ 6858001 h 6858001"/>
              <a:gd name="connsiteX8" fmla="*/ 0 w 12192000"/>
              <a:gd name="connsiteY8" fmla="*/ 17397 h 6858001"/>
              <a:gd name="connsiteX9" fmla="*/ 343305 w 12192000"/>
              <a:gd name="connsiteY9" fmla="*/ 99967 h 6858001"/>
              <a:gd name="connsiteX10" fmla="*/ 4581144 w 12192000"/>
              <a:gd name="connsiteY10" fmla="*/ 552619 h 6858001"/>
              <a:gd name="connsiteX11" fmla="*/ 8818983 w 12192000"/>
              <a:gd name="connsiteY11" fmla="*/ 9996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6858001">
                <a:moveTo>
                  <a:pt x="9234622" y="0"/>
                </a:moveTo>
                <a:lnTo>
                  <a:pt x="12192000" y="0"/>
                </a:lnTo>
                <a:lnTo>
                  <a:pt x="12192000" y="6743573"/>
                </a:lnTo>
                <a:lnTo>
                  <a:pt x="11964519" y="6688861"/>
                </a:lnTo>
                <a:cubicBezTo>
                  <a:pt x="10682509" y="6398773"/>
                  <a:pt x="9245022" y="6236208"/>
                  <a:pt x="7726680" y="6236208"/>
                </a:cubicBezTo>
                <a:cubicBezTo>
                  <a:pt x="6039634" y="6236208"/>
                  <a:pt x="4452408" y="6436906"/>
                  <a:pt x="3067365" y="6790232"/>
                </a:cubicBezTo>
                <a:lnTo>
                  <a:pt x="2816381" y="6858001"/>
                </a:lnTo>
                <a:lnTo>
                  <a:pt x="0" y="6858001"/>
                </a:lnTo>
                <a:lnTo>
                  <a:pt x="0" y="17397"/>
                </a:lnTo>
                <a:lnTo>
                  <a:pt x="343305" y="99967"/>
                </a:lnTo>
                <a:cubicBezTo>
                  <a:pt x="1625315" y="390054"/>
                  <a:pt x="3062803" y="552619"/>
                  <a:pt x="4581144" y="552619"/>
                </a:cubicBezTo>
                <a:cubicBezTo>
                  <a:pt x="6099486" y="552619"/>
                  <a:pt x="7536973" y="390054"/>
                  <a:pt x="8818983" y="99967"/>
                </a:cubicBezTo>
                <a:close/>
              </a:path>
            </a:pathLst>
          </a:custGeom>
          <a:pattFill prst="lgCheck">
            <a:fgClr>
              <a:srgbClr val="F2F4F4"/>
            </a:fgClr>
            <a:bgClr>
              <a:srgbClr val="DAE1E1"/>
            </a:bgClr>
          </a:pattFill>
        </p:spPr>
        <p:txBody>
          <a:bodyPr wrap="square">
            <a:noAutofit/>
          </a:bodyPr>
          <a:lstStyle/>
          <a:p>
            <a:r>
              <a:rPr lang="en-GB"/>
              <a:t>Click icon to add picture</a:t>
            </a:r>
            <a:endParaRPr lang="en-LV"/>
          </a:p>
        </p:txBody>
      </p:sp>
      <p:sp>
        <p:nvSpPr>
          <p:cNvPr id="2" name="Title 1"/>
          <p:cNvSpPr>
            <a:spLocks noGrp="1"/>
          </p:cNvSpPr>
          <p:nvPr>
            <p:ph type="title" hasCustomPrompt="1"/>
          </p:nvPr>
        </p:nvSpPr>
        <p:spPr bwMode="blackWhite">
          <a:xfrm>
            <a:off x="1600200" y="2386744"/>
            <a:ext cx="8991600" cy="1645920"/>
          </a:xfrm>
          <a:noFill/>
          <a:ln w="38100">
            <a:noFill/>
          </a:ln>
        </p:spPr>
        <p:txBody>
          <a:bodyPr lIns="274320" rIns="274320" anchor="ctr" anchorCtr="1">
            <a:noAutofit/>
          </a:bodyPr>
          <a:lstStyle>
            <a:lvl1pPr>
              <a:defRPr sz="5000" cap="none" spc="0">
                <a:solidFill>
                  <a:schemeClr val="tx1"/>
                </a:solidFill>
              </a:defRPr>
            </a:lvl1pPr>
          </a:lstStyle>
          <a:p>
            <a:r>
              <a:rPr lang="en-GB"/>
              <a:t>Click to edit master title style</a:t>
            </a:r>
            <a:endParaRPr lang="en-US"/>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10" name="Date Placeholder 7">
            <a:extLst>
              <a:ext uri="{FF2B5EF4-FFF2-40B4-BE49-F238E27FC236}">
                <a16:creationId xmlns:a16="http://schemas.microsoft.com/office/drawing/2014/main" id="{66BDA2F8-68CA-884C-ABFA-701B220381E1}"/>
              </a:ext>
            </a:extLst>
          </p:cNvPr>
          <p:cNvSpPr>
            <a:spLocks noGrp="1"/>
          </p:cNvSpPr>
          <p:nvPr>
            <p:ph type="dt" sz="half" idx="10"/>
          </p:nvPr>
        </p:nvSpPr>
        <p:spPr>
          <a:xfrm>
            <a:off x="8442793" y="6253150"/>
            <a:ext cx="2753746" cy="323968"/>
          </a:xfrm>
        </p:spPr>
        <p:txBody>
          <a:bodyPr/>
          <a:lstStyle>
            <a:lvl1pPr>
              <a:defRPr>
                <a:solidFill>
                  <a:schemeClr val="tx1"/>
                </a:solidFill>
              </a:defRPr>
            </a:lvl1pPr>
          </a:lstStyle>
          <a:p>
            <a:r>
              <a:rPr lang="en-US"/>
              <a:t>19/05/2021</a:t>
            </a:r>
            <a:endParaRPr lang="en-LV"/>
          </a:p>
        </p:txBody>
      </p:sp>
      <p:sp>
        <p:nvSpPr>
          <p:cNvPr id="11" name="Footer Placeholder 8">
            <a:extLst>
              <a:ext uri="{FF2B5EF4-FFF2-40B4-BE49-F238E27FC236}">
                <a16:creationId xmlns:a16="http://schemas.microsoft.com/office/drawing/2014/main" id="{87AF38B6-BEDD-6D41-BB12-8A98E128AEBC}"/>
              </a:ext>
            </a:extLst>
          </p:cNvPr>
          <p:cNvSpPr>
            <a:spLocks noGrp="1"/>
          </p:cNvSpPr>
          <p:nvPr>
            <p:ph type="ftr" sz="quarter" idx="11"/>
          </p:nvPr>
        </p:nvSpPr>
        <p:spPr>
          <a:xfrm>
            <a:off x="995461" y="6236208"/>
            <a:ext cx="5901189" cy="320040"/>
          </a:xfrm>
        </p:spPr>
        <p:txBody>
          <a:bodyPr/>
          <a:lstStyle>
            <a:lvl1pPr>
              <a:defRPr>
                <a:solidFill>
                  <a:schemeClr val="tx1">
                    <a:alpha val="70000"/>
                  </a:schemeClr>
                </a:solidFill>
              </a:defRPr>
            </a:lvl1pPr>
          </a:lstStyle>
          <a:p>
            <a:r>
              <a:rPr lang="en-GB"/>
              <a:t>Sabiedrības integrācijas fonds</a:t>
            </a:r>
            <a:endParaRPr lang="en-LV"/>
          </a:p>
        </p:txBody>
      </p:sp>
    </p:spTree>
    <p:extLst>
      <p:ext uri="{BB962C8B-B14F-4D97-AF65-F5344CB8AC3E}">
        <p14:creationId xmlns:p14="http://schemas.microsoft.com/office/powerpoint/2010/main" val="1360105485"/>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95461" y="1741489"/>
            <a:ext cx="4589793" cy="1508337"/>
          </a:xfrm>
          <a:noFill/>
          <a:ln>
            <a:noFill/>
          </a:ln>
        </p:spPr>
        <p:txBody>
          <a:bodyPr>
            <a:normAutofit/>
          </a:bodyPr>
          <a:lstStyle>
            <a:lvl1pPr algn="l">
              <a:defRPr lang="en-US" sz="4000" b="0" cap="none" spc="0" dirty="0">
                <a:solidFill>
                  <a:schemeClr val="bg1"/>
                </a:solidFill>
              </a:defRPr>
            </a:lvl1pPr>
          </a:lstStyle>
          <a:p>
            <a:r>
              <a:rPr lang="en-GB"/>
              <a:t>Click to edit master title style</a:t>
            </a:r>
            <a:endParaRPr lang="en-US"/>
          </a:p>
        </p:txBody>
      </p:sp>
      <p:sp>
        <p:nvSpPr>
          <p:cNvPr id="3" name="Content Placeholder 2"/>
          <p:cNvSpPr>
            <a:spLocks noGrp="1"/>
          </p:cNvSpPr>
          <p:nvPr>
            <p:ph sz="half" idx="1"/>
          </p:nvPr>
        </p:nvSpPr>
        <p:spPr>
          <a:xfrm>
            <a:off x="995461" y="3429000"/>
            <a:ext cx="4589793" cy="2311026"/>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932634" y="1741489"/>
            <a:ext cx="4270247" cy="3998537"/>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Date Placeholder 7"/>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9" name="Footer Placeholder 8"/>
          <p:cNvSpPr>
            <a:spLocks noGrp="1"/>
          </p:cNvSpPr>
          <p:nvPr>
            <p:ph type="ftr" sz="quarter" idx="11"/>
          </p:nvPr>
        </p:nvSpPr>
        <p:spPr>
          <a:xfrm>
            <a:off x="995461" y="6236208"/>
            <a:ext cx="5901189" cy="320040"/>
          </a:xfrm>
        </p:spPr>
        <p:txBody>
          <a:bodyPr/>
          <a:lstStyle>
            <a:lvl1pPr>
              <a:defRPr>
                <a:solidFill>
                  <a:schemeClr val="bg1">
                    <a:alpha val="70000"/>
                  </a:schemeClr>
                </a:solidFill>
              </a:defRPr>
            </a:lvl1pPr>
          </a:lstStyle>
          <a:p>
            <a:r>
              <a:rPr lang="en-GB"/>
              <a:t>Sabiedrības integrācijas fonds</a:t>
            </a:r>
            <a:endParaRPr lang="en-LV"/>
          </a:p>
        </p:txBody>
      </p:sp>
      <p:sp>
        <p:nvSpPr>
          <p:cNvPr id="10" name="Slide Number Placeholder 9"/>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Tree>
    <p:extLst>
      <p:ext uri="{BB962C8B-B14F-4D97-AF65-F5344CB8AC3E}">
        <p14:creationId xmlns:p14="http://schemas.microsoft.com/office/powerpoint/2010/main" val="3189815384"/>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95461" y="1837945"/>
            <a:ext cx="4858223"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995461" y="2667762"/>
            <a:ext cx="4858223" cy="3564492"/>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Content Placeholder 5"/>
          <p:cNvSpPr>
            <a:spLocks noGrp="1"/>
          </p:cNvSpPr>
          <p:nvPr>
            <p:ph sz="quarter" idx="4"/>
          </p:nvPr>
        </p:nvSpPr>
        <p:spPr>
          <a:xfrm>
            <a:off x="6338316" y="2667762"/>
            <a:ext cx="4858222" cy="3564492"/>
          </a:xfrm>
        </p:spPr>
        <p:txBody>
          <a:bodyPr anchor="ct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1" name="Text Placeholder 4"/>
          <p:cNvSpPr>
            <a:spLocks noGrp="1"/>
          </p:cNvSpPr>
          <p:nvPr>
            <p:ph type="body" sz="quarter" idx="13"/>
          </p:nvPr>
        </p:nvSpPr>
        <p:spPr>
          <a:xfrm>
            <a:off x="6338315" y="1837945"/>
            <a:ext cx="4877369"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Date Placeholder 7">
            <a:extLst>
              <a:ext uri="{FF2B5EF4-FFF2-40B4-BE49-F238E27FC236}">
                <a16:creationId xmlns:a16="http://schemas.microsoft.com/office/drawing/2014/main" id="{ACD9B235-5029-2E41-A4EE-C3C380E25A07}"/>
              </a:ext>
            </a:extLst>
          </p:cNvPr>
          <p:cNvSpPr>
            <a:spLocks noGrp="1"/>
          </p:cNvSpPr>
          <p:nvPr>
            <p:ph type="dt" sz="half" idx="10"/>
          </p:nvPr>
        </p:nvSpPr>
        <p:spPr>
          <a:xfrm>
            <a:off x="7893286" y="6253150"/>
            <a:ext cx="2753746" cy="323968"/>
          </a:xfrm>
        </p:spPr>
        <p:txBody>
          <a:bodyPr/>
          <a:lstStyle>
            <a:lvl1pPr>
              <a:defRPr>
                <a:solidFill>
                  <a:schemeClr val="bg1"/>
                </a:solidFill>
              </a:defRPr>
            </a:lvl1pPr>
          </a:lstStyle>
          <a:p>
            <a:r>
              <a:rPr lang="en-US"/>
              <a:t>19/05/2021</a:t>
            </a:r>
            <a:endParaRPr lang="en-LV"/>
          </a:p>
        </p:txBody>
      </p:sp>
      <p:sp>
        <p:nvSpPr>
          <p:cNvPr id="13" name="Footer Placeholder 8">
            <a:extLst>
              <a:ext uri="{FF2B5EF4-FFF2-40B4-BE49-F238E27FC236}">
                <a16:creationId xmlns:a16="http://schemas.microsoft.com/office/drawing/2014/main" id="{3C888BBC-97FE-DD45-B5ED-7D101B121582}"/>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14" name="Slide Number Placeholder 9">
            <a:extLst>
              <a:ext uri="{FF2B5EF4-FFF2-40B4-BE49-F238E27FC236}">
                <a16:creationId xmlns:a16="http://schemas.microsoft.com/office/drawing/2014/main" id="{62D8F44E-A7A8-CF42-9027-39FF59A8450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15" name="Title 1">
            <a:extLst>
              <a:ext uri="{FF2B5EF4-FFF2-40B4-BE49-F238E27FC236}">
                <a16:creationId xmlns:a16="http://schemas.microsoft.com/office/drawing/2014/main" id="{EC64A75B-0A34-AD44-8B0B-C9E27D14E208}"/>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a:t>Click to edit master title style</a:t>
            </a:r>
            <a:endParaRPr lang="en-US"/>
          </a:p>
        </p:txBody>
      </p:sp>
    </p:spTree>
    <p:extLst>
      <p:ext uri="{BB962C8B-B14F-4D97-AF65-F5344CB8AC3E}">
        <p14:creationId xmlns:p14="http://schemas.microsoft.com/office/powerpoint/2010/main" val="17807578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a:t>Click to edit master title style</a:t>
            </a:r>
            <a:endParaRPr lang="en-US"/>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10" name="Content Placeholder 2">
            <a:extLst>
              <a:ext uri="{FF2B5EF4-FFF2-40B4-BE49-F238E27FC236}">
                <a16:creationId xmlns:a16="http://schemas.microsoft.com/office/drawing/2014/main" id="{CBF62E3C-3705-A34B-B385-9D525B60D487}"/>
              </a:ext>
            </a:extLst>
          </p:cNvPr>
          <p:cNvSpPr>
            <a:spLocks noGrp="1"/>
          </p:cNvSpPr>
          <p:nvPr>
            <p:ph idx="1"/>
          </p:nvPr>
        </p:nvSpPr>
        <p:spPr>
          <a:xfrm>
            <a:off x="995461" y="1558977"/>
            <a:ext cx="10201078" cy="4673277"/>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3358835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a:t>Click to edit master title style</a:t>
            </a:r>
            <a:endParaRPr lang="en-US"/>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11" name="Content Placeholder 2">
            <a:extLst>
              <a:ext uri="{FF2B5EF4-FFF2-40B4-BE49-F238E27FC236}">
                <a16:creationId xmlns:a16="http://schemas.microsoft.com/office/drawing/2014/main" id="{887015FF-869F-4600-8F52-832E1390C2BD}"/>
              </a:ext>
            </a:extLst>
          </p:cNvPr>
          <p:cNvSpPr>
            <a:spLocks noGrp="1"/>
          </p:cNvSpPr>
          <p:nvPr>
            <p:ph sz="half" idx="16"/>
          </p:nvPr>
        </p:nvSpPr>
        <p:spPr>
          <a:xfrm>
            <a:off x="830833" y="3892044"/>
            <a:ext cx="2968809"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2" name="Picture Placeholder 2">
            <a:extLst>
              <a:ext uri="{FF2B5EF4-FFF2-40B4-BE49-F238E27FC236}">
                <a16:creationId xmlns:a16="http://schemas.microsoft.com/office/drawing/2014/main" id="{DD81DD49-27B1-4A63-9CB6-D56BCBD3106A}"/>
              </a:ext>
            </a:extLst>
          </p:cNvPr>
          <p:cNvSpPr>
            <a:spLocks noGrp="1"/>
          </p:cNvSpPr>
          <p:nvPr>
            <p:ph type="pic" sz="quarter" idx="14"/>
          </p:nvPr>
        </p:nvSpPr>
        <p:spPr>
          <a:xfrm>
            <a:off x="830834" y="1737796"/>
            <a:ext cx="2968809" cy="2024063"/>
          </a:xfrm>
        </p:spPr>
        <p:txBody>
          <a:bodyPr/>
          <a:lstStyle/>
          <a:p>
            <a:endParaRPr lang="lv-LV"/>
          </a:p>
        </p:txBody>
      </p:sp>
      <p:sp>
        <p:nvSpPr>
          <p:cNvPr id="13" name="Picture Placeholder 2">
            <a:extLst>
              <a:ext uri="{FF2B5EF4-FFF2-40B4-BE49-F238E27FC236}">
                <a16:creationId xmlns:a16="http://schemas.microsoft.com/office/drawing/2014/main" id="{433C8A15-231C-4FED-B9EE-82932FCFDC2C}"/>
              </a:ext>
            </a:extLst>
          </p:cNvPr>
          <p:cNvSpPr>
            <a:spLocks noGrp="1"/>
          </p:cNvSpPr>
          <p:nvPr>
            <p:ph type="pic" sz="quarter" idx="17"/>
          </p:nvPr>
        </p:nvSpPr>
        <p:spPr>
          <a:xfrm>
            <a:off x="3946055" y="1737796"/>
            <a:ext cx="2968809" cy="2024063"/>
          </a:xfrm>
        </p:spPr>
        <p:txBody>
          <a:bodyPr/>
          <a:lstStyle/>
          <a:p>
            <a:endParaRPr lang="lv-LV"/>
          </a:p>
        </p:txBody>
      </p:sp>
      <p:sp>
        <p:nvSpPr>
          <p:cNvPr id="14" name="Content Placeholder 2">
            <a:extLst>
              <a:ext uri="{FF2B5EF4-FFF2-40B4-BE49-F238E27FC236}">
                <a16:creationId xmlns:a16="http://schemas.microsoft.com/office/drawing/2014/main" id="{CBD402ED-CEB8-496A-AF82-89566D414185}"/>
              </a:ext>
            </a:extLst>
          </p:cNvPr>
          <p:cNvSpPr>
            <a:spLocks noGrp="1"/>
          </p:cNvSpPr>
          <p:nvPr>
            <p:ph sz="half" idx="18"/>
          </p:nvPr>
        </p:nvSpPr>
        <p:spPr>
          <a:xfrm>
            <a:off x="3952042" y="3892043"/>
            <a:ext cx="2968809"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5" name="Picture Placeholder 2">
            <a:extLst>
              <a:ext uri="{FF2B5EF4-FFF2-40B4-BE49-F238E27FC236}">
                <a16:creationId xmlns:a16="http://schemas.microsoft.com/office/drawing/2014/main" id="{4129729C-CE30-4BC7-A196-FE415BDB7CFD}"/>
              </a:ext>
            </a:extLst>
          </p:cNvPr>
          <p:cNvSpPr>
            <a:spLocks noGrp="1"/>
          </p:cNvSpPr>
          <p:nvPr>
            <p:ph type="pic" sz="quarter" idx="19"/>
          </p:nvPr>
        </p:nvSpPr>
        <p:spPr>
          <a:xfrm>
            <a:off x="7067264" y="1737796"/>
            <a:ext cx="2968809" cy="2024063"/>
          </a:xfrm>
        </p:spPr>
        <p:txBody>
          <a:bodyPr/>
          <a:lstStyle/>
          <a:p>
            <a:endParaRPr lang="lv-LV"/>
          </a:p>
        </p:txBody>
      </p:sp>
      <p:sp>
        <p:nvSpPr>
          <p:cNvPr id="16" name="Content Placeholder 2">
            <a:extLst>
              <a:ext uri="{FF2B5EF4-FFF2-40B4-BE49-F238E27FC236}">
                <a16:creationId xmlns:a16="http://schemas.microsoft.com/office/drawing/2014/main" id="{41A99AED-89DE-49AF-90A6-FF0F71124F6B}"/>
              </a:ext>
            </a:extLst>
          </p:cNvPr>
          <p:cNvSpPr>
            <a:spLocks noGrp="1"/>
          </p:cNvSpPr>
          <p:nvPr>
            <p:ph sz="half" idx="20"/>
          </p:nvPr>
        </p:nvSpPr>
        <p:spPr>
          <a:xfrm>
            <a:off x="7073251" y="3892042"/>
            <a:ext cx="2968809"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192377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2A4BF121-2723-4D35-ADA9-215CD054C4BC}" type="datetimeFigureOut">
              <a:rPr lang="en-US" dirty="0"/>
              <a:t>10/13/2025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2278871902"/>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a:t>Click to edit master title style</a:t>
            </a:r>
            <a:endParaRPr lang="en-US"/>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11" name="Content Placeholder 2">
            <a:extLst>
              <a:ext uri="{FF2B5EF4-FFF2-40B4-BE49-F238E27FC236}">
                <a16:creationId xmlns:a16="http://schemas.microsoft.com/office/drawing/2014/main" id="{887015FF-869F-4600-8F52-832E1390C2BD}"/>
              </a:ext>
            </a:extLst>
          </p:cNvPr>
          <p:cNvSpPr>
            <a:spLocks noGrp="1"/>
          </p:cNvSpPr>
          <p:nvPr>
            <p:ph sz="half" idx="16"/>
          </p:nvPr>
        </p:nvSpPr>
        <p:spPr>
          <a:xfrm>
            <a:off x="830834" y="3892044"/>
            <a:ext cx="2480537"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2" name="Picture Placeholder 2">
            <a:extLst>
              <a:ext uri="{FF2B5EF4-FFF2-40B4-BE49-F238E27FC236}">
                <a16:creationId xmlns:a16="http://schemas.microsoft.com/office/drawing/2014/main" id="{DD81DD49-27B1-4A63-9CB6-D56BCBD3106A}"/>
              </a:ext>
            </a:extLst>
          </p:cNvPr>
          <p:cNvSpPr>
            <a:spLocks noGrp="1"/>
          </p:cNvSpPr>
          <p:nvPr>
            <p:ph type="pic" sz="quarter" idx="14"/>
          </p:nvPr>
        </p:nvSpPr>
        <p:spPr>
          <a:xfrm>
            <a:off x="830834" y="1737796"/>
            <a:ext cx="2480537" cy="2024063"/>
          </a:xfrm>
        </p:spPr>
        <p:txBody>
          <a:bodyPr/>
          <a:lstStyle/>
          <a:p>
            <a:endParaRPr lang="lv-LV"/>
          </a:p>
        </p:txBody>
      </p:sp>
      <p:sp>
        <p:nvSpPr>
          <p:cNvPr id="22" name="Content Placeholder 2">
            <a:extLst>
              <a:ext uri="{FF2B5EF4-FFF2-40B4-BE49-F238E27FC236}">
                <a16:creationId xmlns:a16="http://schemas.microsoft.com/office/drawing/2014/main" id="{EE83AB42-E572-4C69-A400-1F03808C4898}"/>
              </a:ext>
            </a:extLst>
          </p:cNvPr>
          <p:cNvSpPr>
            <a:spLocks noGrp="1"/>
          </p:cNvSpPr>
          <p:nvPr>
            <p:ph sz="half" idx="17"/>
          </p:nvPr>
        </p:nvSpPr>
        <p:spPr>
          <a:xfrm>
            <a:off x="3456373" y="3892044"/>
            <a:ext cx="2480537"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3" name="Picture Placeholder 2">
            <a:extLst>
              <a:ext uri="{FF2B5EF4-FFF2-40B4-BE49-F238E27FC236}">
                <a16:creationId xmlns:a16="http://schemas.microsoft.com/office/drawing/2014/main" id="{8AF1556D-7A4D-40BF-A604-2259BF22169C}"/>
              </a:ext>
            </a:extLst>
          </p:cNvPr>
          <p:cNvSpPr>
            <a:spLocks noGrp="1"/>
          </p:cNvSpPr>
          <p:nvPr>
            <p:ph type="pic" sz="quarter" idx="18"/>
          </p:nvPr>
        </p:nvSpPr>
        <p:spPr>
          <a:xfrm>
            <a:off x="3456373" y="1737796"/>
            <a:ext cx="2480537" cy="2024063"/>
          </a:xfrm>
        </p:spPr>
        <p:txBody>
          <a:bodyPr/>
          <a:lstStyle/>
          <a:p>
            <a:endParaRPr lang="lv-LV"/>
          </a:p>
        </p:txBody>
      </p:sp>
      <p:sp>
        <p:nvSpPr>
          <p:cNvPr id="24" name="Content Placeholder 2">
            <a:extLst>
              <a:ext uri="{FF2B5EF4-FFF2-40B4-BE49-F238E27FC236}">
                <a16:creationId xmlns:a16="http://schemas.microsoft.com/office/drawing/2014/main" id="{22F6E2A9-48A6-41DD-BD08-2F718411438E}"/>
              </a:ext>
            </a:extLst>
          </p:cNvPr>
          <p:cNvSpPr>
            <a:spLocks noGrp="1"/>
          </p:cNvSpPr>
          <p:nvPr>
            <p:ph sz="half" idx="19"/>
          </p:nvPr>
        </p:nvSpPr>
        <p:spPr>
          <a:xfrm>
            <a:off x="6096000" y="3892044"/>
            <a:ext cx="2480537"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5" name="Picture Placeholder 2">
            <a:extLst>
              <a:ext uri="{FF2B5EF4-FFF2-40B4-BE49-F238E27FC236}">
                <a16:creationId xmlns:a16="http://schemas.microsoft.com/office/drawing/2014/main" id="{DD79050A-8E0E-4DC3-BE0E-BEC23B2369C1}"/>
              </a:ext>
            </a:extLst>
          </p:cNvPr>
          <p:cNvSpPr>
            <a:spLocks noGrp="1"/>
          </p:cNvSpPr>
          <p:nvPr>
            <p:ph type="pic" sz="quarter" idx="20"/>
          </p:nvPr>
        </p:nvSpPr>
        <p:spPr>
          <a:xfrm>
            <a:off x="6096000" y="1737796"/>
            <a:ext cx="2480537" cy="2024063"/>
          </a:xfrm>
        </p:spPr>
        <p:txBody>
          <a:bodyPr/>
          <a:lstStyle/>
          <a:p>
            <a:endParaRPr lang="lv-LV"/>
          </a:p>
        </p:txBody>
      </p:sp>
      <p:sp>
        <p:nvSpPr>
          <p:cNvPr id="26" name="Content Placeholder 2">
            <a:extLst>
              <a:ext uri="{FF2B5EF4-FFF2-40B4-BE49-F238E27FC236}">
                <a16:creationId xmlns:a16="http://schemas.microsoft.com/office/drawing/2014/main" id="{04109C6B-0CFC-4742-8915-3D2661C4A84B}"/>
              </a:ext>
            </a:extLst>
          </p:cNvPr>
          <p:cNvSpPr>
            <a:spLocks noGrp="1"/>
          </p:cNvSpPr>
          <p:nvPr>
            <p:ph sz="half" idx="21"/>
          </p:nvPr>
        </p:nvSpPr>
        <p:spPr>
          <a:xfrm>
            <a:off x="8735627" y="3891251"/>
            <a:ext cx="2480537"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7" name="Picture Placeholder 2">
            <a:extLst>
              <a:ext uri="{FF2B5EF4-FFF2-40B4-BE49-F238E27FC236}">
                <a16:creationId xmlns:a16="http://schemas.microsoft.com/office/drawing/2014/main" id="{38C9D323-C772-4444-97AD-0522C3B28634}"/>
              </a:ext>
            </a:extLst>
          </p:cNvPr>
          <p:cNvSpPr>
            <a:spLocks noGrp="1"/>
          </p:cNvSpPr>
          <p:nvPr>
            <p:ph type="pic" sz="quarter" idx="22"/>
          </p:nvPr>
        </p:nvSpPr>
        <p:spPr>
          <a:xfrm>
            <a:off x="8735627" y="1737003"/>
            <a:ext cx="2480537" cy="2024063"/>
          </a:xfrm>
        </p:spPr>
        <p:txBody>
          <a:bodyPr/>
          <a:lstStyle/>
          <a:p>
            <a:endParaRPr lang="lv-LV"/>
          </a:p>
        </p:txBody>
      </p:sp>
    </p:spTree>
    <p:extLst>
      <p:ext uri="{BB962C8B-B14F-4D97-AF65-F5344CB8AC3E}">
        <p14:creationId xmlns:p14="http://schemas.microsoft.com/office/powerpoint/2010/main" val="3977439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p:nvPr>
        </p:nvSpPr>
        <p:spPr>
          <a:xfrm>
            <a:off x="830834" y="435399"/>
            <a:ext cx="7983381" cy="1123578"/>
          </a:xfrm>
          <a:noFill/>
          <a:ln>
            <a:noFill/>
          </a:ln>
        </p:spPr>
        <p:txBody>
          <a:bodyPr>
            <a:normAutofit/>
          </a:bodyPr>
          <a:lstStyle>
            <a:lvl1pPr algn="l">
              <a:defRPr sz="4000" cap="none" spc="0">
                <a:solidFill>
                  <a:srgbClr val="7C9396"/>
                </a:solidFill>
              </a:defRPr>
            </a:lvl1pPr>
          </a:lstStyle>
          <a:p>
            <a:endParaRPr lang="en-US"/>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graphicFrame>
        <p:nvGraphicFramePr>
          <p:cNvPr id="14" name="Diagram 13">
            <a:extLst>
              <a:ext uri="{FF2B5EF4-FFF2-40B4-BE49-F238E27FC236}">
                <a16:creationId xmlns:a16="http://schemas.microsoft.com/office/drawing/2014/main" id="{C90EC000-7A60-4972-A495-03A72AC83974}"/>
              </a:ext>
            </a:extLst>
          </p:cNvPr>
          <p:cNvGraphicFramePr/>
          <p:nvPr userDrawn="1">
            <p:extLst>
              <p:ext uri="{D42A27DB-BD31-4B8C-83A1-F6EECF244321}">
                <p14:modId xmlns:p14="http://schemas.microsoft.com/office/powerpoint/2010/main" val="742998314"/>
              </p:ext>
            </p:extLst>
          </p:nvPr>
        </p:nvGraphicFramePr>
        <p:xfrm>
          <a:off x="830834" y="1766656"/>
          <a:ext cx="8428854" cy="43716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176319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a:t>Click to edit master title style</a:t>
            </a:r>
            <a:endParaRPr lang="en-US"/>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latin typeface="Verdana" panose="020B0604030504040204" pitchFamily="34" charset="0"/>
                <a:ea typeface="Verdana" panose="020B0604030504040204" pitchFamily="34" charset="0"/>
              </a:defRPr>
            </a:lvl1pPr>
          </a:lstStyle>
          <a:p>
            <a:r>
              <a:rPr lang="en-US"/>
              <a:t>19/05/2021</a:t>
            </a:r>
            <a:endParaRPr lang="en-LV"/>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latin typeface="Verdana" panose="020B0604030504040204" pitchFamily="34" charset="0"/>
                <a:ea typeface="Verdana" panose="020B0604030504040204" pitchFamily="34" charset="0"/>
              </a:defRPr>
            </a:lvl1pPr>
          </a:lstStyle>
          <a:p>
            <a:r>
              <a:rPr lang="en-GB" err="1"/>
              <a:t>Sabiedrības</a:t>
            </a:r>
            <a:r>
              <a:rPr lang="en-GB"/>
              <a:t> </a:t>
            </a:r>
            <a:r>
              <a:rPr lang="en-GB" err="1"/>
              <a:t>integrācijas</a:t>
            </a:r>
            <a:r>
              <a:rPr lang="en-GB"/>
              <a:t> fonds</a:t>
            </a:r>
            <a:endParaRPr lang="en-LV"/>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graphicFrame>
        <p:nvGraphicFramePr>
          <p:cNvPr id="4" name="Chart 3">
            <a:extLst>
              <a:ext uri="{FF2B5EF4-FFF2-40B4-BE49-F238E27FC236}">
                <a16:creationId xmlns:a16="http://schemas.microsoft.com/office/drawing/2014/main" id="{F12DFBDB-42C2-4C29-BEE7-5207B78657FF}"/>
              </a:ext>
            </a:extLst>
          </p:cNvPr>
          <p:cNvGraphicFramePr/>
          <p:nvPr userDrawn="1">
            <p:extLst>
              <p:ext uri="{D42A27DB-BD31-4B8C-83A1-F6EECF244321}">
                <p14:modId xmlns:p14="http://schemas.microsoft.com/office/powerpoint/2010/main" val="2030075125"/>
              </p:ext>
            </p:extLst>
          </p:nvPr>
        </p:nvGraphicFramePr>
        <p:xfrm>
          <a:off x="830834" y="1828799"/>
          <a:ext cx="8128000" cy="43283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684891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Date Placeholder 7">
            <a:extLst>
              <a:ext uri="{FF2B5EF4-FFF2-40B4-BE49-F238E27FC236}">
                <a16:creationId xmlns:a16="http://schemas.microsoft.com/office/drawing/2014/main" id="{DD102C64-A5AA-7E44-911C-6C378E41ADB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6" name="Footer Placeholder 8">
            <a:extLst>
              <a:ext uri="{FF2B5EF4-FFF2-40B4-BE49-F238E27FC236}">
                <a16:creationId xmlns:a16="http://schemas.microsoft.com/office/drawing/2014/main" id="{952CEEEC-0849-A74F-862D-87885C3F33B7}"/>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7" name="Slide Number Placeholder 9">
            <a:extLst>
              <a:ext uri="{FF2B5EF4-FFF2-40B4-BE49-F238E27FC236}">
                <a16:creationId xmlns:a16="http://schemas.microsoft.com/office/drawing/2014/main" id="{BE17A0F6-7085-0049-946A-1D393DA30084}"/>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graphicFrame>
        <p:nvGraphicFramePr>
          <p:cNvPr id="2" name="Diagram 1">
            <a:extLst>
              <a:ext uri="{FF2B5EF4-FFF2-40B4-BE49-F238E27FC236}">
                <a16:creationId xmlns:a16="http://schemas.microsoft.com/office/drawing/2014/main" id="{0F3A261D-1B91-4E90-963E-5D7968D07D24}"/>
              </a:ext>
            </a:extLst>
          </p:cNvPr>
          <p:cNvGraphicFramePr/>
          <p:nvPr userDrawn="1">
            <p:extLst>
              <p:ext uri="{D42A27DB-BD31-4B8C-83A1-F6EECF244321}">
                <p14:modId xmlns:p14="http://schemas.microsoft.com/office/powerpoint/2010/main" val="3853621260"/>
              </p:ext>
            </p:extLst>
          </p:nvPr>
        </p:nvGraphicFramePr>
        <p:xfrm>
          <a:off x="830834" y="1766656"/>
          <a:ext cx="8428854" cy="43716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a:extLst>
              <a:ext uri="{FF2B5EF4-FFF2-40B4-BE49-F238E27FC236}">
                <a16:creationId xmlns:a16="http://schemas.microsoft.com/office/drawing/2014/main" id="{CFABDB44-99AA-4F60-9A53-9C436983AE3D}"/>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a:t>Click to edit master title style</a:t>
            </a:r>
            <a:endParaRPr lang="en-US"/>
          </a:p>
        </p:txBody>
      </p:sp>
    </p:spTree>
    <p:extLst>
      <p:ext uri="{BB962C8B-B14F-4D97-AF65-F5344CB8AC3E}">
        <p14:creationId xmlns:p14="http://schemas.microsoft.com/office/powerpoint/2010/main" val="28409471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896650" y="1741488"/>
            <a:ext cx="4299889" cy="4311839"/>
          </a:xfrm>
        </p:spPr>
        <p:txBody>
          <a:bodyPr anchor="ctr">
            <a:normAutofit/>
          </a:bodyPr>
          <a:lstStyle>
            <a:lvl1pPr>
              <a:defRPr sz="1900">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2" name="Date Placeholder 7">
            <a:extLst>
              <a:ext uri="{FF2B5EF4-FFF2-40B4-BE49-F238E27FC236}">
                <a16:creationId xmlns:a16="http://schemas.microsoft.com/office/drawing/2014/main" id="{640FD51B-6B91-654A-8541-98E6AC9D81FA}"/>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13" name="Footer Placeholder 8">
            <a:extLst>
              <a:ext uri="{FF2B5EF4-FFF2-40B4-BE49-F238E27FC236}">
                <a16:creationId xmlns:a16="http://schemas.microsoft.com/office/drawing/2014/main" id="{2CBE8E68-4D8D-4A48-9F63-EC2E40253A4E}"/>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14" name="Slide Number Placeholder 9">
            <a:extLst>
              <a:ext uri="{FF2B5EF4-FFF2-40B4-BE49-F238E27FC236}">
                <a16:creationId xmlns:a16="http://schemas.microsoft.com/office/drawing/2014/main" id="{C04D9644-0770-FB40-980F-9F42B73ABCC5}"/>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16" name="Title 1">
            <a:extLst>
              <a:ext uri="{FF2B5EF4-FFF2-40B4-BE49-F238E27FC236}">
                <a16:creationId xmlns:a16="http://schemas.microsoft.com/office/drawing/2014/main" id="{B1BB2B5B-E398-EF41-AD67-3183F7DF4EF8}"/>
              </a:ext>
            </a:extLst>
          </p:cNvPr>
          <p:cNvSpPr>
            <a:spLocks noGrp="1"/>
          </p:cNvSpPr>
          <p:nvPr>
            <p:ph type="title" hasCustomPrompt="1"/>
          </p:nvPr>
        </p:nvSpPr>
        <p:spPr>
          <a:xfrm>
            <a:off x="995461" y="1741489"/>
            <a:ext cx="4589793" cy="1508337"/>
          </a:xfrm>
          <a:noFill/>
          <a:ln>
            <a:noFill/>
          </a:ln>
        </p:spPr>
        <p:txBody>
          <a:bodyPr>
            <a:normAutofit/>
          </a:bodyPr>
          <a:lstStyle>
            <a:lvl1pPr algn="l">
              <a:defRPr lang="en-US" sz="4000" b="0" cap="none" spc="0" dirty="0">
                <a:solidFill>
                  <a:schemeClr val="tx1"/>
                </a:solidFill>
              </a:defRPr>
            </a:lvl1pPr>
          </a:lstStyle>
          <a:p>
            <a:r>
              <a:rPr lang="en-GB"/>
              <a:t>Click to edit master title style</a:t>
            </a:r>
            <a:endParaRPr lang="en-US"/>
          </a:p>
        </p:txBody>
      </p:sp>
      <p:sp>
        <p:nvSpPr>
          <p:cNvPr id="17" name="Content Placeholder 2">
            <a:extLst>
              <a:ext uri="{FF2B5EF4-FFF2-40B4-BE49-F238E27FC236}">
                <a16:creationId xmlns:a16="http://schemas.microsoft.com/office/drawing/2014/main" id="{65D7D7CE-3BF8-384F-BB6C-1C03C17EB4AD}"/>
              </a:ext>
            </a:extLst>
          </p:cNvPr>
          <p:cNvSpPr>
            <a:spLocks noGrp="1"/>
          </p:cNvSpPr>
          <p:nvPr>
            <p:ph sz="half" idx="13"/>
          </p:nvPr>
        </p:nvSpPr>
        <p:spPr>
          <a:xfrm>
            <a:off x="995461" y="3249827"/>
            <a:ext cx="4589793" cy="2803500"/>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374868195"/>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C970CA9-6759-6747-AEBA-852105BB4E47}"/>
              </a:ext>
            </a:extLst>
          </p:cNvPr>
          <p:cNvSpPr>
            <a:spLocks noGrp="1"/>
          </p:cNvSpPr>
          <p:nvPr>
            <p:ph type="title" hasCustomPrompt="1"/>
          </p:nvPr>
        </p:nvSpPr>
        <p:spPr bwMode="blackWhite">
          <a:xfrm>
            <a:off x="6263924" y="2122910"/>
            <a:ext cx="4494998" cy="1134640"/>
          </a:xfrm>
          <a:noFill/>
          <a:ln>
            <a:noFill/>
          </a:ln>
        </p:spPr>
        <p:txBody>
          <a:bodyPr anchor="ctr" anchorCtr="1">
            <a:noAutofit/>
          </a:bodyPr>
          <a:lstStyle>
            <a:lvl1pPr algn="l">
              <a:defRPr sz="4000" cap="none" spc="0">
                <a:solidFill>
                  <a:srgbClr val="262626"/>
                </a:solidFill>
              </a:defRPr>
            </a:lvl1pPr>
          </a:lstStyle>
          <a:p>
            <a:r>
              <a:rPr lang="en-GB"/>
              <a:t>Click to edit master title style</a:t>
            </a:r>
            <a:endParaRPr lang="en-US"/>
          </a:p>
        </p:txBody>
      </p:sp>
      <p:sp>
        <p:nvSpPr>
          <p:cNvPr id="35" name="Date Placeholder 7">
            <a:extLst>
              <a:ext uri="{FF2B5EF4-FFF2-40B4-BE49-F238E27FC236}">
                <a16:creationId xmlns:a16="http://schemas.microsoft.com/office/drawing/2014/main" id="{8AA5B60E-79DE-1D4D-8BDF-E25FB4AA6C76}"/>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34" name="Content Placeholder 3">
            <a:extLst>
              <a:ext uri="{FF2B5EF4-FFF2-40B4-BE49-F238E27FC236}">
                <a16:creationId xmlns:a16="http://schemas.microsoft.com/office/drawing/2014/main" id="{374C0741-EB60-EB42-97CB-FBA35C862F1C}"/>
              </a:ext>
            </a:extLst>
          </p:cNvPr>
          <p:cNvSpPr>
            <a:spLocks noGrp="1"/>
          </p:cNvSpPr>
          <p:nvPr>
            <p:ph sz="half" idx="2"/>
          </p:nvPr>
        </p:nvSpPr>
        <p:spPr>
          <a:xfrm>
            <a:off x="6263924" y="3429000"/>
            <a:ext cx="4494998" cy="231102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6" name="Footer Placeholder 8">
            <a:extLst>
              <a:ext uri="{FF2B5EF4-FFF2-40B4-BE49-F238E27FC236}">
                <a16:creationId xmlns:a16="http://schemas.microsoft.com/office/drawing/2014/main" id="{C7CBA151-8940-3346-AAB3-40083FCDF02E}"/>
              </a:ext>
            </a:extLst>
          </p:cNvPr>
          <p:cNvSpPr>
            <a:spLocks noGrp="1"/>
          </p:cNvSpPr>
          <p:nvPr>
            <p:ph type="ftr" sz="quarter" idx="11"/>
          </p:nvPr>
        </p:nvSpPr>
        <p:spPr>
          <a:xfrm>
            <a:off x="995461" y="6236208"/>
            <a:ext cx="5901189" cy="320040"/>
          </a:xfrm>
        </p:spPr>
        <p:txBody>
          <a:bodyPr/>
          <a:lstStyle>
            <a:lvl1pPr>
              <a:defRPr>
                <a:solidFill>
                  <a:schemeClr val="bg1">
                    <a:alpha val="70000"/>
                  </a:schemeClr>
                </a:solidFill>
              </a:defRPr>
            </a:lvl1pPr>
          </a:lstStyle>
          <a:p>
            <a:r>
              <a:rPr lang="en-GB"/>
              <a:t>Sabiedrības integrācijas fonds</a:t>
            </a:r>
            <a:endParaRPr lang="en-LV"/>
          </a:p>
        </p:txBody>
      </p:sp>
      <p:sp>
        <p:nvSpPr>
          <p:cNvPr id="37" name="Slide Number Placeholder 9">
            <a:extLst>
              <a:ext uri="{FF2B5EF4-FFF2-40B4-BE49-F238E27FC236}">
                <a16:creationId xmlns:a16="http://schemas.microsoft.com/office/drawing/2014/main" id="{353F92AA-6765-584C-A786-F815B0FEFEE3}"/>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48" name="Picture Placeholder 47">
            <a:extLst>
              <a:ext uri="{FF2B5EF4-FFF2-40B4-BE49-F238E27FC236}">
                <a16:creationId xmlns:a16="http://schemas.microsoft.com/office/drawing/2014/main" id="{AFAA8A27-44FA-3040-9A53-BD2CEC86D55E}"/>
              </a:ext>
            </a:extLst>
          </p:cNvPr>
          <p:cNvSpPr>
            <a:spLocks noGrp="1"/>
          </p:cNvSpPr>
          <p:nvPr>
            <p:ph type="pic" sz="quarter" idx="14" hasCustomPrompt="1"/>
          </p:nvPr>
        </p:nvSpPr>
        <p:spPr>
          <a:xfrm>
            <a:off x="-1175" y="0"/>
            <a:ext cx="5094288" cy="6858000"/>
          </a:xfrm>
          <a:custGeom>
            <a:avLst/>
            <a:gdLst>
              <a:gd name="connsiteX0" fmla="*/ 0 w 5094288"/>
              <a:gd name="connsiteY0" fmla="*/ 0 h 6858000"/>
              <a:gd name="connsiteX1" fmla="*/ 4208009 w 5094288"/>
              <a:gd name="connsiteY1" fmla="*/ 0 h 6858000"/>
              <a:gd name="connsiteX2" fmla="*/ 4233034 w 5094288"/>
              <a:gd name="connsiteY2" fmla="*/ 43523 h 6858000"/>
              <a:gd name="connsiteX3" fmla="*/ 5094288 w 5094288"/>
              <a:gd name="connsiteY3" fmla="*/ 3444875 h 6858000"/>
              <a:gd name="connsiteX4" fmla="*/ 4233034 w 5094288"/>
              <a:gd name="connsiteY4" fmla="*/ 6846228 h 6858000"/>
              <a:gd name="connsiteX5" fmla="*/ 4226265 w 5094288"/>
              <a:gd name="connsiteY5" fmla="*/ 6858000 h 6858000"/>
              <a:gd name="connsiteX6" fmla="*/ 0 w 5094288"/>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94288" h="6858000">
                <a:moveTo>
                  <a:pt x="0" y="0"/>
                </a:moveTo>
                <a:lnTo>
                  <a:pt x="4208009" y="0"/>
                </a:lnTo>
                <a:lnTo>
                  <a:pt x="4233034" y="43523"/>
                </a:lnTo>
                <a:cubicBezTo>
                  <a:pt x="4782295" y="1054620"/>
                  <a:pt x="5094288" y="2213312"/>
                  <a:pt x="5094288" y="3444875"/>
                </a:cubicBezTo>
                <a:cubicBezTo>
                  <a:pt x="5094288" y="4676438"/>
                  <a:pt x="4782295" y="5835131"/>
                  <a:pt x="4233034" y="6846228"/>
                </a:cubicBezTo>
                <a:lnTo>
                  <a:pt x="4226265" y="6858000"/>
                </a:lnTo>
                <a:lnTo>
                  <a:pt x="0" y="6858000"/>
                </a:lnTo>
                <a:close/>
              </a:path>
            </a:pathLst>
          </a:custGeom>
          <a:pattFill prst="pct5">
            <a:fgClr>
              <a:srgbClr val="C00000"/>
            </a:fgClr>
            <a:bgClr>
              <a:srgbClr val="F2F4F4"/>
            </a:bgClr>
          </a:pattFill>
        </p:spPr>
        <p:txBody>
          <a:bodyPr wrap="square">
            <a:noAutofit/>
          </a:bodyPr>
          <a:lstStyle/>
          <a:p>
            <a:r>
              <a:rPr lang="en-LV"/>
              <a:t>v</a:t>
            </a:r>
          </a:p>
        </p:txBody>
      </p:sp>
    </p:spTree>
    <p:extLst>
      <p:ext uri="{BB962C8B-B14F-4D97-AF65-F5344CB8AC3E}">
        <p14:creationId xmlns:p14="http://schemas.microsoft.com/office/powerpoint/2010/main" val="32686700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6D0DAD6E-92D5-1148-AFC3-5C309EF8E1CD}"/>
              </a:ext>
            </a:extLst>
          </p:cNvPr>
          <p:cNvSpPr>
            <a:spLocks noGrp="1"/>
          </p:cNvSpPr>
          <p:nvPr>
            <p:ph type="title" hasCustomPrompt="1"/>
          </p:nvPr>
        </p:nvSpPr>
        <p:spPr>
          <a:xfrm>
            <a:off x="2231136" y="1184148"/>
            <a:ext cx="7729728" cy="1188720"/>
          </a:xfrm>
          <a:noFill/>
          <a:ln>
            <a:noFill/>
          </a:ln>
        </p:spPr>
        <p:txBody>
          <a:bodyPr>
            <a:noAutofit/>
          </a:bodyPr>
          <a:lstStyle>
            <a:lvl1pPr>
              <a:defRPr sz="4000" cap="none" spc="0">
                <a:solidFill>
                  <a:schemeClr val="bg1"/>
                </a:solidFill>
              </a:defRPr>
            </a:lvl1pPr>
          </a:lstStyle>
          <a:p>
            <a:r>
              <a:rPr lang="en-LV"/>
              <a:t>Paldies par uzmanību!</a:t>
            </a:r>
          </a:p>
        </p:txBody>
      </p:sp>
      <p:sp>
        <p:nvSpPr>
          <p:cNvPr id="4" name="Subtitle 2">
            <a:extLst>
              <a:ext uri="{FF2B5EF4-FFF2-40B4-BE49-F238E27FC236}">
                <a16:creationId xmlns:a16="http://schemas.microsoft.com/office/drawing/2014/main" id="{2C751D03-5378-E24A-BCDC-18818F065B41}"/>
              </a:ext>
            </a:extLst>
          </p:cNvPr>
          <p:cNvSpPr>
            <a:spLocks noGrp="1"/>
          </p:cNvSpPr>
          <p:nvPr>
            <p:ph type="subTitle" idx="1" hasCustomPrompt="1"/>
          </p:nvPr>
        </p:nvSpPr>
        <p:spPr>
          <a:xfrm>
            <a:off x="2231134" y="2642531"/>
            <a:ext cx="7729729" cy="1079161"/>
          </a:xfrm>
          <a:noFill/>
        </p:spPr>
        <p:txBody>
          <a:bodyPr>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Plašāk: www.sif.gov.lv</a:t>
            </a:r>
          </a:p>
          <a:p>
            <a:r>
              <a:rPr lang="lv-LV"/>
              <a:t>Seko mums: </a:t>
            </a:r>
          </a:p>
          <a:p>
            <a:r>
              <a:rPr lang="lv-LV"/>
              <a:t>         @SIFlv</a:t>
            </a:r>
          </a:p>
        </p:txBody>
      </p:sp>
      <p:pic>
        <p:nvPicPr>
          <p:cNvPr id="6" name="Picture 5" descr="Logo&#10;&#10;Description automatically generated">
            <a:extLst>
              <a:ext uri="{FF2B5EF4-FFF2-40B4-BE49-F238E27FC236}">
                <a16:creationId xmlns:a16="http://schemas.microsoft.com/office/drawing/2014/main" id="{9B99B41B-1510-4BBE-8DA4-BD052FEA4AC4}"/>
              </a:ext>
            </a:extLst>
          </p:cNvPr>
          <p:cNvPicPr>
            <a:picLocks noChangeAspect="1"/>
          </p:cNvPicPr>
          <p:nvPr userDrawn="1"/>
        </p:nvPicPr>
        <p:blipFill>
          <a:blip r:embed="rId3"/>
          <a:stretch>
            <a:fillRect/>
          </a:stretch>
        </p:blipFill>
        <p:spPr>
          <a:xfrm>
            <a:off x="5587753" y="3465717"/>
            <a:ext cx="484572" cy="484572"/>
          </a:xfrm>
          <a:prstGeom prst="rect">
            <a:avLst/>
          </a:prstGeom>
        </p:spPr>
      </p:pic>
      <p:pic>
        <p:nvPicPr>
          <p:cNvPr id="8" name="Picture 7" descr="Icon&#10;&#10;Description automatically generated">
            <a:extLst>
              <a:ext uri="{FF2B5EF4-FFF2-40B4-BE49-F238E27FC236}">
                <a16:creationId xmlns:a16="http://schemas.microsoft.com/office/drawing/2014/main" id="{DE2F421B-1D7A-48F6-B57B-4E261DB14C30}"/>
              </a:ext>
            </a:extLst>
          </p:cNvPr>
          <p:cNvPicPr>
            <a:picLocks noChangeAspect="1"/>
          </p:cNvPicPr>
          <p:nvPr userDrawn="1"/>
        </p:nvPicPr>
        <p:blipFill>
          <a:blip r:embed="rId4"/>
          <a:stretch>
            <a:fillRect/>
          </a:stretch>
        </p:blipFill>
        <p:spPr>
          <a:xfrm>
            <a:off x="5182336" y="3452028"/>
            <a:ext cx="511949" cy="511949"/>
          </a:xfrm>
          <a:prstGeom prst="rect">
            <a:avLst/>
          </a:prstGeom>
        </p:spPr>
      </p:pic>
    </p:spTree>
    <p:extLst>
      <p:ext uri="{BB962C8B-B14F-4D97-AF65-F5344CB8AC3E}">
        <p14:creationId xmlns:p14="http://schemas.microsoft.com/office/powerpoint/2010/main" val="33340596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6D0DAD6E-92D5-1148-AFC3-5C309EF8E1CD}"/>
              </a:ext>
            </a:extLst>
          </p:cNvPr>
          <p:cNvSpPr>
            <a:spLocks noGrp="1"/>
          </p:cNvSpPr>
          <p:nvPr>
            <p:ph type="title" hasCustomPrompt="1"/>
          </p:nvPr>
        </p:nvSpPr>
        <p:spPr>
          <a:xfrm>
            <a:off x="2231136" y="1184148"/>
            <a:ext cx="7729728" cy="1188720"/>
          </a:xfrm>
          <a:noFill/>
          <a:ln>
            <a:noFill/>
          </a:ln>
        </p:spPr>
        <p:txBody>
          <a:bodyPr>
            <a:noAutofit/>
          </a:bodyPr>
          <a:lstStyle>
            <a:lvl1pPr>
              <a:defRPr sz="4000" cap="none" spc="0">
                <a:solidFill>
                  <a:schemeClr val="bg1"/>
                </a:solidFill>
              </a:defRPr>
            </a:lvl1pPr>
          </a:lstStyle>
          <a:p>
            <a:r>
              <a:rPr lang="en-GB"/>
              <a:t>Click to edit master title style</a:t>
            </a:r>
            <a:endParaRPr lang="en-LV"/>
          </a:p>
        </p:txBody>
      </p:sp>
      <p:sp>
        <p:nvSpPr>
          <p:cNvPr id="4" name="Subtitle 2">
            <a:extLst>
              <a:ext uri="{FF2B5EF4-FFF2-40B4-BE49-F238E27FC236}">
                <a16:creationId xmlns:a16="http://schemas.microsoft.com/office/drawing/2014/main" id="{2C751D03-5378-E24A-BCDC-18818F065B41}"/>
              </a:ext>
            </a:extLst>
          </p:cNvPr>
          <p:cNvSpPr>
            <a:spLocks noGrp="1"/>
          </p:cNvSpPr>
          <p:nvPr>
            <p:ph type="subTitle" idx="1"/>
          </p:nvPr>
        </p:nvSpPr>
        <p:spPr>
          <a:xfrm>
            <a:off x="2231134" y="2642531"/>
            <a:ext cx="7729729" cy="1079161"/>
          </a:xfrm>
          <a:noFill/>
        </p:spPr>
        <p:txBody>
          <a:bodyPr>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185736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Content with Captio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44F6A5D-35A4-45F7-9ABD-AEFCA18F5F6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101CCF6C-0016-485F-B181-3437B5A32D34}"/>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fld id="{882DA2E3-AA58-4FA8-94BF-0A3303AAB2B2}" type="slidenum">
              <a:rPr lang="en-US" altLang="lv-LV"/>
              <a:pPr/>
              <a:t>‹#›</a:t>
            </a:fld>
            <a:endParaRPr lang="en-US" altLang="lv-LV"/>
          </a:p>
        </p:txBody>
      </p:sp>
    </p:spTree>
    <p:extLst>
      <p:ext uri="{BB962C8B-B14F-4D97-AF65-F5344CB8AC3E}">
        <p14:creationId xmlns:p14="http://schemas.microsoft.com/office/powerpoint/2010/main" val="1099922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C54F54BA-4BC6-480F-839C-951A49B248A9}" type="datetimeFigureOut">
              <a:rPr lang="en-US" dirty="0"/>
              <a:t>10/13/2025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17097991"/>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0F9DD0EA-4726-4440-BF9D-E88296FC3068}" type="datetimeFigureOut">
              <a:rPr lang="en-US" dirty="0"/>
              <a:t>10/13/2025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254305783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1600" b="1"/>
            </a:lvl2pPr>
            <a:lvl3pPr marL="914400" indent="0">
              <a:buNone/>
              <a:defRPr sz="16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1600" b="1"/>
            </a:lvl2pPr>
            <a:lvl3pPr marL="914400" indent="0">
              <a:buNone/>
              <a:defRPr sz="16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19CAD10D-99D1-46B2-A85A-C16850FCF8CF}" type="datetimeFigureOut">
              <a:rPr lang="en-US" dirty="0"/>
              <a:t>10/13/2025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r>
              <a:rPr lang="en-US"/>
              <a:t>
              </a:t>
            </a:r>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105863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48C67E51-34D6-4E3D-8F41-CC63EA446EDD}" type="datetimeFigureOut">
              <a:rPr lang="en-US" dirty="0"/>
              <a:t>10/13/2025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r>
              <a:rPr lang="en-US"/>
              <a:t>
              </a:t>
            </a:r>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2091975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8D49E550-CE3F-497F-B953-7DE0932F91C0}" type="datetimeFigureOut">
              <a:rPr lang="en-US" dirty="0"/>
              <a:t>10/13/2025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r>
              <a:rPr lang="en-US"/>
              <a:t>
              </a:t>
            </a:r>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739462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217A0BF4-BAA0-4539-95F2-9C4277F97478}" type="datetimeFigureOut">
              <a:rPr lang="en-US" dirty="0"/>
              <a:t>10/13/2025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351027663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05F473-761A-4002-AF70-9FF878D0139E}"/>
              </a:ext>
            </a:extLst>
          </p:cNvPr>
          <p:cNvSpPr>
            <a:spLocks noGrp="1" noChangeAspect="1"/>
          </p:cNvSpPr>
          <p:nvPr>
            <p:ph type="pic" idx="1"/>
          </p:nvPr>
        </p:nvSpPr>
        <p:spPr>
          <a:xfrm>
            <a:off x="5183188" y="1066800"/>
            <a:ext cx="6172200" cy="479425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2E9884E-D945-496C-84BE-49C61F78F9EC}" type="datetimeFigureOut">
              <a:rPr lang="en-US" dirty="0"/>
              <a:t>10/13/2025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1766776262"/>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fld id="{CD438618-DEE5-47CF-A8B2-A9E090D503CD}" type="datetimeFigureOut">
              <a:rPr lang="en-US" dirty="0"/>
              <a:t>10/13/2025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r>
              <a:rPr lang="en-US"/>
              <a:t>
              </a:t>
            </a:r>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E30AF5A0-43BB-4336-8627-9123B9144D80}" type="slidenum">
              <a:rPr lang="en-US" dirty="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8970957"/>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hf hdr="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guide id="8" orient="horz" pos="45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r>
              <a:rPr lang="en-US"/>
              <a:t>19/05/2021</a:t>
            </a:r>
            <a:endParaRPr lang="en-LV"/>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en-GB"/>
              <a:t>Sabiedrības integrācijas fonds</a:t>
            </a:r>
            <a:endParaRPr lang="en-LV"/>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C19BB808-219E-9441-9CD5-6E582F9AE2E3}" type="slidenum">
              <a:rPr lang="en-LV" smtClean="0"/>
              <a:t>‹#›</a:t>
            </a:fld>
            <a:endParaRPr lang="en-LV"/>
          </a:p>
        </p:txBody>
      </p:sp>
    </p:spTree>
    <p:extLst>
      <p:ext uri="{BB962C8B-B14F-4D97-AF65-F5344CB8AC3E}">
        <p14:creationId xmlns:p14="http://schemas.microsoft.com/office/powerpoint/2010/main" val="11811734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hf hdr="0"/>
  <p:txStyles>
    <p:titleStyle>
      <a:lvl1pPr algn="ctr" defTabSz="914400" rtl="0" eaLnBrk="1" latinLnBrk="0" hangingPunct="1">
        <a:lnSpc>
          <a:spcPct val="90000"/>
        </a:lnSpc>
        <a:spcBef>
          <a:spcPct val="0"/>
        </a:spcBef>
        <a:buNone/>
        <a:defRPr sz="2800" kern="1200" cap="all" spc="200" baseline="0">
          <a:solidFill>
            <a:srgbClr val="262626"/>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Verdana" panose="020B0604030504040204" pitchFamily="34" charset="0"/>
          <a:ea typeface="Verdana" panose="020B0604030504040204" pitchFamily="34" charset="0"/>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Layout" Target="../slideLayouts/slideLayout16.xml"/><Relationship Id="rId5" Type="http://schemas.openxmlformats.org/officeDocument/2006/relationships/hyperlink" Target="mailto:pasts@sif.gov.lv" TargetMode="External"/><Relationship Id="rId4" Type="http://schemas.openxmlformats.org/officeDocument/2006/relationships/hyperlink" Target="https://www.sif.gov.lv/lv/map-merka-finansejuma-izlietojuma-parvaldibas-platforma"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5.xml.rels><?xml version="1.0" encoding="UTF-8" standalone="yes"?>
<Relationships xmlns="http://schemas.openxmlformats.org/package/2006/relationships"><Relationship Id="rId3" Type="http://schemas.openxmlformats.org/officeDocument/2006/relationships/hyperlink" Target="mailto:egita.sudakova@sif.gov.lv" TargetMode="External"/><Relationship Id="rId2" Type="http://schemas.openxmlformats.org/officeDocument/2006/relationships/notesSlide" Target="../notesSlides/notesSlide3.xml"/><Relationship Id="rId1" Type="http://schemas.openxmlformats.org/officeDocument/2006/relationships/slideLayout" Target="../slideLayouts/slideLayout26.xml"/><Relationship Id="rId4" Type="http://schemas.openxmlformats.org/officeDocument/2006/relationships/hyperlink" Target="mailto:ance.indriksone@sif.gov.lv"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8B0EFC6-5A9E-B54C-ABB4-A013046ACD30}"/>
              </a:ext>
            </a:extLst>
          </p:cNvPr>
          <p:cNvSpPr>
            <a:spLocks noGrp="1"/>
          </p:cNvSpPr>
          <p:nvPr>
            <p:ph type="subTitle" idx="1"/>
          </p:nvPr>
        </p:nvSpPr>
        <p:spPr>
          <a:xfrm>
            <a:off x="777231" y="5486400"/>
            <a:ext cx="8207652" cy="928734"/>
          </a:xfrm>
        </p:spPr>
        <p:txBody>
          <a:bodyPr>
            <a:normAutofit fontScale="92500" lnSpcReduction="10000"/>
          </a:bodyPr>
          <a:lstStyle/>
          <a:p>
            <a:r>
              <a:rPr lang="lv-LV" dirty="0"/>
              <a:t>Ieva Plūme</a:t>
            </a:r>
            <a:r>
              <a:rPr lang="en-GB" dirty="0"/>
              <a:t>, </a:t>
            </a:r>
            <a:br>
              <a:rPr lang="en-GB" dirty="0"/>
            </a:br>
            <a:r>
              <a:rPr lang="en-GB" dirty="0" err="1"/>
              <a:t>Sabiedrības</a:t>
            </a:r>
            <a:r>
              <a:rPr lang="en-GB" dirty="0"/>
              <a:t> </a:t>
            </a:r>
            <a:r>
              <a:rPr lang="en-GB" dirty="0" err="1"/>
              <a:t>integrācijas</a:t>
            </a:r>
            <a:r>
              <a:rPr lang="en-GB" dirty="0"/>
              <a:t> </a:t>
            </a:r>
            <a:r>
              <a:rPr lang="en-GB" dirty="0" err="1"/>
              <a:t>fonda</a:t>
            </a:r>
            <a:r>
              <a:rPr lang="en-GB" dirty="0"/>
              <a:t> </a:t>
            </a:r>
            <a:r>
              <a:rPr lang="lv-LV" dirty="0"/>
              <a:t>                                          Projektu konkursu un uzraudzības nodaļas</a:t>
            </a:r>
            <a:r>
              <a:rPr lang="en-US"/>
              <a:t> </a:t>
            </a:r>
            <a:r>
              <a:rPr lang="lv-LV"/>
              <a:t>vadītāja</a:t>
            </a:r>
            <a:endParaRPr lang="en-LV" dirty="0"/>
          </a:p>
        </p:txBody>
      </p:sp>
      <p:sp>
        <p:nvSpPr>
          <p:cNvPr id="3" name="Title 2">
            <a:extLst>
              <a:ext uri="{FF2B5EF4-FFF2-40B4-BE49-F238E27FC236}">
                <a16:creationId xmlns:a16="http://schemas.microsoft.com/office/drawing/2014/main" id="{035F0F37-9C6D-B84E-A4D1-15B38701CC50}"/>
              </a:ext>
            </a:extLst>
          </p:cNvPr>
          <p:cNvSpPr>
            <a:spLocks noGrp="1"/>
          </p:cNvSpPr>
          <p:nvPr>
            <p:ph type="title"/>
          </p:nvPr>
        </p:nvSpPr>
        <p:spPr>
          <a:xfrm>
            <a:off x="0" y="1585609"/>
            <a:ext cx="9969909" cy="2001127"/>
          </a:xfrm>
        </p:spPr>
        <p:txBody>
          <a:bodyPr/>
          <a:lstStyle/>
          <a:p>
            <a:pPr algn="ctr">
              <a:spcBef>
                <a:spcPts val="600"/>
              </a:spcBef>
            </a:pPr>
            <a:br>
              <a:rPr lang="lv-LV" sz="4000" spc="0" dirty="0"/>
            </a:br>
            <a:r>
              <a:rPr lang="lv-LV" sz="3200" spc="0" dirty="0" err="1">
                <a:latin typeface="Verdana"/>
                <a:ea typeface="Verdana"/>
              </a:rPr>
              <a:t>Programm</a:t>
            </a:r>
            <a:r>
              <a:rPr lang="en-US" sz="3200" spc="0" dirty="0">
                <a:latin typeface="Verdana"/>
                <a:ea typeface="Verdana"/>
              </a:rPr>
              <a:t>a</a:t>
            </a:r>
            <a:br>
              <a:rPr lang="en-US" sz="3200" spc="0" dirty="0"/>
            </a:br>
            <a:br>
              <a:rPr lang="en-US" sz="3200" spc="0" dirty="0"/>
            </a:br>
            <a:r>
              <a:rPr lang="en-US" sz="2400" b="1" spc="0" dirty="0">
                <a:latin typeface="Verdana"/>
                <a:ea typeface="Verdana"/>
              </a:rPr>
              <a:t> </a:t>
            </a:r>
            <a:br>
              <a:rPr lang="en-US" sz="3200" b="1" spc="0" dirty="0"/>
            </a:br>
            <a:r>
              <a:rPr lang="lv-LV" sz="2800" b="1" spc="0" dirty="0">
                <a:latin typeface="Verdana"/>
                <a:ea typeface="Verdana"/>
              </a:rPr>
              <a:t>«Pilsoniskās līdzdalības veicināšanas programma diasporas NVO darbības atbalstam»</a:t>
            </a:r>
            <a:br>
              <a:rPr lang="en-US" sz="3200" spc="0" dirty="0"/>
            </a:br>
            <a:br>
              <a:rPr lang="en-US" sz="3200" spc="0" dirty="0"/>
            </a:br>
            <a:r>
              <a:rPr lang="en-US" sz="2400" spc="0" dirty="0" err="1">
                <a:latin typeface="Verdana"/>
                <a:ea typeface="Verdana"/>
              </a:rPr>
              <a:t>atklāt</a:t>
            </a:r>
            <a:r>
              <a:rPr lang="lv-LV" sz="2400" spc="0" dirty="0">
                <a:latin typeface="Verdana"/>
                <a:ea typeface="Verdana"/>
              </a:rPr>
              <a:t>s</a:t>
            </a:r>
            <a:r>
              <a:rPr lang="en-US" sz="2400" spc="0" dirty="0">
                <a:latin typeface="Verdana"/>
                <a:ea typeface="Verdana"/>
              </a:rPr>
              <a:t> </a:t>
            </a:r>
            <a:r>
              <a:rPr lang="en-US" sz="2400" spc="0" dirty="0" err="1">
                <a:latin typeface="Verdana"/>
                <a:ea typeface="Verdana"/>
              </a:rPr>
              <a:t>projektu</a:t>
            </a:r>
            <a:r>
              <a:rPr lang="en-US" sz="2400" spc="0" dirty="0">
                <a:latin typeface="Verdana"/>
                <a:ea typeface="Verdana"/>
              </a:rPr>
              <a:t> </a:t>
            </a:r>
            <a:r>
              <a:rPr lang="en-US" sz="2400" spc="0" dirty="0" err="1">
                <a:latin typeface="Verdana"/>
                <a:ea typeface="Verdana"/>
              </a:rPr>
              <a:t>pieteikumu</a:t>
            </a:r>
            <a:r>
              <a:rPr lang="en-US" sz="2400" spc="0" dirty="0">
                <a:latin typeface="Verdana"/>
                <a:ea typeface="Verdana"/>
              </a:rPr>
              <a:t> </a:t>
            </a:r>
            <a:r>
              <a:rPr lang="en-US" sz="2400" spc="0" dirty="0" err="1">
                <a:latin typeface="Verdana"/>
                <a:ea typeface="Verdana"/>
              </a:rPr>
              <a:t>konkurs</a:t>
            </a:r>
            <a:r>
              <a:rPr lang="lv-LV" sz="2400" spc="0" dirty="0">
                <a:latin typeface="Verdana"/>
                <a:ea typeface="Verdana"/>
              </a:rPr>
              <a:t>s nevaldības organizācijām</a:t>
            </a:r>
            <a:br>
              <a:rPr lang="en-US" sz="4800" spc="0" dirty="0"/>
            </a:br>
            <a:br>
              <a:rPr lang="lv-LV" sz="4000" spc="0" dirty="0"/>
            </a:br>
            <a:r>
              <a:rPr lang="lv-LV" sz="2800" spc="0" dirty="0">
                <a:latin typeface="Verdana"/>
                <a:ea typeface="Verdana"/>
              </a:rPr>
              <a:t>SEMINĀRS</a:t>
            </a:r>
            <a:r>
              <a:rPr lang="en-US" sz="2800" spc="0" dirty="0">
                <a:latin typeface="Verdana"/>
                <a:ea typeface="Verdana"/>
              </a:rPr>
              <a:t> </a:t>
            </a:r>
            <a:r>
              <a:rPr lang="lv-LV" sz="2800" spc="0" dirty="0">
                <a:latin typeface="Verdana"/>
                <a:ea typeface="Verdana"/>
              </a:rPr>
              <a:t>PROJEKTU </a:t>
            </a:r>
            <a:r>
              <a:rPr lang="en-US" sz="2800" spc="0" dirty="0">
                <a:latin typeface="Verdana"/>
                <a:ea typeface="Verdana"/>
              </a:rPr>
              <a:t>PIETEICĒJIEM</a:t>
            </a:r>
            <a:br>
              <a:rPr lang="en-US" sz="3600" spc="0" dirty="0"/>
            </a:br>
            <a:r>
              <a:rPr lang="en-US" sz="1100" spc="0" dirty="0">
                <a:latin typeface="Verdana"/>
                <a:ea typeface="Verdana"/>
              </a:rPr>
              <a:t> </a:t>
            </a:r>
            <a:br>
              <a:rPr lang="lv-LV" sz="4000" spc="0" dirty="0"/>
            </a:br>
            <a:r>
              <a:rPr lang="lv-LV" sz="2000" spc="0" dirty="0">
                <a:latin typeface="Verdana"/>
                <a:ea typeface="Verdana"/>
              </a:rPr>
              <a:t>2025.gada 14.oktobrī</a:t>
            </a:r>
            <a:endParaRPr lang="en-LV" sz="2000" spc="0" dirty="0">
              <a:latin typeface="Verdana"/>
              <a:ea typeface="Verdana"/>
            </a:endParaRPr>
          </a:p>
        </p:txBody>
      </p:sp>
      <p:sp>
        <p:nvSpPr>
          <p:cNvPr id="4" name="Date Placeholder 3">
            <a:extLst>
              <a:ext uri="{FF2B5EF4-FFF2-40B4-BE49-F238E27FC236}">
                <a16:creationId xmlns:a16="http://schemas.microsoft.com/office/drawing/2014/main" id="{F2A0233E-3DDC-1642-9FF5-F985DE3CC09A}"/>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lv-LV" sz="1050" b="0" i="0" u="none" strike="noStrike" kern="1200" cap="none" spc="0" normalizeH="0" baseline="0" noProof="0" dirty="0">
                <a:ln>
                  <a:noFill/>
                </a:ln>
                <a:solidFill>
                  <a:srgbClr val="7C9396"/>
                </a:solidFill>
                <a:effectLst/>
                <a:uLnTx/>
                <a:uFillTx/>
                <a:latin typeface="Verdana"/>
                <a:ea typeface="+mn-ea"/>
                <a:cs typeface="+mn-cs"/>
              </a:rPr>
              <a:t>14/10/2025</a:t>
            </a:r>
          </a:p>
        </p:txBody>
      </p:sp>
      <p:sp>
        <p:nvSpPr>
          <p:cNvPr id="6" name="Slide Number Placeholder 5">
            <a:extLst>
              <a:ext uri="{FF2B5EF4-FFF2-40B4-BE49-F238E27FC236}">
                <a16:creationId xmlns:a16="http://schemas.microsoft.com/office/drawing/2014/main" id="{97483689-46ED-B342-A88D-E34065E8DBE4}"/>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19BB808-219E-9441-9CD5-6E582F9AE2E3}" type="slidenum">
              <a:rPr kumimoji="0" lang="en-LV" sz="1100" b="0" i="0" u="none" strike="noStrike" kern="1200" cap="none" spc="0" normalizeH="0" baseline="0" noProof="0" smtClean="0">
                <a:ln>
                  <a:noFill/>
                </a:ln>
                <a:solidFill>
                  <a:srgbClr val="FFFFFF"/>
                </a:solidFill>
                <a:effectLst/>
                <a:uLnTx/>
                <a:uFillTx/>
                <a:latin typeface="Verdana"/>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LV" sz="1100" b="0" i="0" u="none" strike="noStrike" kern="1200" cap="none" spc="0" normalizeH="0" baseline="0" noProof="0">
              <a:ln>
                <a:noFill/>
              </a:ln>
              <a:solidFill>
                <a:srgbClr val="FFFFFF"/>
              </a:solidFill>
              <a:effectLst/>
              <a:uLnTx/>
              <a:uFillTx/>
              <a:latin typeface="Verdana"/>
              <a:ea typeface="+mn-ea"/>
              <a:cs typeface="+mn-cs"/>
            </a:endParaRPr>
          </a:p>
        </p:txBody>
      </p:sp>
    </p:spTree>
    <p:extLst>
      <p:ext uri="{BB962C8B-B14F-4D97-AF65-F5344CB8AC3E}">
        <p14:creationId xmlns:p14="http://schemas.microsoft.com/office/powerpoint/2010/main" val="2177935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08530-2358-6217-5DD5-D347DB4B5F8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A4CE38-7D0E-836E-06F0-70DEA69A525A}"/>
              </a:ext>
            </a:extLst>
          </p:cNvPr>
          <p:cNvSpPr>
            <a:spLocks noGrp="1"/>
          </p:cNvSpPr>
          <p:nvPr>
            <p:ph sz="half" idx="2"/>
          </p:nvPr>
        </p:nvSpPr>
        <p:spPr>
          <a:xfrm>
            <a:off x="416515" y="1720887"/>
            <a:ext cx="10414264" cy="4675341"/>
          </a:xfrm>
        </p:spPr>
        <p:txBody>
          <a:bodyPr>
            <a:normAutofit/>
          </a:bodyPr>
          <a:lstStyle/>
          <a:p>
            <a:pPr marL="457200" lvl="2" indent="0" algn="just">
              <a:buNone/>
            </a:pPr>
            <a:r>
              <a:rPr lang="lv-LV" sz="2000" b="1" dirty="0"/>
              <a:t>Konkursā uz finansējumu nevar pretendēt šādi tiesību subjekti:</a:t>
            </a:r>
          </a:p>
          <a:p>
            <a:pPr lvl="3" algn="just">
              <a:buFont typeface="Wingdings" panose="05000000000000000000" pitchFamily="2" charset="2"/>
              <a:buChar char="Ø"/>
            </a:pPr>
            <a:r>
              <a:rPr lang="lv-LV" sz="2000" dirty="0"/>
              <a:t>pretendents, kurš ir sniedzis Fondam nepatiesu informāciju nolūkā saņemt finansējumu;</a:t>
            </a:r>
          </a:p>
          <a:p>
            <a:pPr lvl="3" algn="just">
              <a:buFont typeface="Wingdings" panose="05000000000000000000" pitchFamily="2" charset="2"/>
              <a:buChar char="Ø"/>
            </a:pPr>
            <a:r>
              <a:rPr lang="lv-LV" sz="2000" dirty="0"/>
              <a:t>pretendents, kurš ir centies ietekmēt projektu pieteikumu vērtēšanas procesā iesaistītās personas;</a:t>
            </a:r>
          </a:p>
          <a:p>
            <a:pPr lvl="3" algn="just">
              <a:buFont typeface="Wingdings" panose="05000000000000000000" pitchFamily="2" charset="2"/>
              <a:buChar char="Ø"/>
            </a:pPr>
            <a:r>
              <a:rPr lang="lv-LV" sz="2000" dirty="0"/>
              <a:t>pretendents, kurš nav nokārtojis saistības citu Fonda administrēto programmu ietvaros.</a:t>
            </a:r>
          </a:p>
          <a:p>
            <a:pPr marL="685800" lvl="3" indent="0" algn="just">
              <a:buNone/>
            </a:pPr>
            <a:endParaRPr lang="lv-LV" sz="2000" dirty="0"/>
          </a:p>
          <a:p>
            <a:pPr marL="685800" lvl="3" indent="0" algn="just">
              <a:buNone/>
            </a:pPr>
            <a:r>
              <a:rPr lang="lv-LV" sz="2000" dirty="0"/>
              <a:t>Projekta pieteicējs neplāno darboties kā starpnieks, tam jābūt tieši iesaistītam projekta pieteikuma sagatavošanā un projekta īstenošanā.</a:t>
            </a:r>
          </a:p>
          <a:p>
            <a:pPr marL="685800" lvl="3" indent="0" algn="just">
              <a:buNone/>
            </a:pPr>
            <a:endParaRPr lang="lv-LV" sz="2000" dirty="0"/>
          </a:p>
        </p:txBody>
      </p:sp>
      <p:sp>
        <p:nvSpPr>
          <p:cNvPr id="7" name="Footer Placeholder 6">
            <a:extLst>
              <a:ext uri="{FF2B5EF4-FFF2-40B4-BE49-F238E27FC236}">
                <a16:creationId xmlns:a16="http://schemas.microsoft.com/office/drawing/2014/main" id="{C3FC7EA8-1608-DEFA-0511-C8FE715EF687}"/>
              </a:ext>
            </a:extLst>
          </p:cNvPr>
          <p:cNvSpPr>
            <a:spLocks noGrp="1"/>
          </p:cNvSpPr>
          <p:nvPr>
            <p:ph type="ftr" sz="quarter" idx="11"/>
          </p:nvPr>
        </p:nvSpPr>
        <p:spPr/>
        <p:txBody>
          <a:bodyPr/>
          <a:lstStyle/>
          <a:p>
            <a:r>
              <a:rPr lang="en-GB" err="1"/>
              <a:t>Sabiedrības</a:t>
            </a:r>
            <a:r>
              <a:rPr lang="en-GB"/>
              <a:t> </a:t>
            </a:r>
            <a:r>
              <a:rPr lang="en-GB" err="1"/>
              <a:t>integrācijas</a:t>
            </a:r>
            <a:r>
              <a:rPr lang="en-GB"/>
              <a:t> fonds</a:t>
            </a:r>
            <a:endParaRPr lang="en-LV"/>
          </a:p>
        </p:txBody>
      </p:sp>
      <p:sp>
        <p:nvSpPr>
          <p:cNvPr id="8" name="Slide Number Placeholder 7">
            <a:extLst>
              <a:ext uri="{FF2B5EF4-FFF2-40B4-BE49-F238E27FC236}">
                <a16:creationId xmlns:a16="http://schemas.microsoft.com/office/drawing/2014/main" id="{0D84648D-8E0D-7D13-D7B7-A50DF8DE78A4}"/>
              </a:ext>
            </a:extLst>
          </p:cNvPr>
          <p:cNvSpPr>
            <a:spLocks noGrp="1"/>
          </p:cNvSpPr>
          <p:nvPr>
            <p:ph type="sldNum" sz="quarter" idx="12"/>
          </p:nvPr>
        </p:nvSpPr>
        <p:spPr/>
        <p:txBody>
          <a:bodyPr/>
          <a:lstStyle/>
          <a:p>
            <a:fld id="{C19BB808-219E-9441-9CD5-6E582F9AE2E3}" type="slidenum">
              <a:rPr lang="en-LV" smtClean="0"/>
              <a:t>10</a:t>
            </a:fld>
            <a:endParaRPr lang="en-LV"/>
          </a:p>
        </p:txBody>
      </p:sp>
      <p:sp>
        <p:nvSpPr>
          <p:cNvPr id="9" name="Title 8">
            <a:extLst>
              <a:ext uri="{FF2B5EF4-FFF2-40B4-BE49-F238E27FC236}">
                <a16:creationId xmlns:a16="http://schemas.microsoft.com/office/drawing/2014/main" id="{0CB56C21-14A5-055E-BE6E-04B5FB110FAA}"/>
              </a:ext>
            </a:extLst>
          </p:cNvPr>
          <p:cNvSpPr>
            <a:spLocks noGrp="1"/>
          </p:cNvSpPr>
          <p:nvPr>
            <p:ph type="title"/>
          </p:nvPr>
        </p:nvSpPr>
        <p:spPr>
          <a:xfrm>
            <a:off x="723830" y="864136"/>
            <a:ext cx="9255912" cy="1123578"/>
          </a:xfrm>
        </p:spPr>
        <p:txBody>
          <a:bodyPr>
            <a:normAutofit fontScale="90000"/>
          </a:bodyPr>
          <a:lstStyle/>
          <a:p>
            <a:r>
              <a:rPr lang="lv-LV" b="1" dirty="0">
                <a:solidFill>
                  <a:schemeClr val="tx2"/>
                </a:solidFill>
              </a:rPr>
              <a:t>Prasības projekta pieteicējiem (3)</a:t>
            </a:r>
            <a:endParaRPr lang="lv-LV" dirty="0">
              <a:solidFill>
                <a:schemeClr val="tx2"/>
              </a:solidFill>
            </a:endParaRPr>
          </a:p>
        </p:txBody>
      </p:sp>
      <p:sp>
        <p:nvSpPr>
          <p:cNvPr id="14" name="Date Placeholder 3">
            <a:extLst>
              <a:ext uri="{FF2B5EF4-FFF2-40B4-BE49-F238E27FC236}">
                <a16:creationId xmlns:a16="http://schemas.microsoft.com/office/drawing/2014/main" id="{54A38B5C-6AF4-3FBB-AF2E-912C3953F6D0}"/>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spTree>
    <p:extLst>
      <p:ext uri="{BB962C8B-B14F-4D97-AF65-F5344CB8AC3E}">
        <p14:creationId xmlns:p14="http://schemas.microsoft.com/office/powerpoint/2010/main" val="2483025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A175D-5A6F-99D0-AAD6-32E1028DAAEB}"/>
              </a:ext>
            </a:extLst>
          </p:cNvPr>
          <p:cNvSpPr>
            <a:spLocks noGrp="1"/>
          </p:cNvSpPr>
          <p:nvPr>
            <p:ph type="title"/>
          </p:nvPr>
        </p:nvSpPr>
        <p:spPr>
          <a:xfrm>
            <a:off x="830834" y="435399"/>
            <a:ext cx="9620856" cy="1123578"/>
          </a:xfrm>
        </p:spPr>
        <p:txBody>
          <a:bodyPr>
            <a:normAutofit fontScale="90000"/>
          </a:bodyPr>
          <a:lstStyle/>
          <a:p>
            <a:r>
              <a:rPr lang="lv-LV" sz="3600" b="1" dirty="0">
                <a:solidFill>
                  <a:schemeClr val="tx2"/>
                </a:solidFill>
              </a:rPr>
              <a:t>Nosacījumi attiecināmajām izmaksām</a:t>
            </a:r>
          </a:p>
        </p:txBody>
      </p:sp>
      <p:sp>
        <p:nvSpPr>
          <p:cNvPr id="4" name="Footer Placeholder 3">
            <a:extLst>
              <a:ext uri="{FF2B5EF4-FFF2-40B4-BE49-F238E27FC236}">
                <a16:creationId xmlns:a16="http://schemas.microsoft.com/office/drawing/2014/main" id="{6847D4F9-D005-AD21-D43B-78AAA380267A}"/>
              </a:ext>
            </a:extLst>
          </p:cNvPr>
          <p:cNvSpPr>
            <a:spLocks noGrp="1"/>
          </p:cNvSpPr>
          <p:nvPr>
            <p:ph type="ftr" sz="quarter" idx="11"/>
          </p:nvPr>
        </p:nvSpPr>
        <p:spPr/>
        <p:txBody>
          <a:bodyPr/>
          <a:lstStyle/>
          <a:p>
            <a:r>
              <a:rPr lang="en-GB"/>
              <a:t>Sabiedrības integrācijas fonds</a:t>
            </a:r>
            <a:endParaRPr lang="en-LV"/>
          </a:p>
        </p:txBody>
      </p:sp>
      <p:sp>
        <p:nvSpPr>
          <p:cNvPr id="5" name="Slide Number Placeholder 4">
            <a:extLst>
              <a:ext uri="{FF2B5EF4-FFF2-40B4-BE49-F238E27FC236}">
                <a16:creationId xmlns:a16="http://schemas.microsoft.com/office/drawing/2014/main" id="{AC82264A-3A31-3E5F-549B-3B5C58C99D3F}"/>
              </a:ext>
            </a:extLst>
          </p:cNvPr>
          <p:cNvSpPr>
            <a:spLocks noGrp="1"/>
          </p:cNvSpPr>
          <p:nvPr>
            <p:ph type="sldNum" sz="quarter" idx="12"/>
          </p:nvPr>
        </p:nvSpPr>
        <p:spPr/>
        <p:txBody>
          <a:bodyPr/>
          <a:lstStyle/>
          <a:p>
            <a:fld id="{C19BB808-219E-9441-9CD5-6E582F9AE2E3}" type="slidenum">
              <a:rPr lang="en-LV" smtClean="0"/>
              <a:t>11</a:t>
            </a:fld>
            <a:endParaRPr lang="en-LV"/>
          </a:p>
        </p:txBody>
      </p:sp>
      <p:sp>
        <p:nvSpPr>
          <p:cNvPr id="6" name="Content Placeholder 5">
            <a:extLst>
              <a:ext uri="{FF2B5EF4-FFF2-40B4-BE49-F238E27FC236}">
                <a16:creationId xmlns:a16="http://schemas.microsoft.com/office/drawing/2014/main" id="{8F3F349E-324D-B4F6-6345-878382BCCC19}"/>
              </a:ext>
            </a:extLst>
          </p:cNvPr>
          <p:cNvSpPr>
            <a:spLocks noGrp="1"/>
          </p:cNvSpPr>
          <p:nvPr>
            <p:ph idx="1"/>
          </p:nvPr>
        </p:nvSpPr>
        <p:spPr>
          <a:xfrm>
            <a:off x="812581" y="1297858"/>
            <a:ext cx="10201078" cy="4800205"/>
          </a:xfrm>
        </p:spPr>
        <p:txBody>
          <a:bodyPr>
            <a:normAutofit/>
          </a:bodyPr>
          <a:lstStyle/>
          <a:p>
            <a:pPr lvl="2" algn="just">
              <a:buFont typeface="Wingdings" panose="05000000000000000000" pitchFamily="2" charset="2"/>
              <a:buChar char="Ø"/>
            </a:pPr>
            <a:r>
              <a:rPr lang="lv-LV" dirty="0">
                <a:solidFill>
                  <a:schemeClr val="tx1"/>
                </a:solidFill>
                <a:latin typeface="Verdana"/>
                <a:ea typeface="Verdana"/>
              </a:rPr>
              <a:t>ir </a:t>
            </a:r>
            <a:r>
              <a:rPr lang="lv-LV" b="1" dirty="0">
                <a:solidFill>
                  <a:schemeClr val="tx1"/>
                </a:solidFill>
                <a:latin typeface="Verdana"/>
                <a:ea typeface="Verdana"/>
              </a:rPr>
              <a:t>nepieciešamas projekta aktivitāšu īstenošanai un programmas mērķa sasniegšanai</a:t>
            </a:r>
            <a:r>
              <a:rPr lang="lv-LV" dirty="0">
                <a:solidFill>
                  <a:schemeClr val="tx1"/>
                </a:solidFill>
                <a:latin typeface="Verdana"/>
                <a:ea typeface="Verdana"/>
              </a:rPr>
              <a:t>;</a:t>
            </a:r>
          </a:p>
          <a:p>
            <a:pPr marL="1200150" lvl="2" indent="-285750" algn="just">
              <a:buFont typeface="Wingdings" panose="05000000000000000000" pitchFamily="2" charset="2"/>
              <a:buChar char="Ø"/>
            </a:pPr>
            <a:endParaRPr lang="lv-LV" dirty="0">
              <a:solidFill>
                <a:schemeClr val="tx1"/>
              </a:solidFill>
            </a:endParaRPr>
          </a:p>
          <a:p>
            <a:pPr lvl="2" algn="just">
              <a:buFont typeface="Wingdings" panose="05000000000000000000" pitchFamily="2" charset="2"/>
              <a:buChar char="Ø"/>
            </a:pPr>
            <a:r>
              <a:rPr lang="lv-LV" dirty="0">
                <a:solidFill>
                  <a:schemeClr val="tx1"/>
                </a:solidFill>
                <a:latin typeface="Verdana"/>
                <a:ea typeface="Verdana"/>
              </a:rPr>
              <a:t>ir paredzētas apstiprinātajā projekta pieteikumā, kā arī ir veiktas, ievērojot drošas finanšu vadības principus, tai skaitā ievērojot izmaksu lietderības, ekonomiskuma un efektivitātes principus;</a:t>
            </a:r>
          </a:p>
          <a:p>
            <a:pPr marL="1200150" lvl="2" indent="-285750" algn="just">
              <a:buFont typeface="Wingdings" panose="05000000000000000000" pitchFamily="2" charset="2"/>
              <a:buChar char="Ø"/>
            </a:pPr>
            <a:endParaRPr lang="lv-LV" dirty="0">
              <a:solidFill>
                <a:schemeClr val="tx1"/>
              </a:solidFill>
            </a:endParaRPr>
          </a:p>
          <a:p>
            <a:pPr lvl="2" algn="just">
              <a:buFont typeface="Wingdings" panose="05000000000000000000" pitchFamily="2" charset="2"/>
              <a:buChar char="Ø"/>
            </a:pPr>
            <a:r>
              <a:rPr lang="lv-LV" dirty="0">
                <a:solidFill>
                  <a:schemeClr val="tx1"/>
                </a:solidFill>
                <a:latin typeface="Verdana"/>
                <a:ea typeface="Verdana"/>
              </a:rPr>
              <a:t>ir radušās projekta īstenošanas laikā, kas noteikts projekta īstenošanas līgumā, ir faktiski veiktas, tās ir reāli apmaksājis projekta īstenotājs ne ātrāk par projekta izmaksu </a:t>
            </a:r>
            <a:r>
              <a:rPr lang="lv-LV" dirty="0" err="1">
                <a:solidFill>
                  <a:schemeClr val="tx1"/>
                </a:solidFill>
                <a:latin typeface="Verdana"/>
                <a:ea typeface="Verdana"/>
              </a:rPr>
              <a:t>attiecināmības</a:t>
            </a:r>
            <a:r>
              <a:rPr lang="lv-LV" dirty="0">
                <a:solidFill>
                  <a:schemeClr val="tx1"/>
                </a:solidFill>
                <a:latin typeface="Verdana"/>
                <a:ea typeface="Verdana"/>
              </a:rPr>
              <a:t> perioda sākumu un līdz projekta noslēguma pārskata apstiprināšanas dienai;</a:t>
            </a:r>
          </a:p>
          <a:p>
            <a:pPr marL="1200150" lvl="2" indent="-285750" algn="just">
              <a:buFont typeface="Wingdings" panose="05000000000000000000" pitchFamily="2" charset="2"/>
              <a:buChar char="Ø"/>
            </a:pPr>
            <a:endParaRPr lang="lv-LV" dirty="0">
              <a:solidFill>
                <a:schemeClr val="tx1"/>
              </a:solidFill>
            </a:endParaRPr>
          </a:p>
          <a:p>
            <a:pPr lvl="2" algn="just">
              <a:buFont typeface="Wingdings" panose="05000000000000000000" pitchFamily="2" charset="2"/>
              <a:buChar char="Ø"/>
            </a:pPr>
            <a:r>
              <a:rPr lang="lv-LV" dirty="0">
                <a:solidFill>
                  <a:schemeClr val="tx1"/>
                </a:solidFill>
                <a:latin typeface="Verdana"/>
                <a:ea typeface="Verdana"/>
              </a:rPr>
              <a:t>ir uzskaitītas projekta īstenotāja grāmatvedības uzskaitē, ir identificējamas, nodalītas no pārējām izmaksām un pārbaudāmas, un tās apliecina attiecīgu attaisnojuma dokumentu oriģināli.</a:t>
            </a:r>
          </a:p>
          <a:p>
            <a:endParaRPr lang="lv-LV" dirty="0"/>
          </a:p>
        </p:txBody>
      </p:sp>
      <p:sp>
        <p:nvSpPr>
          <p:cNvPr id="7" name="Date Placeholder 3">
            <a:extLst>
              <a:ext uri="{FF2B5EF4-FFF2-40B4-BE49-F238E27FC236}">
                <a16:creationId xmlns:a16="http://schemas.microsoft.com/office/drawing/2014/main" id="{96C5A2FC-E60B-F9B2-C963-2754AA95B937}"/>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spTree>
    <p:extLst>
      <p:ext uri="{BB962C8B-B14F-4D97-AF65-F5344CB8AC3E}">
        <p14:creationId xmlns:p14="http://schemas.microsoft.com/office/powerpoint/2010/main" val="566257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A8F45-A9A6-BEB0-0939-AE9B3FE67B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5990BA-65FA-BA73-6DA1-69DBEEBBBD94}"/>
              </a:ext>
            </a:extLst>
          </p:cNvPr>
          <p:cNvSpPr>
            <a:spLocks noGrp="1"/>
          </p:cNvSpPr>
          <p:nvPr>
            <p:ph type="title"/>
          </p:nvPr>
        </p:nvSpPr>
        <p:spPr/>
        <p:txBody>
          <a:bodyPr>
            <a:normAutofit/>
          </a:bodyPr>
          <a:lstStyle/>
          <a:p>
            <a:r>
              <a:rPr lang="lv-LV" sz="3600" b="1" dirty="0">
                <a:solidFill>
                  <a:schemeClr val="tx2"/>
                </a:solidFill>
              </a:rPr>
              <a:t>Attiecināmās izmaksas (1)</a:t>
            </a:r>
          </a:p>
        </p:txBody>
      </p:sp>
      <p:sp>
        <p:nvSpPr>
          <p:cNvPr id="4" name="Footer Placeholder 3">
            <a:extLst>
              <a:ext uri="{FF2B5EF4-FFF2-40B4-BE49-F238E27FC236}">
                <a16:creationId xmlns:a16="http://schemas.microsoft.com/office/drawing/2014/main" id="{7BCE4875-188C-488C-DDCF-945BDD180E66}"/>
              </a:ext>
            </a:extLst>
          </p:cNvPr>
          <p:cNvSpPr>
            <a:spLocks noGrp="1"/>
          </p:cNvSpPr>
          <p:nvPr>
            <p:ph type="ftr" sz="quarter" idx="11"/>
          </p:nvPr>
        </p:nvSpPr>
        <p:spPr/>
        <p:txBody>
          <a:bodyPr/>
          <a:lstStyle/>
          <a:p>
            <a:r>
              <a:rPr lang="en-GB"/>
              <a:t>Sabiedrības integrācijas fonds</a:t>
            </a:r>
            <a:endParaRPr lang="en-LV"/>
          </a:p>
        </p:txBody>
      </p:sp>
      <p:sp>
        <p:nvSpPr>
          <p:cNvPr id="5" name="Slide Number Placeholder 4">
            <a:extLst>
              <a:ext uri="{FF2B5EF4-FFF2-40B4-BE49-F238E27FC236}">
                <a16:creationId xmlns:a16="http://schemas.microsoft.com/office/drawing/2014/main" id="{2AF479E5-B3F3-87ED-3851-1A9ECA6F8F7C}"/>
              </a:ext>
            </a:extLst>
          </p:cNvPr>
          <p:cNvSpPr>
            <a:spLocks noGrp="1"/>
          </p:cNvSpPr>
          <p:nvPr>
            <p:ph type="sldNum" sz="quarter" idx="12"/>
          </p:nvPr>
        </p:nvSpPr>
        <p:spPr/>
        <p:txBody>
          <a:bodyPr/>
          <a:lstStyle/>
          <a:p>
            <a:fld id="{C19BB808-219E-9441-9CD5-6E582F9AE2E3}" type="slidenum">
              <a:rPr lang="en-LV" smtClean="0"/>
              <a:t>12</a:t>
            </a:fld>
            <a:endParaRPr lang="en-LV"/>
          </a:p>
        </p:txBody>
      </p:sp>
      <p:sp>
        <p:nvSpPr>
          <p:cNvPr id="6" name="Content Placeholder 5">
            <a:extLst>
              <a:ext uri="{FF2B5EF4-FFF2-40B4-BE49-F238E27FC236}">
                <a16:creationId xmlns:a16="http://schemas.microsoft.com/office/drawing/2014/main" id="{C8DD388D-C485-C37B-D5E6-97CCAEBA27D0}"/>
              </a:ext>
            </a:extLst>
          </p:cNvPr>
          <p:cNvSpPr>
            <a:spLocks noGrp="1"/>
          </p:cNvSpPr>
          <p:nvPr>
            <p:ph idx="1"/>
          </p:nvPr>
        </p:nvSpPr>
        <p:spPr>
          <a:xfrm>
            <a:off x="812581" y="1297858"/>
            <a:ext cx="10201078" cy="4800205"/>
          </a:xfrm>
        </p:spPr>
        <p:txBody>
          <a:bodyPr>
            <a:normAutofit/>
          </a:bodyPr>
          <a:lstStyle/>
          <a:p>
            <a:pPr lvl="2" algn="just">
              <a:spcBef>
                <a:spcPts val="3000"/>
              </a:spcBef>
              <a:buFont typeface="Wingdings" panose="05000000000000000000" pitchFamily="2" charset="2"/>
              <a:buChar char="Ø"/>
            </a:pPr>
            <a:r>
              <a:rPr lang="lv-LV" sz="1800" dirty="0">
                <a:solidFill>
                  <a:schemeClr val="tx1"/>
                </a:solidFill>
                <a:latin typeface="Verdana"/>
                <a:ea typeface="Verdana"/>
              </a:rPr>
              <a:t>Projekta administratīvās izmaksas (tai skaitā ar projekta maksājumiem saistītās bankas komisijas izmaksas);</a:t>
            </a:r>
            <a:endParaRPr lang="lv-LV" sz="1800" dirty="0">
              <a:solidFill>
                <a:schemeClr val="tx1"/>
              </a:solidFill>
            </a:endParaRPr>
          </a:p>
          <a:p>
            <a:pPr lvl="2" algn="just">
              <a:spcBef>
                <a:spcPts val="3000"/>
              </a:spcBef>
              <a:buFont typeface="Wingdings" panose="05000000000000000000" pitchFamily="2" charset="2"/>
              <a:buChar char="Ø"/>
            </a:pPr>
            <a:r>
              <a:rPr lang="lv-LV" sz="1800" dirty="0">
                <a:solidFill>
                  <a:schemeClr val="tx1"/>
                </a:solidFill>
                <a:latin typeface="Verdana"/>
                <a:ea typeface="Verdana"/>
              </a:rPr>
              <a:t>Lektoru, ekspertu un citu specializētu pakalpojumu sniedzēju izmaksas;</a:t>
            </a:r>
            <a:endParaRPr lang="lv-LV" sz="1800" dirty="0">
              <a:solidFill>
                <a:schemeClr val="tx1"/>
              </a:solidFill>
            </a:endParaRPr>
          </a:p>
          <a:p>
            <a:pPr lvl="2" algn="just">
              <a:spcBef>
                <a:spcPts val="3000"/>
              </a:spcBef>
              <a:buFont typeface="Wingdings" panose="05000000000000000000" pitchFamily="2" charset="2"/>
              <a:buChar char="Ø"/>
            </a:pPr>
            <a:r>
              <a:rPr lang="lv-LV" sz="1800" dirty="0">
                <a:solidFill>
                  <a:schemeClr val="tx1"/>
                </a:solidFill>
                <a:latin typeface="Verdana"/>
                <a:ea typeface="Verdana"/>
              </a:rPr>
              <a:t>Ar atalgojumu saistītie darba devēja nodokļi;</a:t>
            </a:r>
            <a:endParaRPr lang="lv-LV" sz="1800" dirty="0">
              <a:solidFill>
                <a:schemeClr val="tx1"/>
              </a:solidFill>
            </a:endParaRPr>
          </a:p>
          <a:p>
            <a:pPr lvl="2" algn="just">
              <a:spcBef>
                <a:spcPts val="3000"/>
              </a:spcBef>
              <a:buFont typeface="Wingdings" panose="05000000000000000000" pitchFamily="2" charset="2"/>
              <a:buChar char="Ø"/>
            </a:pPr>
            <a:r>
              <a:rPr lang="lv-LV" sz="1800" dirty="0">
                <a:solidFill>
                  <a:schemeClr val="tx1"/>
                </a:solidFill>
                <a:latin typeface="Verdana"/>
                <a:ea typeface="Verdana"/>
              </a:rPr>
              <a:t>Vietējā transporta izmaksas;</a:t>
            </a:r>
          </a:p>
          <a:p>
            <a:pPr lvl="2" algn="just">
              <a:spcBef>
                <a:spcPts val="3000"/>
              </a:spcBef>
              <a:buFont typeface="Wingdings" panose="05000000000000000000" pitchFamily="2" charset="2"/>
              <a:buChar char="Ø"/>
            </a:pPr>
            <a:r>
              <a:rPr lang="lv-LV" sz="1800" dirty="0">
                <a:solidFill>
                  <a:schemeClr val="tx1"/>
                </a:solidFill>
                <a:latin typeface="Verdana"/>
                <a:ea typeface="Verdana"/>
              </a:rPr>
              <a:t>Pasta, tālruņa un citu sakaru pakalpojumu izdevumi, tiešsaistes komunikācijas un digitālo platformu abonēšanas izmaksas;</a:t>
            </a:r>
          </a:p>
          <a:p>
            <a:endParaRPr lang="lv-LV" dirty="0"/>
          </a:p>
        </p:txBody>
      </p:sp>
      <p:sp>
        <p:nvSpPr>
          <p:cNvPr id="7" name="Date Placeholder 3">
            <a:extLst>
              <a:ext uri="{FF2B5EF4-FFF2-40B4-BE49-F238E27FC236}">
                <a16:creationId xmlns:a16="http://schemas.microsoft.com/office/drawing/2014/main" id="{C5CD76B7-84DC-7C57-A234-45E37CE68909}"/>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spTree>
    <p:extLst>
      <p:ext uri="{BB962C8B-B14F-4D97-AF65-F5344CB8AC3E}">
        <p14:creationId xmlns:p14="http://schemas.microsoft.com/office/powerpoint/2010/main" val="2946596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C8C9D-60D1-E155-8561-CE510691D0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40F4-EB6D-EC62-1509-BA546EBFA758}"/>
              </a:ext>
            </a:extLst>
          </p:cNvPr>
          <p:cNvSpPr>
            <a:spLocks noGrp="1"/>
          </p:cNvSpPr>
          <p:nvPr>
            <p:ph type="title"/>
          </p:nvPr>
        </p:nvSpPr>
        <p:spPr/>
        <p:txBody>
          <a:bodyPr>
            <a:normAutofit/>
          </a:bodyPr>
          <a:lstStyle/>
          <a:p>
            <a:r>
              <a:rPr lang="lv-LV" sz="3600" b="1" dirty="0">
                <a:solidFill>
                  <a:schemeClr val="tx2"/>
                </a:solidFill>
              </a:rPr>
              <a:t>Attiecināmās izmaksas (2)</a:t>
            </a:r>
          </a:p>
        </p:txBody>
      </p:sp>
      <p:sp>
        <p:nvSpPr>
          <p:cNvPr id="4" name="Footer Placeholder 3">
            <a:extLst>
              <a:ext uri="{FF2B5EF4-FFF2-40B4-BE49-F238E27FC236}">
                <a16:creationId xmlns:a16="http://schemas.microsoft.com/office/drawing/2014/main" id="{3941C454-F54C-F4E8-5919-7EB0426B84F3}"/>
              </a:ext>
            </a:extLst>
          </p:cNvPr>
          <p:cNvSpPr>
            <a:spLocks noGrp="1"/>
          </p:cNvSpPr>
          <p:nvPr>
            <p:ph type="ftr" sz="quarter" idx="11"/>
          </p:nvPr>
        </p:nvSpPr>
        <p:spPr/>
        <p:txBody>
          <a:bodyPr/>
          <a:lstStyle/>
          <a:p>
            <a:r>
              <a:rPr lang="en-GB"/>
              <a:t>Sabiedrības integrācijas fonds</a:t>
            </a:r>
            <a:endParaRPr lang="en-LV"/>
          </a:p>
        </p:txBody>
      </p:sp>
      <p:sp>
        <p:nvSpPr>
          <p:cNvPr id="5" name="Slide Number Placeholder 4">
            <a:extLst>
              <a:ext uri="{FF2B5EF4-FFF2-40B4-BE49-F238E27FC236}">
                <a16:creationId xmlns:a16="http://schemas.microsoft.com/office/drawing/2014/main" id="{E3303000-20AF-B06C-2EEE-8A44028F6461}"/>
              </a:ext>
            </a:extLst>
          </p:cNvPr>
          <p:cNvSpPr>
            <a:spLocks noGrp="1"/>
          </p:cNvSpPr>
          <p:nvPr>
            <p:ph type="sldNum" sz="quarter" idx="12"/>
          </p:nvPr>
        </p:nvSpPr>
        <p:spPr/>
        <p:txBody>
          <a:bodyPr/>
          <a:lstStyle/>
          <a:p>
            <a:fld id="{C19BB808-219E-9441-9CD5-6E582F9AE2E3}" type="slidenum">
              <a:rPr lang="en-LV" smtClean="0"/>
              <a:t>13</a:t>
            </a:fld>
            <a:endParaRPr lang="en-LV"/>
          </a:p>
        </p:txBody>
      </p:sp>
      <p:sp>
        <p:nvSpPr>
          <p:cNvPr id="6" name="Content Placeholder 5">
            <a:extLst>
              <a:ext uri="{FF2B5EF4-FFF2-40B4-BE49-F238E27FC236}">
                <a16:creationId xmlns:a16="http://schemas.microsoft.com/office/drawing/2014/main" id="{1B87123F-F890-F613-A1DC-6759272747D9}"/>
              </a:ext>
            </a:extLst>
          </p:cNvPr>
          <p:cNvSpPr>
            <a:spLocks noGrp="1"/>
          </p:cNvSpPr>
          <p:nvPr>
            <p:ph idx="1"/>
          </p:nvPr>
        </p:nvSpPr>
        <p:spPr>
          <a:xfrm>
            <a:off x="812581" y="1297858"/>
            <a:ext cx="10201078" cy="4800205"/>
          </a:xfrm>
        </p:spPr>
        <p:txBody>
          <a:bodyPr>
            <a:normAutofit/>
          </a:bodyPr>
          <a:lstStyle/>
          <a:p>
            <a:pPr lvl="2" algn="just">
              <a:spcBef>
                <a:spcPts val="1800"/>
              </a:spcBef>
              <a:buFont typeface="Wingdings" panose="05000000000000000000" pitchFamily="2" charset="2"/>
              <a:buChar char="Ø"/>
            </a:pPr>
            <a:r>
              <a:rPr lang="lv-LV" sz="1800" dirty="0">
                <a:solidFill>
                  <a:schemeClr val="tx1"/>
                </a:solidFill>
                <a:latin typeface="Verdana"/>
                <a:ea typeface="Verdana"/>
              </a:rPr>
              <a:t>Izdevumi komunālajiem pakalpojumiem;</a:t>
            </a:r>
          </a:p>
          <a:p>
            <a:pPr lvl="2" algn="just">
              <a:spcBef>
                <a:spcPts val="1800"/>
              </a:spcBef>
              <a:buFont typeface="Wingdings" panose="05000000000000000000" pitchFamily="2" charset="2"/>
              <a:buChar char="Ø"/>
            </a:pPr>
            <a:r>
              <a:rPr lang="lv-LV" sz="1800" dirty="0">
                <a:solidFill>
                  <a:schemeClr val="tx1"/>
                </a:solidFill>
                <a:latin typeface="Verdana"/>
                <a:ea typeface="Verdana"/>
              </a:rPr>
              <a:t>Vietēju un ārvalstu komandējumu un darba braucienu izdevumi;</a:t>
            </a:r>
          </a:p>
          <a:p>
            <a:pPr lvl="2" algn="just">
              <a:spcBef>
                <a:spcPts val="1800"/>
              </a:spcBef>
              <a:buFont typeface="Wingdings" panose="05000000000000000000" pitchFamily="2" charset="2"/>
              <a:buChar char="Ø"/>
            </a:pPr>
            <a:r>
              <a:rPr lang="lv-LV" sz="1800" dirty="0">
                <a:solidFill>
                  <a:schemeClr val="tx1"/>
                </a:solidFill>
                <a:latin typeface="Verdana"/>
                <a:ea typeface="Verdana"/>
              </a:rPr>
              <a:t>Dalības maksa starptautiskajās organizācijās kalendārā gada garumā vai citas izmaksas kalendārā gada garumā, kas varētu liecināt par ekonomiski pārvaldītiem finanšu līdzekļiem;</a:t>
            </a:r>
          </a:p>
          <a:p>
            <a:pPr lvl="2" algn="just">
              <a:spcBef>
                <a:spcPts val="1800"/>
              </a:spcBef>
              <a:buFont typeface="Wingdings" panose="05000000000000000000" pitchFamily="2" charset="2"/>
              <a:buChar char="Ø"/>
            </a:pPr>
            <a:r>
              <a:rPr lang="lv-LV" sz="1800" dirty="0">
                <a:solidFill>
                  <a:schemeClr val="tx1"/>
                </a:solidFill>
                <a:latin typeface="Verdana"/>
                <a:ea typeface="Verdana"/>
              </a:rPr>
              <a:t>Lidmašīnas biļešu apdrošināšanas izdevumi;</a:t>
            </a:r>
          </a:p>
          <a:p>
            <a:pPr lvl="2" algn="just">
              <a:spcBef>
                <a:spcPts val="1800"/>
              </a:spcBef>
              <a:buFont typeface="Wingdings" panose="05000000000000000000" pitchFamily="2" charset="2"/>
              <a:buChar char="Ø"/>
            </a:pPr>
            <a:r>
              <a:rPr lang="lv-LV" sz="1800" dirty="0">
                <a:solidFill>
                  <a:schemeClr val="tx1"/>
                </a:solidFill>
                <a:latin typeface="Verdana"/>
                <a:ea typeface="Verdana"/>
              </a:rPr>
              <a:t>Patēriņa preču iegādes izmaksas, izvērtējot to lietderību un izvēloties videi draudzīgākas alternatīvas;</a:t>
            </a:r>
          </a:p>
          <a:p>
            <a:pPr lvl="2" algn="just">
              <a:spcBef>
                <a:spcPts val="1800"/>
              </a:spcBef>
              <a:buFont typeface="Wingdings" panose="05000000000000000000" pitchFamily="2" charset="2"/>
              <a:buChar char="Ø"/>
            </a:pPr>
            <a:r>
              <a:rPr lang="lv-LV" sz="1800" dirty="0">
                <a:solidFill>
                  <a:schemeClr val="tx1"/>
                </a:solidFill>
                <a:latin typeface="Verdana"/>
                <a:ea typeface="Verdana"/>
              </a:rPr>
              <a:t>Informācijas un publicitātes pasākumu izmaksas (informatīvo un metodisko materiālu izdošana, tīmekļvietņu veidošana un pilnveidošana);</a:t>
            </a:r>
          </a:p>
          <a:p>
            <a:endParaRPr lang="lv-LV" dirty="0"/>
          </a:p>
        </p:txBody>
      </p:sp>
      <p:sp>
        <p:nvSpPr>
          <p:cNvPr id="7" name="Date Placeholder 3">
            <a:extLst>
              <a:ext uri="{FF2B5EF4-FFF2-40B4-BE49-F238E27FC236}">
                <a16:creationId xmlns:a16="http://schemas.microsoft.com/office/drawing/2014/main" id="{A9E44DBB-5793-345E-4CC4-C980B7373360}"/>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spTree>
    <p:extLst>
      <p:ext uri="{BB962C8B-B14F-4D97-AF65-F5344CB8AC3E}">
        <p14:creationId xmlns:p14="http://schemas.microsoft.com/office/powerpoint/2010/main" val="2372846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35A00-DC85-1D3D-94C3-A2FA24516F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EBD46F-FF0E-90E5-782B-6EDCA052CEB4}"/>
              </a:ext>
            </a:extLst>
          </p:cNvPr>
          <p:cNvSpPr>
            <a:spLocks noGrp="1"/>
          </p:cNvSpPr>
          <p:nvPr>
            <p:ph type="title"/>
          </p:nvPr>
        </p:nvSpPr>
        <p:spPr/>
        <p:txBody>
          <a:bodyPr>
            <a:normAutofit/>
          </a:bodyPr>
          <a:lstStyle/>
          <a:p>
            <a:r>
              <a:rPr lang="lv-LV" sz="3600" b="1" dirty="0">
                <a:solidFill>
                  <a:schemeClr val="tx2"/>
                </a:solidFill>
              </a:rPr>
              <a:t>Attiecināmās izmaksas (3)</a:t>
            </a:r>
          </a:p>
        </p:txBody>
      </p:sp>
      <p:sp>
        <p:nvSpPr>
          <p:cNvPr id="4" name="Footer Placeholder 3">
            <a:extLst>
              <a:ext uri="{FF2B5EF4-FFF2-40B4-BE49-F238E27FC236}">
                <a16:creationId xmlns:a16="http://schemas.microsoft.com/office/drawing/2014/main" id="{674B7945-D7A0-1EBF-6CD4-5FE802EE1653}"/>
              </a:ext>
            </a:extLst>
          </p:cNvPr>
          <p:cNvSpPr>
            <a:spLocks noGrp="1"/>
          </p:cNvSpPr>
          <p:nvPr>
            <p:ph type="ftr" sz="quarter" idx="11"/>
          </p:nvPr>
        </p:nvSpPr>
        <p:spPr/>
        <p:txBody>
          <a:bodyPr/>
          <a:lstStyle/>
          <a:p>
            <a:r>
              <a:rPr lang="en-GB"/>
              <a:t>Sabiedrības integrācijas fonds</a:t>
            </a:r>
            <a:endParaRPr lang="en-LV"/>
          </a:p>
        </p:txBody>
      </p:sp>
      <p:sp>
        <p:nvSpPr>
          <p:cNvPr id="5" name="Slide Number Placeholder 4">
            <a:extLst>
              <a:ext uri="{FF2B5EF4-FFF2-40B4-BE49-F238E27FC236}">
                <a16:creationId xmlns:a16="http://schemas.microsoft.com/office/drawing/2014/main" id="{8698749F-1316-759B-47F5-1B43D889A810}"/>
              </a:ext>
            </a:extLst>
          </p:cNvPr>
          <p:cNvSpPr>
            <a:spLocks noGrp="1"/>
          </p:cNvSpPr>
          <p:nvPr>
            <p:ph type="sldNum" sz="quarter" idx="12"/>
          </p:nvPr>
        </p:nvSpPr>
        <p:spPr/>
        <p:txBody>
          <a:bodyPr/>
          <a:lstStyle/>
          <a:p>
            <a:fld id="{C19BB808-219E-9441-9CD5-6E582F9AE2E3}" type="slidenum">
              <a:rPr lang="en-LV" smtClean="0"/>
              <a:t>14</a:t>
            </a:fld>
            <a:endParaRPr lang="en-LV"/>
          </a:p>
        </p:txBody>
      </p:sp>
      <p:sp>
        <p:nvSpPr>
          <p:cNvPr id="6" name="Content Placeholder 5">
            <a:extLst>
              <a:ext uri="{FF2B5EF4-FFF2-40B4-BE49-F238E27FC236}">
                <a16:creationId xmlns:a16="http://schemas.microsoft.com/office/drawing/2014/main" id="{A07DA88C-1022-5D62-7384-41EE3185C0F6}"/>
              </a:ext>
            </a:extLst>
          </p:cNvPr>
          <p:cNvSpPr>
            <a:spLocks noGrp="1"/>
          </p:cNvSpPr>
          <p:nvPr>
            <p:ph idx="1"/>
          </p:nvPr>
        </p:nvSpPr>
        <p:spPr>
          <a:xfrm>
            <a:off x="812581" y="1297858"/>
            <a:ext cx="10201078" cy="4800205"/>
          </a:xfrm>
        </p:spPr>
        <p:txBody>
          <a:bodyPr>
            <a:normAutofit/>
          </a:bodyPr>
          <a:lstStyle/>
          <a:p>
            <a:pPr lvl="2" algn="just">
              <a:spcBef>
                <a:spcPts val="2400"/>
              </a:spcBef>
              <a:buFont typeface="Wingdings" panose="05000000000000000000" pitchFamily="2" charset="2"/>
              <a:buChar char="Ø"/>
            </a:pPr>
            <a:r>
              <a:rPr lang="lv-LV" sz="1800" dirty="0">
                <a:solidFill>
                  <a:schemeClr val="tx1"/>
                </a:solidFill>
                <a:latin typeface="Verdana"/>
                <a:ea typeface="Verdana"/>
              </a:rPr>
              <a:t>Ar projekta īstenošanu saistīto pakalpojumu izmaksas;</a:t>
            </a:r>
          </a:p>
          <a:p>
            <a:pPr lvl="2" algn="just">
              <a:spcBef>
                <a:spcPts val="2400"/>
              </a:spcBef>
              <a:buFont typeface="Wingdings" panose="05000000000000000000" pitchFamily="2" charset="2"/>
              <a:buChar char="Ø"/>
            </a:pPr>
            <a:r>
              <a:rPr lang="lv-LV" sz="1800" dirty="0">
                <a:solidFill>
                  <a:schemeClr val="tx1"/>
                </a:solidFill>
                <a:latin typeface="Verdana"/>
                <a:ea typeface="Verdana"/>
              </a:rPr>
              <a:t>Inventāra iegādes izmaksas (</a:t>
            </a:r>
            <a:r>
              <a:rPr lang="lv-LV" sz="1800" b="1" u="sng" dirty="0">
                <a:solidFill>
                  <a:schemeClr val="tx1"/>
                </a:solidFill>
                <a:latin typeface="Verdana"/>
                <a:ea typeface="Verdana"/>
              </a:rPr>
              <a:t>nepārsniedzot 10% </a:t>
            </a:r>
            <a:r>
              <a:rPr lang="lv-LV" sz="1800" b="1" dirty="0">
                <a:solidFill>
                  <a:schemeClr val="tx1"/>
                </a:solidFill>
                <a:latin typeface="Verdana"/>
                <a:ea typeface="Verdana"/>
              </a:rPr>
              <a:t>no projekta kopējām attiecināmajām izmaksām</a:t>
            </a:r>
            <a:r>
              <a:rPr lang="lv-LV" sz="1800" dirty="0">
                <a:solidFill>
                  <a:schemeClr val="tx1"/>
                </a:solidFill>
                <a:latin typeface="Verdana"/>
                <a:ea typeface="Verdana"/>
              </a:rPr>
              <a:t>);</a:t>
            </a:r>
          </a:p>
          <a:p>
            <a:pPr lvl="2" algn="just">
              <a:spcBef>
                <a:spcPts val="2400"/>
              </a:spcBef>
              <a:buFont typeface="Wingdings" panose="05000000000000000000" pitchFamily="2" charset="2"/>
              <a:buChar char="Ø"/>
            </a:pPr>
            <a:r>
              <a:rPr lang="lv-LV" sz="1800" dirty="0">
                <a:solidFill>
                  <a:schemeClr val="tx1"/>
                </a:solidFill>
                <a:latin typeface="Verdana"/>
                <a:ea typeface="Verdana"/>
              </a:rPr>
              <a:t>Telpu un materiāltehnisko līdzekļu nomas izmaksas;</a:t>
            </a:r>
          </a:p>
          <a:p>
            <a:pPr lvl="2" algn="just">
              <a:spcBef>
                <a:spcPts val="2400"/>
              </a:spcBef>
              <a:buFont typeface="Wingdings" panose="05000000000000000000" pitchFamily="2" charset="2"/>
              <a:buChar char="Ø"/>
            </a:pPr>
            <a:r>
              <a:rPr lang="lv-LV" sz="1800" dirty="0">
                <a:solidFill>
                  <a:schemeClr val="tx1"/>
                </a:solidFill>
                <a:latin typeface="Verdana"/>
                <a:ea typeface="Verdana"/>
              </a:rPr>
              <a:t>Telpu un materiāltehnisko līdzekļu uzturēšanas izmaksas;</a:t>
            </a:r>
          </a:p>
          <a:p>
            <a:pPr lvl="2" algn="just">
              <a:spcBef>
                <a:spcPts val="2400"/>
              </a:spcBef>
              <a:buFont typeface="Wingdings" panose="05000000000000000000" pitchFamily="2" charset="2"/>
              <a:buChar char="Ø"/>
            </a:pPr>
            <a:r>
              <a:rPr lang="lv-LV" sz="1800" dirty="0">
                <a:solidFill>
                  <a:schemeClr val="tx1"/>
                </a:solidFill>
                <a:latin typeface="Verdana"/>
                <a:ea typeface="Verdana"/>
              </a:rPr>
              <a:t>Citas izmaksas, kas nepieciešamas projekta aktivitāšu īstenošanai.</a:t>
            </a:r>
          </a:p>
          <a:p>
            <a:pPr lvl="2" algn="just">
              <a:spcBef>
                <a:spcPts val="2400"/>
              </a:spcBef>
              <a:buFont typeface="Wingdings" panose="05000000000000000000" pitchFamily="2" charset="2"/>
              <a:buChar char="Ø"/>
            </a:pPr>
            <a:endParaRPr lang="lv-LV" sz="1800" dirty="0">
              <a:solidFill>
                <a:schemeClr val="tx1"/>
              </a:solidFill>
              <a:latin typeface="Verdana"/>
              <a:ea typeface="Verdana"/>
            </a:endParaRPr>
          </a:p>
          <a:p>
            <a:endParaRPr lang="lv-LV" dirty="0"/>
          </a:p>
        </p:txBody>
      </p:sp>
      <p:sp>
        <p:nvSpPr>
          <p:cNvPr id="7" name="Date Placeholder 3">
            <a:extLst>
              <a:ext uri="{FF2B5EF4-FFF2-40B4-BE49-F238E27FC236}">
                <a16:creationId xmlns:a16="http://schemas.microsoft.com/office/drawing/2014/main" id="{0638C63B-0126-8E32-D765-9FEBF5B99785}"/>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spTree>
    <p:extLst>
      <p:ext uri="{BB962C8B-B14F-4D97-AF65-F5344CB8AC3E}">
        <p14:creationId xmlns:p14="http://schemas.microsoft.com/office/powerpoint/2010/main" val="2266344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520EC-15CF-C6A0-A5BA-BBD098925FEF}"/>
              </a:ext>
            </a:extLst>
          </p:cNvPr>
          <p:cNvSpPr>
            <a:spLocks noGrp="1"/>
          </p:cNvSpPr>
          <p:nvPr>
            <p:ph type="title"/>
          </p:nvPr>
        </p:nvSpPr>
        <p:spPr>
          <a:xfrm>
            <a:off x="995461" y="625746"/>
            <a:ext cx="6184562" cy="1365148"/>
          </a:xfrm>
        </p:spPr>
        <p:txBody>
          <a:bodyPr>
            <a:normAutofit fontScale="90000"/>
          </a:bodyPr>
          <a:lstStyle/>
          <a:p>
            <a:r>
              <a:rPr lang="lv-LV" b="1" dirty="0"/>
              <a:t>Aktuāli</a:t>
            </a:r>
            <a:br>
              <a:rPr lang="lv-LV" dirty="0">
                <a:solidFill>
                  <a:schemeClr val="accent5">
                    <a:lumMod val="50000"/>
                  </a:schemeClr>
                </a:solidFill>
              </a:rPr>
            </a:br>
            <a:endParaRPr lang="lv-LV" dirty="0"/>
          </a:p>
        </p:txBody>
      </p:sp>
      <p:sp>
        <p:nvSpPr>
          <p:cNvPr id="5" name="Footer Placeholder 4">
            <a:extLst>
              <a:ext uri="{FF2B5EF4-FFF2-40B4-BE49-F238E27FC236}">
                <a16:creationId xmlns:a16="http://schemas.microsoft.com/office/drawing/2014/main" id="{FCAEDB19-CD71-738A-894D-9222AD5CFBED}"/>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a:ln>
                  <a:noFill/>
                </a:ln>
                <a:solidFill>
                  <a:srgbClr val="7C9396">
                    <a:alpha val="70000"/>
                  </a:srgbClr>
                </a:solidFill>
                <a:effectLst/>
                <a:uLnTx/>
                <a:uFillTx/>
                <a:latin typeface="Verdana"/>
                <a:ea typeface="+mn-ea"/>
                <a:cs typeface="+mn-cs"/>
              </a:rPr>
              <a:t>Sabiedrības integrācijas fonds</a:t>
            </a:r>
            <a:endParaRPr kumimoji="0" lang="en-LV" sz="1050" b="0" i="0" u="none" strike="noStrike" kern="1200" cap="none" spc="0" normalizeH="0" baseline="0" noProof="0">
              <a:ln>
                <a:noFill/>
              </a:ln>
              <a:solidFill>
                <a:srgbClr val="7C9396">
                  <a:alpha val="70000"/>
                </a:srgbClr>
              </a:solidFill>
              <a:effectLst/>
              <a:uLnTx/>
              <a:uFillTx/>
              <a:latin typeface="Verdana"/>
              <a:ea typeface="+mn-ea"/>
              <a:cs typeface="+mn-cs"/>
            </a:endParaRPr>
          </a:p>
        </p:txBody>
      </p:sp>
      <p:sp>
        <p:nvSpPr>
          <p:cNvPr id="6" name="Slide Number Placeholder 5">
            <a:extLst>
              <a:ext uri="{FF2B5EF4-FFF2-40B4-BE49-F238E27FC236}">
                <a16:creationId xmlns:a16="http://schemas.microsoft.com/office/drawing/2014/main" id="{5196D0E9-31B2-0F17-13A0-F973C27BC5F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19BB808-219E-9441-9CD5-6E582F9AE2E3}" type="slidenum">
              <a:rPr kumimoji="0" lang="en-LV" sz="1100" b="0" i="0" u="none" strike="noStrike" kern="1200" cap="none" spc="0" normalizeH="0" baseline="0" noProof="0" smtClean="0">
                <a:ln>
                  <a:noFill/>
                </a:ln>
                <a:solidFill>
                  <a:srgbClr val="FFFFFF"/>
                </a:solidFill>
                <a:effectLst/>
                <a:uLnTx/>
                <a:uFillTx/>
                <a:latin typeface="Verdana"/>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LV" sz="1100" b="0" i="0" u="none" strike="noStrike" kern="1200" cap="none" spc="0" normalizeH="0" baseline="0" noProof="0">
              <a:ln>
                <a:noFill/>
              </a:ln>
              <a:solidFill>
                <a:srgbClr val="FFFFFF"/>
              </a:solidFill>
              <a:effectLst/>
              <a:uLnTx/>
              <a:uFillTx/>
              <a:latin typeface="Verdana"/>
              <a:ea typeface="+mn-ea"/>
              <a:cs typeface="+mn-cs"/>
            </a:endParaRPr>
          </a:p>
        </p:txBody>
      </p:sp>
      <p:graphicFrame>
        <p:nvGraphicFramePr>
          <p:cNvPr id="7" name="Satura vietturis 8">
            <a:extLst>
              <a:ext uri="{FF2B5EF4-FFF2-40B4-BE49-F238E27FC236}">
                <a16:creationId xmlns:a16="http://schemas.microsoft.com/office/drawing/2014/main" id="{298F57FD-305F-1194-617F-FB8FB63FDFCB}"/>
              </a:ext>
            </a:extLst>
          </p:cNvPr>
          <p:cNvGraphicFramePr>
            <a:graphicFrameLocks noGrp="1"/>
          </p:cNvGraphicFramePr>
          <p:nvPr>
            <p:ph idx="1"/>
            <p:extLst>
              <p:ext uri="{D42A27DB-BD31-4B8C-83A1-F6EECF244321}">
                <p14:modId xmlns:p14="http://schemas.microsoft.com/office/powerpoint/2010/main" val="1239953951"/>
              </p:ext>
            </p:extLst>
          </p:nvPr>
        </p:nvGraphicFramePr>
        <p:xfrm>
          <a:off x="995363" y="1800225"/>
          <a:ext cx="10201275" cy="4432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Date Placeholder 3">
            <a:extLst>
              <a:ext uri="{FF2B5EF4-FFF2-40B4-BE49-F238E27FC236}">
                <a16:creationId xmlns:a16="http://schemas.microsoft.com/office/drawing/2014/main" id="{E0347960-B9B3-DEF7-A165-C2293642E029}"/>
              </a:ext>
            </a:extLst>
          </p:cNvPr>
          <p:cNvSpPr>
            <a:spLocks noGrp="1"/>
          </p:cNvSpPr>
          <p:nvPr>
            <p:ph type="dt" sz="half" idx="10"/>
          </p:nvPr>
        </p:nvSpPr>
        <p:spPr>
          <a:xfrm>
            <a:off x="7893286" y="6253150"/>
            <a:ext cx="2753746" cy="323968"/>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lv-LV" sz="1050" b="0" i="0" u="none" strike="noStrike" kern="1200" cap="none" spc="0" normalizeH="0" baseline="0" noProof="0" dirty="0">
                <a:ln>
                  <a:noFill/>
                </a:ln>
                <a:solidFill>
                  <a:srgbClr val="7C9396"/>
                </a:solidFill>
                <a:effectLst/>
                <a:uLnTx/>
                <a:uFillTx/>
                <a:latin typeface="Verdana"/>
                <a:ea typeface="+mn-ea"/>
                <a:cs typeface="+mn-cs"/>
              </a:rPr>
              <a:t>14/10</a:t>
            </a:r>
            <a:r>
              <a:rPr kumimoji="0" lang="en-US" sz="1050" b="0" i="0" u="none" strike="noStrike" kern="1200" cap="none" spc="0" normalizeH="0" baseline="0" noProof="0" dirty="0">
                <a:ln>
                  <a:noFill/>
                </a:ln>
                <a:solidFill>
                  <a:srgbClr val="7C9396"/>
                </a:solidFill>
                <a:effectLst/>
                <a:uLnTx/>
                <a:uFillTx/>
                <a:latin typeface="Verdana"/>
                <a:ea typeface="+mn-ea"/>
                <a:cs typeface="+mn-cs"/>
              </a:rPr>
              <a:t>/202</a:t>
            </a:r>
            <a:r>
              <a:rPr kumimoji="0" lang="lv-LV" sz="1050" b="0" i="0" u="none" strike="noStrike" kern="1200" cap="none" spc="0" normalizeH="0" baseline="0" noProof="0" dirty="0">
                <a:ln>
                  <a:noFill/>
                </a:ln>
                <a:solidFill>
                  <a:srgbClr val="7C9396"/>
                </a:solidFill>
                <a:effectLst/>
                <a:uLnTx/>
                <a:uFillTx/>
                <a:latin typeface="Verdana"/>
                <a:ea typeface="+mn-ea"/>
                <a:cs typeface="+mn-cs"/>
              </a:rPr>
              <a:t>5</a:t>
            </a:r>
          </a:p>
        </p:txBody>
      </p:sp>
    </p:spTree>
    <p:extLst>
      <p:ext uri="{BB962C8B-B14F-4D97-AF65-F5344CB8AC3E}">
        <p14:creationId xmlns:p14="http://schemas.microsoft.com/office/powerpoint/2010/main" val="3919151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A00E1-5EC7-5D71-7AF3-172C68DB97D1}"/>
              </a:ext>
            </a:extLst>
          </p:cNvPr>
          <p:cNvSpPr>
            <a:spLocks noGrp="1"/>
          </p:cNvSpPr>
          <p:nvPr>
            <p:ph type="title"/>
          </p:nvPr>
        </p:nvSpPr>
        <p:spPr/>
        <p:txBody>
          <a:bodyPr>
            <a:normAutofit fontScale="90000"/>
          </a:bodyPr>
          <a:lstStyle/>
          <a:p>
            <a:r>
              <a:rPr lang="lv-LV" b="1" dirty="0">
                <a:solidFill>
                  <a:schemeClr val="tx2"/>
                </a:solidFill>
              </a:rPr>
              <a:t>Neattiecināmās izmaksas (1)</a:t>
            </a:r>
            <a:endParaRPr lang="lv-LV" dirty="0">
              <a:solidFill>
                <a:schemeClr val="tx2"/>
              </a:solidFill>
            </a:endParaRPr>
          </a:p>
        </p:txBody>
      </p:sp>
      <p:sp>
        <p:nvSpPr>
          <p:cNvPr id="4" name="Footer Placeholder 3">
            <a:extLst>
              <a:ext uri="{FF2B5EF4-FFF2-40B4-BE49-F238E27FC236}">
                <a16:creationId xmlns:a16="http://schemas.microsoft.com/office/drawing/2014/main" id="{6BEA8A8A-2C08-7D07-64E6-50B3360AA7B6}"/>
              </a:ext>
            </a:extLst>
          </p:cNvPr>
          <p:cNvSpPr>
            <a:spLocks noGrp="1"/>
          </p:cNvSpPr>
          <p:nvPr>
            <p:ph type="ftr" sz="quarter" idx="11"/>
          </p:nvPr>
        </p:nvSpPr>
        <p:spPr/>
        <p:txBody>
          <a:bodyPr/>
          <a:lstStyle/>
          <a:p>
            <a:r>
              <a:rPr lang="en-GB"/>
              <a:t>Sabiedrības integrācijas fonds</a:t>
            </a:r>
            <a:endParaRPr lang="en-LV"/>
          </a:p>
        </p:txBody>
      </p:sp>
      <p:sp>
        <p:nvSpPr>
          <p:cNvPr id="5" name="Slide Number Placeholder 4">
            <a:extLst>
              <a:ext uri="{FF2B5EF4-FFF2-40B4-BE49-F238E27FC236}">
                <a16:creationId xmlns:a16="http://schemas.microsoft.com/office/drawing/2014/main" id="{00372570-6AA7-86D7-3741-1EEC305F3F34}"/>
              </a:ext>
            </a:extLst>
          </p:cNvPr>
          <p:cNvSpPr>
            <a:spLocks noGrp="1"/>
          </p:cNvSpPr>
          <p:nvPr>
            <p:ph type="sldNum" sz="quarter" idx="12"/>
          </p:nvPr>
        </p:nvSpPr>
        <p:spPr/>
        <p:txBody>
          <a:bodyPr/>
          <a:lstStyle/>
          <a:p>
            <a:fld id="{C19BB808-219E-9441-9CD5-6E582F9AE2E3}" type="slidenum">
              <a:rPr lang="en-LV" smtClean="0"/>
              <a:t>16</a:t>
            </a:fld>
            <a:endParaRPr lang="en-LV"/>
          </a:p>
        </p:txBody>
      </p:sp>
      <p:sp>
        <p:nvSpPr>
          <p:cNvPr id="6" name="Content Placeholder 5">
            <a:extLst>
              <a:ext uri="{FF2B5EF4-FFF2-40B4-BE49-F238E27FC236}">
                <a16:creationId xmlns:a16="http://schemas.microsoft.com/office/drawing/2014/main" id="{DBDBC575-E076-FBC8-3B3B-7AF02014F64A}"/>
              </a:ext>
            </a:extLst>
          </p:cNvPr>
          <p:cNvSpPr>
            <a:spLocks noGrp="1"/>
          </p:cNvSpPr>
          <p:nvPr>
            <p:ph idx="1"/>
          </p:nvPr>
        </p:nvSpPr>
        <p:spPr>
          <a:xfrm>
            <a:off x="1047025" y="1450822"/>
            <a:ext cx="10201078" cy="4673277"/>
          </a:xfrm>
        </p:spPr>
        <p:txBody>
          <a:bodyPr>
            <a:normAutofit/>
          </a:bodyPr>
          <a:lstStyle/>
          <a:p>
            <a:pPr lvl="2">
              <a:spcBef>
                <a:spcPts val="1800"/>
              </a:spcBef>
            </a:pPr>
            <a:r>
              <a:rPr lang="lv-LV" sz="1800" dirty="0">
                <a:solidFill>
                  <a:schemeClr val="tx1"/>
                </a:solidFill>
                <a:latin typeface="Verdana"/>
                <a:ea typeface="Verdana"/>
              </a:rPr>
              <a:t>izmaksas, par kurām nav pieejami izdevumus pamatojoši un maksājumus apliecinoši dokumenti;</a:t>
            </a:r>
          </a:p>
          <a:p>
            <a:pPr lvl="2">
              <a:spcBef>
                <a:spcPts val="1800"/>
              </a:spcBef>
            </a:pPr>
            <a:r>
              <a:rPr lang="lv-LV" sz="1800" dirty="0">
                <a:solidFill>
                  <a:schemeClr val="tx1"/>
                </a:solidFill>
                <a:latin typeface="Verdana"/>
                <a:ea typeface="Verdana"/>
              </a:rPr>
              <a:t>jebkādas skaidrā naudā veiktas izmaksas;</a:t>
            </a:r>
          </a:p>
          <a:p>
            <a:pPr lvl="2">
              <a:spcBef>
                <a:spcPts val="1800"/>
              </a:spcBef>
            </a:pPr>
            <a:r>
              <a:rPr lang="lv-LV" sz="1800" dirty="0">
                <a:solidFill>
                  <a:schemeClr val="tx1"/>
                </a:solidFill>
                <a:latin typeface="Verdana"/>
                <a:ea typeface="Verdana"/>
              </a:rPr>
              <a:t>izmaksas, kas jau tiek finansētas no citiem finanšu avotiem;</a:t>
            </a:r>
          </a:p>
          <a:p>
            <a:pPr lvl="2">
              <a:spcBef>
                <a:spcPts val="1800"/>
              </a:spcBef>
            </a:pPr>
            <a:r>
              <a:rPr lang="lv-LV" sz="1800" dirty="0">
                <a:solidFill>
                  <a:schemeClr val="tx1"/>
                </a:solidFill>
                <a:latin typeface="Verdana"/>
                <a:ea typeface="Verdana"/>
              </a:rPr>
              <a:t>projekta pieteikuma sagatavošanas izmaksas;</a:t>
            </a:r>
          </a:p>
          <a:p>
            <a:pPr lvl="2">
              <a:spcBef>
                <a:spcPts val="1800"/>
              </a:spcBef>
            </a:pPr>
            <a:r>
              <a:rPr lang="en-GB" sz="1800" dirty="0" err="1">
                <a:solidFill>
                  <a:schemeClr val="tx1"/>
                </a:solidFill>
                <a:latin typeface="Verdana"/>
                <a:ea typeface="Verdana"/>
              </a:rPr>
              <a:t>personālam</a:t>
            </a:r>
            <a:r>
              <a:rPr lang="en-GB" sz="1800" dirty="0">
                <a:solidFill>
                  <a:schemeClr val="tx1"/>
                </a:solidFill>
                <a:latin typeface="Verdana"/>
                <a:ea typeface="Verdana"/>
              </a:rPr>
              <a:t> </a:t>
            </a:r>
            <a:r>
              <a:rPr lang="en-GB" sz="1800" dirty="0" err="1">
                <a:solidFill>
                  <a:schemeClr val="tx1"/>
                </a:solidFill>
                <a:latin typeface="Verdana"/>
                <a:ea typeface="Verdana"/>
              </a:rPr>
              <a:t>izmaksātās</a:t>
            </a:r>
            <a:r>
              <a:rPr lang="en-GB" sz="1800" dirty="0">
                <a:solidFill>
                  <a:schemeClr val="tx1"/>
                </a:solidFill>
                <a:latin typeface="Verdana"/>
                <a:ea typeface="Verdana"/>
              </a:rPr>
              <a:t> </a:t>
            </a:r>
            <a:r>
              <a:rPr lang="en-GB" sz="1800" dirty="0" err="1">
                <a:solidFill>
                  <a:schemeClr val="tx1"/>
                </a:solidFill>
                <a:latin typeface="Verdana"/>
                <a:ea typeface="Verdana"/>
              </a:rPr>
              <a:t>prēmijas</a:t>
            </a:r>
            <a:r>
              <a:rPr lang="en-GB" sz="1800" dirty="0">
                <a:solidFill>
                  <a:schemeClr val="tx1"/>
                </a:solidFill>
                <a:latin typeface="Verdana"/>
                <a:ea typeface="Verdana"/>
              </a:rPr>
              <a:t> un </a:t>
            </a:r>
            <a:r>
              <a:rPr lang="en-GB" sz="1800" dirty="0" err="1">
                <a:solidFill>
                  <a:schemeClr val="tx1"/>
                </a:solidFill>
                <a:latin typeface="Verdana"/>
                <a:ea typeface="Verdana"/>
              </a:rPr>
              <a:t>dāvanas</a:t>
            </a:r>
            <a:r>
              <a:rPr lang="en-GB" sz="1800" dirty="0">
                <a:solidFill>
                  <a:schemeClr val="tx1"/>
                </a:solidFill>
                <a:latin typeface="Verdana"/>
                <a:ea typeface="Verdana"/>
              </a:rPr>
              <a:t> </a:t>
            </a:r>
            <a:r>
              <a:rPr lang="en-GB" sz="1800" dirty="0" err="1">
                <a:solidFill>
                  <a:schemeClr val="tx1"/>
                </a:solidFill>
                <a:latin typeface="Verdana"/>
                <a:ea typeface="Verdana"/>
              </a:rPr>
              <a:t>vai</a:t>
            </a:r>
            <a:r>
              <a:rPr lang="en-GB" sz="1800" dirty="0">
                <a:solidFill>
                  <a:schemeClr val="tx1"/>
                </a:solidFill>
                <a:latin typeface="Verdana"/>
                <a:ea typeface="Verdana"/>
              </a:rPr>
              <a:t> </a:t>
            </a:r>
            <a:r>
              <a:rPr lang="en-GB" sz="1800" dirty="0" err="1">
                <a:solidFill>
                  <a:schemeClr val="tx1"/>
                </a:solidFill>
                <a:latin typeface="Verdana"/>
                <a:ea typeface="Verdana"/>
              </a:rPr>
              <a:t>jebkurš</a:t>
            </a:r>
            <a:r>
              <a:rPr lang="en-GB" sz="1800" dirty="0">
                <a:solidFill>
                  <a:schemeClr val="tx1"/>
                </a:solidFill>
                <a:latin typeface="Verdana"/>
                <a:ea typeface="Verdana"/>
              </a:rPr>
              <a:t> </a:t>
            </a:r>
            <a:r>
              <a:rPr lang="en-GB" sz="1800" dirty="0" err="1">
                <a:solidFill>
                  <a:schemeClr val="tx1"/>
                </a:solidFill>
                <a:latin typeface="Verdana"/>
                <a:ea typeface="Verdana"/>
              </a:rPr>
              <a:t>cits</a:t>
            </a:r>
            <a:r>
              <a:rPr lang="en-GB" sz="1800" dirty="0">
                <a:solidFill>
                  <a:schemeClr val="tx1"/>
                </a:solidFill>
                <a:latin typeface="Verdana"/>
                <a:ea typeface="Verdana"/>
              </a:rPr>
              <a:t> </a:t>
            </a:r>
            <a:r>
              <a:rPr lang="en-GB" sz="1800" dirty="0" err="1">
                <a:solidFill>
                  <a:schemeClr val="tx1"/>
                </a:solidFill>
                <a:latin typeface="Verdana"/>
                <a:ea typeface="Verdana"/>
              </a:rPr>
              <a:t>gūtais</a:t>
            </a:r>
            <a:r>
              <a:rPr lang="en-GB" sz="1800" dirty="0">
                <a:solidFill>
                  <a:schemeClr val="tx1"/>
                </a:solidFill>
                <a:latin typeface="Verdana"/>
                <a:ea typeface="Verdana"/>
              </a:rPr>
              <a:t> </a:t>
            </a:r>
            <a:r>
              <a:rPr lang="en-GB" sz="1800" dirty="0" err="1">
                <a:solidFill>
                  <a:schemeClr val="tx1"/>
                </a:solidFill>
                <a:latin typeface="Verdana"/>
                <a:ea typeface="Verdana"/>
              </a:rPr>
              <a:t>labums</a:t>
            </a:r>
            <a:r>
              <a:rPr lang="en-GB" sz="1800" dirty="0">
                <a:solidFill>
                  <a:schemeClr val="tx1"/>
                </a:solidFill>
                <a:latin typeface="Verdana"/>
                <a:ea typeface="Verdana"/>
              </a:rPr>
              <a:t>, </a:t>
            </a:r>
            <a:r>
              <a:rPr lang="lv-LV" sz="1800" dirty="0">
                <a:solidFill>
                  <a:schemeClr val="tx1"/>
                </a:solidFill>
                <a:latin typeface="Verdana"/>
                <a:ea typeface="Verdana"/>
              </a:rPr>
              <a:t>apmaksāti ikdienas ceļa izdevumi no mājām uz darbu u.tml.</a:t>
            </a:r>
          </a:p>
          <a:p>
            <a:pPr lvl="2">
              <a:spcBef>
                <a:spcPts val="1800"/>
              </a:spcBef>
            </a:pPr>
            <a:r>
              <a:rPr lang="lv-LV" sz="1800" dirty="0">
                <a:solidFill>
                  <a:schemeClr val="tx1"/>
                </a:solidFill>
                <a:latin typeface="Verdana"/>
                <a:ea typeface="Verdana"/>
              </a:rPr>
              <a:t>aizdevuma pamatsummas un procentu maksājumu vai citu saistību segšanas izmaksas;</a:t>
            </a:r>
          </a:p>
        </p:txBody>
      </p:sp>
      <p:sp>
        <p:nvSpPr>
          <p:cNvPr id="7" name="Date Placeholder 3">
            <a:extLst>
              <a:ext uri="{FF2B5EF4-FFF2-40B4-BE49-F238E27FC236}">
                <a16:creationId xmlns:a16="http://schemas.microsoft.com/office/drawing/2014/main" id="{89951DFB-D28E-FCBA-ED97-AA7FD36EC81F}"/>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spTree>
    <p:extLst>
      <p:ext uri="{BB962C8B-B14F-4D97-AF65-F5344CB8AC3E}">
        <p14:creationId xmlns:p14="http://schemas.microsoft.com/office/powerpoint/2010/main" val="11480646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5FFB2-E4F6-F061-51EE-1648790847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EF2339-C8F9-6FDC-859E-1BB5E9157D7E}"/>
              </a:ext>
            </a:extLst>
          </p:cNvPr>
          <p:cNvSpPr>
            <a:spLocks noGrp="1"/>
          </p:cNvSpPr>
          <p:nvPr>
            <p:ph type="title"/>
          </p:nvPr>
        </p:nvSpPr>
        <p:spPr/>
        <p:txBody>
          <a:bodyPr>
            <a:normAutofit fontScale="90000"/>
          </a:bodyPr>
          <a:lstStyle/>
          <a:p>
            <a:r>
              <a:rPr lang="lv-LV" b="1" dirty="0">
                <a:solidFill>
                  <a:schemeClr val="tx2"/>
                </a:solidFill>
              </a:rPr>
              <a:t>Neattiecināmās izmaksas (2)</a:t>
            </a:r>
            <a:endParaRPr lang="lv-LV" dirty="0">
              <a:solidFill>
                <a:schemeClr val="tx2"/>
              </a:solidFill>
            </a:endParaRPr>
          </a:p>
        </p:txBody>
      </p:sp>
      <p:sp>
        <p:nvSpPr>
          <p:cNvPr id="4" name="Footer Placeholder 3">
            <a:extLst>
              <a:ext uri="{FF2B5EF4-FFF2-40B4-BE49-F238E27FC236}">
                <a16:creationId xmlns:a16="http://schemas.microsoft.com/office/drawing/2014/main" id="{A7E6A973-28AE-91C5-5325-030163318B31}"/>
              </a:ext>
            </a:extLst>
          </p:cNvPr>
          <p:cNvSpPr>
            <a:spLocks noGrp="1"/>
          </p:cNvSpPr>
          <p:nvPr>
            <p:ph type="ftr" sz="quarter" idx="11"/>
          </p:nvPr>
        </p:nvSpPr>
        <p:spPr/>
        <p:txBody>
          <a:bodyPr/>
          <a:lstStyle/>
          <a:p>
            <a:r>
              <a:rPr lang="en-GB"/>
              <a:t>Sabiedrības integrācijas fonds</a:t>
            </a:r>
            <a:endParaRPr lang="en-LV"/>
          </a:p>
        </p:txBody>
      </p:sp>
      <p:sp>
        <p:nvSpPr>
          <p:cNvPr id="5" name="Slide Number Placeholder 4">
            <a:extLst>
              <a:ext uri="{FF2B5EF4-FFF2-40B4-BE49-F238E27FC236}">
                <a16:creationId xmlns:a16="http://schemas.microsoft.com/office/drawing/2014/main" id="{797F287F-47FC-E596-4327-655AB18055CA}"/>
              </a:ext>
            </a:extLst>
          </p:cNvPr>
          <p:cNvSpPr>
            <a:spLocks noGrp="1"/>
          </p:cNvSpPr>
          <p:nvPr>
            <p:ph type="sldNum" sz="quarter" idx="12"/>
          </p:nvPr>
        </p:nvSpPr>
        <p:spPr/>
        <p:txBody>
          <a:bodyPr/>
          <a:lstStyle/>
          <a:p>
            <a:fld id="{C19BB808-219E-9441-9CD5-6E582F9AE2E3}" type="slidenum">
              <a:rPr lang="en-LV" smtClean="0"/>
              <a:t>17</a:t>
            </a:fld>
            <a:endParaRPr lang="en-LV"/>
          </a:p>
        </p:txBody>
      </p:sp>
      <p:sp>
        <p:nvSpPr>
          <p:cNvPr id="6" name="Content Placeholder 5">
            <a:extLst>
              <a:ext uri="{FF2B5EF4-FFF2-40B4-BE49-F238E27FC236}">
                <a16:creationId xmlns:a16="http://schemas.microsoft.com/office/drawing/2014/main" id="{586F4C84-D443-5BA1-6A51-E2C1888F52FE}"/>
              </a:ext>
            </a:extLst>
          </p:cNvPr>
          <p:cNvSpPr>
            <a:spLocks noGrp="1"/>
          </p:cNvSpPr>
          <p:nvPr>
            <p:ph idx="1"/>
          </p:nvPr>
        </p:nvSpPr>
        <p:spPr/>
        <p:txBody>
          <a:bodyPr>
            <a:normAutofit/>
          </a:bodyPr>
          <a:lstStyle/>
          <a:p>
            <a:pPr lvl="2">
              <a:spcBef>
                <a:spcPts val="1800"/>
              </a:spcBef>
            </a:pPr>
            <a:r>
              <a:rPr lang="lv-LV" sz="1800" dirty="0">
                <a:solidFill>
                  <a:schemeClr val="tx1"/>
                </a:solidFill>
                <a:latin typeface="Verdana"/>
                <a:ea typeface="Verdana"/>
              </a:rPr>
              <a:t>ēdināšanas izmaksas;</a:t>
            </a:r>
          </a:p>
          <a:p>
            <a:pPr lvl="2">
              <a:spcBef>
                <a:spcPts val="1800"/>
              </a:spcBef>
            </a:pPr>
            <a:r>
              <a:rPr lang="lv-LV" sz="1800" dirty="0">
                <a:solidFill>
                  <a:schemeClr val="tx1"/>
                </a:solidFill>
                <a:latin typeface="Verdana"/>
                <a:ea typeface="Verdana"/>
              </a:rPr>
              <a:t>debeta procentu maksājumi par finanšu darījumiem;</a:t>
            </a:r>
          </a:p>
          <a:p>
            <a:pPr lvl="2">
              <a:spcBef>
                <a:spcPts val="1800"/>
              </a:spcBef>
            </a:pPr>
            <a:r>
              <a:rPr lang="lv-LV" sz="1800" dirty="0">
                <a:solidFill>
                  <a:schemeClr val="tx1"/>
                </a:solidFill>
                <a:latin typeface="Verdana"/>
                <a:ea typeface="Verdana"/>
              </a:rPr>
              <a:t>naudas sodi, līgumsodi, nokavējuma procenti un tiesvedības izdevumi;</a:t>
            </a:r>
          </a:p>
          <a:p>
            <a:pPr lvl="2">
              <a:spcBef>
                <a:spcPts val="1800"/>
              </a:spcBef>
            </a:pPr>
            <a:r>
              <a:rPr lang="lv-LV" sz="1800" dirty="0">
                <a:solidFill>
                  <a:schemeClr val="tx1"/>
                </a:solidFill>
                <a:latin typeface="Verdana"/>
                <a:ea typeface="Verdana"/>
              </a:rPr>
              <a:t>zemes un nekustamā īpašuma iegādes izmaksas;</a:t>
            </a:r>
          </a:p>
          <a:p>
            <a:pPr lvl="2">
              <a:spcBef>
                <a:spcPts val="1800"/>
              </a:spcBef>
            </a:pPr>
            <a:r>
              <a:rPr lang="lv-LV" sz="1800" dirty="0">
                <a:solidFill>
                  <a:schemeClr val="tx1"/>
                </a:solidFill>
                <a:latin typeface="Verdana"/>
                <a:ea typeface="Verdana"/>
              </a:rPr>
              <a:t>būvniecības un telpu remonta izmaksas;</a:t>
            </a:r>
          </a:p>
          <a:p>
            <a:pPr lvl="2">
              <a:spcBef>
                <a:spcPts val="1800"/>
              </a:spcBef>
            </a:pPr>
            <a:r>
              <a:rPr lang="lv-LV" sz="1800" dirty="0">
                <a:solidFill>
                  <a:schemeClr val="tx1"/>
                </a:solidFill>
                <a:latin typeface="Verdana"/>
                <a:ea typeface="Verdana"/>
              </a:rPr>
              <a:t>biedru nauda;</a:t>
            </a:r>
          </a:p>
          <a:p>
            <a:pPr lvl="2">
              <a:spcBef>
                <a:spcPts val="1800"/>
              </a:spcBef>
            </a:pPr>
            <a:r>
              <a:rPr lang="lv-LV" sz="1800" dirty="0">
                <a:solidFill>
                  <a:schemeClr val="tx1"/>
                </a:solidFill>
                <a:latin typeface="Verdana"/>
                <a:ea typeface="Verdana"/>
              </a:rPr>
              <a:t>maksas publikācijas medijos</a:t>
            </a:r>
          </a:p>
          <a:p>
            <a:endParaRPr lang="lv-LV" dirty="0"/>
          </a:p>
        </p:txBody>
      </p:sp>
      <p:sp>
        <p:nvSpPr>
          <p:cNvPr id="7" name="Date Placeholder 3">
            <a:extLst>
              <a:ext uri="{FF2B5EF4-FFF2-40B4-BE49-F238E27FC236}">
                <a16:creationId xmlns:a16="http://schemas.microsoft.com/office/drawing/2014/main" id="{F8B9026F-683F-7254-2193-209E0720922D}"/>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spTree>
    <p:extLst>
      <p:ext uri="{BB962C8B-B14F-4D97-AF65-F5344CB8AC3E}">
        <p14:creationId xmlns:p14="http://schemas.microsoft.com/office/powerpoint/2010/main" val="34002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
            <a:extLst>
              <a:ext uri="{FF2B5EF4-FFF2-40B4-BE49-F238E27FC236}">
                <a16:creationId xmlns:a16="http://schemas.microsoft.com/office/drawing/2014/main" id="{1F1686AE-E1EB-358D-D40C-07F9BFDFE843}"/>
              </a:ext>
            </a:extLst>
          </p:cNvPr>
          <p:cNvSpPr>
            <a:spLocks noGrp="1"/>
          </p:cNvSpPr>
          <p:nvPr>
            <p:ph idx="1"/>
          </p:nvPr>
        </p:nvSpPr>
        <p:spPr>
          <a:xfrm>
            <a:off x="6522810" y="2286175"/>
            <a:ext cx="5521677" cy="4311839"/>
          </a:xfrm>
        </p:spPr>
        <p:txBody>
          <a:bodyPr>
            <a:normAutofit/>
          </a:bodyPr>
          <a:lstStyle/>
          <a:p>
            <a:pPr marL="0" indent="0">
              <a:buNone/>
            </a:pPr>
            <a:endParaRPr lang="lv-LV" dirty="0"/>
          </a:p>
          <a:p>
            <a:pPr algn="just"/>
            <a:r>
              <a:rPr lang="lv-LV" i="1" dirty="0">
                <a:latin typeface="Verdana"/>
                <a:ea typeface="Verdana"/>
              </a:rPr>
              <a:t>Netiek paredzēts projekta partneris</a:t>
            </a:r>
            <a:r>
              <a:rPr lang="lv-LV" dirty="0">
                <a:latin typeface="Verdana"/>
                <a:ea typeface="Verdana"/>
              </a:rPr>
              <a:t>;</a:t>
            </a:r>
            <a:endParaRPr lang="lv-LV">
              <a:latin typeface="Verdana"/>
              <a:ea typeface="Verdana"/>
            </a:endParaRPr>
          </a:p>
          <a:p>
            <a:pPr algn="just"/>
            <a:r>
              <a:rPr lang="lv-LV" i="1" dirty="0">
                <a:latin typeface="Verdana"/>
                <a:ea typeface="Verdana"/>
              </a:rPr>
              <a:t>Ēdināšana izmaksas ir neattiecināmas;</a:t>
            </a:r>
            <a:endParaRPr lang="lv-LV" dirty="0">
              <a:latin typeface="Verdana"/>
              <a:ea typeface="Verdana"/>
            </a:endParaRPr>
          </a:p>
          <a:p>
            <a:pPr algn="just"/>
            <a:r>
              <a:rPr lang="lv-LV" i="1" dirty="0">
                <a:latin typeface="Verdana"/>
                <a:ea typeface="Verdana"/>
              </a:rPr>
              <a:t>Tiks vērtētas publicitātes aktivitātes;</a:t>
            </a:r>
            <a:endParaRPr lang="lv-LV">
              <a:latin typeface="Verdana"/>
              <a:ea typeface="Verdana"/>
            </a:endParaRPr>
          </a:p>
          <a:p>
            <a:pPr algn="just"/>
            <a:r>
              <a:rPr lang="lv-LV" i="1" dirty="0">
                <a:latin typeface="Verdana"/>
                <a:ea typeface="Verdana"/>
              </a:rPr>
              <a:t>Uzsvars uz organizācijas ilglaicīgu attīstību;</a:t>
            </a:r>
          </a:p>
          <a:p>
            <a:pPr algn="just"/>
            <a:r>
              <a:rPr lang="lv-LV" i="1" dirty="0">
                <a:latin typeface="Verdana"/>
                <a:ea typeface="Verdana"/>
              </a:rPr>
              <a:t>Projekta iesniedzējs var iesniegt tikai vienu projektu .</a:t>
            </a:r>
            <a:endParaRPr lang="lv-LV" dirty="0">
              <a:latin typeface="Verdana"/>
              <a:ea typeface="Verdana"/>
            </a:endParaRPr>
          </a:p>
          <a:p>
            <a:endParaRPr lang="lv-LV" dirty="0"/>
          </a:p>
          <a:p>
            <a:endParaRPr lang="en-US"/>
          </a:p>
        </p:txBody>
      </p:sp>
      <p:sp>
        <p:nvSpPr>
          <p:cNvPr id="4" name="Footer Placeholder 3">
            <a:extLst>
              <a:ext uri="{FF2B5EF4-FFF2-40B4-BE49-F238E27FC236}">
                <a16:creationId xmlns:a16="http://schemas.microsoft.com/office/drawing/2014/main" id="{CB973A12-9744-666A-4BBD-658ACC372269}"/>
              </a:ext>
            </a:extLst>
          </p:cNvPr>
          <p:cNvSpPr>
            <a:spLocks noGrp="1"/>
          </p:cNvSpPr>
          <p:nvPr>
            <p:ph type="ftr" sz="quarter" idx="11"/>
          </p:nvPr>
        </p:nvSpPr>
        <p:spPr>
          <a:xfrm>
            <a:off x="995461" y="6236208"/>
            <a:ext cx="5901189" cy="320040"/>
          </a:xfrm>
        </p:spPr>
        <p:txBody>
          <a:bodyPr anchor="ctr">
            <a:normAutofit/>
          </a:bodyPr>
          <a:lstStyle/>
          <a:p>
            <a:pPr>
              <a:spcAft>
                <a:spcPts val="600"/>
              </a:spcAft>
            </a:pPr>
            <a:r>
              <a:rPr lang="en-GB"/>
              <a:t>Sabiedrības integrācijas fonds</a:t>
            </a:r>
            <a:endParaRPr lang="en-LV"/>
          </a:p>
        </p:txBody>
      </p:sp>
      <p:sp>
        <p:nvSpPr>
          <p:cNvPr id="5" name="Slide Number Placeholder 4">
            <a:extLst>
              <a:ext uri="{FF2B5EF4-FFF2-40B4-BE49-F238E27FC236}">
                <a16:creationId xmlns:a16="http://schemas.microsoft.com/office/drawing/2014/main" id="{072345F0-1524-5156-0530-BAF6DCAF1718}"/>
              </a:ext>
            </a:extLst>
          </p:cNvPr>
          <p:cNvSpPr>
            <a:spLocks noGrp="1"/>
          </p:cNvSpPr>
          <p:nvPr>
            <p:ph type="sldNum" sz="quarter" idx="12"/>
          </p:nvPr>
        </p:nvSpPr>
        <p:spPr>
          <a:xfrm>
            <a:off x="10830779" y="6232254"/>
            <a:ext cx="365760" cy="365760"/>
          </a:xfrm>
        </p:spPr>
        <p:txBody>
          <a:bodyPr anchor="ctr">
            <a:normAutofit/>
          </a:bodyPr>
          <a:lstStyle/>
          <a:p>
            <a:pPr>
              <a:lnSpc>
                <a:spcPct val="90000"/>
              </a:lnSpc>
              <a:spcAft>
                <a:spcPts val="600"/>
              </a:spcAft>
            </a:pPr>
            <a:fld id="{C19BB808-219E-9441-9CD5-6E582F9AE2E3}" type="slidenum">
              <a:rPr lang="en-LV" smtClean="0"/>
              <a:pPr>
                <a:lnSpc>
                  <a:spcPct val="90000"/>
                </a:lnSpc>
                <a:spcAft>
                  <a:spcPts val="600"/>
                </a:spcAft>
              </a:pPr>
              <a:t>18</a:t>
            </a:fld>
            <a:endParaRPr lang="en-LV"/>
          </a:p>
        </p:txBody>
      </p:sp>
      <p:sp>
        <p:nvSpPr>
          <p:cNvPr id="2" name="Title 1">
            <a:extLst>
              <a:ext uri="{FF2B5EF4-FFF2-40B4-BE49-F238E27FC236}">
                <a16:creationId xmlns:a16="http://schemas.microsoft.com/office/drawing/2014/main" id="{A3951577-D268-857C-3112-928FEB8A10B6}"/>
              </a:ext>
            </a:extLst>
          </p:cNvPr>
          <p:cNvSpPr>
            <a:spLocks noGrp="1"/>
          </p:cNvSpPr>
          <p:nvPr>
            <p:ph type="title"/>
          </p:nvPr>
        </p:nvSpPr>
        <p:spPr>
          <a:xfrm>
            <a:off x="995461" y="1741489"/>
            <a:ext cx="4589793" cy="1508337"/>
          </a:xfrm>
        </p:spPr>
        <p:txBody>
          <a:bodyPr anchor="ctr">
            <a:normAutofit/>
          </a:bodyPr>
          <a:lstStyle/>
          <a:p>
            <a:r>
              <a:rPr lang="lv-LV" sz="3100" dirty="0"/>
              <a:t>Būtiskākās izmaiņas konkursa nolikumā</a:t>
            </a:r>
          </a:p>
        </p:txBody>
      </p:sp>
      <p:pic>
        <p:nvPicPr>
          <p:cNvPr id="8" name="Content Placeholder 7" descr="Megaphone1 with solid fill">
            <a:extLst>
              <a:ext uri="{FF2B5EF4-FFF2-40B4-BE49-F238E27FC236}">
                <a16:creationId xmlns:a16="http://schemas.microsoft.com/office/drawing/2014/main" id="{56A60DE8-FD81-5EAC-82DB-04C04CBF95DB}"/>
              </a:ext>
            </a:extLst>
          </p:cNvPr>
          <p:cNvPicPr>
            <a:picLocks noGrp="1" noChangeAspect="1"/>
          </p:cNvPicPr>
          <p:nvPr>
            <p:ph sz="half" idx="13"/>
          </p:nvPr>
        </p:nvPicPr>
        <p:blipFill>
          <a:blip r:embed="rId2">
            <a:extLst>
              <a:ext uri="{96DAC541-7B7A-43D3-8B79-37D633B846F1}">
                <asvg:svgBlip xmlns:asvg="http://schemas.microsoft.com/office/drawing/2016/SVG/main" r:embed="rId3"/>
              </a:ext>
            </a:extLst>
          </a:blip>
          <a:stretch>
            <a:fillRect/>
          </a:stretch>
        </p:blipFill>
        <p:spPr>
          <a:xfrm>
            <a:off x="1888607" y="3249827"/>
            <a:ext cx="2803500" cy="2803500"/>
          </a:xfrm>
        </p:spPr>
      </p:pic>
      <p:sp>
        <p:nvSpPr>
          <p:cNvPr id="9" name="Date Placeholder 3">
            <a:extLst>
              <a:ext uri="{FF2B5EF4-FFF2-40B4-BE49-F238E27FC236}">
                <a16:creationId xmlns:a16="http://schemas.microsoft.com/office/drawing/2014/main" id="{FE23FA3C-237A-50B9-8AD3-61173E7A0489}"/>
              </a:ext>
            </a:extLst>
          </p:cNvPr>
          <p:cNvSpPr txBox="1">
            <a:spLocks/>
          </p:cNvSpPr>
          <p:nvPr/>
        </p:nvSpPr>
        <p:spPr>
          <a:xfrm>
            <a:off x="7900907" y="6253150"/>
            <a:ext cx="2753746" cy="323968"/>
          </a:xfrm>
          <a:prstGeom prst="rect">
            <a:avLst/>
          </a:prstGeom>
        </p:spPr>
        <p:txBody>
          <a:bodyPr vert="horz" lIns="91440" tIns="45720" rIns="91440" bIns="45720" rtlCol="0" anchor="ctr"/>
          <a:lstStyle>
            <a:defPPr>
              <a:defRPr lang="lv-LV"/>
            </a:defPPr>
            <a:lvl1pPr marL="0" algn="r" defTabSz="914400" rtl="0" eaLnBrk="1" latinLnBrk="0" hangingPunct="1">
              <a:defRPr sz="1050" kern="1200">
                <a:solidFill>
                  <a:srgbClr val="7C939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457200">
              <a:defRPr/>
            </a:pPr>
            <a:r>
              <a:rPr lang="en-US" dirty="0">
                <a:latin typeface="Verdana"/>
              </a:rPr>
              <a:t>14/10/202</a:t>
            </a:r>
            <a:r>
              <a:rPr lang="lv-LV" dirty="0">
                <a:latin typeface="Verdana"/>
              </a:rPr>
              <a:t>5</a:t>
            </a:r>
          </a:p>
        </p:txBody>
      </p:sp>
    </p:spTree>
    <p:extLst>
      <p:ext uri="{BB962C8B-B14F-4D97-AF65-F5344CB8AC3E}">
        <p14:creationId xmlns:p14="http://schemas.microsoft.com/office/powerpoint/2010/main" val="1133285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46346-3A43-AB3E-0FAF-1BA9F59028A6}"/>
              </a:ext>
            </a:extLst>
          </p:cNvPr>
          <p:cNvSpPr>
            <a:spLocks noGrp="1"/>
          </p:cNvSpPr>
          <p:nvPr>
            <p:ph type="title"/>
          </p:nvPr>
        </p:nvSpPr>
        <p:spPr/>
        <p:txBody>
          <a:bodyPr>
            <a:normAutofit fontScale="90000"/>
          </a:bodyPr>
          <a:lstStyle/>
          <a:p>
            <a:r>
              <a:rPr lang="lv-LV" b="1" dirty="0">
                <a:solidFill>
                  <a:schemeClr val="bg2"/>
                </a:solidFill>
              </a:rPr>
              <a:t>Projekta sagatavošanas posmi</a:t>
            </a:r>
          </a:p>
        </p:txBody>
      </p:sp>
      <p:graphicFrame>
        <p:nvGraphicFramePr>
          <p:cNvPr id="7" name="Content Placeholder 6">
            <a:extLst>
              <a:ext uri="{FF2B5EF4-FFF2-40B4-BE49-F238E27FC236}">
                <a16:creationId xmlns:a16="http://schemas.microsoft.com/office/drawing/2014/main" id="{185E2AB3-F528-2FA2-F729-09B236C68AE7}"/>
              </a:ext>
            </a:extLst>
          </p:cNvPr>
          <p:cNvGraphicFramePr>
            <a:graphicFrameLocks noGrp="1"/>
          </p:cNvGraphicFramePr>
          <p:nvPr>
            <p:ph idx="1"/>
            <p:extLst>
              <p:ext uri="{D42A27DB-BD31-4B8C-83A1-F6EECF244321}">
                <p14:modId xmlns:p14="http://schemas.microsoft.com/office/powerpoint/2010/main" val="320697446"/>
              </p:ext>
            </p:extLst>
          </p:nvPr>
        </p:nvGraphicFramePr>
        <p:xfrm>
          <a:off x="304801" y="1820850"/>
          <a:ext cx="11196638" cy="4432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a:extLst>
              <a:ext uri="{FF2B5EF4-FFF2-40B4-BE49-F238E27FC236}">
                <a16:creationId xmlns:a16="http://schemas.microsoft.com/office/drawing/2014/main" id="{C30CA00A-E65B-9438-B853-9AF421CACFFB}"/>
              </a:ext>
            </a:extLst>
          </p:cNvPr>
          <p:cNvSpPr>
            <a:spLocks noGrp="1"/>
          </p:cNvSpPr>
          <p:nvPr>
            <p:ph type="ftr" sz="quarter" idx="11"/>
          </p:nvPr>
        </p:nvSpPr>
        <p:spPr/>
        <p:txBody>
          <a:bodyPr/>
          <a:lstStyle/>
          <a:p>
            <a:r>
              <a:rPr lang="en-GB"/>
              <a:t>Sabiedrības integrācijas fonds</a:t>
            </a:r>
            <a:endParaRPr lang="en-LV"/>
          </a:p>
        </p:txBody>
      </p:sp>
      <p:sp>
        <p:nvSpPr>
          <p:cNvPr id="6" name="Slide Number Placeholder 5">
            <a:extLst>
              <a:ext uri="{FF2B5EF4-FFF2-40B4-BE49-F238E27FC236}">
                <a16:creationId xmlns:a16="http://schemas.microsoft.com/office/drawing/2014/main" id="{9DD725AE-019B-34C9-347C-C25E76D845E8}"/>
              </a:ext>
            </a:extLst>
          </p:cNvPr>
          <p:cNvSpPr>
            <a:spLocks noGrp="1"/>
          </p:cNvSpPr>
          <p:nvPr>
            <p:ph type="sldNum" sz="quarter" idx="12"/>
          </p:nvPr>
        </p:nvSpPr>
        <p:spPr/>
        <p:txBody>
          <a:bodyPr/>
          <a:lstStyle/>
          <a:p>
            <a:fld id="{C19BB808-219E-9441-9CD5-6E582F9AE2E3}" type="slidenum">
              <a:rPr lang="en-LV" smtClean="0"/>
              <a:t>19</a:t>
            </a:fld>
            <a:endParaRPr lang="en-LV"/>
          </a:p>
        </p:txBody>
      </p:sp>
      <p:sp>
        <p:nvSpPr>
          <p:cNvPr id="8" name="Date Placeholder 3">
            <a:extLst>
              <a:ext uri="{FF2B5EF4-FFF2-40B4-BE49-F238E27FC236}">
                <a16:creationId xmlns:a16="http://schemas.microsoft.com/office/drawing/2014/main" id="{71B6CCC7-561B-05B4-EC93-9D699C586EBA}"/>
              </a:ext>
            </a:extLst>
          </p:cNvPr>
          <p:cNvSpPr txBox="1">
            <a:spLocks/>
          </p:cNvSpPr>
          <p:nvPr/>
        </p:nvSpPr>
        <p:spPr>
          <a:xfrm>
            <a:off x="7900907" y="6253150"/>
            <a:ext cx="2753746" cy="323968"/>
          </a:xfrm>
          <a:prstGeom prst="rect">
            <a:avLst/>
          </a:prstGeom>
        </p:spPr>
        <p:txBody>
          <a:bodyPr vert="horz" lIns="91440" tIns="45720" rIns="91440" bIns="45720" rtlCol="0" anchor="ctr"/>
          <a:lstStyle>
            <a:defPPr>
              <a:defRPr lang="lv-LV"/>
            </a:defPPr>
            <a:lvl1pPr marL="0" algn="r" defTabSz="914400" rtl="0" eaLnBrk="1" latinLnBrk="0" hangingPunct="1">
              <a:defRPr sz="1050" kern="1200">
                <a:solidFill>
                  <a:srgbClr val="7C939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457200">
              <a:defRPr/>
            </a:pPr>
            <a:endParaRPr lang="lv-LV" dirty="0">
              <a:latin typeface="Verdana"/>
            </a:endParaRPr>
          </a:p>
        </p:txBody>
      </p:sp>
    </p:spTree>
    <p:extLst>
      <p:ext uri="{BB962C8B-B14F-4D97-AF65-F5344CB8AC3E}">
        <p14:creationId xmlns:p14="http://schemas.microsoft.com/office/powerpoint/2010/main" val="4173429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33181-D901-AE26-ECBA-445AA319B923}"/>
              </a:ext>
            </a:extLst>
          </p:cNvPr>
          <p:cNvSpPr>
            <a:spLocks noGrp="1"/>
          </p:cNvSpPr>
          <p:nvPr>
            <p:ph type="title"/>
          </p:nvPr>
        </p:nvSpPr>
        <p:spPr>
          <a:xfrm>
            <a:off x="533718" y="817362"/>
            <a:ext cx="5562281" cy="1508337"/>
          </a:xfrm>
        </p:spPr>
        <p:txBody>
          <a:bodyPr anchor="ctr">
            <a:normAutofit/>
          </a:bodyPr>
          <a:lstStyle/>
          <a:p>
            <a:r>
              <a:rPr lang="lv-LV" b="1" dirty="0"/>
              <a:t>Programmas mērķis</a:t>
            </a:r>
          </a:p>
        </p:txBody>
      </p:sp>
      <p:sp>
        <p:nvSpPr>
          <p:cNvPr id="3" name="Content Placeholder 2">
            <a:extLst>
              <a:ext uri="{FF2B5EF4-FFF2-40B4-BE49-F238E27FC236}">
                <a16:creationId xmlns:a16="http://schemas.microsoft.com/office/drawing/2014/main" id="{A1554BDE-EAF9-1256-F439-3C499C288E2E}"/>
              </a:ext>
            </a:extLst>
          </p:cNvPr>
          <p:cNvSpPr>
            <a:spLocks noGrp="1"/>
          </p:cNvSpPr>
          <p:nvPr>
            <p:ph sz="half" idx="1"/>
          </p:nvPr>
        </p:nvSpPr>
        <p:spPr>
          <a:xfrm>
            <a:off x="226976" y="2582693"/>
            <a:ext cx="5288607" cy="3030167"/>
          </a:xfrm>
          <a:ln>
            <a:noFill/>
          </a:ln>
        </p:spPr>
        <p:txBody>
          <a:bodyPr vert="horz" lIns="91440" tIns="45720" rIns="91440" bIns="45720" rtlCol="0" anchor="t">
            <a:normAutofit/>
          </a:bodyPr>
          <a:lstStyle/>
          <a:p>
            <a:pPr lvl="1">
              <a:buFont typeface="Wingdings" panose="05000000000000000000" pitchFamily="2" charset="2"/>
              <a:buChar char="Ø"/>
            </a:pPr>
            <a:r>
              <a:rPr lang="lv-LV" sz="1800" b="1" dirty="0">
                <a:ln>
                  <a:solidFill>
                    <a:schemeClr val="bg1"/>
                  </a:solidFill>
                </a:ln>
                <a:latin typeface="Verdana"/>
                <a:ea typeface="Verdana"/>
              </a:rPr>
              <a:t>Programmas mērķis ir veicināt diasporas saiknes saglabāšanu ar Latviju, stiprinot nacionālo identitāti un diasporas </a:t>
            </a:r>
            <a:r>
              <a:rPr lang="lv-LV" sz="1800" b="1" dirty="0" err="1">
                <a:ln>
                  <a:solidFill>
                    <a:schemeClr val="bg1"/>
                  </a:solidFill>
                </a:ln>
                <a:latin typeface="Verdana"/>
                <a:ea typeface="Verdana"/>
              </a:rPr>
              <a:t>pašorganizēšanos</a:t>
            </a:r>
            <a:r>
              <a:rPr lang="lv-LV" sz="1800" b="1" dirty="0">
                <a:ln>
                  <a:solidFill>
                    <a:schemeClr val="bg1"/>
                  </a:solidFill>
                </a:ln>
                <a:latin typeface="Verdana"/>
                <a:ea typeface="Verdana"/>
              </a:rPr>
              <a:t>.</a:t>
            </a:r>
            <a:endParaRPr lang="lv-LV" sz="1800" b="1" dirty="0">
              <a:ln>
                <a:solidFill>
                  <a:srgbClr val="FFFFFF"/>
                </a:solidFill>
              </a:ln>
              <a:latin typeface="Verdana"/>
              <a:ea typeface="Verdana"/>
            </a:endParaRPr>
          </a:p>
          <a:p>
            <a:pPr lvl="1">
              <a:buFont typeface="Wingdings" panose="05000000000000000000" pitchFamily="2" charset="2"/>
              <a:buChar char="Ø"/>
            </a:pPr>
            <a:r>
              <a:rPr lang="lv-LV" sz="1800" dirty="0">
                <a:ln>
                  <a:solidFill>
                    <a:schemeClr val="bg1"/>
                  </a:solidFill>
                </a:ln>
                <a:latin typeface="Verdana"/>
                <a:ea typeface="Verdana"/>
              </a:rPr>
              <a:t>Konkursa mērķis ir atlasīt projektus, kuru īstenošana sniegs būtisku ieguldījumu Programmas mērķa sasniegšanā.</a:t>
            </a:r>
            <a:endParaRPr lang="lv-LV" sz="1800" dirty="0">
              <a:ln>
                <a:solidFill>
                  <a:srgbClr val="FFFFFF"/>
                </a:solidFill>
              </a:ln>
            </a:endParaRPr>
          </a:p>
          <a:p>
            <a:endParaRPr lang="lv-LV" sz="1700"/>
          </a:p>
        </p:txBody>
      </p:sp>
      <p:pic>
        <p:nvPicPr>
          <p:cNvPr id="10" name="Graphic 9" descr="Bullseye with solid fill">
            <a:extLst>
              <a:ext uri="{FF2B5EF4-FFF2-40B4-BE49-F238E27FC236}">
                <a16:creationId xmlns:a16="http://schemas.microsoft.com/office/drawing/2014/main" id="{AA71F2CE-5CF5-F71A-BE31-D9CC39DD41C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097672" y="1741489"/>
            <a:ext cx="3998537" cy="3998537"/>
          </a:xfrm>
          <a:prstGeom prst="rect">
            <a:avLst/>
          </a:prstGeom>
        </p:spPr>
      </p:pic>
      <p:sp>
        <p:nvSpPr>
          <p:cNvPr id="8" name="Date Placeholder 3">
            <a:extLst>
              <a:ext uri="{FF2B5EF4-FFF2-40B4-BE49-F238E27FC236}">
                <a16:creationId xmlns:a16="http://schemas.microsoft.com/office/drawing/2014/main" id="{98927772-3C5F-AB7C-ECF8-9F2392535EEC}"/>
              </a:ext>
            </a:extLst>
          </p:cNvPr>
          <p:cNvSpPr>
            <a:spLocks noGrp="1"/>
          </p:cNvSpPr>
          <p:nvPr>
            <p:ph type="dt" sz="half" idx="10"/>
          </p:nvPr>
        </p:nvSpPr>
        <p:spPr>
          <a:xfrm>
            <a:off x="7893286" y="6253150"/>
            <a:ext cx="2753746" cy="323968"/>
          </a:xfrm>
        </p:spPr>
        <p:txBody>
          <a:bodyPr anchor="ctr">
            <a:normAutofit/>
          </a:bodyPr>
          <a:lstStyle/>
          <a:p>
            <a:pPr defTabSz="457200">
              <a:spcAft>
                <a:spcPts val="600"/>
              </a:spcAft>
              <a:defRPr/>
            </a:pPr>
            <a:r>
              <a:rPr lang="lv-LV" dirty="0"/>
              <a:t>14/10/2025</a:t>
            </a:r>
          </a:p>
        </p:txBody>
      </p:sp>
      <p:sp>
        <p:nvSpPr>
          <p:cNvPr id="5" name="Footer Placeholder 4">
            <a:extLst>
              <a:ext uri="{FF2B5EF4-FFF2-40B4-BE49-F238E27FC236}">
                <a16:creationId xmlns:a16="http://schemas.microsoft.com/office/drawing/2014/main" id="{A37A36FD-2F27-FE4E-6475-03E2DF1FF2F5}"/>
              </a:ext>
            </a:extLst>
          </p:cNvPr>
          <p:cNvSpPr>
            <a:spLocks noGrp="1"/>
          </p:cNvSpPr>
          <p:nvPr>
            <p:ph type="ftr" sz="quarter" idx="11"/>
          </p:nvPr>
        </p:nvSpPr>
        <p:spPr>
          <a:xfrm>
            <a:off x="995461" y="6236208"/>
            <a:ext cx="5901189" cy="320040"/>
          </a:xfrm>
        </p:spPr>
        <p:txBody>
          <a:bodyPr anchor="ctr">
            <a:normAutofit/>
          </a:bodyPr>
          <a:lstStyle/>
          <a:p>
            <a:pPr>
              <a:spcAft>
                <a:spcPts val="600"/>
              </a:spcAft>
            </a:pPr>
            <a:r>
              <a:rPr lang="en-GB"/>
              <a:t>Sabiedrības integrācijas fonds</a:t>
            </a:r>
            <a:endParaRPr lang="en-LV"/>
          </a:p>
        </p:txBody>
      </p:sp>
      <p:sp>
        <p:nvSpPr>
          <p:cNvPr id="6" name="Slide Number Placeholder 5">
            <a:extLst>
              <a:ext uri="{FF2B5EF4-FFF2-40B4-BE49-F238E27FC236}">
                <a16:creationId xmlns:a16="http://schemas.microsoft.com/office/drawing/2014/main" id="{F033E9BE-50AA-E19C-77C1-9D8D84FC4BBE}"/>
              </a:ext>
            </a:extLst>
          </p:cNvPr>
          <p:cNvSpPr>
            <a:spLocks noGrp="1"/>
          </p:cNvSpPr>
          <p:nvPr>
            <p:ph type="sldNum" sz="quarter" idx="12"/>
          </p:nvPr>
        </p:nvSpPr>
        <p:spPr>
          <a:xfrm>
            <a:off x="10830779" y="6232254"/>
            <a:ext cx="365760" cy="365760"/>
          </a:xfrm>
        </p:spPr>
        <p:txBody>
          <a:bodyPr anchor="ctr">
            <a:normAutofit/>
          </a:bodyPr>
          <a:lstStyle/>
          <a:p>
            <a:pPr>
              <a:lnSpc>
                <a:spcPct val="90000"/>
              </a:lnSpc>
              <a:spcAft>
                <a:spcPts val="600"/>
              </a:spcAft>
            </a:pPr>
            <a:fld id="{C19BB808-219E-9441-9CD5-6E582F9AE2E3}" type="slidenum">
              <a:rPr lang="en-LV" smtClean="0"/>
              <a:pPr>
                <a:lnSpc>
                  <a:spcPct val="90000"/>
                </a:lnSpc>
                <a:spcAft>
                  <a:spcPts val="600"/>
                </a:spcAft>
              </a:pPr>
              <a:t>2</a:t>
            </a:fld>
            <a:endParaRPr lang="en-LV"/>
          </a:p>
        </p:txBody>
      </p:sp>
    </p:spTree>
    <p:extLst>
      <p:ext uri="{BB962C8B-B14F-4D97-AF65-F5344CB8AC3E}">
        <p14:creationId xmlns:p14="http://schemas.microsoft.com/office/powerpoint/2010/main" val="2982405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2CCB2-7314-2CF5-561F-15F1E6018815}"/>
              </a:ext>
            </a:extLst>
          </p:cNvPr>
          <p:cNvSpPr>
            <a:spLocks noGrp="1"/>
          </p:cNvSpPr>
          <p:nvPr>
            <p:ph type="title"/>
          </p:nvPr>
        </p:nvSpPr>
        <p:spPr>
          <a:xfrm>
            <a:off x="995461" y="1741489"/>
            <a:ext cx="4589793" cy="1508337"/>
          </a:xfrm>
        </p:spPr>
        <p:txBody>
          <a:bodyPr anchor="ctr">
            <a:normAutofit/>
          </a:bodyPr>
          <a:lstStyle/>
          <a:p>
            <a:r>
              <a:rPr lang="lv-LV" sz="2500" dirty="0"/>
              <a:t>MAP lietotāja reģistrācija un pārbaude</a:t>
            </a:r>
          </a:p>
        </p:txBody>
      </p:sp>
      <p:pic>
        <p:nvPicPr>
          <p:cNvPr id="9" name="Graphic 8" descr="Comment Important with solid fill">
            <a:extLst>
              <a:ext uri="{FF2B5EF4-FFF2-40B4-BE49-F238E27FC236}">
                <a16:creationId xmlns:a16="http://schemas.microsoft.com/office/drawing/2014/main" id="{3885D8E7-22D6-6837-2F53-B8D53AD6B24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34844" y="3429000"/>
            <a:ext cx="2311026" cy="2311026"/>
          </a:xfrm>
          <a:prstGeom prst="rect">
            <a:avLst/>
          </a:prstGeom>
        </p:spPr>
      </p:pic>
      <p:sp>
        <p:nvSpPr>
          <p:cNvPr id="3" name="Content Placeholder 2">
            <a:extLst>
              <a:ext uri="{FF2B5EF4-FFF2-40B4-BE49-F238E27FC236}">
                <a16:creationId xmlns:a16="http://schemas.microsoft.com/office/drawing/2014/main" id="{DA67C2F7-C187-1C2F-1B4E-F084664599C7}"/>
              </a:ext>
            </a:extLst>
          </p:cNvPr>
          <p:cNvSpPr>
            <a:spLocks noGrp="1"/>
          </p:cNvSpPr>
          <p:nvPr>
            <p:ph sz="half" idx="2"/>
          </p:nvPr>
        </p:nvSpPr>
        <p:spPr>
          <a:xfrm>
            <a:off x="6096000" y="3429000"/>
            <a:ext cx="6096000" cy="3911600"/>
          </a:xfrm>
        </p:spPr>
        <p:txBody>
          <a:bodyPr anchor="ctr">
            <a:normAutofit/>
          </a:bodyPr>
          <a:lstStyle/>
          <a:p>
            <a:pPr>
              <a:lnSpc>
                <a:spcPct val="90000"/>
              </a:lnSpc>
            </a:pPr>
            <a:r>
              <a:rPr lang="lv-LV" b="1" dirty="0"/>
              <a:t>Lūdzam savlaicīgi pārbaudīt vai esat reģistrējušies kā MAP lietotājs un vai pilnvara ir derīga visu nepieciešamo laiku</a:t>
            </a:r>
            <a:r>
              <a:rPr lang="lv-LV" dirty="0"/>
              <a:t>!</a:t>
            </a:r>
          </a:p>
          <a:p>
            <a:pPr marL="0" indent="0">
              <a:lnSpc>
                <a:spcPct val="90000"/>
              </a:lnSpc>
              <a:buNone/>
            </a:pPr>
            <a:endParaRPr lang="lv-LV" dirty="0"/>
          </a:p>
          <a:p>
            <a:pPr>
              <a:lnSpc>
                <a:spcPct val="90000"/>
              </a:lnSpc>
            </a:pPr>
            <a:r>
              <a:rPr lang="lv-LV" dirty="0"/>
              <a:t>Lai iegūtu MAP lietotāja tiesības, nosūtiet aizpildītu un juridiskas personas pārstāvja ar paraksta tiesībām parakstītu veidlapu (atrodama </a:t>
            </a:r>
            <a:r>
              <a:rPr lang="lv-LV" dirty="0">
                <a:hlinkClick r:id="rId4">
                  <a:extLst>
                    <a:ext uri="{A12FA001-AC4F-418D-AE19-62706E023703}">
                      <ahyp:hlinkClr xmlns:ahyp="http://schemas.microsoft.com/office/drawing/2018/hyperlinkcolor" val="tx"/>
                    </a:ext>
                  </a:extLst>
                </a:hlinkClick>
              </a:rPr>
              <a:t>https://www.sif.gov.lv/lv/map-merka-finansejuma-izlietojuma-parvaldibas-platforma</a:t>
            </a:r>
            <a:r>
              <a:rPr lang="lv-LV" dirty="0"/>
              <a:t> ) uz e-pastu </a:t>
            </a:r>
            <a:r>
              <a:rPr lang="lv-LV" u="sng" dirty="0">
                <a:hlinkClick r:id="rId5" tooltip="mailto:pasts@sif.gov.lv">
                  <a:extLst>
                    <a:ext uri="{A12FA001-AC4F-418D-AE19-62706E023703}">
                      <ahyp:hlinkClr xmlns:ahyp="http://schemas.microsoft.com/office/drawing/2018/hyperlinkcolor" val="tx"/>
                    </a:ext>
                  </a:extLst>
                </a:hlinkClick>
              </a:rPr>
              <a:t>pasts@sif.gov.lv</a:t>
            </a:r>
            <a:r>
              <a:rPr lang="lv-LV" dirty="0"/>
              <a:t> vai </a:t>
            </a:r>
            <a:r>
              <a:rPr lang="lv-LV" dirty="0" err="1"/>
              <a:t>eAdresē</a:t>
            </a:r>
            <a:r>
              <a:rPr lang="lv-LV" dirty="0"/>
              <a:t> (vienā no norādītajiem sūtīšanas kanāliem).</a:t>
            </a:r>
          </a:p>
          <a:p>
            <a:pPr>
              <a:lnSpc>
                <a:spcPct val="90000"/>
              </a:lnSpc>
            </a:pPr>
            <a:endParaRPr lang="lv-LV" dirty="0"/>
          </a:p>
          <a:p>
            <a:pPr>
              <a:lnSpc>
                <a:spcPct val="90000"/>
              </a:lnSpc>
            </a:pPr>
            <a:endParaRPr lang="lv-LV" dirty="0"/>
          </a:p>
          <a:p>
            <a:pPr>
              <a:lnSpc>
                <a:spcPct val="90000"/>
              </a:lnSpc>
            </a:pPr>
            <a:endParaRPr lang="lv-LV" dirty="0"/>
          </a:p>
          <a:p>
            <a:pPr>
              <a:lnSpc>
                <a:spcPct val="90000"/>
              </a:lnSpc>
            </a:pPr>
            <a:endParaRPr lang="lv-LV" dirty="0"/>
          </a:p>
          <a:p>
            <a:pPr>
              <a:lnSpc>
                <a:spcPct val="90000"/>
              </a:lnSpc>
            </a:pPr>
            <a:endParaRPr lang="lv-LV" dirty="0"/>
          </a:p>
        </p:txBody>
      </p:sp>
      <p:sp>
        <p:nvSpPr>
          <p:cNvPr id="7" name="Date Placeholder 3">
            <a:extLst>
              <a:ext uri="{FF2B5EF4-FFF2-40B4-BE49-F238E27FC236}">
                <a16:creationId xmlns:a16="http://schemas.microsoft.com/office/drawing/2014/main" id="{27B83148-5DE8-C360-8B7D-EA6926191CA2}"/>
              </a:ext>
            </a:extLst>
          </p:cNvPr>
          <p:cNvSpPr>
            <a:spLocks noGrp="1"/>
          </p:cNvSpPr>
          <p:nvPr>
            <p:ph type="dt" sz="half" idx="10"/>
          </p:nvPr>
        </p:nvSpPr>
        <p:spPr>
          <a:xfrm>
            <a:off x="7893286" y="6253150"/>
            <a:ext cx="2753746" cy="323968"/>
          </a:xfrm>
        </p:spPr>
        <p:txBody>
          <a:bodyPr anchor="ctr">
            <a:normAutofit/>
          </a:bodyPr>
          <a:lstStyle/>
          <a:p>
            <a:pPr defTabSz="457200">
              <a:spcAft>
                <a:spcPts val="600"/>
              </a:spcAft>
              <a:defRPr/>
            </a:pPr>
            <a:r>
              <a:rPr lang="lv-LV" dirty="0"/>
              <a:t>14/10/2025</a:t>
            </a:r>
          </a:p>
        </p:txBody>
      </p:sp>
      <p:sp>
        <p:nvSpPr>
          <p:cNvPr id="5" name="Footer Placeholder 4">
            <a:extLst>
              <a:ext uri="{FF2B5EF4-FFF2-40B4-BE49-F238E27FC236}">
                <a16:creationId xmlns:a16="http://schemas.microsoft.com/office/drawing/2014/main" id="{E2D9BC6A-8157-D041-6568-2BF9085D1C76}"/>
              </a:ext>
            </a:extLst>
          </p:cNvPr>
          <p:cNvSpPr>
            <a:spLocks noGrp="1"/>
          </p:cNvSpPr>
          <p:nvPr>
            <p:ph type="ftr" sz="quarter" idx="11"/>
          </p:nvPr>
        </p:nvSpPr>
        <p:spPr>
          <a:xfrm>
            <a:off x="995461" y="6236208"/>
            <a:ext cx="5901189" cy="320040"/>
          </a:xfrm>
        </p:spPr>
        <p:txBody>
          <a:bodyPr anchor="ctr">
            <a:normAutofit/>
          </a:bodyPr>
          <a:lstStyle/>
          <a:p>
            <a:pPr>
              <a:spcAft>
                <a:spcPts val="600"/>
              </a:spcAft>
            </a:pPr>
            <a:r>
              <a:rPr lang="en-GB"/>
              <a:t>Sabiedrības integrācijas fonds</a:t>
            </a:r>
            <a:endParaRPr lang="en-LV"/>
          </a:p>
        </p:txBody>
      </p:sp>
      <p:sp>
        <p:nvSpPr>
          <p:cNvPr id="6" name="Slide Number Placeholder 5">
            <a:extLst>
              <a:ext uri="{FF2B5EF4-FFF2-40B4-BE49-F238E27FC236}">
                <a16:creationId xmlns:a16="http://schemas.microsoft.com/office/drawing/2014/main" id="{1F013310-7DD1-B0DF-8811-DDCB607DE200}"/>
              </a:ext>
            </a:extLst>
          </p:cNvPr>
          <p:cNvSpPr>
            <a:spLocks noGrp="1"/>
          </p:cNvSpPr>
          <p:nvPr>
            <p:ph type="sldNum" sz="quarter" idx="12"/>
          </p:nvPr>
        </p:nvSpPr>
        <p:spPr>
          <a:xfrm>
            <a:off x="10830779" y="6232254"/>
            <a:ext cx="365760" cy="365760"/>
          </a:xfrm>
        </p:spPr>
        <p:txBody>
          <a:bodyPr anchor="ctr">
            <a:normAutofit/>
          </a:bodyPr>
          <a:lstStyle/>
          <a:p>
            <a:pPr>
              <a:lnSpc>
                <a:spcPct val="90000"/>
              </a:lnSpc>
              <a:spcAft>
                <a:spcPts val="600"/>
              </a:spcAft>
            </a:pPr>
            <a:fld id="{C19BB808-219E-9441-9CD5-6E582F9AE2E3}" type="slidenum">
              <a:rPr lang="en-LV" smtClean="0"/>
              <a:pPr>
                <a:lnSpc>
                  <a:spcPct val="90000"/>
                </a:lnSpc>
                <a:spcAft>
                  <a:spcPts val="600"/>
                </a:spcAft>
              </a:pPr>
              <a:t>20</a:t>
            </a:fld>
            <a:endParaRPr lang="en-LV"/>
          </a:p>
        </p:txBody>
      </p:sp>
    </p:spTree>
    <p:extLst>
      <p:ext uri="{BB962C8B-B14F-4D97-AF65-F5344CB8AC3E}">
        <p14:creationId xmlns:p14="http://schemas.microsoft.com/office/powerpoint/2010/main" val="1527467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C1FD6-E1E1-C634-4BFA-03E807FC26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052288-A255-75ED-B268-02FE8FB466C4}"/>
              </a:ext>
            </a:extLst>
          </p:cNvPr>
          <p:cNvSpPr>
            <a:spLocks noGrp="1"/>
          </p:cNvSpPr>
          <p:nvPr>
            <p:ph type="title"/>
          </p:nvPr>
        </p:nvSpPr>
        <p:spPr>
          <a:xfrm>
            <a:off x="573933" y="137881"/>
            <a:ext cx="7983381" cy="1123578"/>
          </a:xfrm>
        </p:spPr>
        <p:txBody>
          <a:bodyPr>
            <a:noAutofit/>
          </a:bodyPr>
          <a:lstStyle/>
          <a:p>
            <a:r>
              <a:rPr lang="lv-LV" sz="2800" b="1">
                <a:solidFill>
                  <a:schemeClr val="accent5">
                    <a:lumMod val="50000"/>
                  </a:schemeClr>
                </a:solidFill>
              </a:rPr>
              <a:t>Pieteikties konkursam – caur MAP publisko daļu (sif.map.gov.lv)</a:t>
            </a:r>
            <a:endParaRPr lang="lv-LV" sz="2800">
              <a:solidFill>
                <a:schemeClr val="accent5">
                  <a:lumMod val="50000"/>
                </a:schemeClr>
              </a:solidFill>
            </a:endParaRPr>
          </a:p>
        </p:txBody>
      </p:sp>
      <p:sp>
        <p:nvSpPr>
          <p:cNvPr id="4" name="Footer Placeholder 3">
            <a:extLst>
              <a:ext uri="{FF2B5EF4-FFF2-40B4-BE49-F238E27FC236}">
                <a16:creationId xmlns:a16="http://schemas.microsoft.com/office/drawing/2014/main" id="{1C2761CA-76BA-AB18-C598-F0B5BAD2AC43}"/>
              </a:ext>
            </a:extLst>
          </p:cNvPr>
          <p:cNvSpPr>
            <a:spLocks noGrp="1"/>
          </p:cNvSpPr>
          <p:nvPr>
            <p:ph type="ftr" sz="quarter" idx="11"/>
          </p:nvPr>
        </p:nvSpPr>
        <p:spPr/>
        <p:txBody>
          <a:bodyPr/>
          <a:lstStyle/>
          <a:p>
            <a:r>
              <a:rPr lang="en-GB"/>
              <a:t>Sabiedrības integrācijas fonds</a:t>
            </a:r>
            <a:endParaRPr lang="en-LV"/>
          </a:p>
        </p:txBody>
      </p:sp>
      <p:sp>
        <p:nvSpPr>
          <p:cNvPr id="5" name="Slide Number Placeholder 4">
            <a:extLst>
              <a:ext uri="{FF2B5EF4-FFF2-40B4-BE49-F238E27FC236}">
                <a16:creationId xmlns:a16="http://schemas.microsoft.com/office/drawing/2014/main" id="{B96A9EFA-54DC-AD6B-CF6F-F6E5D32A27EB}"/>
              </a:ext>
            </a:extLst>
          </p:cNvPr>
          <p:cNvSpPr>
            <a:spLocks noGrp="1"/>
          </p:cNvSpPr>
          <p:nvPr>
            <p:ph type="sldNum" sz="quarter" idx="12"/>
          </p:nvPr>
        </p:nvSpPr>
        <p:spPr/>
        <p:txBody>
          <a:bodyPr/>
          <a:lstStyle/>
          <a:p>
            <a:fld id="{C19BB808-219E-9441-9CD5-6E582F9AE2E3}" type="slidenum">
              <a:rPr lang="en-LV" smtClean="0"/>
              <a:t>21</a:t>
            </a:fld>
            <a:endParaRPr lang="en-LV"/>
          </a:p>
        </p:txBody>
      </p:sp>
      <p:sp>
        <p:nvSpPr>
          <p:cNvPr id="7" name="Date Placeholder 3">
            <a:extLst>
              <a:ext uri="{FF2B5EF4-FFF2-40B4-BE49-F238E27FC236}">
                <a16:creationId xmlns:a16="http://schemas.microsoft.com/office/drawing/2014/main" id="{146BE7BA-1E00-061C-43AD-854FBBA148F9}"/>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pic>
        <p:nvPicPr>
          <p:cNvPr id="3" name="Picture 2" descr="A screenshot of a computer&#10;&#10;AI-generated content may be incorrect.">
            <a:extLst>
              <a:ext uri="{FF2B5EF4-FFF2-40B4-BE49-F238E27FC236}">
                <a16:creationId xmlns:a16="http://schemas.microsoft.com/office/drawing/2014/main" id="{074CFBF8-B92F-11C5-B6C6-2E3E2E0A9B9B}"/>
              </a:ext>
            </a:extLst>
          </p:cNvPr>
          <p:cNvPicPr>
            <a:picLocks noChangeAspect="1"/>
          </p:cNvPicPr>
          <p:nvPr/>
        </p:nvPicPr>
        <p:blipFill>
          <a:blip r:embed="rId2"/>
          <a:stretch>
            <a:fillRect/>
          </a:stretch>
        </p:blipFill>
        <p:spPr>
          <a:xfrm>
            <a:off x="883479" y="1361109"/>
            <a:ext cx="9398000" cy="4853607"/>
          </a:xfrm>
          <a:prstGeom prst="rect">
            <a:avLst/>
          </a:prstGeom>
        </p:spPr>
      </p:pic>
    </p:spTree>
    <p:extLst>
      <p:ext uri="{BB962C8B-B14F-4D97-AF65-F5344CB8AC3E}">
        <p14:creationId xmlns:p14="http://schemas.microsoft.com/office/powerpoint/2010/main" val="651833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6F1A8-FEEC-4FB7-572D-F02FDF62599F}"/>
              </a:ext>
            </a:extLst>
          </p:cNvPr>
          <p:cNvSpPr>
            <a:spLocks noGrp="1"/>
          </p:cNvSpPr>
          <p:nvPr>
            <p:ph type="title"/>
          </p:nvPr>
        </p:nvSpPr>
        <p:spPr>
          <a:xfrm>
            <a:off x="548732" y="780263"/>
            <a:ext cx="7983381" cy="1123578"/>
          </a:xfrm>
        </p:spPr>
        <p:txBody>
          <a:bodyPr/>
          <a:lstStyle/>
          <a:p>
            <a:r>
              <a:rPr lang="lv-LV" b="1">
                <a:solidFill>
                  <a:schemeClr val="accent5">
                    <a:lumMod val="50000"/>
                  </a:schemeClr>
                </a:solidFill>
              </a:rPr>
              <a:t>Projekta sagatavošana</a:t>
            </a:r>
            <a:endParaRPr lang="lv-LV">
              <a:solidFill>
                <a:schemeClr val="accent5">
                  <a:lumMod val="50000"/>
                </a:schemeClr>
              </a:solidFill>
            </a:endParaRPr>
          </a:p>
        </p:txBody>
      </p:sp>
      <p:sp>
        <p:nvSpPr>
          <p:cNvPr id="4" name="Footer Placeholder 3">
            <a:extLst>
              <a:ext uri="{FF2B5EF4-FFF2-40B4-BE49-F238E27FC236}">
                <a16:creationId xmlns:a16="http://schemas.microsoft.com/office/drawing/2014/main" id="{62C17EFA-9649-C1DF-A579-742383464541}"/>
              </a:ext>
            </a:extLst>
          </p:cNvPr>
          <p:cNvSpPr>
            <a:spLocks noGrp="1"/>
          </p:cNvSpPr>
          <p:nvPr>
            <p:ph type="ftr" sz="quarter" idx="11"/>
          </p:nvPr>
        </p:nvSpPr>
        <p:spPr/>
        <p:txBody>
          <a:bodyPr/>
          <a:lstStyle/>
          <a:p>
            <a:r>
              <a:rPr lang="en-GB"/>
              <a:t>Sabiedrības integrācijas fonds</a:t>
            </a:r>
            <a:endParaRPr lang="en-LV"/>
          </a:p>
        </p:txBody>
      </p:sp>
      <p:sp>
        <p:nvSpPr>
          <p:cNvPr id="5" name="Slide Number Placeholder 4">
            <a:extLst>
              <a:ext uri="{FF2B5EF4-FFF2-40B4-BE49-F238E27FC236}">
                <a16:creationId xmlns:a16="http://schemas.microsoft.com/office/drawing/2014/main" id="{C2192D8E-4F16-BD7C-9E1C-2F7203C0D1C2}"/>
              </a:ext>
            </a:extLst>
          </p:cNvPr>
          <p:cNvSpPr>
            <a:spLocks noGrp="1"/>
          </p:cNvSpPr>
          <p:nvPr>
            <p:ph type="sldNum" sz="quarter" idx="12"/>
          </p:nvPr>
        </p:nvSpPr>
        <p:spPr/>
        <p:txBody>
          <a:bodyPr/>
          <a:lstStyle/>
          <a:p>
            <a:fld id="{C19BB808-219E-9441-9CD5-6E582F9AE2E3}" type="slidenum">
              <a:rPr lang="en-LV" smtClean="0"/>
              <a:t>22</a:t>
            </a:fld>
            <a:endParaRPr lang="en-LV"/>
          </a:p>
        </p:txBody>
      </p:sp>
      <p:sp>
        <p:nvSpPr>
          <p:cNvPr id="6" name="Content Placeholder 5">
            <a:extLst>
              <a:ext uri="{FF2B5EF4-FFF2-40B4-BE49-F238E27FC236}">
                <a16:creationId xmlns:a16="http://schemas.microsoft.com/office/drawing/2014/main" id="{17D0AD2D-BC2A-81C2-D641-9181D0780CAC}"/>
              </a:ext>
            </a:extLst>
          </p:cNvPr>
          <p:cNvSpPr>
            <a:spLocks noGrp="1"/>
          </p:cNvSpPr>
          <p:nvPr>
            <p:ph idx="1"/>
          </p:nvPr>
        </p:nvSpPr>
        <p:spPr>
          <a:xfrm>
            <a:off x="904671" y="1712068"/>
            <a:ext cx="10108987" cy="4053570"/>
          </a:xfrm>
        </p:spPr>
        <p:txBody>
          <a:bodyPr/>
          <a:lstStyle/>
          <a:p>
            <a:pPr marL="742950" lvl="1" indent="-285750" algn="just">
              <a:buFont typeface="Wingdings" panose="05000000000000000000" pitchFamily="2" charset="2"/>
              <a:buChar char="Ø"/>
            </a:pPr>
            <a:r>
              <a:rPr lang="lv-LV"/>
              <a:t>Lai piedalītos Konkursā, projekta pieteicējs Mērķa finansējuma izlietojuma pārvaldības platformā (turpmāk – MAP) sagatavo un iesniedz projekta pieteikumu, kas sastāv no:</a:t>
            </a:r>
          </a:p>
          <a:p>
            <a:pPr lvl="2"/>
            <a:r>
              <a:rPr lang="lv-LV" b="1"/>
              <a:t>projekta pieteikuma</a:t>
            </a:r>
            <a:r>
              <a:rPr lang="lv-LV"/>
              <a:t>, kas aizpildāms MAP cilnē “Pieteikuma forma”;</a:t>
            </a:r>
          </a:p>
          <a:p>
            <a:pPr lvl="2"/>
            <a:r>
              <a:rPr lang="lv-LV" b="1"/>
              <a:t>projekta budžeta</a:t>
            </a:r>
            <a:r>
              <a:rPr lang="lv-LV"/>
              <a:t>, kas aizpildāms MAP cilnē “Budžets”;</a:t>
            </a:r>
          </a:p>
          <a:p>
            <a:pPr lvl="2"/>
            <a:r>
              <a:rPr lang="lv-LV"/>
              <a:t>projekta pieteikumam MAP cilnē “Datnes” var pievienot arī citus dokumentus pēc projekta pieteicēja ieskatiem.</a:t>
            </a:r>
          </a:p>
          <a:p>
            <a:pPr marL="457200" lvl="2" indent="0">
              <a:buNone/>
            </a:pPr>
            <a:endParaRPr lang="lv-LV"/>
          </a:p>
          <a:p>
            <a:pPr>
              <a:buFont typeface="Wingdings" panose="05000000000000000000" pitchFamily="2" charset="2"/>
              <a:buChar char="Ø"/>
            </a:pPr>
            <a:r>
              <a:rPr lang="lv-LV"/>
              <a:t>Lūdzam aizpildīt visas pieteikuma veidlapā prasītās sadaļas;</a:t>
            </a:r>
          </a:p>
          <a:p>
            <a:pPr>
              <a:buFont typeface="Wingdings" panose="05000000000000000000" pitchFamily="2" charset="2"/>
              <a:buChar char="Ø"/>
            </a:pPr>
            <a:r>
              <a:rPr lang="lv-LV"/>
              <a:t>Pēc katras sadaļas aizpildīšanas nepieciešams </a:t>
            </a:r>
            <a:r>
              <a:rPr lang="lv-LV" b="1"/>
              <a:t>nospiest pogu «Saglabāt»</a:t>
            </a:r>
          </a:p>
          <a:p>
            <a:pPr marL="0" indent="0">
              <a:buNone/>
            </a:pPr>
            <a:endParaRPr lang="lv-LV"/>
          </a:p>
        </p:txBody>
      </p:sp>
      <p:sp>
        <p:nvSpPr>
          <p:cNvPr id="7" name="Date Placeholder 3">
            <a:extLst>
              <a:ext uri="{FF2B5EF4-FFF2-40B4-BE49-F238E27FC236}">
                <a16:creationId xmlns:a16="http://schemas.microsoft.com/office/drawing/2014/main" id="{C7A06F48-D09A-3243-89B9-F49D7BDD5195}"/>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spTree>
    <p:extLst>
      <p:ext uri="{BB962C8B-B14F-4D97-AF65-F5344CB8AC3E}">
        <p14:creationId xmlns:p14="http://schemas.microsoft.com/office/powerpoint/2010/main" val="35398991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0CBD5-1A0D-0EB9-1C7E-910D8934C7FF}"/>
              </a:ext>
            </a:extLst>
          </p:cNvPr>
          <p:cNvSpPr>
            <a:spLocks noGrp="1"/>
          </p:cNvSpPr>
          <p:nvPr>
            <p:ph type="title"/>
          </p:nvPr>
        </p:nvSpPr>
        <p:spPr>
          <a:xfrm>
            <a:off x="533719" y="1117974"/>
            <a:ext cx="4589793" cy="1508337"/>
          </a:xfrm>
        </p:spPr>
        <p:txBody>
          <a:bodyPr anchor="ctr">
            <a:normAutofit/>
          </a:bodyPr>
          <a:lstStyle/>
          <a:p>
            <a:r>
              <a:rPr lang="lv-LV" sz="3100"/>
              <a:t>Projekta pieteikuma iesniegšana</a:t>
            </a:r>
          </a:p>
        </p:txBody>
      </p:sp>
      <p:sp>
        <p:nvSpPr>
          <p:cNvPr id="3" name="Content Placeholder 2">
            <a:extLst>
              <a:ext uri="{FF2B5EF4-FFF2-40B4-BE49-F238E27FC236}">
                <a16:creationId xmlns:a16="http://schemas.microsoft.com/office/drawing/2014/main" id="{46FBE871-AC5F-11D7-14AD-B67AEC1055F1}"/>
              </a:ext>
            </a:extLst>
          </p:cNvPr>
          <p:cNvSpPr>
            <a:spLocks noGrp="1"/>
          </p:cNvSpPr>
          <p:nvPr>
            <p:ph sz="half" idx="1"/>
          </p:nvPr>
        </p:nvSpPr>
        <p:spPr>
          <a:xfrm>
            <a:off x="693904" y="2855068"/>
            <a:ext cx="4589793" cy="2311026"/>
          </a:xfrm>
        </p:spPr>
        <p:txBody>
          <a:bodyPr vert="horz" lIns="91440" tIns="45720" rIns="91440" bIns="45720" rtlCol="0" anchor="t">
            <a:normAutofit lnSpcReduction="10000"/>
          </a:bodyPr>
          <a:lstStyle/>
          <a:p>
            <a:pPr marL="0" indent="0">
              <a:buNone/>
            </a:pPr>
            <a:r>
              <a:rPr lang="lv-LV" b="1" dirty="0">
                <a:latin typeface="Verdana"/>
                <a:ea typeface="Verdana"/>
              </a:rPr>
              <a:t>Projekta iesniegšanas termiņš ir līdz</a:t>
            </a:r>
          </a:p>
          <a:p>
            <a:pPr marL="0" indent="0">
              <a:buNone/>
            </a:pPr>
            <a:r>
              <a:rPr lang="lv-LV" b="1">
                <a:latin typeface="Verdana"/>
                <a:ea typeface="Verdana"/>
              </a:rPr>
              <a:t>2025.gada 10.novembra  </a:t>
            </a:r>
            <a:r>
              <a:rPr lang="lv-LV" b="1" dirty="0">
                <a:latin typeface="Verdana"/>
                <a:ea typeface="Verdana"/>
              </a:rPr>
              <a:t>plkst.23:59</a:t>
            </a:r>
          </a:p>
          <a:p>
            <a:pPr marL="0" indent="0">
              <a:buNone/>
            </a:pPr>
            <a:endParaRPr lang="lv-LV"/>
          </a:p>
          <a:p>
            <a:pPr marL="0" indent="0">
              <a:buNone/>
            </a:pPr>
            <a:r>
              <a:rPr lang="lv-LV" dirty="0">
                <a:latin typeface="Verdana"/>
                <a:ea typeface="Verdana"/>
              </a:rPr>
              <a:t>(līdz šim laikam MAP sistēmā būs aktīva poga «Iesniegt»)</a:t>
            </a:r>
          </a:p>
          <a:p>
            <a:endParaRPr lang="lv-LV"/>
          </a:p>
        </p:txBody>
      </p:sp>
      <p:pic>
        <p:nvPicPr>
          <p:cNvPr id="9" name="Graphic 8" descr="Alarm clock with solid fill">
            <a:extLst>
              <a:ext uri="{FF2B5EF4-FFF2-40B4-BE49-F238E27FC236}">
                <a16:creationId xmlns:a16="http://schemas.microsoft.com/office/drawing/2014/main" id="{F0540A9E-8C2F-6A76-636D-5E35037ADC4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068489" y="1741489"/>
            <a:ext cx="3998537" cy="3998537"/>
          </a:xfrm>
          <a:prstGeom prst="rect">
            <a:avLst/>
          </a:prstGeom>
        </p:spPr>
      </p:pic>
      <p:sp>
        <p:nvSpPr>
          <p:cNvPr id="7" name="Date Placeholder 3">
            <a:extLst>
              <a:ext uri="{FF2B5EF4-FFF2-40B4-BE49-F238E27FC236}">
                <a16:creationId xmlns:a16="http://schemas.microsoft.com/office/drawing/2014/main" id="{9B81C543-89B0-3675-CC97-73B7DA77E687}"/>
              </a:ext>
            </a:extLst>
          </p:cNvPr>
          <p:cNvSpPr>
            <a:spLocks noGrp="1"/>
          </p:cNvSpPr>
          <p:nvPr>
            <p:ph type="dt" sz="half" idx="10"/>
          </p:nvPr>
        </p:nvSpPr>
        <p:spPr>
          <a:xfrm>
            <a:off x="7893286" y="6253150"/>
            <a:ext cx="2753746" cy="323968"/>
          </a:xfrm>
        </p:spPr>
        <p:txBody>
          <a:bodyPr anchor="ctr">
            <a:normAutofit/>
          </a:bodyPr>
          <a:lstStyle/>
          <a:p>
            <a:pPr defTabSz="457200">
              <a:spcAft>
                <a:spcPts val="600"/>
              </a:spcAft>
              <a:defRPr/>
            </a:pPr>
            <a:r>
              <a:rPr lang="lv-LV" dirty="0"/>
              <a:t>14/10/2025</a:t>
            </a:r>
          </a:p>
        </p:txBody>
      </p:sp>
      <p:sp>
        <p:nvSpPr>
          <p:cNvPr id="5" name="Footer Placeholder 4">
            <a:extLst>
              <a:ext uri="{FF2B5EF4-FFF2-40B4-BE49-F238E27FC236}">
                <a16:creationId xmlns:a16="http://schemas.microsoft.com/office/drawing/2014/main" id="{DAD6D9C5-4A7E-BA13-E7B1-22B542950A07}"/>
              </a:ext>
            </a:extLst>
          </p:cNvPr>
          <p:cNvSpPr>
            <a:spLocks noGrp="1"/>
          </p:cNvSpPr>
          <p:nvPr>
            <p:ph type="ftr" sz="quarter" idx="11"/>
          </p:nvPr>
        </p:nvSpPr>
        <p:spPr>
          <a:xfrm>
            <a:off x="995461" y="6236208"/>
            <a:ext cx="5901189" cy="320040"/>
          </a:xfrm>
        </p:spPr>
        <p:txBody>
          <a:bodyPr anchor="ctr">
            <a:normAutofit/>
          </a:bodyPr>
          <a:lstStyle/>
          <a:p>
            <a:pPr>
              <a:spcAft>
                <a:spcPts val="600"/>
              </a:spcAft>
            </a:pPr>
            <a:r>
              <a:rPr lang="en-GB"/>
              <a:t>Sabiedrības integrācijas fonds</a:t>
            </a:r>
            <a:endParaRPr lang="en-LV"/>
          </a:p>
        </p:txBody>
      </p:sp>
      <p:sp>
        <p:nvSpPr>
          <p:cNvPr id="6" name="Slide Number Placeholder 5">
            <a:extLst>
              <a:ext uri="{FF2B5EF4-FFF2-40B4-BE49-F238E27FC236}">
                <a16:creationId xmlns:a16="http://schemas.microsoft.com/office/drawing/2014/main" id="{0172E937-FB93-B369-5E38-A9F8FEC69559}"/>
              </a:ext>
            </a:extLst>
          </p:cNvPr>
          <p:cNvSpPr>
            <a:spLocks noGrp="1"/>
          </p:cNvSpPr>
          <p:nvPr>
            <p:ph type="sldNum" sz="quarter" idx="12"/>
          </p:nvPr>
        </p:nvSpPr>
        <p:spPr>
          <a:xfrm>
            <a:off x="10830779" y="6232254"/>
            <a:ext cx="365760" cy="365760"/>
          </a:xfrm>
        </p:spPr>
        <p:txBody>
          <a:bodyPr anchor="ctr">
            <a:normAutofit/>
          </a:bodyPr>
          <a:lstStyle/>
          <a:p>
            <a:pPr>
              <a:lnSpc>
                <a:spcPct val="90000"/>
              </a:lnSpc>
              <a:spcAft>
                <a:spcPts val="600"/>
              </a:spcAft>
            </a:pPr>
            <a:fld id="{C19BB808-219E-9441-9CD5-6E582F9AE2E3}" type="slidenum">
              <a:rPr lang="en-LV" smtClean="0"/>
              <a:pPr>
                <a:lnSpc>
                  <a:spcPct val="90000"/>
                </a:lnSpc>
                <a:spcAft>
                  <a:spcPts val="600"/>
                </a:spcAft>
              </a:pPr>
              <a:t>23</a:t>
            </a:fld>
            <a:endParaRPr lang="en-LV"/>
          </a:p>
        </p:txBody>
      </p:sp>
    </p:spTree>
    <p:extLst>
      <p:ext uri="{BB962C8B-B14F-4D97-AF65-F5344CB8AC3E}">
        <p14:creationId xmlns:p14="http://schemas.microsoft.com/office/powerpoint/2010/main" val="11706245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3B9A7-6AB9-2C4D-A4A1-26DE674AE843}"/>
              </a:ext>
            </a:extLst>
          </p:cNvPr>
          <p:cNvSpPr>
            <a:spLocks noGrp="1"/>
          </p:cNvSpPr>
          <p:nvPr>
            <p:ph type="title"/>
          </p:nvPr>
        </p:nvSpPr>
        <p:spPr/>
        <p:txBody>
          <a:bodyPr>
            <a:normAutofit/>
          </a:bodyPr>
          <a:lstStyle/>
          <a:p>
            <a:r>
              <a:rPr lang="lv-LV" sz="3600">
                <a:latin typeface="Verdana" panose="020B0604030504040204" pitchFamily="34" charset="0"/>
                <a:ea typeface="Verdana" panose="020B0604030504040204" pitchFamily="34" charset="0"/>
              </a:rPr>
              <a:t>Provizorisks laika grafiks</a:t>
            </a:r>
            <a:endParaRPr lang="en-LV" sz="3600">
              <a:latin typeface="Verdana" panose="020B0604030504040204" pitchFamily="34" charset="0"/>
              <a:ea typeface="Verdana" panose="020B0604030504040204" pitchFamily="34" charset="0"/>
            </a:endParaRPr>
          </a:p>
        </p:txBody>
      </p:sp>
      <p:graphicFrame>
        <p:nvGraphicFramePr>
          <p:cNvPr id="11" name="Satura vietturis 10">
            <a:extLst>
              <a:ext uri="{FF2B5EF4-FFF2-40B4-BE49-F238E27FC236}">
                <a16:creationId xmlns:a16="http://schemas.microsoft.com/office/drawing/2014/main" id="{0661F144-01E6-4CBE-953D-C0A70E98D366}"/>
              </a:ext>
            </a:extLst>
          </p:cNvPr>
          <p:cNvGraphicFramePr>
            <a:graphicFrameLocks noGrp="1"/>
          </p:cNvGraphicFramePr>
          <p:nvPr>
            <p:ph idx="1"/>
            <p:extLst>
              <p:ext uri="{D42A27DB-BD31-4B8C-83A1-F6EECF244321}">
                <p14:modId xmlns:p14="http://schemas.microsoft.com/office/powerpoint/2010/main" val="2666394329"/>
              </p:ext>
            </p:extLst>
          </p:nvPr>
        </p:nvGraphicFramePr>
        <p:xfrm>
          <a:off x="629505" y="983995"/>
          <a:ext cx="9870855" cy="4432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a:extLst>
              <a:ext uri="{FF2B5EF4-FFF2-40B4-BE49-F238E27FC236}">
                <a16:creationId xmlns:a16="http://schemas.microsoft.com/office/drawing/2014/main" id="{4612C6BA-D2EF-4E46-89B0-B4465AC9CF76}"/>
              </a:ext>
            </a:extLst>
          </p:cNvPr>
          <p:cNvSpPr txBox="1"/>
          <p:nvPr/>
        </p:nvSpPr>
        <p:spPr>
          <a:xfrm>
            <a:off x="774698" y="4212257"/>
            <a:ext cx="1635863" cy="955262"/>
          </a:xfrm>
          <a:prstGeom prst="rect">
            <a:avLst/>
          </a:prstGeom>
        </p:spPr>
        <p:txBody>
          <a:bodyPr vert="horz" wrap="square" lIns="91440" tIns="45720" rIns="91440" bIns="45720" rtlCol="0" anchor="ctr">
            <a:spAutoFit/>
          </a:bodyPr>
          <a:lstStyle/>
          <a:p>
            <a:pPr marL="171450" indent="-171450" algn="l">
              <a:lnSpc>
                <a:spcPct val="120000"/>
              </a:lnSpc>
              <a:spcBef>
                <a:spcPts val="0"/>
              </a:spcBef>
              <a:buFont typeface="Wingdings" panose="05000000000000000000" pitchFamily="2" charset="2"/>
              <a:buChar char="ü"/>
            </a:pPr>
            <a:endParaRPr lang="lv-LV" sz="1200" b="1">
              <a:solidFill>
                <a:srgbClr val="800024"/>
              </a:solidFill>
              <a:latin typeface="Verdana" panose="020B0604030504040204" pitchFamily="34" charset="0"/>
              <a:ea typeface="Verdana" panose="020B0604030504040204" pitchFamily="34" charset="0"/>
            </a:endParaRPr>
          </a:p>
          <a:p>
            <a:pPr marL="171450" indent="-171450" algn="l">
              <a:lnSpc>
                <a:spcPct val="120000"/>
              </a:lnSpc>
              <a:spcBef>
                <a:spcPts val="0"/>
              </a:spcBef>
              <a:buFont typeface="Wingdings" panose="05000000000000000000" pitchFamily="2" charset="2"/>
              <a:buChar char="ü"/>
            </a:pPr>
            <a:r>
              <a:rPr lang="lv-LV" sz="1200" b="1" dirty="0">
                <a:solidFill>
                  <a:srgbClr val="800024"/>
                </a:solidFill>
                <a:latin typeface="Verdana"/>
                <a:ea typeface="Verdana"/>
              </a:rPr>
              <a:t>Līdz 10.11.2025. plkst. 23:59</a:t>
            </a:r>
          </a:p>
        </p:txBody>
      </p:sp>
      <p:sp>
        <p:nvSpPr>
          <p:cNvPr id="15" name="TextBox 14">
            <a:extLst>
              <a:ext uri="{FF2B5EF4-FFF2-40B4-BE49-F238E27FC236}">
                <a16:creationId xmlns:a16="http://schemas.microsoft.com/office/drawing/2014/main" id="{184FD6F7-F416-4805-AA50-36167293484D}"/>
              </a:ext>
            </a:extLst>
          </p:cNvPr>
          <p:cNvSpPr txBox="1"/>
          <p:nvPr/>
        </p:nvSpPr>
        <p:spPr>
          <a:xfrm>
            <a:off x="2802829" y="3845426"/>
            <a:ext cx="1662527" cy="733662"/>
          </a:xfrm>
          <a:prstGeom prst="rect">
            <a:avLst/>
          </a:prstGeom>
        </p:spPr>
        <p:txBody>
          <a:bodyPr vert="horz" wrap="square" lIns="91440" tIns="45720" rIns="91440" bIns="45720" rtlCol="0" anchor="ctr">
            <a:spAutoFit/>
          </a:bodyPr>
          <a:lstStyle/>
          <a:p>
            <a:pPr marL="171450" indent="-171450" algn="l">
              <a:lnSpc>
                <a:spcPct val="120000"/>
              </a:lnSpc>
              <a:spcBef>
                <a:spcPts val="0"/>
              </a:spcBef>
              <a:buFont typeface="Wingdings" panose="05000000000000000000" pitchFamily="2" charset="2"/>
              <a:buChar char="ü"/>
            </a:pPr>
            <a:r>
              <a:rPr lang="lv-LV" sz="1200" dirty="0">
                <a:solidFill>
                  <a:srgbClr val="800024"/>
                </a:solidFill>
                <a:latin typeface="Verdana" panose="020B0604030504040204" pitchFamily="34" charset="0"/>
                <a:ea typeface="Verdana" panose="020B0604030504040204" pitchFamily="34" charset="0"/>
              </a:rPr>
              <a:t>No 11.11.2025. līdz 2026.gada janvāra beigām</a:t>
            </a:r>
          </a:p>
        </p:txBody>
      </p:sp>
      <p:sp>
        <p:nvSpPr>
          <p:cNvPr id="16" name="TextBox 15">
            <a:extLst>
              <a:ext uri="{FF2B5EF4-FFF2-40B4-BE49-F238E27FC236}">
                <a16:creationId xmlns:a16="http://schemas.microsoft.com/office/drawing/2014/main" id="{EB8B6125-DC5F-49DD-A90F-B6FE133C7A0A}"/>
              </a:ext>
            </a:extLst>
          </p:cNvPr>
          <p:cNvSpPr txBox="1"/>
          <p:nvPr/>
        </p:nvSpPr>
        <p:spPr>
          <a:xfrm>
            <a:off x="4824244" y="3352390"/>
            <a:ext cx="1481375" cy="512063"/>
          </a:xfrm>
          <a:prstGeom prst="rect">
            <a:avLst/>
          </a:prstGeom>
        </p:spPr>
        <p:txBody>
          <a:bodyPr vert="horz" wrap="square" lIns="91440" tIns="45720" rIns="91440" bIns="45720" rtlCol="0" anchor="ctr">
            <a:spAutoFit/>
          </a:bodyPr>
          <a:lstStyle/>
          <a:p>
            <a:pPr marL="171450" indent="-171450" algn="l">
              <a:lnSpc>
                <a:spcPct val="120000"/>
              </a:lnSpc>
              <a:spcBef>
                <a:spcPts val="0"/>
              </a:spcBef>
              <a:buFont typeface="Wingdings" panose="05000000000000000000" pitchFamily="2" charset="2"/>
              <a:buChar char="ü"/>
            </a:pPr>
            <a:r>
              <a:rPr lang="lv-LV" sz="1200" dirty="0">
                <a:solidFill>
                  <a:srgbClr val="800024"/>
                </a:solidFill>
                <a:latin typeface="Verdana" panose="020B0604030504040204" pitchFamily="34" charset="0"/>
                <a:ea typeface="Verdana" panose="020B0604030504040204" pitchFamily="34" charset="0"/>
              </a:rPr>
              <a:t>Februāra  sākumā</a:t>
            </a:r>
          </a:p>
        </p:txBody>
      </p:sp>
      <p:sp>
        <p:nvSpPr>
          <p:cNvPr id="17" name="TextBox 16">
            <a:extLst>
              <a:ext uri="{FF2B5EF4-FFF2-40B4-BE49-F238E27FC236}">
                <a16:creationId xmlns:a16="http://schemas.microsoft.com/office/drawing/2014/main" id="{F301EF54-85F1-4260-BF7B-B451A1234435}"/>
              </a:ext>
            </a:extLst>
          </p:cNvPr>
          <p:cNvSpPr txBox="1"/>
          <p:nvPr/>
        </p:nvSpPr>
        <p:spPr>
          <a:xfrm>
            <a:off x="6836366" y="3256749"/>
            <a:ext cx="1635863" cy="2063257"/>
          </a:xfrm>
          <a:prstGeom prst="rect">
            <a:avLst/>
          </a:prstGeom>
        </p:spPr>
        <p:txBody>
          <a:bodyPr vert="horz" wrap="square" lIns="91440" tIns="45720" rIns="91440" bIns="45720" rtlCol="0" anchor="ctr">
            <a:spAutoFit/>
          </a:bodyPr>
          <a:lstStyle/>
          <a:p>
            <a:pPr marL="171450" indent="-171450" algn="l">
              <a:lnSpc>
                <a:spcPct val="120000"/>
              </a:lnSpc>
              <a:spcBef>
                <a:spcPts val="0"/>
              </a:spcBef>
              <a:buFont typeface="Wingdings" panose="05000000000000000000" pitchFamily="2" charset="2"/>
              <a:buChar char="ü"/>
            </a:pPr>
            <a:r>
              <a:rPr lang="lv-LV" sz="1200">
                <a:solidFill>
                  <a:srgbClr val="800024"/>
                </a:solidFill>
                <a:latin typeface="Verdana" panose="020B0604030504040204" pitchFamily="34" charset="0"/>
                <a:ea typeface="Verdana" panose="020B0604030504040204" pitchFamily="34" charset="0"/>
              </a:rPr>
              <a:t>Uzreiz pēc rezultātu paziņošanas</a:t>
            </a:r>
          </a:p>
          <a:p>
            <a:pPr algn="l">
              <a:lnSpc>
                <a:spcPct val="120000"/>
              </a:lnSpc>
              <a:spcBef>
                <a:spcPts val="0"/>
              </a:spcBef>
            </a:pPr>
            <a:endParaRPr lang="lv-LV" sz="1200">
              <a:solidFill>
                <a:srgbClr val="800024"/>
              </a:solidFill>
              <a:latin typeface="Verdana" panose="020B0604030504040204" pitchFamily="34" charset="0"/>
              <a:ea typeface="Verdana" panose="020B0604030504040204" pitchFamily="34" charset="0"/>
            </a:endParaRPr>
          </a:p>
          <a:p>
            <a:pPr marL="171450" indent="-171450" algn="l">
              <a:lnSpc>
                <a:spcPct val="120000"/>
              </a:lnSpc>
              <a:spcBef>
                <a:spcPts val="0"/>
              </a:spcBef>
              <a:buFont typeface="Wingdings" panose="05000000000000000000" pitchFamily="2" charset="2"/>
              <a:buChar char="ü"/>
            </a:pPr>
            <a:r>
              <a:rPr lang="lv-LV" sz="1200">
                <a:solidFill>
                  <a:srgbClr val="800024"/>
                </a:solidFill>
                <a:latin typeface="Verdana" panose="020B0604030504040204" pitchFamily="34" charset="0"/>
                <a:ea typeface="Verdana" panose="020B0604030504040204" pitchFamily="34" charset="0"/>
              </a:rPr>
              <a:t>Līgums ir jānoslēdz 30 dienu laikā no rezultātu saņemšanas</a:t>
            </a:r>
          </a:p>
        </p:txBody>
      </p:sp>
      <p:sp>
        <p:nvSpPr>
          <p:cNvPr id="19" name="TextBox 18">
            <a:extLst>
              <a:ext uri="{FF2B5EF4-FFF2-40B4-BE49-F238E27FC236}">
                <a16:creationId xmlns:a16="http://schemas.microsoft.com/office/drawing/2014/main" id="{720BDF49-4BA1-423B-A50B-56F38FFDCE93}"/>
              </a:ext>
            </a:extLst>
          </p:cNvPr>
          <p:cNvSpPr txBox="1"/>
          <p:nvPr/>
        </p:nvSpPr>
        <p:spPr>
          <a:xfrm>
            <a:off x="8808360" y="2798391"/>
            <a:ext cx="1692000" cy="1620059"/>
          </a:xfrm>
          <a:prstGeom prst="rect">
            <a:avLst/>
          </a:prstGeom>
        </p:spPr>
        <p:txBody>
          <a:bodyPr vert="horz" wrap="square" lIns="91440" tIns="45720" rIns="91440" bIns="45720" rtlCol="0" anchor="ctr">
            <a:spAutoFit/>
          </a:bodyPr>
          <a:lstStyle/>
          <a:p>
            <a:pPr marL="171450" indent="-171450" algn="l">
              <a:lnSpc>
                <a:spcPct val="120000"/>
              </a:lnSpc>
              <a:spcBef>
                <a:spcPts val="0"/>
              </a:spcBef>
              <a:buFont typeface="Wingdings" panose="05000000000000000000" pitchFamily="2" charset="2"/>
              <a:buChar char="ü"/>
            </a:pPr>
            <a:r>
              <a:rPr lang="lv-LV" sz="1200">
                <a:solidFill>
                  <a:srgbClr val="800024"/>
                </a:solidFill>
                <a:latin typeface="Verdana" panose="020B0604030504040204" pitchFamily="34" charset="0"/>
                <a:ea typeface="Verdana" panose="020B0604030504040204" pitchFamily="34" charset="0"/>
              </a:rPr>
              <a:t>Jāiesniedz līgumā noteiktajā termiņā</a:t>
            </a:r>
          </a:p>
          <a:p>
            <a:pPr marL="171450" indent="-171450" algn="l">
              <a:lnSpc>
                <a:spcPct val="120000"/>
              </a:lnSpc>
              <a:spcBef>
                <a:spcPts val="0"/>
              </a:spcBef>
              <a:buFont typeface="Wingdings" panose="05000000000000000000" pitchFamily="2" charset="2"/>
              <a:buChar char="ü"/>
            </a:pPr>
            <a:endParaRPr lang="lv-LV" sz="1200">
              <a:solidFill>
                <a:srgbClr val="800024"/>
              </a:solidFill>
              <a:latin typeface="Verdana" panose="020B0604030504040204" pitchFamily="34" charset="0"/>
              <a:ea typeface="Verdana" panose="020B0604030504040204" pitchFamily="34" charset="0"/>
            </a:endParaRPr>
          </a:p>
          <a:p>
            <a:pPr marL="171450" indent="-171450" algn="l">
              <a:lnSpc>
                <a:spcPct val="120000"/>
              </a:lnSpc>
              <a:spcBef>
                <a:spcPts val="0"/>
              </a:spcBef>
              <a:buFont typeface="Wingdings" panose="05000000000000000000" pitchFamily="2" charset="2"/>
              <a:buChar char="ü"/>
            </a:pPr>
            <a:r>
              <a:rPr lang="lv-LV" sz="1200">
                <a:solidFill>
                  <a:srgbClr val="800024"/>
                </a:solidFill>
                <a:latin typeface="Verdana" panose="020B0604030504040204" pitchFamily="34" charset="0"/>
                <a:ea typeface="Verdana" panose="020B0604030504040204" pitchFamily="34" charset="0"/>
              </a:rPr>
              <a:t>Fonds izskata pārskatu 20 darba dienu laikā</a:t>
            </a:r>
          </a:p>
        </p:txBody>
      </p:sp>
      <p:sp>
        <p:nvSpPr>
          <p:cNvPr id="3" name="Date Placeholder 3">
            <a:extLst>
              <a:ext uri="{FF2B5EF4-FFF2-40B4-BE49-F238E27FC236}">
                <a16:creationId xmlns:a16="http://schemas.microsoft.com/office/drawing/2014/main" id="{4DD02157-1E32-6525-42D7-81089332C23A}"/>
              </a:ext>
            </a:extLst>
          </p:cNvPr>
          <p:cNvSpPr>
            <a:spLocks noGrp="1"/>
          </p:cNvSpPr>
          <p:nvPr>
            <p:ph type="dt" sz="half" idx="10"/>
          </p:nvPr>
        </p:nvSpPr>
        <p:spPr>
          <a:xfrm>
            <a:off x="8666774" y="6243422"/>
            <a:ext cx="2753746" cy="323968"/>
          </a:xfrm>
        </p:spPr>
        <p:txBody>
          <a:bodyPr anchor="ctr">
            <a:normAutofit/>
          </a:bodyPr>
          <a:lstStyle/>
          <a:p>
            <a:pPr defTabSz="457200">
              <a:spcAft>
                <a:spcPts val="600"/>
              </a:spcAft>
              <a:defRPr/>
            </a:pPr>
            <a:r>
              <a:rPr lang="lv-LV" dirty="0">
                <a:latin typeface="Verdana" panose="020B0604030504040204" pitchFamily="34" charset="0"/>
                <a:ea typeface="Verdana" panose="020B0604030504040204" pitchFamily="34" charset="0"/>
              </a:rPr>
              <a:t>14/10/2025</a:t>
            </a:r>
          </a:p>
        </p:txBody>
      </p:sp>
    </p:spTree>
    <p:extLst>
      <p:ext uri="{BB962C8B-B14F-4D97-AF65-F5344CB8AC3E}">
        <p14:creationId xmlns:p14="http://schemas.microsoft.com/office/powerpoint/2010/main" val="24706915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10E38-542A-BF46-8379-D40FB84C6721}"/>
              </a:ext>
            </a:extLst>
          </p:cNvPr>
          <p:cNvSpPr>
            <a:spLocks noGrp="1"/>
          </p:cNvSpPr>
          <p:nvPr>
            <p:ph type="title"/>
          </p:nvPr>
        </p:nvSpPr>
        <p:spPr>
          <a:xfrm>
            <a:off x="1071716" y="1184147"/>
            <a:ext cx="10019071" cy="1460729"/>
          </a:xfrm>
        </p:spPr>
        <p:txBody>
          <a:bodyPr/>
          <a:lstStyle/>
          <a:p>
            <a:r>
              <a:rPr lang="lv-LV" altLang="lv-LV" sz="4000" b="1">
                <a:latin typeface="Verdana"/>
                <a:ea typeface="Verdana"/>
              </a:rPr>
              <a:t>Veiksmīgu projektu rakstīšanu!</a:t>
            </a:r>
            <a:br>
              <a:rPr lang="lv-LV" altLang="lv-LV" sz="4000" b="1"/>
            </a:br>
            <a:br>
              <a:rPr lang="lv-LV" altLang="lv-LV" sz="4000" b="1"/>
            </a:br>
            <a:r>
              <a:rPr lang="lv-LV" altLang="lv-LV" sz="2000">
                <a:latin typeface="Verdana"/>
                <a:ea typeface="Verdana"/>
              </a:rPr>
              <a:t>Jautājumus lūdzam sūtīt uz</a:t>
            </a:r>
            <a:br>
              <a:rPr lang="lv-LV" altLang="lv-LV" sz="2000">
                <a:latin typeface="Verdana"/>
                <a:ea typeface="Verdana"/>
              </a:rPr>
            </a:br>
            <a:r>
              <a:rPr lang="lv-LV" altLang="lv-LV" sz="2000">
                <a:latin typeface="Verdana"/>
                <a:ea typeface="Verdana"/>
                <a:hlinkClick r:id="rId3"/>
              </a:rPr>
              <a:t>egita.sudakova@sif.gov.lv</a:t>
            </a:r>
            <a:br>
              <a:rPr lang="lv-LV" altLang="lv-LV" sz="2000">
                <a:latin typeface="Verdana"/>
                <a:ea typeface="Verdana"/>
              </a:rPr>
            </a:br>
            <a:r>
              <a:rPr lang="lv-LV" altLang="lv-LV" sz="2000">
                <a:latin typeface="Verdana"/>
                <a:ea typeface="Verdana"/>
                <a:hlinkClick r:id="rId4"/>
              </a:rPr>
              <a:t>ieva.plume@sif.gov.lv</a:t>
            </a:r>
            <a:r>
              <a:rPr lang="lv-LV" altLang="lv-LV" sz="2000">
                <a:latin typeface="Verdana"/>
                <a:ea typeface="Verdana"/>
              </a:rPr>
              <a:t> </a:t>
            </a:r>
            <a:br>
              <a:rPr lang="lv-LV" altLang="lv-LV" sz="2000">
                <a:latin typeface="Verdana"/>
                <a:ea typeface="Verdana"/>
              </a:rPr>
            </a:br>
            <a:br>
              <a:rPr lang="lv-LV" altLang="lv-LV" sz="2000"/>
            </a:br>
            <a:br>
              <a:rPr lang="lv-LV" altLang="lv-LV" sz="2000"/>
            </a:br>
            <a:r>
              <a:rPr lang="lv-LV" altLang="lv-LV" sz="2000">
                <a:latin typeface="Verdana"/>
                <a:ea typeface="Verdana"/>
              </a:rPr>
              <a:t> </a:t>
            </a:r>
            <a:br>
              <a:rPr lang="lv-LV" altLang="lv-LV"/>
            </a:br>
            <a:endParaRPr lang="en-LV"/>
          </a:p>
        </p:txBody>
      </p:sp>
      <p:sp>
        <p:nvSpPr>
          <p:cNvPr id="3" name="Subtitle 2">
            <a:extLst>
              <a:ext uri="{FF2B5EF4-FFF2-40B4-BE49-F238E27FC236}">
                <a16:creationId xmlns:a16="http://schemas.microsoft.com/office/drawing/2014/main" id="{ADB04DF7-583C-2B4A-B6E2-FB7BD3BA1EB6}"/>
              </a:ext>
            </a:extLst>
          </p:cNvPr>
          <p:cNvSpPr>
            <a:spLocks noGrp="1"/>
          </p:cNvSpPr>
          <p:nvPr>
            <p:ph type="subTitle" idx="1"/>
          </p:nvPr>
        </p:nvSpPr>
        <p:spPr>
          <a:xfrm>
            <a:off x="2100624" y="2889419"/>
            <a:ext cx="7729729" cy="1079161"/>
          </a:xfrm>
        </p:spPr>
        <p:txBody>
          <a:bodyPr>
            <a:normAutofit fontScale="92500" lnSpcReduction="20000"/>
          </a:bodyPr>
          <a:lstStyle/>
          <a:p>
            <a:r>
              <a:rPr lang="en-GB"/>
              <a:t>www.sif.gov.lv</a:t>
            </a:r>
          </a:p>
          <a:p>
            <a:r>
              <a:rPr lang="en-GB"/>
              <a:t>Seko mums </a:t>
            </a:r>
            <a:endParaRPr lang="lv-LV"/>
          </a:p>
          <a:p>
            <a:r>
              <a:rPr lang="lv-LV"/>
              <a:t>            </a:t>
            </a:r>
            <a:r>
              <a:rPr lang="en-GB"/>
              <a:t>@SIFlv</a:t>
            </a:r>
            <a:endParaRPr lang="en-LV"/>
          </a:p>
        </p:txBody>
      </p:sp>
    </p:spTree>
    <p:extLst>
      <p:ext uri="{BB962C8B-B14F-4D97-AF65-F5344CB8AC3E}">
        <p14:creationId xmlns:p14="http://schemas.microsoft.com/office/powerpoint/2010/main" val="3913448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C3D62-00FE-DDBB-E749-E9440BD92ED9}"/>
              </a:ext>
            </a:extLst>
          </p:cNvPr>
          <p:cNvSpPr>
            <a:spLocks noGrp="1"/>
          </p:cNvSpPr>
          <p:nvPr>
            <p:ph type="title"/>
          </p:nvPr>
        </p:nvSpPr>
        <p:spPr>
          <a:xfrm>
            <a:off x="1375583" y="759367"/>
            <a:ext cx="7983381" cy="1123578"/>
          </a:xfrm>
        </p:spPr>
        <p:txBody>
          <a:bodyPr/>
          <a:lstStyle/>
          <a:p>
            <a:r>
              <a:rPr lang="lv-LV"/>
              <a:t>Programmas finansējums</a:t>
            </a:r>
          </a:p>
        </p:txBody>
      </p:sp>
      <p:sp>
        <p:nvSpPr>
          <p:cNvPr id="4" name="Footer Placeholder 3">
            <a:extLst>
              <a:ext uri="{FF2B5EF4-FFF2-40B4-BE49-F238E27FC236}">
                <a16:creationId xmlns:a16="http://schemas.microsoft.com/office/drawing/2014/main" id="{8D93873A-8328-9206-7E75-772BF8C8E2E4}"/>
              </a:ext>
            </a:extLst>
          </p:cNvPr>
          <p:cNvSpPr>
            <a:spLocks noGrp="1"/>
          </p:cNvSpPr>
          <p:nvPr>
            <p:ph type="ftr" sz="quarter" idx="11"/>
          </p:nvPr>
        </p:nvSpPr>
        <p:spPr/>
        <p:txBody>
          <a:bodyPr/>
          <a:lstStyle/>
          <a:p>
            <a:r>
              <a:rPr lang="en-GB"/>
              <a:t>Sabiedrības integrācijas fonds</a:t>
            </a:r>
            <a:endParaRPr lang="en-LV"/>
          </a:p>
        </p:txBody>
      </p:sp>
      <p:sp>
        <p:nvSpPr>
          <p:cNvPr id="5" name="Slide Number Placeholder 4">
            <a:extLst>
              <a:ext uri="{FF2B5EF4-FFF2-40B4-BE49-F238E27FC236}">
                <a16:creationId xmlns:a16="http://schemas.microsoft.com/office/drawing/2014/main" id="{2A348608-4A49-AE84-869F-7187D6119C0E}"/>
              </a:ext>
            </a:extLst>
          </p:cNvPr>
          <p:cNvSpPr>
            <a:spLocks noGrp="1"/>
          </p:cNvSpPr>
          <p:nvPr>
            <p:ph type="sldNum" sz="quarter" idx="12"/>
          </p:nvPr>
        </p:nvSpPr>
        <p:spPr/>
        <p:txBody>
          <a:bodyPr/>
          <a:lstStyle/>
          <a:p>
            <a:fld id="{C19BB808-219E-9441-9CD5-6E582F9AE2E3}" type="slidenum">
              <a:rPr lang="en-LV" smtClean="0"/>
              <a:t>3</a:t>
            </a:fld>
            <a:endParaRPr lang="en-LV"/>
          </a:p>
        </p:txBody>
      </p:sp>
      <p:sp>
        <p:nvSpPr>
          <p:cNvPr id="6" name="Content Placeholder 5">
            <a:extLst>
              <a:ext uri="{FF2B5EF4-FFF2-40B4-BE49-F238E27FC236}">
                <a16:creationId xmlns:a16="http://schemas.microsoft.com/office/drawing/2014/main" id="{2A82E00C-8B5B-8435-7742-6357442247E0}"/>
              </a:ext>
            </a:extLst>
          </p:cNvPr>
          <p:cNvSpPr>
            <a:spLocks noGrp="1"/>
          </p:cNvSpPr>
          <p:nvPr>
            <p:ph idx="1"/>
          </p:nvPr>
        </p:nvSpPr>
        <p:spPr>
          <a:xfrm>
            <a:off x="917022" y="1724547"/>
            <a:ext cx="9917468" cy="4505188"/>
          </a:xfrm>
        </p:spPr>
        <p:txBody>
          <a:bodyPr vert="horz" lIns="91440" tIns="45720" rIns="91440" bIns="45720" rtlCol="0" anchor="ctr">
            <a:noAutofit/>
          </a:bodyPr>
          <a:lstStyle/>
          <a:p>
            <a:pPr marL="742950" lvl="1" indent="-285750">
              <a:buFont typeface="Wingdings" panose="05000000000000000000" pitchFamily="2" charset="2"/>
              <a:buChar char="Ø"/>
            </a:pPr>
            <a:endParaRPr lang="lv-LV" sz="2000" dirty="0">
              <a:latin typeface="Verdana"/>
              <a:ea typeface="Verdana"/>
            </a:endParaRPr>
          </a:p>
          <a:p>
            <a:pPr marL="742950" lvl="1" indent="-285750">
              <a:buFont typeface="Wingdings" panose="05000000000000000000" pitchFamily="2" charset="2"/>
              <a:buChar char="Ø"/>
            </a:pPr>
            <a:endParaRPr lang="lv-LV" sz="2000" dirty="0">
              <a:latin typeface="Verdana"/>
              <a:ea typeface="Verdana"/>
            </a:endParaRPr>
          </a:p>
          <a:p>
            <a:pPr marL="742950" lvl="1" indent="-285750">
              <a:buFont typeface="Wingdings" panose="05000000000000000000" pitchFamily="2" charset="2"/>
              <a:buChar char="Ø"/>
            </a:pPr>
            <a:endParaRPr lang="lv-LV" sz="2400" dirty="0">
              <a:latin typeface="Verdana"/>
              <a:ea typeface="Verdana"/>
            </a:endParaRPr>
          </a:p>
          <a:p>
            <a:pPr marL="742950" lvl="1" indent="-285750">
              <a:buFont typeface="Wingdings" panose="05000000000000000000" pitchFamily="2" charset="2"/>
              <a:buChar char="Ø"/>
            </a:pPr>
            <a:r>
              <a:rPr lang="lv-LV" sz="2400" dirty="0">
                <a:latin typeface="Verdana"/>
                <a:ea typeface="Verdana"/>
              </a:rPr>
              <a:t>Konkursā </a:t>
            </a:r>
            <a:r>
              <a:rPr lang="lv-LV" sz="2400" b="1" dirty="0">
                <a:latin typeface="Verdana"/>
                <a:ea typeface="Verdana"/>
              </a:rPr>
              <a:t>pieejamais finansējums ir 179120,00 EUR</a:t>
            </a:r>
            <a:endParaRPr lang="lv-LV" sz="2400" dirty="0">
              <a:latin typeface="Verdana"/>
              <a:ea typeface="Verdana"/>
            </a:endParaRPr>
          </a:p>
          <a:p>
            <a:pPr lvl="2"/>
            <a:endParaRPr lang="lv-LV" sz="2400" dirty="0"/>
          </a:p>
          <a:p>
            <a:pPr lvl="2">
              <a:buFont typeface="Wingdings" panose="05000000000000000000" pitchFamily="2" charset="2"/>
              <a:buChar char="Ø"/>
            </a:pPr>
            <a:r>
              <a:rPr lang="lv-LV" sz="2400" dirty="0">
                <a:latin typeface="Verdana"/>
                <a:ea typeface="Verdana"/>
              </a:rPr>
              <a:t>Vienam projektam pieejamais maksimālais finansējums ir </a:t>
            </a:r>
            <a:r>
              <a:rPr lang="lv-LV" sz="2400" b="1" dirty="0">
                <a:latin typeface="Verdana"/>
                <a:ea typeface="Verdana"/>
              </a:rPr>
              <a:t>15 000 EUR</a:t>
            </a:r>
          </a:p>
          <a:p>
            <a:pPr lvl="2">
              <a:buFont typeface="Wingdings" panose="05000000000000000000" pitchFamily="2" charset="2"/>
              <a:buChar char="Ø"/>
            </a:pPr>
            <a:r>
              <a:rPr lang="lv-LV" sz="2400" dirty="0">
                <a:latin typeface="Verdana"/>
                <a:ea typeface="Verdana"/>
              </a:rPr>
              <a:t>Programmas finansējums var veidot 100% no projekta kopējām attiecināmajām izmaksām</a:t>
            </a:r>
            <a:endParaRPr lang="lv-LV" sz="2400" b="1" dirty="0">
              <a:latin typeface="Verdana"/>
              <a:ea typeface="Verdana"/>
            </a:endParaRPr>
          </a:p>
          <a:p>
            <a:pPr lvl="2">
              <a:buFont typeface="Wingdings" panose="05000000000000000000" pitchFamily="2" charset="2"/>
              <a:buChar char="Ø"/>
            </a:pPr>
            <a:r>
              <a:rPr lang="lv-LV" sz="2400" dirty="0">
                <a:latin typeface="Verdana"/>
                <a:ea typeface="Verdana"/>
              </a:rPr>
              <a:t>Projekta pieteicējs Konkursā var iesniegt vienu projekta pieteikumu</a:t>
            </a:r>
          </a:p>
          <a:p>
            <a:pPr lvl="2">
              <a:buFont typeface="Wingdings" panose="05000000000000000000" pitchFamily="2" charset="2"/>
              <a:buChar char="Ø"/>
            </a:pPr>
            <a:endParaRPr lang="lv-LV" sz="2400" b="1" dirty="0"/>
          </a:p>
          <a:p>
            <a:pPr lvl="2">
              <a:buFont typeface="Wingdings" panose="05000000000000000000" pitchFamily="2" charset="2"/>
              <a:buChar char="Ø"/>
            </a:pPr>
            <a:endParaRPr lang="lv-LV" dirty="0"/>
          </a:p>
          <a:p>
            <a:pPr marL="457200" lvl="2" indent="0">
              <a:buNone/>
            </a:pPr>
            <a:endParaRPr lang="lv-LV" dirty="0"/>
          </a:p>
          <a:p>
            <a:endParaRPr lang="lv-LV" dirty="0"/>
          </a:p>
        </p:txBody>
      </p:sp>
      <p:sp>
        <p:nvSpPr>
          <p:cNvPr id="7" name="Date Placeholder 3">
            <a:extLst>
              <a:ext uri="{FF2B5EF4-FFF2-40B4-BE49-F238E27FC236}">
                <a16:creationId xmlns:a16="http://schemas.microsoft.com/office/drawing/2014/main" id="{B562748C-EB07-9828-DC0E-A65D31A62A52}"/>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pic>
        <p:nvPicPr>
          <p:cNvPr id="11" name="Graphic 10" descr="Piggy Bank with solid fill">
            <a:extLst>
              <a:ext uri="{FF2B5EF4-FFF2-40B4-BE49-F238E27FC236}">
                <a16:creationId xmlns:a16="http://schemas.microsoft.com/office/drawing/2014/main" id="{FD56B477-92AB-B32B-610E-875216F0E8B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61183" y="792682"/>
            <a:ext cx="914400" cy="914400"/>
          </a:xfrm>
          <a:prstGeom prst="rect">
            <a:avLst/>
          </a:prstGeom>
        </p:spPr>
      </p:pic>
    </p:spTree>
    <p:extLst>
      <p:ext uri="{BB962C8B-B14F-4D97-AF65-F5344CB8AC3E}">
        <p14:creationId xmlns:p14="http://schemas.microsoft.com/office/powerpoint/2010/main" val="3571987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0A170-08AC-71E7-2FBF-4EE541F8B44D}"/>
              </a:ext>
            </a:extLst>
          </p:cNvPr>
          <p:cNvSpPr>
            <a:spLocks noGrp="1"/>
          </p:cNvSpPr>
          <p:nvPr>
            <p:ph type="title"/>
          </p:nvPr>
        </p:nvSpPr>
        <p:spPr>
          <a:xfrm>
            <a:off x="830834" y="435399"/>
            <a:ext cx="6631849" cy="1365148"/>
          </a:xfrm>
        </p:spPr>
        <p:txBody>
          <a:bodyPr>
            <a:normAutofit fontScale="90000"/>
          </a:bodyPr>
          <a:lstStyle/>
          <a:p>
            <a:r>
              <a:rPr lang="lv-LV" b="1" dirty="0"/>
              <a:t>Konkursa mērķa grupa, pamatnosacījumi</a:t>
            </a:r>
          </a:p>
        </p:txBody>
      </p:sp>
      <p:sp>
        <p:nvSpPr>
          <p:cNvPr id="3" name="Content Placeholder 2">
            <a:extLst>
              <a:ext uri="{FF2B5EF4-FFF2-40B4-BE49-F238E27FC236}">
                <a16:creationId xmlns:a16="http://schemas.microsoft.com/office/drawing/2014/main" id="{E85CAE7F-76A5-6D2B-C1F6-6A735E2D9AB7}"/>
              </a:ext>
            </a:extLst>
          </p:cNvPr>
          <p:cNvSpPr>
            <a:spLocks noGrp="1"/>
          </p:cNvSpPr>
          <p:nvPr>
            <p:ph idx="1"/>
          </p:nvPr>
        </p:nvSpPr>
        <p:spPr>
          <a:xfrm>
            <a:off x="830835" y="2258993"/>
            <a:ext cx="10529870" cy="3994157"/>
          </a:xfrm>
        </p:spPr>
        <p:txBody>
          <a:bodyPr>
            <a:normAutofit/>
          </a:bodyPr>
          <a:lstStyle/>
          <a:p>
            <a:pPr lvl="2" algn="just">
              <a:buFont typeface="Wingdings" panose="05000000000000000000" pitchFamily="2" charset="2"/>
              <a:buChar char="Ø"/>
            </a:pPr>
            <a:r>
              <a:rPr lang="lv-LV" sz="2000" dirty="0">
                <a:latin typeface="Verdana"/>
                <a:ea typeface="Verdana"/>
              </a:rPr>
              <a:t>projekta </a:t>
            </a:r>
            <a:r>
              <a:rPr lang="lv-LV" sz="2000" b="1" dirty="0">
                <a:latin typeface="Verdana"/>
                <a:ea typeface="Verdana"/>
              </a:rPr>
              <a:t>mērķa grupa </a:t>
            </a:r>
            <a:r>
              <a:rPr lang="lv-LV" sz="2000" dirty="0">
                <a:latin typeface="Verdana"/>
                <a:ea typeface="Verdana"/>
              </a:rPr>
              <a:t>ir Latvijas diasporas organizācijas ārvalstīs, t.sk. to dalībnieki, biedri, darbinieki un brīvprātīgie.</a:t>
            </a:r>
            <a:endParaRPr lang="lv-LV" sz="2000" dirty="0"/>
          </a:p>
          <a:p>
            <a:pPr lvl="2" algn="just">
              <a:buFont typeface="Wingdings" panose="05000000000000000000" pitchFamily="2" charset="2"/>
              <a:buChar char="Ø"/>
            </a:pPr>
            <a:r>
              <a:rPr lang="lv-LV" sz="2000" dirty="0">
                <a:latin typeface="Verdana"/>
                <a:ea typeface="Verdana"/>
              </a:rPr>
              <a:t>Konkursā tiek atbalstīti projekti, kuros aktivitātes nav saimnieciska rakstura ir vērstas uz Programmas mērķa sasniegšanu un tiks sniegtas mērķa grupai bez maksas.</a:t>
            </a:r>
          </a:p>
          <a:p>
            <a:pPr lvl="2" algn="just">
              <a:buFont typeface="Wingdings" panose="05000000000000000000" pitchFamily="2" charset="2"/>
              <a:buChar char="Ø"/>
            </a:pPr>
            <a:r>
              <a:rPr lang="lv-LV" sz="2000" dirty="0">
                <a:latin typeface="Verdana"/>
                <a:ea typeface="Verdana"/>
                <a:cs typeface="Times New Roman"/>
              </a:rPr>
              <a:t>Projekta īstenotājs nedrīkst iekasēt dalības maksu no projekta mērķa grupas par projekta aktivitātēm</a:t>
            </a:r>
            <a:endParaRPr lang="lv-LV" sz="2000" dirty="0">
              <a:latin typeface="Verdana"/>
              <a:ea typeface="Verdana"/>
            </a:endParaRPr>
          </a:p>
          <a:p>
            <a:endParaRPr lang="lv-LV" sz="2000" dirty="0"/>
          </a:p>
        </p:txBody>
      </p:sp>
      <p:sp>
        <p:nvSpPr>
          <p:cNvPr id="5" name="Footer Placeholder 4">
            <a:extLst>
              <a:ext uri="{FF2B5EF4-FFF2-40B4-BE49-F238E27FC236}">
                <a16:creationId xmlns:a16="http://schemas.microsoft.com/office/drawing/2014/main" id="{49F1ADB0-EEAB-C72E-27E8-A71196157CEE}"/>
              </a:ext>
            </a:extLst>
          </p:cNvPr>
          <p:cNvSpPr>
            <a:spLocks noGrp="1"/>
          </p:cNvSpPr>
          <p:nvPr>
            <p:ph type="ftr" sz="quarter" idx="11"/>
          </p:nvPr>
        </p:nvSpPr>
        <p:spPr/>
        <p:txBody>
          <a:bodyPr/>
          <a:lstStyle/>
          <a:p>
            <a:r>
              <a:rPr lang="en-GB"/>
              <a:t>Sabiedrības integrācijas fonds</a:t>
            </a:r>
            <a:endParaRPr lang="en-LV"/>
          </a:p>
        </p:txBody>
      </p:sp>
      <p:sp>
        <p:nvSpPr>
          <p:cNvPr id="6" name="Slide Number Placeholder 5">
            <a:extLst>
              <a:ext uri="{FF2B5EF4-FFF2-40B4-BE49-F238E27FC236}">
                <a16:creationId xmlns:a16="http://schemas.microsoft.com/office/drawing/2014/main" id="{DB2A7E81-EB3E-4DE1-1F36-A2030991F8EF}"/>
              </a:ext>
            </a:extLst>
          </p:cNvPr>
          <p:cNvSpPr>
            <a:spLocks noGrp="1"/>
          </p:cNvSpPr>
          <p:nvPr>
            <p:ph type="sldNum" sz="quarter" idx="12"/>
          </p:nvPr>
        </p:nvSpPr>
        <p:spPr/>
        <p:txBody>
          <a:bodyPr/>
          <a:lstStyle/>
          <a:p>
            <a:fld id="{C19BB808-219E-9441-9CD5-6E582F9AE2E3}" type="slidenum">
              <a:rPr lang="en-LV" smtClean="0"/>
              <a:t>4</a:t>
            </a:fld>
            <a:endParaRPr lang="en-LV"/>
          </a:p>
        </p:txBody>
      </p:sp>
      <p:sp>
        <p:nvSpPr>
          <p:cNvPr id="7" name="Date Placeholder 3">
            <a:extLst>
              <a:ext uri="{FF2B5EF4-FFF2-40B4-BE49-F238E27FC236}">
                <a16:creationId xmlns:a16="http://schemas.microsoft.com/office/drawing/2014/main" id="{228166AA-299F-E67F-AA2C-4475C68F73E5}"/>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spTree>
    <p:extLst>
      <p:ext uri="{BB962C8B-B14F-4D97-AF65-F5344CB8AC3E}">
        <p14:creationId xmlns:p14="http://schemas.microsoft.com/office/powerpoint/2010/main" val="4074291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38E9217-CFB0-3FD4-A702-031FA70C1F60}"/>
              </a:ext>
            </a:extLst>
          </p:cNvPr>
          <p:cNvSpPr>
            <a:spLocks noGrp="1"/>
          </p:cNvSpPr>
          <p:nvPr>
            <p:ph type="title"/>
          </p:nvPr>
        </p:nvSpPr>
        <p:spPr>
          <a:xfrm>
            <a:off x="995461" y="1712735"/>
            <a:ext cx="4604170" cy="904488"/>
          </a:xfrm>
        </p:spPr>
        <p:txBody>
          <a:bodyPr anchor="ctr">
            <a:normAutofit fontScale="90000"/>
          </a:bodyPr>
          <a:lstStyle/>
          <a:p>
            <a:pPr algn="ctr"/>
            <a:r>
              <a:rPr lang="lv-LV" b="1" dirty="0">
                <a:latin typeface="Verdana"/>
                <a:ea typeface="Verdana"/>
              </a:rPr>
              <a:t>ATBALSTĀMĀS </a:t>
            </a:r>
            <a:r>
              <a:rPr lang="lv-LV" b="1">
                <a:latin typeface="Verdana"/>
                <a:ea typeface="Verdana"/>
              </a:rPr>
              <a:t>AKTIVITĀTES</a:t>
            </a:r>
            <a:br>
              <a:rPr lang="lv-LV" b="1">
                <a:latin typeface="Verdana"/>
                <a:ea typeface="Verdana"/>
              </a:rPr>
            </a:br>
            <a:r>
              <a:rPr lang="lv-LV" b="1" u="sng">
                <a:latin typeface="Verdana"/>
                <a:ea typeface="Verdana"/>
              </a:rPr>
              <a:t>VĒRSTAS UZ PROGRAMMAS MĒRĶA</a:t>
            </a:r>
            <a:r>
              <a:rPr lang="lv-LV" b="1">
                <a:latin typeface="Verdana"/>
                <a:ea typeface="Verdana"/>
              </a:rPr>
              <a:t> SASNIEGŠANU  (1)</a:t>
            </a:r>
            <a:endParaRPr lang="lv-LV" b="1"/>
          </a:p>
        </p:txBody>
      </p:sp>
      <p:pic>
        <p:nvPicPr>
          <p:cNvPr id="10" name="Graphic 9" descr="Thumbs up sign outline">
            <a:extLst>
              <a:ext uri="{FF2B5EF4-FFF2-40B4-BE49-F238E27FC236}">
                <a16:creationId xmlns:a16="http://schemas.microsoft.com/office/drawing/2014/main" id="{64E6A69E-FC5C-5E60-D145-5D89E4CEBB8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90429" y="4075981"/>
            <a:ext cx="2311026" cy="2311026"/>
          </a:xfrm>
          <a:prstGeom prst="rect">
            <a:avLst/>
          </a:prstGeom>
        </p:spPr>
      </p:pic>
      <p:sp>
        <p:nvSpPr>
          <p:cNvPr id="7" name="Content Placeholder 6">
            <a:extLst>
              <a:ext uri="{FF2B5EF4-FFF2-40B4-BE49-F238E27FC236}">
                <a16:creationId xmlns:a16="http://schemas.microsoft.com/office/drawing/2014/main" id="{21D3C0AC-349F-3183-8E2D-6CF030780B73}"/>
              </a:ext>
            </a:extLst>
          </p:cNvPr>
          <p:cNvSpPr>
            <a:spLocks noGrp="1"/>
          </p:cNvSpPr>
          <p:nvPr>
            <p:ph sz="half" idx="2"/>
          </p:nvPr>
        </p:nvSpPr>
        <p:spPr>
          <a:xfrm>
            <a:off x="5590749" y="408395"/>
            <a:ext cx="6507278" cy="6828249"/>
          </a:xfrm>
        </p:spPr>
        <p:txBody>
          <a:bodyPr anchor="ctr">
            <a:normAutofit/>
          </a:bodyPr>
          <a:lstStyle/>
          <a:p>
            <a:pPr lvl="1"/>
            <a:endParaRPr lang="lv-LV" sz="1800" dirty="0"/>
          </a:p>
          <a:p>
            <a:pPr lvl="2"/>
            <a:r>
              <a:rPr lang="lv-LV" sz="1800" b="1" dirty="0">
                <a:latin typeface="Verdana"/>
                <a:ea typeface="Verdana"/>
              </a:rPr>
              <a:t>diasporas organizāciju darbības spēju stiprināšana</a:t>
            </a:r>
            <a:r>
              <a:rPr lang="lv-LV" sz="1800" dirty="0">
                <a:latin typeface="Verdana"/>
                <a:ea typeface="Verdana"/>
              </a:rPr>
              <a:t>, t.sk. administratīvais atbalsts pamatdarbības nodrošināšanai, darbinieku atlīdzībām un komunikācijas aktivitātēm;</a:t>
            </a:r>
          </a:p>
          <a:p>
            <a:pPr lvl="2"/>
            <a:r>
              <a:rPr lang="lv-LV" sz="1800" b="1" dirty="0">
                <a:latin typeface="Verdana"/>
                <a:ea typeface="Verdana"/>
              </a:rPr>
              <a:t>pilsoniskā un politiskā līdzdalība, pilsoniskā izglītība un informētības aktivitātes</a:t>
            </a:r>
            <a:r>
              <a:rPr lang="lv-LV" sz="1800" dirty="0">
                <a:latin typeface="Verdana"/>
                <a:ea typeface="Verdana"/>
              </a:rPr>
              <a:t>;</a:t>
            </a:r>
            <a:endParaRPr lang="lv-LV" sz="1800" dirty="0"/>
          </a:p>
          <a:p>
            <a:pPr lvl="2"/>
            <a:r>
              <a:rPr lang="lv-LV" sz="1800" b="1" dirty="0">
                <a:latin typeface="Verdana"/>
                <a:ea typeface="Verdana"/>
              </a:rPr>
              <a:t>jaunu biedru piesaiste un to iesaiste organizācijas darbā, jaunu struktūrvienību vai  organizāciju izveide</a:t>
            </a:r>
            <a:r>
              <a:rPr lang="lv-LV" sz="1800" dirty="0">
                <a:latin typeface="Verdana"/>
                <a:ea typeface="Verdana"/>
              </a:rPr>
              <a:t>;</a:t>
            </a:r>
            <a:endParaRPr lang="lv-LV" sz="1800" dirty="0"/>
          </a:p>
          <a:p>
            <a:pPr lvl="2"/>
            <a:r>
              <a:rPr lang="lv-LV" sz="1800" b="1" dirty="0">
                <a:latin typeface="Verdana"/>
                <a:ea typeface="Verdana"/>
              </a:rPr>
              <a:t>diasporas jauniešu organizāciju darbība,</a:t>
            </a:r>
            <a:r>
              <a:rPr lang="lv-LV" sz="1800" dirty="0">
                <a:latin typeface="Verdana"/>
                <a:ea typeface="Verdana"/>
              </a:rPr>
              <a:t> izveide vai pastāvošas diasporas organizācijas jauniešu nodaļas darbības stiprināšana;</a:t>
            </a:r>
          </a:p>
        </p:txBody>
      </p:sp>
      <p:sp>
        <p:nvSpPr>
          <p:cNvPr id="8" name="Date Placeholder 3">
            <a:extLst>
              <a:ext uri="{FF2B5EF4-FFF2-40B4-BE49-F238E27FC236}">
                <a16:creationId xmlns:a16="http://schemas.microsoft.com/office/drawing/2014/main" id="{17B531EC-681F-F3A2-A4BC-9BB0005994F8}"/>
              </a:ext>
            </a:extLst>
          </p:cNvPr>
          <p:cNvSpPr>
            <a:spLocks noGrp="1"/>
          </p:cNvSpPr>
          <p:nvPr>
            <p:ph type="dt" sz="half" idx="10"/>
          </p:nvPr>
        </p:nvSpPr>
        <p:spPr>
          <a:xfrm>
            <a:off x="7893286" y="6253150"/>
            <a:ext cx="2753746" cy="323968"/>
          </a:xfrm>
        </p:spPr>
        <p:txBody>
          <a:bodyPr anchor="ctr">
            <a:normAutofit/>
          </a:bodyPr>
          <a:lstStyle/>
          <a:p>
            <a:pPr defTabSz="457200">
              <a:spcAft>
                <a:spcPts val="600"/>
              </a:spcAft>
              <a:defRPr/>
            </a:pPr>
            <a:r>
              <a:rPr lang="lv-LV" dirty="0"/>
              <a:t>14/10/2025</a:t>
            </a:r>
          </a:p>
        </p:txBody>
      </p:sp>
      <p:sp>
        <p:nvSpPr>
          <p:cNvPr id="4" name="Footer Placeholder 3">
            <a:extLst>
              <a:ext uri="{FF2B5EF4-FFF2-40B4-BE49-F238E27FC236}">
                <a16:creationId xmlns:a16="http://schemas.microsoft.com/office/drawing/2014/main" id="{BBBD28C1-D3BF-7B1F-04C9-C88CF1B4122E}"/>
              </a:ext>
            </a:extLst>
          </p:cNvPr>
          <p:cNvSpPr>
            <a:spLocks noGrp="1"/>
          </p:cNvSpPr>
          <p:nvPr>
            <p:ph type="ftr" sz="quarter" idx="11"/>
          </p:nvPr>
        </p:nvSpPr>
        <p:spPr>
          <a:xfrm>
            <a:off x="995461" y="6236208"/>
            <a:ext cx="5901189" cy="320040"/>
          </a:xfrm>
        </p:spPr>
        <p:txBody>
          <a:bodyPr anchor="ctr">
            <a:normAutofit/>
          </a:bodyPr>
          <a:lstStyle/>
          <a:p>
            <a:pPr>
              <a:spcAft>
                <a:spcPts val="600"/>
              </a:spcAft>
            </a:pPr>
            <a:r>
              <a:rPr lang="en-GB"/>
              <a:t>Sabiedrības integrācijas fonds</a:t>
            </a:r>
            <a:endParaRPr lang="en-LV"/>
          </a:p>
        </p:txBody>
      </p:sp>
      <p:sp>
        <p:nvSpPr>
          <p:cNvPr id="5" name="Slide Number Placeholder 4">
            <a:extLst>
              <a:ext uri="{FF2B5EF4-FFF2-40B4-BE49-F238E27FC236}">
                <a16:creationId xmlns:a16="http://schemas.microsoft.com/office/drawing/2014/main" id="{F50E75FB-8137-A7A2-EFFA-B20ED1D061F9}"/>
              </a:ext>
            </a:extLst>
          </p:cNvPr>
          <p:cNvSpPr>
            <a:spLocks noGrp="1"/>
          </p:cNvSpPr>
          <p:nvPr>
            <p:ph type="sldNum" sz="quarter" idx="12"/>
          </p:nvPr>
        </p:nvSpPr>
        <p:spPr>
          <a:xfrm>
            <a:off x="10830779" y="6232254"/>
            <a:ext cx="365760" cy="365760"/>
          </a:xfrm>
        </p:spPr>
        <p:txBody>
          <a:bodyPr anchor="ctr">
            <a:normAutofit/>
          </a:bodyPr>
          <a:lstStyle/>
          <a:p>
            <a:pPr>
              <a:lnSpc>
                <a:spcPct val="90000"/>
              </a:lnSpc>
              <a:spcAft>
                <a:spcPts val="600"/>
              </a:spcAft>
            </a:pPr>
            <a:fld id="{C19BB808-219E-9441-9CD5-6E582F9AE2E3}" type="slidenum">
              <a:rPr lang="en-LV" smtClean="0"/>
              <a:pPr>
                <a:lnSpc>
                  <a:spcPct val="90000"/>
                </a:lnSpc>
                <a:spcAft>
                  <a:spcPts val="600"/>
                </a:spcAft>
              </a:pPr>
              <a:t>5</a:t>
            </a:fld>
            <a:endParaRPr lang="en-LV"/>
          </a:p>
        </p:txBody>
      </p:sp>
    </p:spTree>
    <p:extLst>
      <p:ext uri="{BB962C8B-B14F-4D97-AF65-F5344CB8AC3E}">
        <p14:creationId xmlns:p14="http://schemas.microsoft.com/office/powerpoint/2010/main" val="688503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D27B6-EC54-79A9-6639-A49F79287F5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2BCC6E3-CEE7-0425-0217-E30DA08F3AFF}"/>
              </a:ext>
            </a:extLst>
          </p:cNvPr>
          <p:cNvSpPr>
            <a:spLocks noGrp="1"/>
          </p:cNvSpPr>
          <p:nvPr>
            <p:ph type="title"/>
          </p:nvPr>
        </p:nvSpPr>
        <p:spPr>
          <a:xfrm>
            <a:off x="995461" y="1741489"/>
            <a:ext cx="4589793" cy="1508337"/>
          </a:xfrm>
        </p:spPr>
        <p:txBody>
          <a:bodyPr anchor="ctr">
            <a:normAutofit fontScale="90000"/>
          </a:bodyPr>
          <a:lstStyle/>
          <a:p>
            <a:pPr algn="ctr"/>
            <a:r>
              <a:rPr lang="lv-LV" b="1">
                <a:latin typeface="Verdana"/>
                <a:ea typeface="Verdana"/>
              </a:rPr>
              <a:t>ATBALSTĀMĀS AKTIVITĀTES </a:t>
            </a:r>
            <a:r>
              <a:rPr lang="lv-LV" b="1" u="sng">
                <a:latin typeface="Verdana"/>
                <a:ea typeface="Verdana"/>
              </a:rPr>
              <a:t>VĒRSTAS UZ PROGRAMMAS MĒRĶA</a:t>
            </a:r>
            <a:r>
              <a:rPr lang="lv-LV" b="1">
                <a:latin typeface="Verdana"/>
                <a:ea typeface="Verdana"/>
              </a:rPr>
              <a:t> SASNIEGŠANU (2)</a:t>
            </a:r>
            <a:endParaRPr lang="lv-LV" b="1"/>
          </a:p>
        </p:txBody>
      </p:sp>
      <p:pic>
        <p:nvPicPr>
          <p:cNvPr id="10" name="Graphic 9" descr="Thumbs up sign outline">
            <a:extLst>
              <a:ext uri="{FF2B5EF4-FFF2-40B4-BE49-F238E27FC236}">
                <a16:creationId xmlns:a16="http://schemas.microsoft.com/office/drawing/2014/main" id="{85511AD5-CD4B-B4FE-FAB8-EB3C558EFFC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34844" y="4080565"/>
            <a:ext cx="2311026" cy="2311026"/>
          </a:xfrm>
          <a:prstGeom prst="rect">
            <a:avLst/>
          </a:prstGeom>
        </p:spPr>
      </p:pic>
      <p:sp>
        <p:nvSpPr>
          <p:cNvPr id="7" name="Content Placeholder 6">
            <a:extLst>
              <a:ext uri="{FF2B5EF4-FFF2-40B4-BE49-F238E27FC236}">
                <a16:creationId xmlns:a16="http://schemas.microsoft.com/office/drawing/2014/main" id="{B4730008-B6DD-CD21-09F3-4850E0B86B1A}"/>
              </a:ext>
            </a:extLst>
          </p:cNvPr>
          <p:cNvSpPr>
            <a:spLocks noGrp="1"/>
          </p:cNvSpPr>
          <p:nvPr>
            <p:ph sz="half" idx="2"/>
          </p:nvPr>
        </p:nvSpPr>
        <p:spPr>
          <a:xfrm>
            <a:off x="5524070" y="301752"/>
            <a:ext cx="6507278" cy="6828249"/>
          </a:xfrm>
        </p:spPr>
        <p:txBody>
          <a:bodyPr anchor="ctr">
            <a:normAutofit/>
          </a:bodyPr>
          <a:lstStyle/>
          <a:p>
            <a:pPr lvl="2"/>
            <a:r>
              <a:rPr lang="lv-LV" sz="1800" b="1" dirty="0">
                <a:latin typeface="Verdana"/>
                <a:ea typeface="Verdana"/>
              </a:rPr>
              <a:t>diasporas kopienu un organizāciju savstarpējā sadarbība un sadarbība ar radniecīgām starptautiskām organizācijām</a:t>
            </a:r>
            <a:r>
              <a:rPr lang="lv-LV" sz="1800" dirty="0">
                <a:latin typeface="Verdana"/>
                <a:ea typeface="Verdana"/>
              </a:rPr>
              <a:t> pilsoniskas sabiedrības stiprināšanai un interešu pārstāvībai;</a:t>
            </a:r>
          </a:p>
          <a:p>
            <a:pPr lvl="2"/>
            <a:r>
              <a:rPr lang="lv-LV" sz="1800" b="1" dirty="0" err="1">
                <a:latin typeface="Verdana"/>
                <a:ea typeface="Verdana"/>
              </a:rPr>
              <a:t>reemigrāciju</a:t>
            </a:r>
            <a:r>
              <a:rPr lang="lv-LV" sz="1800" b="1" dirty="0">
                <a:latin typeface="Verdana"/>
                <a:ea typeface="Verdana"/>
              </a:rPr>
              <a:t> veicinošu aktivitāšu izstrāde un īstenošana</a:t>
            </a:r>
            <a:r>
              <a:rPr lang="lv-LV" sz="1800" dirty="0">
                <a:latin typeface="Verdana"/>
                <a:ea typeface="Verdana"/>
              </a:rPr>
              <a:t>; </a:t>
            </a:r>
            <a:endParaRPr lang="lv-LV" sz="1800" dirty="0"/>
          </a:p>
          <a:p>
            <a:pPr lvl="2"/>
            <a:r>
              <a:rPr lang="lv-LV" sz="1800" b="1" dirty="0">
                <a:latin typeface="Verdana"/>
                <a:ea typeface="Verdana"/>
              </a:rPr>
              <a:t>diasporas kopienu un organizāciju iniciatīvas diasporas saiknei ar Latviju</a:t>
            </a:r>
            <a:r>
              <a:rPr lang="lv-LV" sz="1800" dirty="0">
                <a:latin typeface="Verdana"/>
                <a:ea typeface="Verdana"/>
              </a:rPr>
              <a:t> (t.sk. ar Latvijas pilsonisko sabiedrību, tautsaimniecību, izglītības un zinātnes jomu, valsts pārvaldi) </a:t>
            </a:r>
            <a:r>
              <a:rPr lang="lv-LV" sz="1800" b="1" dirty="0">
                <a:latin typeface="Verdana"/>
                <a:ea typeface="Verdana"/>
              </a:rPr>
              <a:t>stiprināšana;</a:t>
            </a:r>
            <a:endParaRPr lang="lv-LV" sz="1800" b="1" dirty="0"/>
          </a:p>
          <a:p>
            <a:pPr lvl="2"/>
            <a:r>
              <a:rPr lang="lv-LV" sz="1800" b="1" dirty="0">
                <a:latin typeface="Verdana"/>
                <a:ea typeface="Verdana"/>
              </a:rPr>
              <a:t>diasporas organizācijas ilgtspējas aktivitātes</a:t>
            </a:r>
            <a:r>
              <a:rPr lang="lv-LV" sz="1800" dirty="0">
                <a:latin typeface="Verdana"/>
                <a:ea typeface="Verdana"/>
              </a:rPr>
              <a:t> diasporai svarīgu jautājumu risināšanā un interešu pārstāvībā</a:t>
            </a:r>
            <a:r>
              <a:rPr lang="lv-LV" sz="1800" dirty="0">
                <a:solidFill>
                  <a:srgbClr val="000000"/>
                </a:solidFill>
                <a:latin typeface="Verdana"/>
                <a:ea typeface="Verdana"/>
              </a:rPr>
              <a:t>;</a:t>
            </a:r>
            <a:endParaRPr lang="lv-LV" sz="1800" dirty="0"/>
          </a:p>
          <a:p>
            <a:pPr lvl="2"/>
            <a:r>
              <a:rPr lang="lv-LV" sz="1800" b="1" dirty="0">
                <a:latin typeface="Verdana"/>
                <a:ea typeface="Verdana"/>
              </a:rPr>
              <a:t>pasākumi diasporas kultūrvēsturiskā mantojuma saglabāšanai un tā izpētei</a:t>
            </a:r>
            <a:r>
              <a:rPr lang="lv-LV" sz="1800" dirty="0">
                <a:latin typeface="Verdana"/>
                <a:ea typeface="Verdana"/>
              </a:rPr>
              <a:t>.</a:t>
            </a:r>
          </a:p>
        </p:txBody>
      </p:sp>
      <p:sp>
        <p:nvSpPr>
          <p:cNvPr id="8" name="Date Placeholder 3">
            <a:extLst>
              <a:ext uri="{FF2B5EF4-FFF2-40B4-BE49-F238E27FC236}">
                <a16:creationId xmlns:a16="http://schemas.microsoft.com/office/drawing/2014/main" id="{BBE7FDED-EC42-4E55-E1C0-487930204356}"/>
              </a:ext>
            </a:extLst>
          </p:cNvPr>
          <p:cNvSpPr>
            <a:spLocks noGrp="1"/>
          </p:cNvSpPr>
          <p:nvPr>
            <p:ph type="dt" sz="half" idx="10"/>
          </p:nvPr>
        </p:nvSpPr>
        <p:spPr>
          <a:xfrm>
            <a:off x="7893286" y="6253150"/>
            <a:ext cx="2753746" cy="323968"/>
          </a:xfrm>
        </p:spPr>
        <p:txBody>
          <a:bodyPr anchor="ctr">
            <a:normAutofit/>
          </a:bodyPr>
          <a:lstStyle/>
          <a:p>
            <a:pPr defTabSz="457200">
              <a:spcAft>
                <a:spcPts val="600"/>
              </a:spcAft>
              <a:defRPr/>
            </a:pPr>
            <a:r>
              <a:rPr lang="lv-LV" dirty="0"/>
              <a:t>14/10/2025</a:t>
            </a:r>
          </a:p>
        </p:txBody>
      </p:sp>
      <p:sp>
        <p:nvSpPr>
          <p:cNvPr id="4" name="Footer Placeholder 3">
            <a:extLst>
              <a:ext uri="{FF2B5EF4-FFF2-40B4-BE49-F238E27FC236}">
                <a16:creationId xmlns:a16="http://schemas.microsoft.com/office/drawing/2014/main" id="{3337E94A-FC4E-AAB9-10AE-4CCC0B53549E}"/>
              </a:ext>
            </a:extLst>
          </p:cNvPr>
          <p:cNvSpPr>
            <a:spLocks noGrp="1"/>
          </p:cNvSpPr>
          <p:nvPr>
            <p:ph type="ftr" sz="quarter" idx="11"/>
          </p:nvPr>
        </p:nvSpPr>
        <p:spPr>
          <a:xfrm>
            <a:off x="995461" y="6236208"/>
            <a:ext cx="5901189" cy="320040"/>
          </a:xfrm>
        </p:spPr>
        <p:txBody>
          <a:bodyPr anchor="ctr">
            <a:normAutofit/>
          </a:bodyPr>
          <a:lstStyle/>
          <a:p>
            <a:pPr>
              <a:spcAft>
                <a:spcPts val="600"/>
              </a:spcAft>
            </a:pPr>
            <a:r>
              <a:rPr lang="en-GB"/>
              <a:t>Sabiedrības integrācijas fonds</a:t>
            </a:r>
            <a:endParaRPr lang="en-LV"/>
          </a:p>
        </p:txBody>
      </p:sp>
      <p:sp>
        <p:nvSpPr>
          <p:cNvPr id="5" name="Slide Number Placeholder 4">
            <a:extLst>
              <a:ext uri="{FF2B5EF4-FFF2-40B4-BE49-F238E27FC236}">
                <a16:creationId xmlns:a16="http://schemas.microsoft.com/office/drawing/2014/main" id="{39075592-4ADB-E150-F506-59B6EEF30ADB}"/>
              </a:ext>
            </a:extLst>
          </p:cNvPr>
          <p:cNvSpPr>
            <a:spLocks noGrp="1"/>
          </p:cNvSpPr>
          <p:nvPr>
            <p:ph type="sldNum" sz="quarter" idx="12"/>
          </p:nvPr>
        </p:nvSpPr>
        <p:spPr>
          <a:xfrm>
            <a:off x="10830779" y="6232254"/>
            <a:ext cx="365760" cy="365760"/>
          </a:xfrm>
        </p:spPr>
        <p:txBody>
          <a:bodyPr anchor="ctr">
            <a:normAutofit/>
          </a:bodyPr>
          <a:lstStyle/>
          <a:p>
            <a:pPr>
              <a:lnSpc>
                <a:spcPct val="90000"/>
              </a:lnSpc>
              <a:spcAft>
                <a:spcPts val="600"/>
              </a:spcAft>
            </a:pPr>
            <a:fld id="{C19BB808-219E-9441-9CD5-6E582F9AE2E3}" type="slidenum">
              <a:rPr lang="en-LV" smtClean="0"/>
              <a:pPr>
                <a:lnSpc>
                  <a:spcPct val="90000"/>
                </a:lnSpc>
                <a:spcAft>
                  <a:spcPts val="600"/>
                </a:spcAft>
              </a:pPr>
              <a:t>6</a:t>
            </a:fld>
            <a:endParaRPr lang="en-LV"/>
          </a:p>
        </p:txBody>
      </p:sp>
    </p:spTree>
    <p:extLst>
      <p:ext uri="{BB962C8B-B14F-4D97-AF65-F5344CB8AC3E}">
        <p14:creationId xmlns:p14="http://schemas.microsoft.com/office/powerpoint/2010/main" val="3999293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3">
            <a:extLst>
              <a:ext uri="{FF2B5EF4-FFF2-40B4-BE49-F238E27FC236}">
                <a16:creationId xmlns:a16="http://schemas.microsoft.com/office/drawing/2014/main" id="{E9B6012A-0372-3AC6-D5DD-C6ACE7A94C9A}"/>
              </a:ext>
            </a:extLst>
          </p:cNvPr>
          <p:cNvSpPr>
            <a:spLocks noGrp="1"/>
          </p:cNvSpPr>
          <p:nvPr>
            <p:ph type="dt" sz="half" idx="10"/>
          </p:nvPr>
        </p:nvSpPr>
        <p:spPr>
          <a:xfrm>
            <a:off x="7893286" y="6253150"/>
            <a:ext cx="2753746" cy="323968"/>
          </a:xfrm>
        </p:spPr>
        <p:txBody>
          <a:bodyPr anchor="ctr">
            <a:normAutofit/>
          </a:bodyPr>
          <a:lstStyle/>
          <a:p>
            <a:pPr defTabSz="457200">
              <a:spcAft>
                <a:spcPts val="600"/>
              </a:spcAft>
              <a:defRPr/>
            </a:pPr>
            <a:r>
              <a:rPr lang="lv-LV" dirty="0"/>
              <a:t>14/10/2025</a:t>
            </a:r>
          </a:p>
        </p:txBody>
      </p:sp>
      <p:sp>
        <p:nvSpPr>
          <p:cNvPr id="6" name="Content Placeholder 5">
            <a:extLst>
              <a:ext uri="{FF2B5EF4-FFF2-40B4-BE49-F238E27FC236}">
                <a16:creationId xmlns:a16="http://schemas.microsoft.com/office/drawing/2014/main" id="{BC3B350E-69DF-FF15-5EEB-00A441A17690}"/>
              </a:ext>
            </a:extLst>
          </p:cNvPr>
          <p:cNvSpPr>
            <a:spLocks noGrp="1"/>
          </p:cNvSpPr>
          <p:nvPr>
            <p:ph sz="half" idx="2"/>
          </p:nvPr>
        </p:nvSpPr>
        <p:spPr>
          <a:xfrm>
            <a:off x="5276135" y="2226182"/>
            <a:ext cx="6747251" cy="3876040"/>
          </a:xfrm>
        </p:spPr>
        <p:txBody>
          <a:bodyPr vert="horz" lIns="91440" tIns="45720" rIns="91440" bIns="45720" rtlCol="0" anchor="t">
            <a:normAutofit/>
          </a:bodyPr>
          <a:lstStyle/>
          <a:p>
            <a:pPr>
              <a:lnSpc>
                <a:spcPct val="90000"/>
              </a:lnSpc>
              <a:buFont typeface="Wingdings" panose="05000000000000000000" pitchFamily="2" charset="2"/>
              <a:buChar char="Ø"/>
            </a:pPr>
            <a:r>
              <a:rPr lang="lv-LV" sz="2000" dirty="0">
                <a:latin typeface="Verdana"/>
                <a:ea typeface="Verdana"/>
              </a:rPr>
              <a:t>Projekta izmaksu </a:t>
            </a:r>
            <a:r>
              <a:rPr lang="lv-LV" sz="2000" dirty="0" err="1">
                <a:latin typeface="Verdana"/>
                <a:ea typeface="Verdana"/>
              </a:rPr>
              <a:t>attiecināmības</a:t>
            </a:r>
            <a:r>
              <a:rPr lang="lv-LV" sz="2000" dirty="0">
                <a:latin typeface="Verdana"/>
                <a:ea typeface="Verdana"/>
              </a:rPr>
              <a:t> periods ir </a:t>
            </a:r>
          </a:p>
          <a:p>
            <a:pPr marL="0" indent="0">
              <a:lnSpc>
                <a:spcPct val="90000"/>
              </a:lnSpc>
              <a:buNone/>
            </a:pPr>
            <a:r>
              <a:rPr lang="lv-LV" sz="2000" b="1" dirty="0">
                <a:latin typeface="Verdana"/>
                <a:ea typeface="Verdana"/>
              </a:rPr>
              <a:t>no 2026.gada 1.janvāra līdz 31.oktobrim</a:t>
            </a:r>
          </a:p>
          <a:p>
            <a:pPr marL="0" indent="0">
              <a:lnSpc>
                <a:spcPct val="90000"/>
              </a:lnSpc>
              <a:buNone/>
            </a:pPr>
            <a:endParaRPr lang="lv-LV" sz="2000" dirty="0"/>
          </a:p>
          <a:p>
            <a:pPr>
              <a:lnSpc>
                <a:spcPct val="90000"/>
              </a:lnSpc>
              <a:buFont typeface="Wingdings" panose="05000000000000000000" pitchFamily="2" charset="2"/>
              <a:buChar char="Ø"/>
            </a:pPr>
            <a:r>
              <a:rPr lang="lv-LV" sz="2000" dirty="0">
                <a:latin typeface="Verdana"/>
                <a:ea typeface="Verdana"/>
              </a:rPr>
              <a:t>Visām projekta aktivitātēm jābūt pabeigtām līdz 2026.gada 31.oktobrim</a:t>
            </a:r>
          </a:p>
          <a:p>
            <a:pPr>
              <a:lnSpc>
                <a:spcPct val="90000"/>
              </a:lnSpc>
            </a:pPr>
            <a:endParaRPr lang="lv-LV" sz="2000" dirty="0"/>
          </a:p>
        </p:txBody>
      </p:sp>
      <p:sp>
        <p:nvSpPr>
          <p:cNvPr id="4" name="Footer Placeholder 3">
            <a:extLst>
              <a:ext uri="{FF2B5EF4-FFF2-40B4-BE49-F238E27FC236}">
                <a16:creationId xmlns:a16="http://schemas.microsoft.com/office/drawing/2014/main" id="{7D1DF01E-B764-619F-DD3F-94900F54CA94}"/>
              </a:ext>
            </a:extLst>
          </p:cNvPr>
          <p:cNvSpPr>
            <a:spLocks noGrp="1"/>
          </p:cNvSpPr>
          <p:nvPr>
            <p:ph type="ftr" sz="quarter" idx="11"/>
          </p:nvPr>
        </p:nvSpPr>
        <p:spPr>
          <a:xfrm>
            <a:off x="995461" y="6236208"/>
            <a:ext cx="5901189" cy="320040"/>
          </a:xfrm>
        </p:spPr>
        <p:txBody>
          <a:bodyPr anchor="ctr">
            <a:normAutofit/>
          </a:bodyPr>
          <a:lstStyle/>
          <a:p>
            <a:pPr>
              <a:spcAft>
                <a:spcPts val="600"/>
              </a:spcAft>
            </a:pPr>
            <a:r>
              <a:rPr lang="en-GB"/>
              <a:t>Sabiedrības integrācijas fonds</a:t>
            </a:r>
            <a:endParaRPr lang="en-LV"/>
          </a:p>
        </p:txBody>
      </p:sp>
      <p:sp>
        <p:nvSpPr>
          <p:cNvPr id="5" name="Slide Number Placeholder 4">
            <a:extLst>
              <a:ext uri="{FF2B5EF4-FFF2-40B4-BE49-F238E27FC236}">
                <a16:creationId xmlns:a16="http://schemas.microsoft.com/office/drawing/2014/main" id="{E1A666CC-124B-BE35-B101-57A6DA054A9E}"/>
              </a:ext>
            </a:extLst>
          </p:cNvPr>
          <p:cNvSpPr>
            <a:spLocks noGrp="1"/>
          </p:cNvSpPr>
          <p:nvPr>
            <p:ph type="sldNum" sz="quarter" idx="12"/>
          </p:nvPr>
        </p:nvSpPr>
        <p:spPr>
          <a:xfrm>
            <a:off x="10830779" y="6232254"/>
            <a:ext cx="365760" cy="365760"/>
          </a:xfrm>
        </p:spPr>
        <p:txBody>
          <a:bodyPr anchor="ctr">
            <a:normAutofit/>
          </a:bodyPr>
          <a:lstStyle/>
          <a:p>
            <a:pPr>
              <a:lnSpc>
                <a:spcPct val="90000"/>
              </a:lnSpc>
              <a:spcAft>
                <a:spcPts val="600"/>
              </a:spcAft>
            </a:pPr>
            <a:fld id="{C19BB808-219E-9441-9CD5-6E582F9AE2E3}" type="slidenum">
              <a:rPr lang="en-LV" smtClean="0"/>
              <a:pPr>
                <a:lnSpc>
                  <a:spcPct val="90000"/>
                </a:lnSpc>
                <a:spcAft>
                  <a:spcPts val="600"/>
                </a:spcAft>
              </a:pPr>
              <a:t>7</a:t>
            </a:fld>
            <a:endParaRPr lang="en-LV"/>
          </a:p>
        </p:txBody>
      </p:sp>
      <p:pic>
        <p:nvPicPr>
          <p:cNvPr id="9" name="Graphic 8" descr="Daily calendar outline">
            <a:extLst>
              <a:ext uri="{FF2B5EF4-FFF2-40B4-BE49-F238E27FC236}">
                <a16:creationId xmlns:a16="http://schemas.microsoft.com/office/drawing/2014/main" id="{DB7B940C-7E76-96C4-A384-6B25838BC30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0" y="551115"/>
            <a:ext cx="5094288" cy="5094288"/>
          </a:xfrm>
          <a:custGeom>
            <a:avLst/>
            <a:gdLst>
              <a:gd name="connsiteX0" fmla="*/ 0 w 5094288"/>
              <a:gd name="connsiteY0" fmla="*/ 0 h 6858000"/>
              <a:gd name="connsiteX1" fmla="*/ 4208009 w 5094288"/>
              <a:gd name="connsiteY1" fmla="*/ 0 h 6858000"/>
              <a:gd name="connsiteX2" fmla="*/ 4233034 w 5094288"/>
              <a:gd name="connsiteY2" fmla="*/ 43523 h 6858000"/>
              <a:gd name="connsiteX3" fmla="*/ 5094288 w 5094288"/>
              <a:gd name="connsiteY3" fmla="*/ 3444875 h 6858000"/>
              <a:gd name="connsiteX4" fmla="*/ 4233034 w 5094288"/>
              <a:gd name="connsiteY4" fmla="*/ 6846228 h 6858000"/>
              <a:gd name="connsiteX5" fmla="*/ 4226265 w 5094288"/>
              <a:gd name="connsiteY5" fmla="*/ 6858000 h 6858000"/>
              <a:gd name="connsiteX6" fmla="*/ 0 w 5094288"/>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94288" h="6858000">
                <a:moveTo>
                  <a:pt x="0" y="0"/>
                </a:moveTo>
                <a:lnTo>
                  <a:pt x="4208009" y="0"/>
                </a:lnTo>
                <a:lnTo>
                  <a:pt x="4233034" y="43523"/>
                </a:lnTo>
                <a:cubicBezTo>
                  <a:pt x="4782295" y="1054620"/>
                  <a:pt x="5094288" y="2213312"/>
                  <a:pt x="5094288" y="3444875"/>
                </a:cubicBezTo>
                <a:cubicBezTo>
                  <a:pt x="5094288" y="4676438"/>
                  <a:pt x="4782295" y="5835131"/>
                  <a:pt x="4233034" y="6846228"/>
                </a:cubicBezTo>
                <a:lnTo>
                  <a:pt x="4226265" y="6858000"/>
                </a:lnTo>
                <a:lnTo>
                  <a:pt x="0" y="6858000"/>
                </a:lnTo>
                <a:close/>
              </a:path>
            </a:pathLst>
          </a:custGeom>
        </p:spPr>
      </p:pic>
    </p:spTree>
    <p:extLst>
      <p:ext uri="{BB962C8B-B14F-4D97-AF65-F5344CB8AC3E}">
        <p14:creationId xmlns:p14="http://schemas.microsoft.com/office/powerpoint/2010/main" val="3917725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4364BD-A1F2-1317-FA6A-FFE8E032CEE4}"/>
              </a:ext>
            </a:extLst>
          </p:cNvPr>
          <p:cNvSpPr>
            <a:spLocks noGrp="1"/>
          </p:cNvSpPr>
          <p:nvPr>
            <p:ph type="body" idx="1"/>
          </p:nvPr>
        </p:nvSpPr>
        <p:spPr>
          <a:xfrm>
            <a:off x="208109" y="1317201"/>
            <a:ext cx="4858223" cy="538134"/>
          </a:xfrm>
        </p:spPr>
        <p:txBody>
          <a:bodyPr/>
          <a:lstStyle/>
          <a:p>
            <a:r>
              <a:rPr lang="lv-LV"/>
              <a:t>Juridiskais statuss </a:t>
            </a:r>
          </a:p>
        </p:txBody>
      </p:sp>
      <p:sp>
        <p:nvSpPr>
          <p:cNvPr id="3" name="Content Placeholder 2">
            <a:extLst>
              <a:ext uri="{FF2B5EF4-FFF2-40B4-BE49-F238E27FC236}">
                <a16:creationId xmlns:a16="http://schemas.microsoft.com/office/drawing/2014/main" id="{6428B5C8-9D66-C57D-B8AE-5757BDF002E5}"/>
              </a:ext>
            </a:extLst>
          </p:cNvPr>
          <p:cNvSpPr>
            <a:spLocks noGrp="1"/>
          </p:cNvSpPr>
          <p:nvPr>
            <p:ph sz="half" idx="2"/>
          </p:nvPr>
        </p:nvSpPr>
        <p:spPr>
          <a:xfrm>
            <a:off x="300645" y="1190438"/>
            <a:ext cx="4858223" cy="3564492"/>
          </a:xfrm>
        </p:spPr>
        <p:txBody>
          <a:bodyPr/>
          <a:lstStyle/>
          <a:p>
            <a:pPr lvl="3"/>
            <a:r>
              <a:rPr lang="lv-LV" b="1"/>
              <a:t>Latvijas Republikā</a:t>
            </a:r>
            <a:r>
              <a:rPr lang="lv-LV"/>
              <a:t> reģistrēta biedrība vai nodibinājums, kas atbilst Biedrību un nodibinājumu likumā noteiktajam;</a:t>
            </a:r>
          </a:p>
          <a:p>
            <a:pPr lvl="3"/>
            <a:r>
              <a:rPr lang="lv-LV" b="1"/>
              <a:t>ārvalstīs reģistrēta</a:t>
            </a:r>
            <a:r>
              <a:rPr lang="lv-LV"/>
              <a:t> diasporas organizācija</a:t>
            </a:r>
          </a:p>
          <a:p>
            <a:endParaRPr lang="lv-LV"/>
          </a:p>
        </p:txBody>
      </p:sp>
      <p:sp>
        <p:nvSpPr>
          <p:cNvPr id="4" name="Content Placeholder 3">
            <a:extLst>
              <a:ext uri="{FF2B5EF4-FFF2-40B4-BE49-F238E27FC236}">
                <a16:creationId xmlns:a16="http://schemas.microsoft.com/office/drawing/2014/main" id="{67F5F437-FF0D-AE88-C7D1-EA521865DCF8}"/>
              </a:ext>
            </a:extLst>
          </p:cNvPr>
          <p:cNvSpPr>
            <a:spLocks noGrp="1"/>
          </p:cNvSpPr>
          <p:nvPr>
            <p:ph sz="quarter" idx="4"/>
          </p:nvPr>
        </p:nvSpPr>
        <p:spPr>
          <a:xfrm>
            <a:off x="6645845" y="1924960"/>
            <a:ext cx="4858222" cy="3298685"/>
          </a:xfrm>
        </p:spPr>
        <p:txBody>
          <a:bodyPr/>
          <a:lstStyle/>
          <a:p>
            <a:r>
              <a:rPr lang="lv-LV" b="1" dirty="0">
                <a:latin typeface="Verdana"/>
                <a:ea typeface="Verdana"/>
              </a:rPr>
              <a:t>Diasporas interešu pārstāvība ir primārais organizācijas darbības mērķis</a:t>
            </a:r>
            <a:endParaRPr lang="lv-LV" b="1" dirty="0"/>
          </a:p>
          <a:p>
            <a:endParaRPr lang="lv-LV" dirty="0"/>
          </a:p>
        </p:txBody>
      </p:sp>
      <p:sp>
        <p:nvSpPr>
          <p:cNvPr id="5" name="Text Placeholder 4">
            <a:extLst>
              <a:ext uri="{FF2B5EF4-FFF2-40B4-BE49-F238E27FC236}">
                <a16:creationId xmlns:a16="http://schemas.microsoft.com/office/drawing/2014/main" id="{CD8AC656-0CBF-4E88-863B-97D5749B7688}"/>
              </a:ext>
            </a:extLst>
          </p:cNvPr>
          <p:cNvSpPr>
            <a:spLocks noGrp="1"/>
          </p:cNvSpPr>
          <p:nvPr>
            <p:ph type="body" sz="quarter" idx="13"/>
          </p:nvPr>
        </p:nvSpPr>
        <p:spPr>
          <a:xfrm>
            <a:off x="5066332" y="1517739"/>
            <a:ext cx="4877369" cy="674903"/>
          </a:xfrm>
        </p:spPr>
        <p:txBody>
          <a:bodyPr/>
          <a:lstStyle/>
          <a:p>
            <a:r>
              <a:rPr lang="lv-LV" dirty="0">
                <a:latin typeface="Verdana"/>
                <a:ea typeface="Verdana"/>
              </a:rPr>
              <a:t>DARBĪBAS </a:t>
            </a:r>
            <a:r>
              <a:rPr lang="lv-LV" dirty="0" err="1">
                <a:latin typeface="Verdana"/>
                <a:ea typeface="Verdana"/>
              </a:rPr>
              <a:t>mĒRĶIS</a:t>
            </a:r>
            <a:endParaRPr lang="lv-LV" dirty="0" err="1"/>
          </a:p>
        </p:txBody>
      </p:sp>
      <p:sp>
        <p:nvSpPr>
          <p:cNvPr id="7" name="Footer Placeholder 6">
            <a:extLst>
              <a:ext uri="{FF2B5EF4-FFF2-40B4-BE49-F238E27FC236}">
                <a16:creationId xmlns:a16="http://schemas.microsoft.com/office/drawing/2014/main" id="{BD277903-3242-955A-CDAE-BC42F559B677}"/>
              </a:ext>
            </a:extLst>
          </p:cNvPr>
          <p:cNvSpPr>
            <a:spLocks noGrp="1"/>
          </p:cNvSpPr>
          <p:nvPr>
            <p:ph type="ftr" sz="quarter" idx="11"/>
          </p:nvPr>
        </p:nvSpPr>
        <p:spPr/>
        <p:txBody>
          <a:bodyPr/>
          <a:lstStyle/>
          <a:p>
            <a:r>
              <a:rPr lang="en-GB"/>
              <a:t>Sabiedrības integrācijas fonds</a:t>
            </a:r>
            <a:endParaRPr lang="en-LV"/>
          </a:p>
        </p:txBody>
      </p:sp>
      <p:sp>
        <p:nvSpPr>
          <p:cNvPr id="8" name="Slide Number Placeholder 7">
            <a:extLst>
              <a:ext uri="{FF2B5EF4-FFF2-40B4-BE49-F238E27FC236}">
                <a16:creationId xmlns:a16="http://schemas.microsoft.com/office/drawing/2014/main" id="{C892A91E-DC5F-263C-B440-EC277D7B57F1}"/>
              </a:ext>
            </a:extLst>
          </p:cNvPr>
          <p:cNvSpPr>
            <a:spLocks noGrp="1"/>
          </p:cNvSpPr>
          <p:nvPr>
            <p:ph type="sldNum" sz="quarter" idx="12"/>
          </p:nvPr>
        </p:nvSpPr>
        <p:spPr/>
        <p:txBody>
          <a:bodyPr/>
          <a:lstStyle/>
          <a:p>
            <a:fld id="{C19BB808-219E-9441-9CD5-6E582F9AE2E3}" type="slidenum">
              <a:rPr lang="en-LV" smtClean="0"/>
              <a:t>8</a:t>
            </a:fld>
            <a:endParaRPr lang="en-LV"/>
          </a:p>
        </p:txBody>
      </p:sp>
      <p:sp>
        <p:nvSpPr>
          <p:cNvPr id="9" name="Title 8">
            <a:extLst>
              <a:ext uri="{FF2B5EF4-FFF2-40B4-BE49-F238E27FC236}">
                <a16:creationId xmlns:a16="http://schemas.microsoft.com/office/drawing/2014/main" id="{ACCD4305-0221-D05F-5AF1-A15AEE3C50BA}"/>
              </a:ext>
            </a:extLst>
          </p:cNvPr>
          <p:cNvSpPr>
            <a:spLocks noGrp="1"/>
          </p:cNvSpPr>
          <p:nvPr>
            <p:ph type="title"/>
          </p:nvPr>
        </p:nvSpPr>
        <p:spPr>
          <a:xfrm>
            <a:off x="597370" y="249131"/>
            <a:ext cx="9215223" cy="1123578"/>
          </a:xfrm>
        </p:spPr>
        <p:txBody>
          <a:bodyPr>
            <a:normAutofit fontScale="90000"/>
          </a:bodyPr>
          <a:lstStyle/>
          <a:p>
            <a:r>
              <a:rPr lang="lv-LV" b="1" dirty="0">
                <a:solidFill>
                  <a:schemeClr val="tx2"/>
                </a:solidFill>
              </a:rPr>
              <a:t>Prasības projekta pieteicējiem (1)</a:t>
            </a:r>
          </a:p>
        </p:txBody>
      </p:sp>
      <p:sp>
        <p:nvSpPr>
          <p:cNvPr id="10" name="Content Placeholder 2">
            <a:extLst>
              <a:ext uri="{FF2B5EF4-FFF2-40B4-BE49-F238E27FC236}">
                <a16:creationId xmlns:a16="http://schemas.microsoft.com/office/drawing/2014/main" id="{254DC36F-8D09-FF73-B81E-302037DE9879}"/>
              </a:ext>
            </a:extLst>
          </p:cNvPr>
          <p:cNvSpPr txBox="1">
            <a:spLocks/>
          </p:cNvSpPr>
          <p:nvPr/>
        </p:nvSpPr>
        <p:spPr>
          <a:xfrm>
            <a:off x="425080" y="3777797"/>
            <a:ext cx="6220765" cy="3298686"/>
          </a:xfrm>
          <a:prstGeom prst="rect">
            <a:avLst/>
          </a:prstGeom>
        </p:spPr>
        <p:txBody>
          <a:bodyPr vert="horz" lIns="91440" tIns="45720" rIns="91440" bIns="45720" rtlCol="0" anchor="ctr">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Verdana" panose="020B0604030504040204" pitchFamily="34" charset="0"/>
                <a:ea typeface="Verdana" panose="020B0604030504040204" pitchFamily="34" charset="0"/>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lvl="3"/>
            <a:r>
              <a:rPr lang="lv-LV" dirty="0">
                <a:latin typeface="Verdana"/>
                <a:ea typeface="Verdana"/>
              </a:rPr>
              <a:t>nav Valsts ieņēmumu dienesta administrēto nodokļu (nodevu) parāds, kas pārsniedz 150 </a:t>
            </a:r>
            <a:r>
              <a:rPr lang="lv-LV" dirty="0" err="1">
                <a:latin typeface="Verdana"/>
                <a:ea typeface="Verdana"/>
              </a:rPr>
              <a:t>euro</a:t>
            </a:r>
            <a:r>
              <a:rPr lang="lv-LV" dirty="0">
                <a:latin typeface="Verdana"/>
                <a:ea typeface="Verdana"/>
              </a:rPr>
              <a:t>;</a:t>
            </a:r>
          </a:p>
          <a:p>
            <a:pPr marL="914400" lvl="2" indent="0">
              <a:buNone/>
            </a:pPr>
            <a:r>
              <a:rPr lang="lv-LV" dirty="0">
                <a:latin typeface="Verdana"/>
                <a:ea typeface="Times New Roman" panose="02020603050405020304" pitchFamily="18" charset="0"/>
              </a:rPr>
              <a:t>Pārbaude tiks veikta uz projektu pieteikumu iesniegšanas termiņa pēdējo dienu, t.i. </a:t>
            </a:r>
            <a:r>
              <a:rPr lang="lv-LV" b="1" dirty="0">
                <a:solidFill>
                  <a:srgbClr val="8A0000"/>
                </a:solidFill>
                <a:latin typeface="Verdana"/>
                <a:ea typeface="Times New Roman" panose="02020603050405020304" pitchFamily="18" charset="0"/>
              </a:rPr>
              <a:t>10.11.2025.</a:t>
            </a:r>
            <a:r>
              <a:rPr lang="lv-LV" dirty="0">
                <a:latin typeface="Verdana"/>
                <a:ea typeface="Times New Roman" panose="02020603050405020304" pitchFamily="18" charset="0"/>
              </a:rPr>
              <a:t> </a:t>
            </a:r>
            <a:endParaRPr lang="lv-LV" dirty="0">
              <a:latin typeface="Times New Roman"/>
            </a:endParaRPr>
          </a:p>
          <a:p>
            <a:endParaRPr lang="lv-LV"/>
          </a:p>
        </p:txBody>
      </p:sp>
      <p:sp>
        <p:nvSpPr>
          <p:cNvPr id="13" name="Text Placeholder 1">
            <a:extLst>
              <a:ext uri="{FF2B5EF4-FFF2-40B4-BE49-F238E27FC236}">
                <a16:creationId xmlns:a16="http://schemas.microsoft.com/office/drawing/2014/main" id="{85981FB1-B877-A8A7-E62F-61EB99E387D7}"/>
              </a:ext>
            </a:extLst>
          </p:cNvPr>
          <p:cNvSpPr txBox="1">
            <a:spLocks/>
          </p:cNvSpPr>
          <p:nvPr/>
        </p:nvSpPr>
        <p:spPr>
          <a:xfrm>
            <a:off x="418592" y="3839292"/>
            <a:ext cx="4858223" cy="538134"/>
          </a:xfrm>
          <a:prstGeom prst="rect">
            <a:avLst/>
          </a:prstGeom>
        </p:spPr>
        <p:txBody>
          <a:bodyPr vert="horz" lIns="91440" tIns="45720" rIns="91440" bIns="45720" rtlCol="0" anchor="b" anchorCtr="1">
            <a:normAutofit/>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1900" b="0" kern="1200" cap="all" spc="100" baseline="0">
                <a:solidFill>
                  <a:schemeClr val="accent2">
                    <a:lumMod val="75000"/>
                  </a:schemeClr>
                </a:solidFill>
                <a:latin typeface="Verdana" panose="020B0604030504040204" pitchFamily="34" charset="0"/>
                <a:ea typeface="Verdana" panose="020B0604030504040204" pitchFamily="34" charset="0"/>
                <a:cs typeface="+mn-cs"/>
              </a:defRPr>
            </a:lvl1pPr>
            <a:lvl2pPr marL="457200" indent="0" algn="l" defTabSz="914400" rtl="0" eaLnBrk="1" latinLnBrk="0" hangingPunct="1">
              <a:lnSpc>
                <a:spcPct val="100000"/>
              </a:lnSpc>
              <a:spcBef>
                <a:spcPts val="1000"/>
              </a:spcBef>
              <a:buClr>
                <a:schemeClr val="accent2"/>
              </a:buClr>
              <a:buFont typeface="Arial" panose="020B0604020202020204" pitchFamily="34" charset="0"/>
              <a:buNone/>
              <a:defRPr sz="1900" b="1" kern="1200">
                <a:solidFill>
                  <a:schemeClr val="tx1">
                    <a:lumMod val="85000"/>
                    <a:lumOff val="15000"/>
                  </a:schemeClr>
                </a:solidFill>
                <a:latin typeface="Verdana" panose="020B0604030504040204" pitchFamily="34" charset="0"/>
                <a:ea typeface="Verdana" panose="020B0604030504040204" pitchFamily="34" charset="0"/>
                <a:cs typeface="+mn-cs"/>
              </a:defRPr>
            </a:lvl2pPr>
            <a:lvl3pPr marL="914400" indent="0" algn="l" defTabSz="914400" rtl="0" eaLnBrk="1" latinLnBrk="0" hangingPunct="1">
              <a:lnSpc>
                <a:spcPct val="100000"/>
              </a:lnSpc>
              <a:spcBef>
                <a:spcPts val="1000"/>
              </a:spcBef>
              <a:buClr>
                <a:schemeClr val="accent2"/>
              </a:buClr>
              <a:buFont typeface="Arial" panose="020B0604020202020204" pitchFamily="34" charset="0"/>
              <a:buNone/>
              <a:defRPr sz="1800" b="1" kern="1200">
                <a:solidFill>
                  <a:schemeClr val="tx1">
                    <a:lumMod val="85000"/>
                    <a:lumOff val="15000"/>
                  </a:schemeClr>
                </a:solidFill>
                <a:latin typeface="Verdana" panose="020B0604030504040204" pitchFamily="34" charset="0"/>
                <a:ea typeface="Verdana" panose="020B0604030504040204" pitchFamily="34" charset="0"/>
                <a:cs typeface="+mn-cs"/>
              </a:defRPr>
            </a:lvl3pPr>
            <a:lvl4pPr marL="1371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Verdana" panose="020B0604030504040204" pitchFamily="34" charset="0"/>
                <a:ea typeface="Verdana" panose="020B0604030504040204" pitchFamily="34" charset="0"/>
                <a:cs typeface="+mn-cs"/>
              </a:defRPr>
            </a:lvl4pPr>
            <a:lvl5pPr marL="18288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Verdana" panose="020B0604030504040204" pitchFamily="34" charset="0"/>
                <a:ea typeface="Verdana" panose="020B0604030504040204" pitchFamily="34" charset="0"/>
                <a:cs typeface="+mn-cs"/>
              </a:defRPr>
            </a:lvl5pPr>
            <a:lvl6pPr marL="22860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8pPr>
            <a:lvl9pPr marL="3657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9pPr>
          </a:lstStyle>
          <a:p>
            <a:r>
              <a:rPr lang="lv-LV" dirty="0"/>
              <a:t>VID Nodokļu parāds</a:t>
            </a:r>
          </a:p>
        </p:txBody>
      </p:sp>
      <p:sp>
        <p:nvSpPr>
          <p:cNvPr id="14" name="Date Placeholder 3">
            <a:extLst>
              <a:ext uri="{FF2B5EF4-FFF2-40B4-BE49-F238E27FC236}">
                <a16:creationId xmlns:a16="http://schemas.microsoft.com/office/drawing/2014/main" id="{5D1ADBE1-513C-8D31-398A-F92F4A65E1C8}"/>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spTree>
    <p:extLst>
      <p:ext uri="{BB962C8B-B14F-4D97-AF65-F5344CB8AC3E}">
        <p14:creationId xmlns:p14="http://schemas.microsoft.com/office/powerpoint/2010/main" val="659282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368D6B-970B-356A-9425-AB77C42AC23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1C22EC-6152-B406-FC35-E3AB085A06CA}"/>
              </a:ext>
            </a:extLst>
          </p:cNvPr>
          <p:cNvSpPr>
            <a:spLocks noGrp="1"/>
          </p:cNvSpPr>
          <p:nvPr>
            <p:ph sz="half" idx="2"/>
          </p:nvPr>
        </p:nvSpPr>
        <p:spPr>
          <a:xfrm>
            <a:off x="850366" y="1091329"/>
            <a:ext cx="9796666" cy="4675341"/>
          </a:xfrm>
        </p:spPr>
        <p:txBody>
          <a:bodyPr/>
          <a:lstStyle/>
          <a:p>
            <a:pPr algn="just">
              <a:buFont typeface="Wingdings" panose="05000000000000000000" pitchFamily="2" charset="2"/>
              <a:buChar char="Ø"/>
            </a:pPr>
            <a:r>
              <a:rPr lang="lv-LV" dirty="0"/>
              <a:t>Projekta pieteicējs par tām pašām projekta attiecināmajām izmaksām, par kurām iesniegts projekta pieteikums, nav saņēmis un nesaņems finansējumu no citiem avotiem;</a:t>
            </a:r>
          </a:p>
          <a:p>
            <a:pPr>
              <a:buFont typeface="Wingdings" panose="05000000000000000000" pitchFamily="2" charset="2"/>
              <a:buChar char="Ø"/>
            </a:pPr>
            <a:r>
              <a:rPr lang="lv-LV" dirty="0"/>
              <a:t>Projekta pieteicējam nav neatbilstoši veiktu izdevumu maksājumu parādu citos projektos, kas tiek finansēti no Latvijas valsts vai pašvaldību budžeta vai Eiropas Savienības politiku instrumentu un citām ārvalstu finanšu palīdzības programmām. </a:t>
            </a:r>
          </a:p>
          <a:p>
            <a:pPr marL="0" indent="0">
              <a:buNone/>
            </a:pPr>
            <a:endParaRPr lang="lv-LV" dirty="0"/>
          </a:p>
        </p:txBody>
      </p:sp>
      <p:sp>
        <p:nvSpPr>
          <p:cNvPr id="7" name="Footer Placeholder 6">
            <a:extLst>
              <a:ext uri="{FF2B5EF4-FFF2-40B4-BE49-F238E27FC236}">
                <a16:creationId xmlns:a16="http://schemas.microsoft.com/office/drawing/2014/main" id="{44570ECA-A3E6-AF6A-332E-58DCD45BF257}"/>
              </a:ext>
            </a:extLst>
          </p:cNvPr>
          <p:cNvSpPr>
            <a:spLocks noGrp="1"/>
          </p:cNvSpPr>
          <p:nvPr>
            <p:ph type="ftr" sz="quarter" idx="11"/>
          </p:nvPr>
        </p:nvSpPr>
        <p:spPr/>
        <p:txBody>
          <a:bodyPr/>
          <a:lstStyle/>
          <a:p>
            <a:r>
              <a:rPr lang="en-GB"/>
              <a:t>Sabiedrības integrācijas fonds</a:t>
            </a:r>
            <a:endParaRPr lang="en-LV"/>
          </a:p>
        </p:txBody>
      </p:sp>
      <p:sp>
        <p:nvSpPr>
          <p:cNvPr id="8" name="Slide Number Placeholder 7">
            <a:extLst>
              <a:ext uri="{FF2B5EF4-FFF2-40B4-BE49-F238E27FC236}">
                <a16:creationId xmlns:a16="http://schemas.microsoft.com/office/drawing/2014/main" id="{C18FEE7A-01E0-B4F2-3798-411152240A81}"/>
              </a:ext>
            </a:extLst>
          </p:cNvPr>
          <p:cNvSpPr>
            <a:spLocks noGrp="1"/>
          </p:cNvSpPr>
          <p:nvPr>
            <p:ph type="sldNum" sz="quarter" idx="12"/>
          </p:nvPr>
        </p:nvSpPr>
        <p:spPr/>
        <p:txBody>
          <a:bodyPr/>
          <a:lstStyle/>
          <a:p>
            <a:fld id="{C19BB808-219E-9441-9CD5-6E582F9AE2E3}" type="slidenum">
              <a:rPr lang="en-LV" smtClean="0"/>
              <a:t>9</a:t>
            </a:fld>
            <a:endParaRPr lang="en-LV"/>
          </a:p>
        </p:txBody>
      </p:sp>
      <p:sp>
        <p:nvSpPr>
          <p:cNvPr id="9" name="Title 8">
            <a:extLst>
              <a:ext uri="{FF2B5EF4-FFF2-40B4-BE49-F238E27FC236}">
                <a16:creationId xmlns:a16="http://schemas.microsoft.com/office/drawing/2014/main" id="{6D48C025-7C90-0AAD-405D-273312A47488}"/>
              </a:ext>
            </a:extLst>
          </p:cNvPr>
          <p:cNvSpPr>
            <a:spLocks noGrp="1"/>
          </p:cNvSpPr>
          <p:nvPr>
            <p:ph type="title"/>
          </p:nvPr>
        </p:nvSpPr>
        <p:spPr>
          <a:xfrm>
            <a:off x="723830" y="864136"/>
            <a:ext cx="9334570" cy="1123578"/>
          </a:xfrm>
        </p:spPr>
        <p:txBody>
          <a:bodyPr>
            <a:normAutofit fontScale="90000"/>
          </a:bodyPr>
          <a:lstStyle/>
          <a:p>
            <a:r>
              <a:rPr lang="lv-LV" b="1" dirty="0">
                <a:solidFill>
                  <a:schemeClr val="tx2"/>
                </a:solidFill>
              </a:rPr>
              <a:t>Prasības projekta pieteicējiem (2)</a:t>
            </a:r>
            <a:endParaRPr lang="lv-LV" dirty="0">
              <a:solidFill>
                <a:schemeClr val="tx2"/>
              </a:solidFill>
            </a:endParaRPr>
          </a:p>
        </p:txBody>
      </p:sp>
      <p:sp>
        <p:nvSpPr>
          <p:cNvPr id="14" name="Date Placeholder 3">
            <a:extLst>
              <a:ext uri="{FF2B5EF4-FFF2-40B4-BE49-F238E27FC236}">
                <a16:creationId xmlns:a16="http://schemas.microsoft.com/office/drawing/2014/main" id="{968496D2-0DB1-96B3-0FFA-98A735B3FD17}"/>
              </a:ext>
            </a:extLst>
          </p:cNvPr>
          <p:cNvSpPr>
            <a:spLocks noGrp="1"/>
          </p:cNvSpPr>
          <p:nvPr>
            <p:ph type="dt" sz="half" idx="10"/>
          </p:nvPr>
        </p:nvSpPr>
        <p:spPr>
          <a:xfrm>
            <a:off x="7893286" y="6253150"/>
            <a:ext cx="2753746" cy="323968"/>
          </a:xfrm>
        </p:spPr>
        <p:txBody>
          <a:bodyPr/>
          <a:lstStyle/>
          <a:p>
            <a:pPr defTabSz="457200">
              <a:defRPr/>
            </a:pPr>
            <a:r>
              <a:rPr lang="lv-LV" dirty="0"/>
              <a:t>14/10/2025</a:t>
            </a:r>
          </a:p>
        </p:txBody>
      </p:sp>
    </p:spTree>
    <p:extLst>
      <p:ext uri="{BB962C8B-B14F-4D97-AF65-F5344CB8AC3E}">
        <p14:creationId xmlns:p14="http://schemas.microsoft.com/office/powerpoint/2010/main" val="1996257950"/>
      </p:ext>
    </p:extLst>
  </p:cSld>
  <p:clrMapOvr>
    <a:masterClrMapping/>
  </p:clrMapOvr>
</p:sld>
</file>

<file path=ppt/theme/theme1.xml><?xml version="1.0" encoding="utf-8"?>
<a:theme xmlns:a="http://schemas.openxmlformats.org/drawingml/2006/main" name="ChronicleVTI">
  <a:themeElements>
    <a:clrScheme name="ChronicleVTI">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ChronicleVTI">
      <a:majorFont>
        <a:latin typeface="Univers Condensed"/>
        <a:ea typeface=""/>
        <a:cs typeface=""/>
      </a:majorFont>
      <a:minorFont>
        <a:latin typeface="Calisto MT" panose="02040603050505030304"/>
        <a:ea typeface=""/>
        <a:cs typeface=""/>
      </a:minorFont>
    </a:fontScheme>
    <a:fmtScheme name="Chronicle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34FD3B1-53CD-4A5C-943C-C44DFF248C3E}" vid="{19A790DA-2E4D-4134-98A6-7DECB1A1B842}"/>
    </a:ext>
  </a:extLst>
</a:theme>
</file>

<file path=ppt/theme/theme2.xml><?xml version="1.0" encoding="utf-8"?>
<a:theme xmlns:a="http://schemas.openxmlformats.org/drawingml/2006/main" name="Parcel">
  <a:themeElements>
    <a:clrScheme name="Custom 2">
      <a:dk1>
        <a:srgbClr val="000000"/>
      </a:dk1>
      <a:lt1>
        <a:srgbClr val="FFFFFF"/>
      </a:lt1>
      <a:dk2>
        <a:srgbClr val="595959"/>
      </a:dk2>
      <a:lt2>
        <a:srgbClr val="EBEFF0"/>
      </a:lt2>
      <a:accent1>
        <a:srgbClr val="262626"/>
      </a:accent1>
      <a:accent2>
        <a:srgbClr val="800024"/>
      </a:accent2>
      <a:accent3>
        <a:srgbClr val="9CAFAF"/>
      </a:accent3>
      <a:accent4>
        <a:srgbClr val="DAE1E1"/>
      </a:accent4>
      <a:accent5>
        <a:srgbClr val="CFD9DB"/>
      </a:accent5>
      <a:accent6>
        <a:srgbClr val="A0988C"/>
      </a:accent6>
      <a:hlink>
        <a:srgbClr val="FFB2C8"/>
      </a:hlink>
      <a:folHlink>
        <a:srgbClr val="FFB2C8"/>
      </a:folHlink>
    </a:clrScheme>
    <a:fontScheme name="Custom 1">
      <a:majorFont>
        <a:latin typeface="Verdana"/>
        <a:ea typeface=""/>
        <a:cs typeface=""/>
      </a:majorFont>
      <a:minorFont>
        <a:latin typeface="Verdana"/>
        <a:ea typeface=""/>
        <a:cs typeface=""/>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SIF_GDD_Template" id="{0A2504CB-092A-BF49-8D87-54A742001EB0}" vid="{1F79517A-3B9E-B248-B156-B09BA257E491}"/>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B8A6DCF348D1484F80EC7C9FC7CECE96" ma:contentTypeVersion="16" ma:contentTypeDescription="Izveidot jaunu dokumentu." ma:contentTypeScope="" ma:versionID="0d9eb7d6026ef1731c4150ac2293d3ef">
  <xsd:schema xmlns:xsd="http://www.w3.org/2001/XMLSchema" xmlns:xs="http://www.w3.org/2001/XMLSchema" xmlns:p="http://schemas.microsoft.com/office/2006/metadata/properties" xmlns:ns2="4f1366c2-cc76-49ad-8206-8ca383d3060e" xmlns:ns3="de6a950e-521b-47c8-9256-93af7daadbc7" targetNamespace="http://schemas.microsoft.com/office/2006/metadata/properties" ma:root="true" ma:fieldsID="db2e868fe6b23be4922e07a2cc5ebea9" ns2:_="" ns3:_="">
    <xsd:import namespace="4f1366c2-cc76-49ad-8206-8ca383d3060e"/>
    <xsd:import namespace="de6a950e-521b-47c8-9256-93af7daadbc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Location"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1366c2-cc76-49ad-8206-8ca383d3060e" elementFormDefault="qualified">
    <xsd:import namespace="http://schemas.microsoft.com/office/2006/documentManagement/types"/>
    <xsd:import namespace="http://schemas.microsoft.com/office/infopath/2007/PartnerControls"/>
    <xsd:element name="SharedWithUsers" ma:index="8"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Koplietots ar: detalizēti" ma:internalName="SharedWithDetails" ma:readOnly="true">
      <xsd:simpleType>
        <xsd:restriction base="dms:Note">
          <xsd:maxLength value="255"/>
        </xsd:restriction>
      </xsd:simpleType>
    </xsd:element>
    <xsd:element name="TaxCatchAll" ma:index="16" nillable="true" ma:displayName="Taxonomy Catch All Column" ma:hidden="true" ma:list="{598b4ea6-ff51-46e2-84b1-2aff27ac9ccd}" ma:internalName="TaxCatchAll" ma:showField="CatchAllData" ma:web="4f1366c2-cc76-49ad-8206-8ca383d3060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e6a950e-521b-47c8-9256-93af7daadbc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Attēlu atzīmes" ma:readOnly="false" ma:fieldId="{5cf76f15-5ced-4ddc-b409-7134ff3c332f}" ma:taxonomyMulti="true" ma:sspId="2126744b-e88b-4f89-a192-53d6f050308d"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e6a950e-521b-47c8-9256-93af7daadbc7">
      <Terms xmlns="http://schemas.microsoft.com/office/infopath/2007/PartnerControls"/>
    </lcf76f155ced4ddcb4097134ff3c332f>
    <TaxCatchAll xmlns="4f1366c2-cc76-49ad-8206-8ca383d3060e" xsi:nil="true"/>
  </documentManagement>
</p:properties>
</file>

<file path=customXml/itemProps1.xml><?xml version="1.0" encoding="utf-8"?>
<ds:datastoreItem xmlns:ds="http://schemas.openxmlformats.org/officeDocument/2006/customXml" ds:itemID="{1A960EF0-6914-4087-AD17-686C23AB19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1366c2-cc76-49ad-8206-8ca383d3060e"/>
    <ds:schemaRef ds:uri="de6a950e-521b-47c8-9256-93af7daadb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641CC41-6B8D-411C-8023-DACA8761761E}">
  <ds:schemaRefs>
    <ds:schemaRef ds:uri="http://schemas.microsoft.com/sharepoint/v3/contenttype/forms"/>
  </ds:schemaRefs>
</ds:datastoreItem>
</file>

<file path=customXml/itemProps3.xml><?xml version="1.0" encoding="utf-8"?>
<ds:datastoreItem xmlns:ds="http://schemas.openxmlformats.org/officeDocument/2006/customXml" ds:itemID="{BADD86ED-C066-4BDA-B714-B2FDFCB7D296}">
  <ds:schemaRefs>
    <ds:schemaRef ds:uri="de6a950e-521b-47c8-9256-93af7daadbc7"/>
    <ds:schemaRef ds:uri="http://www.w3.org/XML/1998/namespace"/>
    <ds:schemaRef ds:uri="http://schemas.microsoft.com/office/2006/documentManagement/types"/>
    <ds:schemaRef ds:uri="http://purl.org/dc/terms/"/>
    <ds:schemaRef ds:uri="http://purl.org/dc/elements/1.1/"/>
    <ds:schemaRef ds:uri="http://schemas.microsoft.com/office/2006/metadata/properties"/>
    <ds:schemaRef ds:uri="http://purl.org/dc/dcmitype/"/>
    <ds:schemaRef ds:uri="http://schemas.microsoft.com/office/infopath/2007/PartnerControls"/>
    <ds:schemaRef ds:uri="http://schemas.openxmlformats.org/package/2006/metadata/core-properties"/>
    <ds:schemaRef ds:uri="4f1366c2-cc76-49ad-8206-8ca383d3060e"/>
  </ds:schemaRefs>
</ds:datastoreItem>
</file>

<file path=docProps/app.xml><?xml version="1.0" encoding="utf-8"?>
<Properties xmlns="http://schemas.openxmlformats.org/officeDocument/2006/extended-properties" xmlns:vt="http://schemas.openxmlformats.org/officeDocument/2006/docPropsVTypes">
  <TotalTime>3034</TotalTime>
  <Words>1733</Words>
  <Application>Microsoft Office PowerPoint</Application>
  <PresentationFormat>Platekrāna</PresentationFormat>
  <Paragraphs>237</Paragraphs>
  <Slides>25</Slides>
  <Notes>3</Notes>
  <HiddenSlides>1</HiddenSlides>
  <MMClips>0</MMClips>
  <ScaleCrop>false</ScaleCrop>
  <HeadingPairs>
    <vt:vector size="6" baseType="variant">
      <vt:variant>
        <vt:lpstr>Lietotie fonti</vt:lpstr>
      </vt:variant>
      <vt:variant>
        <vt:i4>9</vt:i4>
      </vt:variant>
      <vt:variant>
        <vt:lpstr>Dizains</vt:lpstr>
      </vt:variant>
      <vt:variant>
        <vt:i4>2</vt:i4>
      </vt:variant>
      <vt:variant>
        <vt:lpstr>Slaidu virsraksti</vt:lpstr>
      </vt:variant>
      <vt:variant>
        <vt:i4>25</vt:i4>
      </vt:variant>
    </vt:vector>
  </HeadingPairs>
  <TitlesOfParts>
    <vt:vector size="36" baseType="lpstr">
      <vt:lpstr>Aptos</vt:lpstr>
      <vt:lpstr>Arial</vt:lpstr>
      <vt:lpstr>Calibri</vt:lpstr>
      <vt:lpstr>Calisto MT</vt:lpstr>
      <vt:lpstr>Times New Roman</vt:lpstr>
      <vt:lpstr>Univers Condensed</vt:lpstr>
      <vt:lpstr>Urdu Typesetting</vt:lpstr>
      <vt:lpstr>Verdana</vt:lpstr>
      <vt:lpstr>Wingdings</vt:lpstr>
      <vt:lpstr>ChronicleVTI</vt:lpstr>
      <vt:lpstr>Parcel</vt:lpstr>
      <vt:lpstr> Programma    «Pilsoniskās līdzdalības veicināšanas programma diasporas NVO darbības atbalstam»  atklāts projektu pieteikumu konkurss nevaldības organizācijām  SEMINĀRS PROJEKTU PIETEICĒJIEM   2025.gada 14.oktobrī</vt:lpstr>
      <vt:lpstr>Programmas mērķis</vt:lpstr>
      <vt:lpstr>Programmas finansējums</vt:lpstr>
      <vt:lpstr>Konkursa mērķa grupa, pamatnosacījumi</vt:lpstr>
      <vt:lpstr>ATBALSTĀMĀS AKTIVITĀTES VĒRSTAS UZ PROGRAMMAS MĒRĶA SASNIEGŠANU  (1)</vt:lpstr>
      <vt:lpstr>ATBALSTĀMĀS AKTIVITĀTES VĒRSTAS UZ PROGRAMMAS MĒRĶA SASNIEGŠANU (2)</vt:lpstr>
      <vt:lpstr>PowerPoint prezentācija</vt:lpstr>
      <vt:lpstr>Prasības projekta pieteicējiem (1)</vt:lpstr>
      <vt:lpstr>Prasības projekta pieteicējiem (2)</vt:lpstr>
      <vt:lpstr>Prasības projekta pieteicējiem (3)</vt:lpstr>
      <vt:lpstr>Nosacījumi attiecināmajām izmaksām</vt:lpstr>
      <vt:lpstr>Attiecināmās izmaksas (1)</vt:lpstr>
      <vt:lpstr>Attiecināmās izmaksas (2)</vt:lpstr>
      <vt:lpstr>Attiecināmās izmaksas (3)</vt:lpstr>
      <vt:lpstr>Aktuāli </vt:lpstr>
      <vt:lpstr>Neattiecināmās izmaksas (1)</vt:lpstr>
      <vt:lpstr>Neattiecināmās izmaksas (2)</vt:lpstr>
      <vt:lpstr>Būtiskākās izmaiņas konkursa nolikumā</vt:lpstr>
      <vt:lpstr>Projekta sagatavošanas posmi</vt:lpstr>
      <vt:lpstr>MAP lietotāja reģistrācija un pārbaude</vt:lpstr>
      <vt:lpstr>Pieteikties konkursam – caur MAP publisko daļu (sif.map.gov.lv)</vt:lpstr>
      <vt:lpstr>Projekta sagatavošana</vt:lpstr>
      <vt:lpstr>Projekta pieteikuma iesniegšana</vt:lpstr>
      <vt:lpstr>Provizorisks laika grafiks</vt:lpstr>
      <vt:lpstr>Veiksmīgu projektu rakstīšanu!  Jautājumus lūdzam sūtīt uz egita.sudakova@sif.gov.lv ieva.plume@sif.gov.lv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Egita Sudakova</dc:creator>
  <cp:lastModifiedBy>Egita Sudakova</cp:lastModifiedBy>
  <cp:revision>259</cp:revision>
  <dcterms:created xsi:type="dcterms:W3CDTF">2025-09-16T13:08:40Z</dcterms:created>
  <dcterms:modified xsi:type="dcterms:W3CDTF">2025-10-13T06:07:48Z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0x010100B8A6DCF348D1484F80EC7C9FC7CECE96</vt:lpwstr>
  </property>
  <property fmtid="{D5CDD505-2E9C-101B-9397-08002B2CF9AE}" pid="3" name="MediaServiceImageTags">
    <vt:lpwstr/>
  </property>
</Properties>
</file>