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4"/>
  </p:sldMasterIdLst>
  <p:notesMasterIdLst>
    <p:notesMasterId r:id="rId21"/>
  </p:notesMasterIdLst>
  <p:sldIdLst>
    <p:sldId id="267" r:id="rId5"/>
    <p:sldId id="372" r:id="rId6"/>
    <p:sldId id="392" r:id="rId7"/>
    <p:sldId id="389" r:id="rId8"/>
    <p:sldId id="373" r:id="rId9"/>
    <p:sldId id="331" r:id="rId10"/>
    <p:sldId id="344" r:id="rId11"/>
    <p:sldId id="387" r:id="rId12"/>
    <p:sldId id="390" r:id="rId13"/>
    <p:sldId id="379" r:id="rId14"/>
    <p:sldId id="380" r:id="rId15"/>
    <p:sldId id="371" r:id="rId16"/>
    <p:sldId id="341" r:id="rId17"/>
    <p:sldId id="391" r:id="rId18"/>
    <p:sldId id="366" r:id="rId19"/>
    <p:sldId id="26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02C2BA2-C4D1-410C-821D-2DA1999C751B}">
          <p14:sldIdLst>
            <p14:sldId id="267"/>
            <p14:sldId id="372"/>
            <p14:sldId id="392"/>
            <p14:sldId id="389"/>
            <p14:sldId id="373"/>
            <p14:sldId id="331"/>
            <p14:sldId id="344"/>
            <p14:sldId id="387"/>
            <p14:sldId id="390"/>
            <p14:sldId id="379"/>
            <p14:sldId id="380"/>
            <p14:sldId id="371"/>
            <p14:sldId id="341"/>
            <p14:sldId id="391"/>
            <p14:sldId id="366"/>
            <p14:sldId id="26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E2A70B-8422-A407-A0AC-F4F7EE440773}" name="Santa Barone-Upeniece" initials="SB" userId="S::santa.barone-upeniece@sif.gov.lv::1a27b4a0-cc9c-4e0c-81cf-47021761a91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ga Liepa" initials="IL" lastIdx="4" clrIdx="0">
    <p:extLst>
      <p:ext uri="{19B8F6BF-5375-455C-9EA6-DF929625EA0E}">
        <p15:presenceInfo xmlns:p15="http://schemas.microsoft.com/office/powerpoint/2012/main" userId="S::inga.liepa@sif.gov.lv::d84c561f-e789-411f-a370-09e4c19b592b" providerId="AD"/>
      </p:ext>
    </p:extLst>
  </p:cmAuthor>
  <p:cmAuthor id="2" name="Santa Barone-Upeniece" initials="SBU" lastIdx="1" clrIdx="1">
    <p:extLst>
      <p:ext uri="{19B8F6BF-5375-455C-9EA6-DF929625EA0E}">
        <p15:presenceInfo xmlns:p15="http://schemas.microsoft.com/office/powerpoint/2012/main" userId="S::santa.barone-upeniece@sif.gov.lv::1a27b4a0-cc9c-4e0c-81cf-47021761a91a" providerId="AD"/>
      </p:ext>
    </p:extLst>
  </p:cmAuthor>
  <p:cmAuthor id="3" name="Liene Varslavāne" initials="LV" lastIdx="1" clrIdx="2">
    <p:extLst>
      <p:ext uri="{19B8F6BF-5375-455C-9EA6-DF929625EA0E}">
        <p15:presenceInfo xmlns:p15="http://schemas.microsoft.com/office/powerpoint/2012/main" userId="S::liene.varslavane@sif.gov.lv::a78a670d-ea6a-4a54-a9dd-65c292d561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24"/>
    <a:srgbClr val="92D050"/>
    <a:srgbClr val="DCDFDE"/>
    <a:srgbClr val="A80000"/>
    <a:srgbClr val="ED8B77"/>
    <a:srgbClr val="EA0043"/>
    <a:srgbClr val="E60042"/>
    <a:srgbClr val="FF054C"/>
    <a:srgbClr val="E86B52"/>
    <a:srgbClr val="E0B3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403" autoAdjust="0"/>
  </p:normalViewPr>
  <p:slideViewPr>
    <p:cSldViewPr snapToGrid="0">
      <p:cViewPr varScale="1">
        <p:scale>
          <a:sx n="123" d="100"/>
          <a:sy n="123" d="100"/>
        </p:scale>
        <p:origin x="16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ta Greitāne" userId="e1b17214-23de-4ad0-9590-889ac32ad906" providerId="ADAL" clId="{BD25CAA0-A25F-47A6-B312-F083498885D7}"/>
    <pc:docChg chg="modSld">
      <pc:chgData name="Gunta Greitāne" userId="e1b17214-23de-4ad0-9590-889ac32ad906" providerId="ADAL" clId="{BD25CAA0-A25F-47A6-B312-F083498885D7}" dt="2025-01-08T09:21:31.787" v="16" actId="6549"/>
      <pc:docMkLst>
        <pc:docMk/>
      </pc:docMkLst>
      <pc:sldChg chg="modNotesTx">
        <pc:chgData name="Gunta Greitāne" userId="e1b17214-23de-4ad0-9590-889ac32ad906" providerId="ADAL" clId="{BD25CAA0-A25F-47A6-B312-F083498885D7}" dt="2025-01-08T09:20:25.190" v="0" actId="6549"/>
        <pc:sldMkLst>
          <pc:docMk/>
          <pc:sldMk cId="3140550482" sldId="267"/>
        </pc:sldMkLst>
      </pc:sldChg>
      <pc:sldChg chg="modNotesTx">
        <pc:chgData name="Gunta Greitāne" userId="e1b17214-23de-4ad0-9590-889ac32ad906" providerId="ADAL" clId="{BD25CAA0-A25F-47A6-B312-F083498885D7}" dt="2025-01-08T09:21:31.787" v="16" actId="6549"/>
        <pc:sldMkLst>
          <pc:docMk/>
          <pc:sldMk cId="2857624165" sldId="268"/>
        </pc:sldMkLst>
      </pc:sldChg>
      <pc:sldChg chg="modNotesTx">
        <pc:chgData name="Gunta Greitāne" userId="e1b17214-23de-4ad0-9590-889ac32ad906" providerId="ADAL" clId="{BD25CAA0-A25F-47A6-B312-F083498885D7}" dt="2025-01-08T09:20:46.822" v="6" actId="5793"/>
        <pc:sldMkLst>
          <pc:docMk/>
          <pc:sldMk cId="3518186977" sldId="331"/>
        </pc:sldMkLst>
      </pc:sldChg>
      <pc:sldChg chg="modNotesTx">
        <pc:chgData name="Gunta Greitāne" userId="e1b17214-23de-4ad0-9590-889ac32ad906" providerId="ADAL" clId="{BD25CAA0-A25F-47A6-B312-F083498885D7}" dt="2025-01-08T09:21:20.961" v="13" actId="6549"/>
        <pc:sldMkLst>
          <pc:docMk/>
          <pc:sldMk cId="2151974915" sldId="341"/>
        </pc:sldMkLst>
      </pc:sldChg>
      <pc:sldChg chg="modNotesTx">
        <pc:chgData name="Gunta Greitāne" userId="e1b17214-23de-4ad0-9590-889ac32ad906" providerId="ADAL" clId="{BD25CAA0-A25F-47A6-B312-F083498885D7}" dt="2025-01-08T09:20:52.800" v="7" actId="20577"/>
        <pc:sldMkLst>
          <pc:docMk/>
          <pc:sldMk cId="2838789907" sldId="344"/>
        </pc:sldMkLst>
      </pc:sldChg>
      <pc:sldChg chg="modNotesTx">
        <pc:chgData name="Gunta Greitāne" userId="e1b17214-23de-4ad0-9590-889ac32ad906" providerId="ADAL" clId="{BD25CAA0-A25F-47A6-B312-F083498885D7}" dt="2025-01-08T09:21:29.067" v="15" actId="6549"/>
        <pc:sldMkLst>
          <pc:docMk/>
          <pc:sldMk cId="2470691541" sldId="366"/>
        </pc:sldMkLst>
      </pc:sldChg>
      <pc:sldChg chg="modNotesTx">
        <pc:chgData name="Gunta Greitāne" userId="e1b17214-23de-4ad0-9590-889ac32ad906" providerId="ADAL" clId="{BD25CAA0-A25F-47A6-B312-F083498885D7}" dt="2025-01-08T09:21:17.001" v="12" actId="6549"/>
        <pc:sldMkLst>
          <pc:docMk/>
          <pc:sldMk cId="3768081111" sldId="371"/>
        </pc:sldMkLst>
      </pc:sldChg>
      <pc:sldChg chg="modNotesTx">
        <pc:chgData name="Gunta Greitāne" userId="e1b17214-23de-4ad0-9590-889ac32ad906" providerId="ADAL" clId="{BD25CAA0-A25F-47A6-B312-F083498885D7}" dt="2025-01-08T09:20:29.227" v="1" actId="6549"/>
        <pc:sldMkLst>
          <pc:docMk/>
          <pc:sldMk cId="1199582191" sldId="372"/>
        </pc:sldMkLst>
      </pc:sldChg>
      <pc:sldChg chg="modNotesTx">
        <pc:chgData name="Gunta Greitāne" userId="e1b17214-23de-4ad0-9590-889ac32ad906" providerId="ADAL" clId="{BD25CAA0-A25F-47A6-B312-F083498885D7}" dt="2025-01-08T09:20:40.900" v="4" actId="6549"/>
        <pc:sldMkLst>
          <pc:docMk/>
          <pc:sldMk cId="61027809" sldId="373"/>
        </pc:sldMkLst>
      </pc:sldChg>
      <pc:sldChg chg="modNotesTx">
        <pc:chgData name="Gunta Greitāne" userId="e1b17214-23de-4ad0-9590-889ac32ad906" providerId="ADAL" clId="{BD25CAA0-A25F-47A6-B312-F083498885D7}" dt="2025-01-08T09:21:08.592" v="10" actId="6549"/>
        <pc:sldMkLst>
          <pc:docMk/>
          <pc:sldMk cId="2829714240" sldId="379"/>
        </pc:sldMkLst>
      </pc:sldChg>
      <pc:sldChg chg="modNotesTx">
        <pc:chgData name="Gunta Greitāne" userId="e1b17214-23de-4ad0-9590-889ac32ad906" providerId="ADAL" clId="{BD25CAA0-A25F-47A6-B312-F083498885D7}" dt="2025-01-08T09:21:13.074" v="11" actId="6549"/>
        <pc:sldMkLst>
          <pc:docMk/>
          <pc:sldMk cId="2694437744" sldId="380"/>
        </pc:sldMkLst>
      </pc:sldChg>
      <pc:sldChg chg="modNotesTx">
        <pc:chgData name="Gunta Greitāne" userId="e1b17214-23de-4ad0-9590-889ac32ad906" providerId="ADAL" clId="{BD25CAA0-A25F-47A6-B312-F083498885D7}" dt="2025-01-08T09:21:00.558" v="8" actId="6549"/>
        <pc:sldMkLst>
          <pc:docMk/>
          <pc:sldMk cId="1667671080" sldId="387"/>
        </pc:sldMkLst>
      </pc:sldChg>
      <pc:sldChg chg="modNotesTx">
        <pc:chgData name="Gunta Greitāne" userId="e1b17214-23de-4ad0-9590-889ac32ad906" providerId="ADAL" clId="{BD25CAA0-A25F-47A6-B312-F083498885D7}" dt="2025-01-08T09:20:36.891" v="3" actId="6549"/>
        <pc:sldMkLst>
          <pc:docMk/>
          <pc:sldMk cId="3110776036" sldId="389"/>
        </pc:sldMkLst>
      </pc:sldChg>
      <pc:sldChg chg="modNotesTx">
        <pc:chgData name="Gunta Greitāne" userId="e1b17214-23de-4ad0-9590-889ac32ad906" providerId="ADAL" clId="{BD25CAA0-A25F-47A6-B312-F083498885D7}" dt="2025-01-08T09:21:04.668" v="9" actId="6549"/>
        <pc:sldMkLst>
          <pc:docMk/>
          <pc:sldMk cId="1408097773" sldId="390"/>
        </pc:sldMkLst>
      </pc:sldChg>
      <pc:sldChg chg="modNotesTx">
        <pc:chgData name="Gunta Greitāne" userId="e1b17214-23de-4ad0-9590-889ac32ad906" providerId="ADAL" clId="{BD25CAA0-A25F-47A6-B312-F083498885D7}" dt="2025-01-08T09:21:24.594" v="14" actId="6549"/>
        <pc:sldMkLst>
          <pc:docMk/>
          <pc:sldMk cId="2132408286" sldId="391"/>
        </pc:sldMkLst>
      </pc:sldChg>
      <pc:sldChg chg="modNotesTx">
        <pc:chgData name="Gunta Greitāne" userId="e1b17214-23de-4ad0-9590-889ac32ad906" providerId="ADAL" clId="{BD25CAA0-A25F-47A6-B312-F083498885D7}" dt="2025-01-08T09:20:33.249" v="2" actId="6549"/>
        <pc:sldMkLst>
          <pc:docMk/>
          <pc:sldMk cId="218720596" sldId="39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barChart>
        <c:barDir val="bar"/>
        <c:grouping val="clustered"/>
        <c:varyColors val="0"/>
        <c:ser>
          <c:idx val="0"/>
          <c:order val="0"/>
          <c:tx>
            <c:strRef>
              <c:f>Sheet1!$B$1</c:f>
              <c:strCache>
                <c:ptCount val="1"/>
                <c:pt idx="0">
                  <c:v>Series 1</c:v>
                </c:pt>
              </c:strCache>
            </c:strRef>
          </c:tx>
          <c:spPr>
            <a:solidFill>
              <a:srgbClr val="DAE1E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59-4720-A8AA-2E733E86794A}"/>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59-4720-A8AA-2E733E86794A}"/>
            </c:ext>
          </c:extLst>
        </c:ser>
        <c:ser>
          <c:idx val="2"/>
          <c:order val="2"/>
          <c:tx>
            <c:strRef>
              <c:f>Sheet1!$D$1</c:f>
              <c:strCache>
                <c:ptCount val="1"/>
                <c:pt idx="0">
                  <c:v>Series 3</c:v>
                </c:pt>
              </c:strCache>
            </c:strRef>
          </c:tx>
          <c:spPr>
            <a:solidFill>
              <a:srgbClr val="800024"/>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59-4720-A8AA-2E733E86794A}"/>
            </c:ext>
          </c:extLst>
        </c:ser>
        <c:dLbls>
          <c:showLegendKey val="0"/>
          <c:showVal val="0"/>
          <c:showCatName val="0"/>
          <c:showSerName val="0"/>
          <c:showPercent val="0"/>
          <c:showBubbleSize val="0"/>
        </c:dLbls>
        <c:gapWidth val="182"/>
        <c:axId val="1698978111"/>
        <c:axId val="1698978943"/>
      </c:barChart>
      <c:catAx>
        <c:axId val="16989781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crossAx val="1698978943"/>
        <c:crosses val="autoZero"/>
        <c:auto val="1"/>
        <c:lblAlgn val="ctr"/>
        <c:lblOffset val="100"/>
        <c:noMultiLvlLbl val="0"/>
      </c:catAx>
      <c:valAx>
        <c:axId val="169897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169897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Verdana" panose="020B0604030504040204" pitchFamily="34" charset="0"/>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ata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ata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radušās projekta īstenošanas laikā</a:t>
          </a: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ABFCF715-C2C8-4AEF-B6C7-260F01099CF4}">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nepieciešamas projekta aktivitāšu īstenošanai</a:t>
          </a:r>
        </a:p>
      </dgm:t>
    </dgm:pt>
    <dgm:pt modelId="{C9E8E3C0-0681-4A11-8891-7485FBEEC4AF}" type="par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69B8D88E-E035-4F53-80D7-90E12BDAD503}" type="sibTrans" cxnId="{22AD8666-2A51-4E31-B454-475FF50077A2}">
      <dgm:prSet/>
      <dgm:spPr/>
      <dgm:t>
        <a:bodyPr/>
        <a:lstStyle/>
        <a:p>
          <a:endParaRPr lang="lv-LV" sz="1200">
            <a:latin typeface="Verdana" panose="020B0604030504040204" pitchFamily="34" charset="0"/>
            <a:ea typeface="Verdana" panose="020B0604030504040204" pitchFamily="34" charset="0"/>
          </a:endParaRPr>
        </a:p>
      </dgm:t>
    </dgm:pt>
    <dgm:pt modelId="{5EFE4D8F-F022-41F2-9436-DE2B6F705297}">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paredzētas apstiprinātajā projekta pieteikumā</a:t>
          </a:r>
        </a:p>
      </dgm:t>
    </dgm:pt>
    <dgm:pt modelId="{775828B1-2FF6-41BC-A14B-78B1FE1B63E8}" type="par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12E3C399-B31F-470A-A21E-FAA6DC608176}" type="sibTrans" cxnId="{BB35BE80-1835-4021-982D-D05DF08C2242}">
      <dgm:prSet/>
      <dgm:spPr/>
      <dgm:t>
        <a:bodyPr/>
        <a:lstStyle/>
        <a:p>
          <a:endParaRPr lang="lv-LV" sz="1200">
            <a:latin typeface="Verdana" panose="020B0604030504040204" pitchFamily="34" charset="0"/>
            <a:ea typeface="Verdana" panose="020B0604030504040204" pitchFamily="34" charset="0"/>
          </a:endParaRPr>
        </a:p>
      </dgm:t>
    </dgm:pt>
    <dgm:pt modelId="{447F9446-580F-4CE9-ABBB-C5D88AF8C297}">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A31437B7-396A-43E6-9536-231A95CEE478}" type="par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30D0888C-3121-44A2-95A0-35CE38AE2C78}" type="sibTrans" cxnId="{A3526AD8-F148-4902-B23A-B780424F0519}">
      <dgm:prSet/>
      <dgm:spPr/>
      <dgm:t>
        <a:bodyPr/>
        <a:lstStyle/>
        <a:p>
          <a:endParaRPr lang="lv-LV" sz="1200">
            <a:latin typeface="Verdana" panose="020B0604030504040204" pitchFamily="34" charset="0"/>
            <a:ea typeface="Verdana" panose="020B0604030504040204" pitchFamily="34" charset="0"/>
          </a:endParaRPr>
        </a:p>
      </dgm:t>
    </dgm:pt>
    <dgm:pt modelId="{667DD3B9-E9C3-4C9F-8FBC-19C91375B46F}">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veiktas, ievērojot drošas finanšu vadības principus</a:t>
          </a:r>
        </a:p>
      </dgm:t>
    </dgm:pt>
    <dgm:pt modelId="{3DACCC48-B55F-4705-A367-F92CDB8B114C}" type="par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D61E6F49-CE7D-42E2-9A57-DAFC3B9BFB0A}" type="sibTrans" cxnId="{363215F0-6590-4510-9FCF-96D10B6C99F4}">
      <dgm:prSet/>
      <dgm:spPr/>
      <dgm:t>
        <a:bodyPr/>
        <a:lstStyle/>
        <a:p>
          <a:endParaRPr lang="lv-LV" sz="1200">
            <a:latin typeface="Verdana" panose="020B0604030504040204" pitchFamily="34" charset="0"/>
            <a:ea typeface="Verdana" panose="020B0604030504040204" pitchFamily="34" charset="0"/>
          </a:endParaRPr>
        </a:p>
      </dgm:t>
    </dgm:pt>
    <dgm:pt modelId="{BC9326F6-85A2-4740-B308-BFCC999D06C2}">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2F174E8C-456F-459B-BBAE-A7CFF920F4E9}" type="par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388FBE4-44A0-4822-BCF7-B683B3AC3842}" type="sibTrans" cxnId="{1F115DEF-0CA6-40A5-A547-22D510079558}">
      <dgm:prSet/>
      <dgm:spPr/>
      <dgm:t>
        <a:bodyPr/>
        <a:lstStyle/>
        <a:p>
          <a:endParaRPr lang="lv-LV" sz="1200">
            <a:latin typeface="Verdana" panose="020B0604030504040204" pitchFamily="34" charset="0"/>
            <a:ea typeface="Verdana" panose="020B0604030504040204" pitchFamily="34" charset="0"/>
          </a:endParaRPr>
        </a:p>
      </dgm:t>
    </dgm:pt>
    <dgm:pt modelId="{DC9EC270-3A15-4973-B7D1-CD7793C2C058}">
      <dgm:prSet custT="1"/>
      <dgm:spPr/>
      <dgm:t>
        <a:bodyPr lIns="86400" tIns="324000" rIns="86400" bIns="86400"/>
        <a:lstStyle/>
        <a:p>
          <a:pPr marL="144000" indent="-144000">
            <a:buFont typeface="Arial" panose="020B0604020202020204" pitchFamily="34" charset="0"/>
            <a:buChar char="•"/>
          </a:pPr>
          <a:r>
            <a:rPr lang="lv-LV" sz="1600">
              <a:latin typeface="Verdana" panose="020B0604030504040204" pitchFamily="34" charset="0"/>
              <a:ea typeface="Verdana" panose="020B0604030504040204" pitchFamily="34" charset="0"/>
            </a:rPr>
            <a:t>ir ievēroti izmaksu lietderības, ekonomiskuma un efektivitātes principi</a:t>
          </a:r>
        </a:p>
      </dgm:t>
    </dgm:pt>
    <dgm:pt modelId="{B3859882-4829-42E0-A51C-31BAA3B21FD4}" type="par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13DA030A-A727-4320-9142-2F67D5F0D758}" type="sibTrans" cxnId="{3DEE63CA-B833-47D4-8403-5A99EE71C855}">
      <dgm:prSet/>
      <dgm:spPr/>
      <dgm:t>
        <a:bodyPr/>
        <a:lstStyle/>
        <a:p>
          <a:endParaRPr lang="lv-LV" sz="1200">
            <a:latin typeface="Verdana" panose="020B0604030504040204" pitchFamily="34" charset="0"/>
            <a:ea typeface="Verdana" panose="020B0604030504040204" pitchFamily="34" charset="0"/>
          </a:endParaRPr>
        </a:p>
      </dgm:t>
    </dgm:pt>
    <dgm:pt modelId="{B0EAB85B-2ECD-4675-8B2A-E50FE8BFBD54}">
      <dgm:prSet custT="1"/>
      <dgm:spPr/>
      <dgm:t>
        <a:bodyPr lIns="86400" tIns="324000" rIns="86400" bIns="86400"/>
        <a:lstStyle/>
        <a:p>
          <a:pPr marL="144000" indent="-144000">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AA58C1F8-0E7D-46A4-896E-7FF7446FD0BF}" type="par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42A33B74-9237-4753-8ECE-7C94DE5D07FC}" type="sibTrans" cxnId="{D65C7606-F3A6-4269-B65A-25100BCA81FF}">
      <dgm:prSet/>
      <dgm:spPr/>
      <dgm:t>
        <a:bodyPr/>
        <a:lstStyle/>
        <a:p>
          <a:endParaRPr lang="lv-LV" sz="1200">
            <a:latin typeface="Verdana" panose="020B0604030504040204" pitchFamily="34" charset="0"/>
            <a:ea typeface="Verdana" panose="020B0604030504040204" pitchFamily="34" charset="0"/>
          </a:endParaRPr>
        </a:p>
      </dgm:t>
    </dgm:pt>
    <dgm:pt modelId="{64DCDE4E-357E-4CDF-804C-EBAAF4CAF2F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faktiski veiktas</a:t>
          </a:r>
        </a:p>
      </dgm:t>
    </dgm:pt>
    <dgm:pt modelId="{2883334D-F1DD-4C3F-BC71-B8CCC5872A60}" type="par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4AA5F28D-B48F-4D80-9CA2-975C1CF4BBB8}" type="sibTrans" cxnId="{B5AAD48A-AF9B-4277-A2DF-18A733FB6EC0}">
      <dgm:prSet/>
      <dgm:spPr/>
      <dgm:t>
        <a:bodyPr/>
        <a:lstStyle/>
        <a:p>
          <a:endParaRPr lang="lv-LV" sz="1200">
            <a:latin typeface="Verdana" panose="020B0604030504040204" pitchFamily="34" charset="0"/>
            <a:ea typeface="Verdana" panose="020B0604030504040204" pitchFamily="34" charset="0"/>
          </a:endParaRPr>
        </a:p>
      </dgm:t>
    </dgm:pt>
    <dgm:pt modelId="{EFBEFACA-C0E4-4D28-AA9D-8B5A4635022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E07729D4-C8E1-46B5-BDC5-64DE884F621E}" type="par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66542651-C21F-4BB8-A6CD-117FCE2FEB91}" type="sibTrans" cxnId="{3F2E3485-4D19-4C74-BEE1-41A103777AA3}">
      <dgm:prSet/>
      <dgm:spPr/>
      <dgm:t>
        <a:bodyPr/>
        <a:lstStyle/>
        <a:p>
          <a:endParaRPr lang="lv-LV" sz="1200">
            <a:latin typeface="Verdana" panose="020B0604030504040204" pitchFamily="34" charset="0"/>
            <a:ea typeface="Verdana" panose="020B0604030504040204" pitchFamily="34" charset="0"/>
          </a:endParaRPr>
        </a:p>
      </dgm:t>
    </dgm:pt>
    <dgm:pt modelId="{16451CA4-E43D-46D8-8477-D52CE54C0A88}">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dgm:t>
    </dgm:pt>
    <dgm:pt modelId="{4F1AC99A-D06B-44E3-B41E-D60F1936577E}" type="par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31BD3306-8B67-4C00-B46E-4FDA4441ED5A}" type="sibTrans" cxnId="{8A9C52D1-5B15-4086-A1F0-BDC676A0A3A7}">
      <dgm:prSet/>
      <dgm:spPr/>
      <dgm:t>
        <a:bodyPr/>
        <a:lstStyle/>
        <a:p>
          <a:endParaRPr lang="lv-LV" sz="1200">
            <a:latin typeface="Verdana" panose="020B0604030504040204" pitchFamily="34" charset="0"/>
            <a:ea typeface="Verdana" panose="020B0604030504040204" pitchFamily="34" charset="0"/>
          </a:endParaRPr>
        </a:p>
      </dgm:t>
    </dgm:pt>
    <dgm:pt modelId="{E01E0330-F0D9-4AB4-AD99-45FBF976516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tās reāli apmaksājis projekta īstenotājs ne ātrāk kā no 01.01.2025. </a:t>
          </a:r>
          <a:r>
            <a:rPr lang="lv-LV" sz="1600" kern="1200">
              <a:latin typeface="+mn-lt"/>
            </a:rPr>
            <a:t>līdz projekta noslēguma pārskata iesniegšanas dienai</a:t>
          </a:r>
          <a:endParaRPr lang="lv-LV" sz="1600" kern="1200">
            <a:latin typeface="+mn-lt"/>
            <a:ea typeface="Verdana" panose="020B0604030504040204" pitchFamily="34" charset="0"/>
            <a:cs typeface="+mn-cs"/>
          </a:endParaRPr>
        </a:p>
      </dgm:t>
    </dgm:pt>
    <dgm:pt modelId="{4ECFB790-8009-4561-A420-F36A8A271BC9}" type="par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F86EAE58-FECB-4EBD-B716-98481038971D}" type="sibTrans" cxnId="{C894200E-64C6-499F-904C-148FE6E10D0E}">
      <dgm:prSet/>
      <dgm:spPr/>
      <dgm:t>
        <a:bodyPr/>
        <a:lstStyle/>
        <a:p>
          <a:endParaRPr lang="lv-LV" sz="1200">
            <a:latin typeface="Verdana" panose="020B0604030504040204" pitchFamily="34" charset="0"/>
            <a:ea typeface="Verdana" panose="020B0604030504040204" pitchFamily="34" charset="0"/>
          </a:endParaRPr>
        </a:p>
      </dgm:t>
    </dgm:pt>
    <dgm:pt modelId="{EE5AEFA6-1C28-4536-B9DF-5EAD16D1E711}">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dgm:t>
    </dgm:pt>
    <dgm:pt modelId="{0DCA4438-DFD4-40DC-9554-46477CF2C59C}" type="par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64DED4A-BCAF-4FC3-B674-A8B143D9B2A9}" type="sibTrans" cxnId="{D155328B-CFDE-4BFE-905C-E00B4315F27E}">
      <dgm:prSet/>
      <dgm:spPr/>
      <dgm:t>
        <a:bodyPr/>
        <a:lstStyle/>
        <a:p>
          <a:endParaRPr lang="lv-LV" sz="1200">
            <a:latin typeface="Verdana" panose="020B0604030504040204" pitchFamily="34" charset="0"/>
            <a:ea typeface="Verdana" panose="020B0604030504040204" pitchFamily="34" charset="0"/>
          </a:endParaRPr>
        </a:p>
      </dgm:t>
    </dgm:pt>
    <dgm:pt modelId="{0104AC8C-ECFA-4383-B23A-479D955B42E6}">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FFBB65A-DE18-483C-BB4A-8B54843E3342}" type="par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DF822918-B982-4F14-95EC-CAF6D49698D5}" type="sibTrans" cxnId="{1A7663FA-739E-4B13-A16E-2B21976E6D70}">
      <dgm:prSet/>
      <dgm:spPr/>
      <dgm:t>
        <a:bodyPr/>
        <a:lstStyle/>
        <a:p>
          <a:endParaRPr lang="lv-LV" sz="1200">
            <a:latin typeface="Verdana" panose="020B0604030504040204" pitchFamily="34" charset="0"/>
            <a:ea typeface="Verdana" panose="020B0604030504040204" pitchFamily="34" charset="0"/>
          </a:endParaRPr>
        </a:p>
      </dgm:t>
    </dgm:pt>
    <dgm:pt modelId="{438123C8-08C7-4B09-9856-21713B19CA34}">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gm:t>
    </dgm:pt>
    <dgm:pt modelId="{2F34EB4B-600B-4032-85FB-32ACF4787E41}" type="par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83C54ABF-4D64-400E-97A8-68F63FA12EDE}" type="sibTrans" cxnId="{150948EA-6979-4AC9-BEEF-7A51C6AD58A5}">
      <dgm:prSet/>
      <dgm:spPr/>
      <dgm:t>
        <a:bodyPr/>
        <a:lstStyle/>
        <a:p>
          <a:endParaRPr lang="lv-LV" sz="1200">
            <a:latin typeface="Verdana" panose="020B0604030504040204" pitchFamily="34" charset="0"/>
            <a:ea typeface="Verdana" panose="020B0604030504040204" pitchFamily="34" charset="0"/>
          </a:endParaRPr>
        </a:p>
      </dgm:t>
    </dgm:pt>
    <dgm:pt modelId="{EA97FA23-714E-4EE7-8563-802B7F6811BB}">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8979D8D4-3678-49A2-B070-0767EB192E44}" type="par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9C11B3D1-5C70-4DAC-B187-C5219B787301}" type="sibTrans" cxnId="{ECF797C0-8663-4423-99D3-FE64AB9DE797}">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buFont typeface="Arial" panose="020B0604020202020204" pitchFamily="34" charset="0"/>
            <a:buChar char="•"/>
          </a:pPr>
          <a:endParaRPr lang="lv-LV" sz="1050">
            <a:latin typeface="Verdana" panose="020B0604030504040204" pitchFamily="34" charset="0"/>
            <a:ea typeface="Verdana" panose="020B0604030504040204" pitchFamily="34" charset="0"/>
          </a:endParaRP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3"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3"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3">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3"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3" custScaleX="154160" custScaleY="110795">
        <dgm:presLayoutVars>
          <dgm:bulletEnabled val="1"/>
        </dgm:presLayoutVars>
      </dgm:prSet>
      <dgm:spPr/>
    </dgm:pt>
    <dgm:pt modelId="{9BAEB608-BA2C-4319-9B17-619DA66D8973}" type="pres">
      <dgm:prSet presAssocID="{206659B4-5D47-4FD2-93B1-B837F161AB76}" presName="parentNode" presStyleLbl="revTx" presStyleIdx="1" presStyleCnt="3">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3"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3"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3">
        <dgm:presLayoutVars>
          <dgm:chMax val="0"/>
          <dgm:bulletEnabled val="1"/>
        </dgm:presLayoutVars>
      </dgm:prSet>
      <dgm:spPr/>
    </dgm:pt>
  </dgm:ptLst>
  <dgm:cxnLst>
    <dgm:cxn modelId="{CD315C01-C5F3-493F-8CBC-3595DE3CEE56}" type="presOf" srcId="{438123C8-08C7-4B09-9856-21713B19CA34}" destId="{3EB5337F-C1AA-423C-921B-C5ED7886DE3F}" srcOrd="0" destOrd="5" presId="urn:microsoft.com/office/officeart/2005/8/layout/hList2"/>
    <dgm:cxn modelId="{D3AD8F02-2F91-4087-9D50-F4496D58D1C5}" type="presOf" srcId="{667DD3B9-E9C3-4C9F-8FBC-19C91375B46F}" destId="{3A7E204C-ACD7-4AF9-8A7C-D54AE53D4699}" srcOrd="0" destOrd="5" presId="urn:microsoft.com/office/officeart/2005/8/layout/hList2"/>
    <dgm:cxn modelId="{D65C7606-F3A6-4269-B65A-25100BCA81FF}" srcId="{8C251FFB-0C74-4567-91B9-F28D0F18C3F5}" destId="{B0EAB85B-2ECD-4675-8B2A-E50FE8BFBD54}" srcOrd="6" destOrd="0" parTransId="{AA58C1F8-0E7D-46A4-896E-7FF7446FD0BF}" sibTransId="{42A33B74-9237-4753-8ECE-7C94DE5D07FC}"/>
    <dgm:cxn modelId="{C894200E-64C6-499F-904C-148FE6E10D0E}" srcId="{206659B4-5D47-4FD2-93B1-B837F161AB76}" destId="{E01E0330-F0D9-4AB4-AD99-45FBF976516B}" srcOrd="5" destOrd="0" parTransId="{4ECFB790-8009-4561-A420-F36A8A271BC9}" sibTransId="{F86EAE58-FECB-4EBD-B716-98481038971D}"/>
    <dgm:cxn modelId="{72532A14-2358-43B8-83D0-198F86425E0F}" type="presOf" srcId="{4DA41707-DDDD-4538-846D-AC609BB611ED}" destId="{3A7E204C-ACD7-4AF9-8A7C-D54AE53D4699}" srcOrd="0" destOrd="0" presId="urn:microsoft.com/office/officeart/2005/8/layout/hList2"/>
    <dgm:cxn modelId="{7A11251D-8CB9-4D69-8EC0-1BE3BE59216D}" type="presOf" srcId="{16451CA4-E43D-46D8-8477-D52CE54C0A88}" destId="{DCF43F14-6045-4F16-94FD-9BDB6BCAAF3D}" srcOrd="0" destOrd="4" presId="urn:microsoft.com/office/officeart/2005/8/layout/hList2"/>
    <dgm:cxn modelId="{4BD54823-34E7-4205-83A8-B85627097901}" type="presOf" srcId="{8C251FFB-0C74-4567-91B9-F28D0F18C3F5}" destId="{D69F0F0C-388F-4373-B424-A5207B4713B9}" srcOrd="0" destOrd="0" presId="urn:microsoft.com/office/officeart/2005/8/layout/hList2"/>
    <dgm:cxn modelId="{AE53052B-63DE-4ACD-AC87-76B22BD628D0}" srcId="{206659B4-5D47-4FD2-93B1-B837F161AB76}" destId="{339F7770-5755-413C-BCB1-6007A88F9F08}" srcOrd="1" destOrd="0" parTransId="{4B6C02BB-3C14-4537-9F5E-A53E348F4AC9}" sibTransId="{F7987E35-9928-4843-A436-914718B62AF2}"/>
    <dgm:cxn modelId="{CE5E242C-E030-43E7-A12E-39CB164CE1C5}" type="presOf" srcId="{E01E0330-F0D9-4AB4-AD99-45FBF976516B}" destId="{DCF43F14-6045-4F16-94FD-9BDB6BCAAF3D}" srcOrd="0" destOrd="5" presId="urn:microsoft.com/office/officeart/2005/8/layout/hList2"/>
    <dgm:cxn modelId="{B2C4232E-608A-4220-AF53-812ECE25C7A9}" type="presOf" srcId="{FA85D008-FD12-4A5A-AAF5-850DEE53B775}" destId="{3EB5337F-C1AA-423C-921B-C5ED7886DE3F}" srcOrd="0" destOrd="0" presId="urn:microsoft.com/office/officeart/2005/8/layout/hList2"/>
    <dgm:cxn modelId="{B8E36E3B-585B-4AD1-9734-3F48BA258790}" type="presOf" srcId="{64DCDE4E-357E-4CDF-804C-EBAAF4CAF2F5}" destId="{DCF43F14-6045-4F16-94FD-9BDB6BCAAF3D}" srcOrd="0" destOrd="3" presId="urn:microsoft.com/office/officeart/2005/8/layout/hList2"/>
    <dgm:cxn modelId="{2F82093F-07C6-465A-B61C-FF16ABE89626}" type="presOf" srcId="{ABFCF715-C2C8-4AEF-B6C7-260F01099CF4}" destId="{3A7E204C-ACD7-4AF9-8A7C-D54AE53D4699}" srcOrd="0" destOrd="1" presId="urn:microsoft.com/office/officeart/2005/8/layout/hList2"/>
    <dgm:cxn modelId="{18E27040-F0E6-4BE8-AF39-C06995170FAC}" type="presOf" srcId="{EFBEFACA-C0E4-4D28-AA9D-8B5A46350225}" destId="{DCF43F14-6045-4F16-94FD-9BDB6BCAAF3D}" srcOrd="0" destOrd="2" presId="urn:microsoft.com/office/officeart/2005/8/layout/hList2"/>
    <dgm:cxn modelId="{22AD8666-2A51-4E31-B454-475FF50077A2}" srcId="{8C251FFB-0C74-4567-91B9-F28D0F18C3F5}" destId="{ABFCF715-C2C8-4AEF-B6C7-260F01099CF4}" srcOrd="1" destOrd="0" parTransId="{C9E8E3C0-0681-4A11-8891-7485FBEEC4AF}" sibTransId="{69B8D88E-E035-4F53-80D7-90E12BDAD503}"/>
    <dgm:cxn modelId="{994F1471-22BF-40EB-B682-98787B7D714B}" type="presOf" srcId="{5EFE4D8F-F022-41F2-9436-DE2B6F705297}" destId="{3A7E204C-ACD7-4AF9-8A7C-D54AE53D4699}" srcOrd="0" destOrd="3" presId="urn:microsoft.com/office/officeart/2005/8/layout/hList2"/>
    <dgm:cxn modelId="{B4540457-BD8D-42C7-93BE-E963C312053B}" type="presOf" srcId="{CC77675A-3525-4D87-9D1E-B06C33A21227}" destId="{3EB5337F-C1AA-423C-921B-C5ED7886DE3F}" srcOrd="0" destOrd="1" presId="urn:microsoft.com/office/officeart/2005/8/layout/hList2"/>
    <dgm:cxn modelId="{BB35BE80-1835-4021-982D-D05DF08C2242}" srcId="{8C251FFB-0C74-4567-91B9-F28D0F18C3F5}" destId="{5EFE4D8F-F022-41F2-9436-DE2B6F705297}" srcOrd="3" destOrd="0" parTransId="{775828B1-2FF6-41BC-A14B-78B1FE1B63E8}" sibTransId="{12E3C399-B31F-470A-A21E-FAA6DC608176}"/>
    <dgm:cxn modelId="{FEA9A183-22F1-432B-BF09-728A59841EB3}" type="presOf" srcId="{339F7770-5755-413C-BCB1-6007A88F9F08}" destId="{DCF43F14-6045-4F16-94FD-9BDB6BCAAF3D}" srcOrd="0" destOrd="1" presId="urn:microsoft.com/office/officeart/2005/8/layout/hList2"/>
    <dgm:cxn modelId="{3F2E3485-4D19-4C74-BEE1-41A103777AA3}" srcId="{206659B4-5D47-4FD2-93B1-B837F161AB76}" destId="{EFBEFACA-C0E4-4D28-AA9D-8B5A46350225}" srcOrd="2" destOrd="0" parTransId="{E07729D4-C8E1-46B5-BDC5-64DE884F621E}" sibTransId="{66542651-C21F-4BB8-A6CD-117FCE2FEB91}"/>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B5AAD48A-AF9B-4277-A2DF-18A733FB6EC0}" srcId="{206659B4-5D47-4FD2-93B1-B837F161AB76}" destId="{64DCDE4E-357E-4CDF-804C-EBAAF4CAF2F5}" srcOrd="3" destOrd="0" parTransId="{2883334D-F1DD-4C3F-BC71-B8CCC5872A60}" sibTransId="{4AA5F28D-B48F-4D80-9CA2-975C1CF4BBB8}"/>
    <dgm:cxn modelId="{D155328B-CFDE-4BFE-905C-E00B4315F27E}" srcId="{32E334A3-4F2D-4678-9064-C2C46CE1475A}" destId="{EE5AEFA6-1C28-4536-B9DF-5EAD16D1E711}" srcOrd="3" destOrd="0" parTransId="{0DCA4438-DFD4-40DC-9554-46477CF2C59C}" sibTransId="{064DED4A-BCAF-4FC3-B674-A8B143D9B2A9}"/>
    <dgm:cxn modelId="{DF091692-8B29-4F15-AD62-FB44F5469A40}" type="presOf" srcId="{BC9326F6-85A2-4740-B308-BFCC999D06C2}" destId="{3A7E204C-ACD7-4AF9-8A7C-D54AE53D4699}" srcOrd="0" destOrd="4" presId="urn:microsoft.com/office/officeart/2005/8/layout/hList2"/>
    <dgm:cxn modelId="{4393CA94-AF7F-45DF-95D6-E9AC8EA00FB1}" srcId="{CEA72EAE-10E0-446C-BD85-1C8E3DF6264B}" destId="{206659B4-5D47-4FD2-93B1-B837F161AB76}" srcOrd="1" destOrd="0" parTransId="{7E5CDD4D-ADDE-494F-A15D-5F292C03E1DB}" sibTransId="{B2EB06DE-C8C4-4C12-B311-D50CB4952708}"/>
    <dgm:cxn modelId="{13B0739E-1DC7-407A-B94C-AE844EC05E9A}" type="presOf" srcId="{0104AC8C-ECFA-4383-B23A-479D955B42E6}" destId="{3EB5337F-C1AA-423C-921B-C5ED7886DE3F}" srcOrd="0" destOrd="2" presId="urn:microsoft.com/office/officeart/2005/8/layout/hList2"/>
    <dgm:cxn modelId="{8517C3A2-02CD-409B-8DF1-2A972F5107C7}" type="presOf" srcId="{CEA72EAE-10E0-446C-BD85-1C8E3DF6264B}" destId="{5E5B4441-23C6-469B-A0E8-5AE3B628055B}" srcOrd="0" destOrd="0" presId="urn:microsoft.com/office/officeart/2005/8/layout/hList2"/>
    <dgm:cxn modelId="{B10039B5-286C-4327-9CAF-197613D80063}" type="presOf" srcId="{32E334A3-4F2D-4678-9064-C2C46CE1475A}" destId="{E8EDE472-0F6F-4266-8AE5-0253DC699F02}" srcOrd="0" destOrd="0" presId="urn:microsoft.com/office/officeart/2005/8/layout/hList2"/>
    <dgm:cxn modelId="{76EF30B6-FF79-4DA2-BE0E-8B3638314E34}" type="presOf" srcId="{EE5AEFA6-1C28-4536-B9DF-5EAD16D1E711}" destId="{3EB5337F-C1AA-423C-921B-C5ED7886DE3F}" srcOrd="0" destOrd="3" presId="urn:microsoft.com/office/officeart/2005/8/layout/hList2"/>
    <dgm:cxn modelId="{ECF797C0-8663-4423-99D3-FE64AB9DE797}" srcId="{32E334A3-4F2D-4678-9064-C2C46CE1475A}" destId="{EA97FA23-714E-4EE7-8563-802B7F6811BB}" srcOrd="4" destOrd="0" parTransId="{8979D8D4-3678-49A2-B070-0767EB192E44}" sibTransId="{9C11B3D1-5C70-4DAC-B187-C5219B787301}"/>
    <dgm:cxn modelId="{272CDEC3-ABCE-4BA6-AA00-4C4E1E4983CE}" type="presOf" srcId="{447F9446-580F-4CE9-ABBB-C5D88AF8C297}" destId="{3A7E204C-ACD7-4AF9-8A7C-D54AE53D4699}" srcOrd="0" destOrd="2" presId="urn:microsoft.com/office/officeart/2005/8/layout/hList2"/>
    <dgm:cxn modelId="{3DEE63CA-B833-47D4-8403-5A99EE71C855}" srcId="{8C251FFB-0C74-4567-91B9-F28D0F18C3F5}" destId="{DC9EC270-3A15-4973-B7D1-CD7793C2C058}" srcOrd="7" destOrd="0" parTransId="{B3859882-4829-42E0-A51C-31BAA3B21FD4}" sibTransId="{13DA030A-A727-4320-9142-2F67D5F0D758}"/>
    <dgm:cxn modelId="{8A9C52D1-5B15-4086-A1F0-BDC676A0A3A7}" srcId="{206659B4-5D47-4FD2-93B1-B837F161AB76}" destId="{16451CA4-E43D-46D8-8477-D52CE54C0A88}" srcOrd="4" destOrd="0" parTransId="{4F1AC99A-D06B-44E3-B41E-D60F1936577E}" sibTransId="{31BD3306-8B67-4C00-B46E-4FDA4441ED5A}"/>
    <dgm:cxn modelId="{F49DBBD2-0FC0-4E02-BA07-027BF687237C}" srcId="{8C251FFB-0C74-4567-91B9-F28D0F18C3F5}" destId="{4DA41707-DDDD-4538-846D-AC609BB611ED}" srcOrd="0" destOrd="0" parTransId="{27FC1A8C-A007-4DF9-AB44-44768DC62CE8}" sibTransId="{BF50A168-7C70-4C38-99F3-7115F4125441}"/>
    <dgm:cxn modelId="{A3526AD8-F148-4902-B23A-B780424F0519}" srcId="{8C251FFB-0C74-4567-91B9-F28D0F18C3F5}" destId="{447F9446-580F-4CE9-ABBB-C5D88AF8C297}" srcOrd="2" destOrd="0" parTransId="{A31437B7-396A-43E6-9536-231A95CEE478}" sibTransId="{30D0888C-3121-44A2-95A0-35CE38AE2C78}"/>
    <dgm:cxn modelId="{3E1BBCDB-3855-43E6-B627-6D342F162CAB}" type="presOf" srcId="{DC9EC270-3A15-4973-B7D1-CD7793C2C058}" destId="{3A7E204C-ACD7-4AF9-8A7C-D54AE53D4699}" srcOrd="0" destOrd="7" presId="urn:microsoft.com/office/officeart/2005/8/layout/hList2"/>
    <dgm:cxn modelId="{0312D5DC-2358-412E-AC97-1B96A5CF9042}" type="presOf" srcId="{EA97FA23-714E-4EE7-8563-802B7F6811BB}" destId="{3EB5337F-C1AA-423C-921B-C5ED7886DE3F}" srcOrd="0" destOrd="4" presId="urn:microsoft.com/office/officeart/2005/8/layout/hList2"/>
    <dgm:cxn modelId="{B1DC64DF-F7C0-4651-877D-120A1B332715}" type="presOf" srcId="{12DA57B7-D7DF-43B8-9F8A-817438C7B277}" destId="{DCF43F14-6045-4F16-94FD-9BDB6BCAAF3D}" srcOrd="0" destOrd="0" presId="urn:microsoft.com/office/officeart/2005/8/layout/hList2"/>
    <dgm:cxn modelId="{E082C5DF-C9B3-4757-96D7-C6DCE718835C}" type="presOf" srcId="{B0EAB85B-2ECD-4675-8B2A-E50FE8BFBD54}" destId="{3A7E204C-ACD7-4AF9-8A7C-D54AE53D4699}" srcOrd="0" destOrd="6"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50948EA-6979-4AC9-BEEF-7A51C6AD58A5}" srcId="{32E334A3-4F2D-4678-9064-C2C46CE1475A}" destId="{438123C8-08C7-4B09-9856-21713B19CA34}" srcOrd="5" destOrd="0" parTransId="{2F34EB4B-600B-4032-85FB-32ACF4787E41}" sibTransId="{83C54ABF-4D64-400E-97A8-68F63FA12EDE}"/>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F115DEF-0CA6-40A5-A547-22D510079558}" srcId="{8C251FFB-0C74-4567-91B9-F28D0F18C3F5}" destId="{BC9326F6-85A2-4740-B308-BFCC999D06C2}" srcOrd="4" destOrd="0" parTransId="{2F174E8C-456F-459B-BBAE-A7CFF920F4E9}" sibTransId="{D388FBE4-44A0-4822-BCF7-B683B3AC3842}"/>
    <dgm:cxn modelId="{363215F0-6590-4510-9FCF-96D10B6C99F4}" srcId="{8C251FFB-0C74-4567-91B9-F28D0F18C3F5}" destId="{667DD3B9-E9C3-4C9F-8FBC-19C91375B46F}" srcOrd="5" destOrd="0" parTransId="{3DACCC48-B55F-4705-A367-F92CDB8B114C}" sibTransId="{D61E6F49-CE7D-42E2-9A57-DAFC3B9BFB0A}"/>
    <dgm:cxn modelId="{1A7663FA-739E-4B13-A16E-2B21976E6D70}" srcId="{32E334A3-4F2D-4678-9064-C2C46CE1475A}" destId="{0104AC8C-ECFA-4383-B23A-479D955B42E6}" srcOrd="2" destOrd="0" parTransId="{8FFBB65A-DE18-483C-BB4A-8B54843E3342}" sibTransId="{DF822918-B982-4F14-95EC-CAF6D49698D5}"/>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EA72EAE-10E0-446C-BD85-1C8E3DF6264B}" type="doc">
      <dgm:prSet loTypeId="urn:microsoft.com/office/officeart/2005/8/layout/hList2" loCatId="list" qsTypeId="urn:microsoft.com/office/officeart/2005/8/quickstyle/simple1" qsCatId="simple" csTypeId="urn:microsoft.com/office/officeart/2005/8/colors/accent2_3" csCatId="accent2" phldr="1"/>
      <dgm:spPr/>
      <dgm:t>
        <a:bodyPr/>
        <a:lstStyle/>
        <a:p>
          <a:endParaRPr lang="lv-LV"/>
        </a:p>
      </dgm:t>
    </dgm:pt>
    <dgm:pt modelId="{206659B4-5D47-4FD2-93B1-B837F161AB76}">
      <dgm:prSet phldrT="[Teksts]" custT="1"/>
      <dgm:spPr/>
      <dgm:t>
        <a:bodyPr tIns="288000" anchor="t"/>
        <a:lstStyle/>
        <a:p>
          <a:pPr indent="0" algn="l">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gm:t>
    </dgm:pt>
    <dgm:pt modelId="{7E5CDD4D-ADDE-494F-A15D-5F292C03E1DB}" type="par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B2EB06DE-C8C4-4C12-B311-D50CB4952708}" type="sibTrans" cxnId="{4393CA94-AF7F-45DF-95D6-E9AC8EA00FB1}">
      <dgm:prSet/>
      <dgm:spPr/>
      <dgm:t>
        <a:bodyPr/>
        <a:lstStyle/>
        <a:p>
          <a:endParaRPr lang="lv-LV" sz="1200">
            <a:latin typeface="Verdana" panose="020B0604030504040204" pitchFamily="34" charset="0"/>
            <a:ea typeface="Verdana" panose="020B0604030504040204" pitchFamily="34" charset="0"/>
          </a:endParaRPr>
        </a:p>
      </dgm:t>
    </dgm:pt>
    <dgm:pt modelId="{32E334A3-4F2D-4678-9064-C2C46CE1475A}">
      <dgm:prSet phldrT="[Teksts]" custT="1"/>
      <dgm:spPr/>
      <dgm:t>
        <a:bodyPr tIns="288000" anchor="t"/>
        <a:lstStyle/>
        <a:p>
          <a:pPr indent="0">
            <a:buNone/>
          </a:pPr>
          <a:endParaRPr lang="lv-LV" sz="1200">
            <a:latin typeface="Verdana" panose="020B0604030504040204" pitchFamily="34" charset="0"/>
            <a:ea typeface="Verdana" panose="020B0604030504040204" pitchFamily="34" charset="0"/>
          </a:endParaRPr>
        </a:p>
      </dgm:t>
    </dgm:pt>
    <dgm:pt modelId="{8C86E5B3-1A72-4FB5-BDF6-3B5E52F8416A}" type="par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141E8B9-D1C4-4B9C-A607-822CE99B1D18}" type="sibTrans" cxnId="{A24F0287-CF19-4EDE-A70B-4806D9FCCA0C}">
      <dgm:prSet/>
      <dgm:spPr/>
      <dgm:t>
        <a:bodyPr/>
        <a:lstStyle/>
        <a:p>
          <a:endParaRPr lang="lv-LV" sz="1200">
            <a:latin typeface="Verdana" panose="020B0604030504040204" pitchFamily="34" charset="0"/>
            <a:ea typeface="Verdana" panose="020B0604030504040204" pitchFamily="34" charset="0"/>
          </a:endParaRPr>
        </a:p>
      </dgm:t>
    </dgm:pt>
    <dgm:pt modelId="{8C251FFB-0C74-4567-91B9-F28D0F18C3F5}">
      <dgm:prSet custT="1"/>
      <dgm:spPr/>
      <dgm:t>
        <a:bodyPr lIns="86400" tIns="324000" rIns="86400" bIns="86400"/>
        <a:lstStyle/>
        <a:p>
          <a:pPr indent="0">
            <a:buFontTx/>
            <a:buNone/>
          </a:pPr>
          <a:endParaRPr lang="lv-LV" sz="1200">
            <a:latin typeface="Verdana" panose="020B0604030504040204" pitchFamily="34" charset="0"/>
            <a:ea typeface="Verdana" panose="020B0604030504040204" pitchFamily="34" charset="0"/>
          </a:endParaRPr>
        </a:p>
      </dgm:t>
    </dgm:pt>
    <dgm:pt modelId="{AB37F2A6-5614-4C3F-8579-2D6D4343E0CF}" type="par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EE62D15C-5235-418D-9BE1-010696282444}" type="sibTrans" cxnId="{62AF9B87-DA03-4A5F-897C-9CE1AF7AC3BF}">
      <dgm:prSet/>
      <dgm:spPr/>
      <dgm:t>
        <a:bodyPr/>
        <a:lstStyle/>
        <a:p>
          <a:endParaRPr lang="lv-LV" sz="1200">
            <a:latin typeface="Verdana" panose="020B0604030504040204" pitchFamily="34" charset="0"/>
            <a:ea typeface="Verdana" panose="020B0604030504040204" pitchFamily="34" charset="0"/>
          </a:endParaRPr>
        </a:p>
      </dgm:t>
    </dgm:pt>
    <dgm:pt modelId="{339F7770-5755-413C-BCB1-6007A88F9F08}">
      <dgm:prSet custT="1"/>
      <dgm:spPr/>
      <dgm:t>
        <a:bodyPr lIns="86400" tIns="324000" rIns="86400" bIns="86400"/>
        <a:lstStyle/>
        <a:p>
          <a:pPr marL="144000" lvl="1" indent="-144000" algn="ctr" defTabSz="533400">
            <a:lnSpc>
              <a:spcPct val="90000"/>
            </a:lnSpc>
            <a:spcBef>
              <a:spcPct val="0"/>
            </a:spcBef>
            <a:spcAft>
              <a:spcPct val="15000"/>
            </a:spcAft>
            <a:buFont typeface="Arial" panose="020B0604020202020204" pitchFamily="34" charset="0"/>
            <a:buNone/>
          </a:pPr>
          <a:r>
            <a:rPr lang="lv-LV" sz="1300" b="1" kern="1200"/>
            <a:t>INVENTĀRA IEGĀDES/NOMAS IZMAKSAS</a:t>
          </a:r>
          <a:endParaRPr lang="lv-LV" sz="1300" kern="1200">
            <a:latin typeface="+mn-lt"/>
            <a:ea typeface="Verdana" panose="020B0604030504040204" pitchFamily="34" charset="0"/>
            <a:cs typeface="+mn-cs"/>
          </a:endParaRPr>
        </a:p>
      </dgm:t>
    </dgm:pt>
    <dgm:pt modelId="{4B6C02BB-3C14-4537-9F5E-A53E348F4AC9}" type="par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F7987E35-9928-4843-A436-914718B62AF2}" type="sibTrans" cxnId="{AE53052B-63DE-4ACD-AC87-76B22BD628D0}">
      <dgm:prSet/>
      <dgm:spPr/>
      <dgm:t>
        <a:bodyPr/>
        <a:lstStyle/>
        <a:p>
          <a:endParaRPr lang="lv-LV" sz="1200">
            <a:latin typeface="Verdana" panose="020B0604030504040204" pitchFamily="34" charset="0"/>
            <a:ea typeface="Verdana" panose="020B0604030504040204" pitchFamily="34" charset="0"/>
          </a:endParaRPr>
        </a:p>
      </dgm:t>
    </dgm:pt>
    <dgm:pt modelId="{CC77675A-3525-4D87-9D1E-B06C33A21227}">
      <dgm:prSet custT="1"/>
      <dgm:spPr/>
      <dgm:t>
        <a:bodyPr lIns="86400" tIns="324000" rIns="86400" bIns="86400"/>
        <a:lstStyle/>
        <a:p>
          <a:pPr marL="144000" lvl="1" indent="-144000" algn="ctr" defTabSz="533400">
            <a:lnSpc>
              <a:spcPct val="90000"/>
            </a:lnSpc>
            <a:spcBef>
              <a:spcPct val="0"/>
            </a:spcBef>
            <a:spcAft>
              <a:spcPct val="15000"/>
            </a:spcAft>
            <a:buFont typeface="Arial" panose="020B0604020202020204" pitchFamily="34" charset="0"/>
            <a:buNone/>
          </a:pPr>
          <a:r>
            <a:rPr lang="lv-LV" sz="1300" b="1" kern="1200"/>
            <a:t>SPECIĀLISTU UN EKSPERTU ATLĪDZĪBAS IZMAKSAS</a:t>
          </a:r>
          <a:endParaRPr lang="lv-LV" sz="1300" kern="1200">
            <a:latin typeface="Verdana" panose="020B0604030504040204" pitchFamily="34" charset="0"/>
            <a:ea typeface="Verdana" panose="020B0604030504040204" pitchFamily="34" charset="0"/>
            <a:cs typeface="+mn-cs"/>
          </a:endParaRPr>
        </a:p>
      </dgm:t>
    </dgm:pt>
    <dgm:pt modelId="{1C39AD33-D0C5-44F3-826F-A736EE1F18C6}" type="par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648AD481-4ECD-4B0E-97DB-F4B08B61E08E}" type="sibTrans" cxnId="{7FDCD3E6-FE8B-4452-AA1B-A6AD13F2D903}">
      <dgm:prSet/>
      <dgm:spPr/>
      <dgm:t>
        <a:bodyPr/>
        <a:lstStyle/>
        <a:p>
          <a:endParaRPr lang="lv-LV" sz="1200">
            <a:latin typeface="Verdana" panose="020B0604030504040204" pitchFamily="34" charset="0"/>
            <a:ea typeface="Verdana" panose="020B0604030504040204" pitchFamily="34" charset="0"/>
          </a:endParaRPr>
        </a:p>
      </dgm:t>
    </dgm:pt>
    <dgm:pt modelId="{4DA41707-DDDD-4538-846D-AC609BB611ED}">
      <dgm:prSet custT="1"/>
      <dgm:spPr/>
      <dgm:t>
        <a:bodyPr lIns="86400" tIns="324000" rIns="86400" bIns="86400"/>
        <a:lstStyle/>
        <a:p>
          <a:pPr marL="144000" indent="-144000" algn="ctr">
            <a:buFont typeface="Arial" panose="020B0604020202020204" pitchFamily="34" charset="0"/>
            <a:buNone/>
          </a:pPr>
          <a:r>
            <a:rPr lang="lv-LV" sz="1300" b="1">
              <a:latin typeface="Verdana" panose="020B0604030504040204" pitchFamily="34" charset="0"/>
              <a:ea typeface="Verdana" panose="020B0604030504040204" pitchFamily="34" charset="0"/>
            </a:rPr>
            <a:t>NVO DARBĪBAS NODROŠINĀŠANAS IZMAKSAS</a:t>
          </a:r>
        </a:p>
      </dgm:t>
    </dgm:pt>
    <dgm:pt modelId="{27FC1A8C-A007-4DF9-AB44-44768DC62CE8}" type="parTrans" cxnId="{F49DBBD2-0FC0-4E02-BA07-027BF687237C}">
      <dgm:prSet/>
      <dgm:spPr/>
      <dgm:t>
        <a:bodyPr/>
        <a:lstStyle/>
        <a:p>
          <a:endParaRPr lang="lv-LV"/>
        </a:p>
      </dgm:t>
    </dgm:pt>
    <dgm:pt modelId="{BF50A168-7C70-4C38-99F3-7115F4125441}" type="sibTrans" cxnId="{F49DBBD2-0FC0-4E02-BA07-027BF687237C}">
      <dgm:prSet/>
      <dgm:spPr/>
      <dgm:t>
        <a:bodyPr/>
        <a:lstStyle/>
        <a:p>
          <a:endParaRPr lang="lv-LV"/>
        </a:p>
      </dgm:t>
    </dgm:pt>
    <dgm:pt modelId="{12DA57B7-D7DF-43B8-9F8A-817438C7B277}">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a:latin typeface="+mn-lt"/>
            <a:ea typeface="Verdana" panose="020B0604030504040204" pitchFamily="34" charset="0"/>
            <a:cs typeface="+mn-cs"/>
          </a:endParaRPr>
        </a:p>
      </dgm:t>
    </dgm:pt>
    <dgm:pt modelId="{270A1E19-4866-4B1F-911D-4CD5F58C9908}" type="parTrans" cxnId="{2FE426ED-25F4-4EF4-9BE2-BF0DFD3A126C}">
      <dgm:prSet/>
      <dgm:spPr/>
      <dgm:t>
        <a:bodyPr/>
        <a:lstStyle/>
        <a:p>
          <a:endParaRPr lang="lv-LV"/>
        </a:p>
      </dgm:t>
    </dgm:pt>
    <dgm:pt modelId="{CDC5F321-961C-44E9-8B17-C348E39D587E}" type="sibTrans" cxnId="{2FE426ED-25F4-4EF4-9BE2-BF0DFD3A126C}">
      <dgm:prSet/>
      <dgm:spPr/>
      <dgm:t>
        <a:bodyPr/>
        <a:lstStyle/>
        <a:p>
          <a:endParaRPr lang="lv-LV"/>
        </a:p>
      </dgm:t>
    </dgm:pt>
    <dgm:pt modelId="{FA85D008-FD12-4A5A-AAF5-850DEE53B775}">
      <dgm:prSet custT="1"/>
      <dgm:spPr/>
      <dgm:t>
        <a:bodyPr lIns="86400" tIns="324000" rIns="86400" bIns="86400"/>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a:latin typeface="Verdana" panose="020B0604030504040204" pitchFamily="34" charset="0"/>
            <a:ea typeface="Verdana" panose="020B0604030504040204" pitchFamily="34" charset="0"/>
            <a:cs typeface="+mn-cs"/>
          </a:endParaRPr>
        </a:p>
      </dgm:t>
    </dgm:pt>
    <dgm:pt modelId="{9B488D5A-C601-4F83-A24E-74BAE378F567}" type="parTrans" cxnId="{437719FE-6148-4771-9EA2-83932F2786BC}">
      <dgm:prSet/>
      <dgm:spPr/>
      <dgm:t>
        <a:bodyPr/>
        <a:lstStyle/>
        <a:p>
          <a:endParaRPr lang="lv-LV"/>
        </a:p>
      </dgm:t>
    </dgm:pt>
    <dgm:pt modelId="{23670CB1-F9F2-42AA-B105-7485CDA54A99}" type="sibTrans" cxnId="{437719FE-6148-4771-9EA2-83932F2786BC}">
      <dgm:prSet/>
      <dgm:spPr/>
      <dgm:t>
        <a:bodyPr/>
        <a:lstStyle/>
        <a:p>
          <a:endParaRPr lang="lv-LV"/>
        </a:p>
      </dgm:t>
    </dgm:pt>
    <dgm:pt modelId="{27519716-D3E4-4B3B-9ABE-ADD35559EBA4}">
      <dgm:prSet/>
      <dgm:spPr/>
      <dgm:t>
        <a:bodyPr/>
        <a:lstStyle/>
        <a:p>
          <a:endParaRPr lang="lv-LV"/>
        </a:p>
      </dgm:t>
    </dgm:pt>
    <dgm:pt modelId="{5F4D7E14-0E9F-4430-BB98-EE3890D54B3B}" type="parTrans" cxnId="{168AF398-6DFD-4F16-B0BF-EA80C35C6F14}">
      <dgm:prSet/>
      <dgm:spPr/>
      <dgm:t>
        <a:bodyPr/>
        <a:lstStyle/>
        <a:p>
          <a:endParaRPr lang="lv-LV"/>
        </a:p>
      </dgm:t>
    </dgm:pt>
    <dgm:pt modelId="{5C6EACF4-A221-48E5-A968-8A116037723B}" type="sibTrans" cxnId="{168AF398-6DFD-4F16-B0BF-EA80C35C6F14}">
      <dgm:prSet/>
      <dgm:spPr/>
      <dgm:t>
        <a:bodyPr/>
        <a:lstStyle/>
        <a:p>
          <a:endParaRPr lang="lv-LV"/>
        </a:p>
      </dgm:t>
    </dgm:pt>
    <dgm:pt modelId="{C74A4D5C-B263-49F0-A9A4-42E7454D4AF2}">
      <dgm:prSet custT="1"/>
      <dgm:spPr/>
      <dgm:t>
        <a:bodyPr/>
        <a:lstStyle/>
        <a:p>
          <a:pPr marL="144000" indent="-144000" algn="l">
            <a:buFont typeface="Arial" panose="020B0604020202020204" pitchFamily="34" charset="0"/>
            <a:buChar char="•"/>
          </a:pPr>
          <a:r>
            <a:rPr lang="lv-LV" sz="1300">
              <a:latin typeface="Verdana" panose="020B0604030504040204" pitchFamily="34" charset="0"/>
              <a:ea typeface="Verdana" panose="020B0604030504040204" pitchFamily="34" charset="0"/>
            </a:rPr>
            <a:t>Personāla atlīdzība, nodokļi;</a:t>
          </a:r>
        </a:p>
      </dgm:t>
    </dgm:pt>
    <dgm:pt modelId="{7894D08A-C0B1-4CBF-B368-4E4ADD9E0549}" type="parTrans" cxnId="{ED8E8A23-4AEC-4FCA-9349-FADE56207054}">
      <dgm:prSet/>
      <dgm:spPr/>
      <dgm:t>
        <a:bodyPr/>
        <a:lstStyle/>
        <a:p>
          <a:endParaRPr lang="lv-LV"/>
        </a:p>
      </dgm:t>
    </dgm:pt>
    <dgm:pt modelId="{792B7DBB-C7FE-4C52-9A4E-7A05FC2E57F8}" type="sibTrans" cxnId="{ED8E8A23-4AEC-4FCA-9349-FADE56207054}">
      <dgm:prSet/>
      <dgm:spPr/>
      <dgm:t>
        <a:bodyPr/>
        <a:lstStyle/>
        <a:p>
          <a:endParaRPr lang="lv-LV"/>
        </a:p>
      </dgm:t>
    </dgm:pt>
    <dgm:pt modelId="{A01A0ABB-E239-44A7-B8ED-B502E4C95FFA}">
      <dgm:prSet custT="1"/>
      <dgm:spPr/>
      <dgm:t>
        <a:bodyPr/>
        <a:lstStyle/>
        <a:p>
          <a:pPr marL="144000" indent="-144000" algn="l">
            <a:buFont typeface="Arial" panose="020B0604020202020204" pitchFamily="34" charset="0"/>
            <a:buChar char="•"/>
          </a:pPr>
          <a:r>
            <a:rPr lang="lv-LV" sz="1300">
              <a:latin typeface="Verdana" panose="020B0604030504040204" pitchFamily="34" charset="0"/>
              <a:ea typeface="Verdana" panose="020B0604030504040204" pitchFamily="34" charset="0"/>
            </a:rPr>
            <a:t>Telpu noma, sakaru izdevumi, komunālie maksājumi u.tml.</a:t>
          </a:r>
        </a:p>
      </dgm:t>
    </dgm:pt>
    <dgm:pt modelId="{CAF0D17C-1DD5-48B2-A7B2-077546308B6B}" type="parTrans" cxnId="{632FC80C-803E-45BB-BFAA-476B224BB0EE}">
      <dgm:prSet/>
      <dgm:spPr/>
      <dgm:t>
        <a:bodyPr/>
        <a:lstStyle/>
        <a:p>
          <a:endParaRPr lang="lv-LV"/>
        </a:p>
      </dgm:t>
    </dgm:pt>
    <dgm:pt modelId="{2C1F4677-0C15-407E-A354-8F1892EF6C70}" type="sibTrans" cxnId="{632FC80C-803E-45BB-BFAA-476B224BB0EE}">
      <dgm:prSet/>
      <dgm:spPr/>
      <dgm:t>
        <a:bodyPr/>
        <a:lstStyle/>
        <a:p>
          <a:endParaRPr lang="lv-LV"/>
        </a:p>
      </dgm:t>
    </dgm:pt>
    <dgm:pt modelId="{1A9F5C39-F8A9-4910-9872-ECEFEF0B89C3}">
      <dgm:prSet custT="1"/>
      <dgm:spPr/>
      <dgm:t>
        <a:bodyPr/>
        <a:lstStyle/>
        <a:p>
          <a:pPr marL="144000" indent="-144000" algn="l">
            <a:buFont typeface="Arial" panose="020B0604020202020204" pitchFamily="34" charset="0"/>
            <a:buChar char="•"/>
          </a:pPr>
          <a:r>
            <a:rPr lang="lv-LV" sz="1300">
              <a:latin typeface="Verdana" panose="020B0604030504040204" pitchFamily="34" charset="0"/>
              <a:ea typeface="Verdana" panose="020B0604030504040204" pitchFamily="34" charset="0"/>
            </a:rPr>
            <a:t>Projekta vajadzībām lietojamās biroja un saimniecības preces</a:t>
          </a:r>
        </a:p>
      </dgm:t>
    </dgm:pt>
    <dgm:pt modelId="{D41BA6C6-86A5-4184-9AC4-927E1A149CE9}" type="parTrans" cxnId="{1B29E131-2BC5-4216-8869-298865A6D6E0}">
      <dgm:prSet/>
      <dgm:spPr/>
      <dgm:t>
        <a:bodyPr/>
        <a:lstStyle/>
        <a:p>
          <a:endParaRPr lang="lv-LV"/>
        </a:p>
      </dgm:t>
    </dgm:pt>
    <dgm:pt modelId="{86C432B1-8A02-4B8C-9DB4-2BADDBDF5691}" type="sibTrans" cxnId="{1B29E131-2BC5-4216-8869-298865A6D6E0}">
      <dgm:prSet/>
      <dgm:spPr/>
      <dgm:t>
        <a:bodyPr/>
        <a:lstStyle/>
        <a:p>
          <a:endParaRPr lang="lv-LV"/>
        </a:p>
      </dgm:t>
    </dgm:pt>
    <dgm:pt modelId="{C60936EC-BE8A-420F-95A1-F4DC94FE4D27}">
      <dgm:prSet custT="1"/>
      <dgm:spPr/>
      <dgm:t>
        <a:bodyPr/>
        <a:lstStyle/>
        <a:p>
          <a:pPr marL="144000" indent="-144000" algn="l">
            <a:buFont typeface="Arial" panose="020B0604020202020204" pitchFamily="34" charset="0"/>
            <a:buChar char="•"/>
          </a:pPr>
          <a:endParaRPr lang="lv-LV" sz="1600">
            <a:latin typeface="Verdana" panose="020B0604030504040204" pitchFamily="34" charset="0"/>
            <a:ea typeface="Verdana" panose="020B0604030504040204" pitchFamily="34" charset="0"/>
          </a:endParaRPr>
        </a:p>
      </dgm:t>
    </dgm:pt>
    <dgm:pt modelId="{E11865BF-C2B6-41EB-9C4C-2DA9A91151D1}" type="parTrans" cxnId="{EE2E9550-EE23-48CA-BDE4-1B128269BC23}">
      <dgm:prSet/>
      <dgm:spPr/>
      <dgm:t>
        <a:bodyPr/>
        <a:lstStyle/>
        <a:p>
          <a:endParaRPr lang="lv-LV"/>
        </a:p>
      </dgm:t>
    </dgm:pt>
    <dgm:pt modelId="{EA77E5B0-72B0-4090-B0BD-20DD7DFD6629}" type="sibTrans" cxnId="{EE2E9550-EE23-48CA-BDE4-1B128269BC23}">
      <dgm:prSet/>
      <dgm:spPr/>
      <dgm:t>
        <a:bodyPr/>
        <a:lstStyle/>
        <a:p>
          <a:endParaRPr lang="lv-LV"/>
        </a:p>
      </dgm:t>
    </dgm:pt>
    <dgm:pt modelId="{A7D4CEDA-C297-443E-B64B-63F8878C97CD}">
      <dgm:prSet custT="1"/>
      <dgm:spPr/>
      <dgm:t>
        <a:bodyPr/>
        <a:lstStyle/>
        <a:p>
          <a:pPr marL="144000" indent="-144000" algn="ctr">
            <a:buFont typeface="Arial" panose="020B0604020202020204" pitchFamily="34" charset="0"/>
            <a:buNone/>
          </a:pPr>
          <a:endParaRPr lang="lv-LV" sz="1200" b="1">
            <a:latin typeface="Verdana" panose="020B0604030504040204" pitchFamily="34" charset="0"/>
            <a:ea typeface="Verdana" panose="020B0604030504040204" pitchFamily="34" charset="0"/>
          </a:endParaRPr>
        </a:p>
      </dgm:t>
    </dgm:pt>
    <dgm:pt modelId="{A72D846C-BC15-47A7-BE15-6ADD7D7BEA2F}" type="parTrans" cxnId="{FE0D7AA1-1CFD-4925-A21A-21FD39787C70}">
      <dgm:prSet/>
      <dgm:spPr/>
      <dgm:t>
        <a:bodyPr/>
        <a:lstStyle/>
        <a:p>
          <a:endParaRPr lang="lv-LV"/>
        </a:p>
      </dgm:t>
    </dgm:pt>
    <dgm:pt modelId="{126CCBC9-544B-4C79-8769-2351FE8C8AC8}" type="sibTrans" cxnId="{FE0D7AA1-1CFD-4925-A21A-21FD39787C70}">
      <dgm:prSet/>
      <dgm:spPr/>
      <dgm:t>
        <a:bodyPr/>
        <a:lstStyle/>
        <a:p>
          <a:endParaRPr lang="lv-LV"/>
        </a:p>
      </dgm:t>
    </dgm:pt>
    <dgm:pt modelId="{81821C5E-303B-4A8B-9BAB-BE8355737833}">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endParaRPr lang="lv-LV" sz="1200">
            <a:latin typeface="Verdana" panose="020B0604030504040204" pitchFamily="34" charset="0"/>
            <a:ea typeface="Verdana" panose="020B0604030504040204" pitchFamily="34" charset="0"/>
            <a:cs typeface="+mn-cs"/>
          </a:endParaRPr>
        </a:p>
      </dgm:t>
    </dgm:pt>
    <dgm:pt modelId="{5DB7DB68-0B24-4B91-AC27-4F4DF210E64A}" type="parTrans" cxnId="{83B35525-148F-4AB0-87B2-9343B5AE75C8}">
      <dgm:prSet/>
      <dgm:spPr/>
      <dgm:t>
        <a:bodyPr/>
        <a:lstStyle/>
        <a:p>
          <a:endParaRPr lang="lv-LV"/>
        </a:p>
      </dgm:t>
    </dgm:pt>
    <dgm:pt modelId="{9E3C8D85-B880-4360-8399-1542CCDBC85B}" type="sibTrans" cxnId="{83B35525-148F-4AB0-87B2-9343B5AE75C8}">
      <dgm:prSet/>
      <dgm:spPr/>
      <dgm:t>
        <a:bodyPr/>
        <a:lstStyle/>
        <a:p>
          <a:endParaRPr lang="lv-LV"/>
        </a:p>
      </dgm:t>
    </dgm:pt>
    <dgm:pt modelId="{FEC4BDF4-FDFC-470C-ABCC-B2E53E131D64}">
      <dgm:prSet custT="1"/>
      <dgm:spPr/>
      <dgm:t>
        <a:bodyPr lIns="86400" tIns="324000" rIns="86400" bIns="86400"/>
        <a:lstStyle/>
        <a:p>
          <a:pPr marL="144000" indent="-144000" algn="ctr">
            <a:buFont typeface="Arial" panose="020B0604020202020204" pitchFamily="34" charset="0"/>
            <a:buNone/>
          </a:pPr>
          <a:endParaRPr lang="lv-LV" sz="1100" b="1">
            <a:latin typeface="Verdana" panose="020B0604030504040204" pitchFamily="34" charset="0"/>
            <a:ea typeface="Verdana" panose="020B0604030504040204" pitchFamily="34" charset="0"/>
          </a:endParaRPr>
        </a:p>
      </dgm:t>
    </dgm:pt>
    <dgm:pt modelId="{E66693CC-82BB-475F-9DCB-DD44BF62728F}" type="parTrans" cxnId="{54FC11AA-75DD-4308-A4F7-1369A022481B}">
      <dgm:prSet/>
      <dgm:spPr/>
      <dgm:t>
        <a:bodyPr/>
        <a:lstStyle/>
        <a:p>
          <a:endParaRPr lang="lv-LV"/>
        </a:p>
      </dgm:t>
    </dgm:pt>
    <dgm:pt modelId="{E837DDD1-A368-40F6-847C-24069D8880A2}" type="sibTrans" cxnId="{54FC11AA-75DD-4308-A4F7-1369A022481B}">
      <dgm:prSet/>
      <dgm:spPr/>
      <dgm:t>
        <a:bodyPr/>
        <a:lstStyle/>
        <a:p>
          <a:endParaRPr lang="lv-LV"/>
        </a:p>
      </dgm:t>
    </dgm:pt>
    <dgm:pt modelId="{944907B6-65F3-47D6-9538-8B153EDC9672}">
      <dgm:prSet custT="1"/>
      <dgm:spPr/>
      <dgm:t>
        <a:bodyPr/>
        <a:lstStyle/>
        <a:p>
          <a:pPr algn="l"/>
          <a:endParaRPr lang="lv-LV" sz="800"/>
        </a:p>
      </dgm:t>
    </dgm:pt>
    <dgm:pt modelId="{6ECC80F4-658F-48AB-AE32-9B02CF6089ED}" type="parTrans" cxnId="{17652558-D337-43E4-95C4-526B0855ECF5}">
      <dgm:prSet/>
      <dgm:spPr/>
      <dgm:t>
        <a:bodyPr/>
        <a:lstStyle/>
        <a:p>
          <a:endParaRPr lang="lv-LV"/>
        </a:p>
      </dgm:t>
    </dgm:pt>
    <dgm:pt modelId="{26298676-6B2C-42CF-A232-AA9E1CBEB04C}" type="sibTrans" cxnId="{17652558-D337-43E4-95C4-526B0855ECF5}">
      <dgm:prSet/>
      <dgm:spPr/>
      <dgm:t>
        <a:bodyPr/>
        <a:lstStyle/>
        <a:p>
          <a:endParaRPr lang="lv-LV"/>
        </a:p>
      </dgm:t>
    </dgm:pt>
    <dgm:pt modelId="{60589153-E7E2-4062-B0E7-ECB592434EE6}">
      <dgm:prSet custT="1"/>
      <dgm:spPr/>
      <dgm:t>
        <a:bodyPr/>
        <a:lstStyle/>
        <a:p>
          <a:pPr algn="ctr">
            <a:buNone/>
          </a:pPr>
          <a:r>
            <a:rPr lang="lv-LV" sz="1300" b="1"/>
            <a:t>AR BRĪVPRĀTĪGO DARBU SAISTĪTĀS IZMAKSAS</a:t>
          </a:r>
        </a:p>
      </dgm:t>
    </dgm:pt>
    <dgm:pt modelId="{A5997F5B-C68D-4067-A642-CC66226B8E9A}" type="parTrans" cxnId="{1D2E79E9-C12B-4D07-B1D7-377F3E646297}">
      <dgm:prSet/>
      <dgm:spPr/>
      <dgm:t>
        <a:bodyPr/>
        <a:lstStyle/>
        <a:p>
          <a:endParaRPr lang="lv-LV"/>
        </a:p>
      </dgm:t>
    </dgm:pt>
    <dgm:pt modelId="{7311DFB3-C3F1-4F4F-A7C5-81A92A99385B}" type="sibTrans" cxnId="{1D2E79E9-C12B-4D07-B1D7-377F3E646297}">
      <dgm:prSet/>
      <dgm:spPr/>
      <dgm:t>
        <a:bodyPr/>
        <a:lstStyle/>
        <a:p>
          <a:endParaRPr lang="lv-LV"/>
        </a:p>
      </dgm:t>
    </dgm:pt>
    <dgm:pt modelId="{64504C95-0CCC-4D3E-960B-1115BD94C8E9}">
      <dgm:prSet custT="1"/>
      <dgm:spPr/>
      <dgm:t>
        <a:bodyPr/>
        <a:lstStyle/>
        <a:p>
          <a:pPr algn="l"/>
          <a:endParaRPr lang="lv-LV" sz="800"/>
        </a:p>
      </dgm:t>
    </dgm:pt>
    <dgm:pt modelId="{6B438876-F933-4384-9CA2-D8046678108F}" type="parTrans" cxnId="{C2ECAC8E-26BF-4613-982C-B4588DFDE32B}">
      <dgm:prSet/>
      <dgm:spPr/>
      <dgm:t>
        <a:bodyPr/>
        <a:lstStyle/>
        <a:p>
          <a:endParaRPr lang="lv-LV"/>
        </a:p>
      </dgm:t>
    </dgm:pt>
    <dgm:pt modelId="{CE09C27E-F2EF-44CD-B9EB-F0663D1306F4}" type="sibTrans" cxnId="{C2ECAC8E-26BF-4613-982C-B4588DFDE32B}">
      <dgm:prSet/>
      <dgm:spPr/>
      <dgm:t>
        <a:bodyPr/>
        <a:lstStyle/>
        <a:p>
          <a:endParaRPr lang="lv-LV"/>
        </a:p>
      </dgm:t>
    </dgm:pt>
    <dgm:pt modelId="{94EBA6D0-9CD5-45DC-8648-1ACDC115ED0A}">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300">
              <a:latin typeface="Verdana" panose="020B0604030504040204" pitchFamily="34" charset="0"/>
              <a:ea typeface="Verdana" panose="020B0604030504040204" pitchFamily="34" charset="0"/>
              <a:cs typeface="+mn-cs"/>
            </a:rPr>
            <a:t>Nepieciešamas atbalstāmo darbību īstenošanai </a:t>
          </a:r>
        </a:p>
      </dgm:t>
    </dgm:pt>
    <dgm:pt modelId="{6FF06D0F-7C5E-4875-BB22-68F2D8DDEC4F}" type="parTrans" cxnId="{AEA32DD3-2FC2-4237-97D3-773CE1BA7B3B}">
      <dgm:prSet/>
      <dgm:spPr/>
      <dgm:t>
        <a:bodyPr/>
        <a:lstStyle/>
        <a:p>
          <a:endParaRPr lang="lv-LV"/>
        </a:p>
      </dgm:t>
    </dgm:pt>
    <dgm:pt modelId="{B8B9DB09-81BD-42E8-AA4D-A03A054476CC}" type="sibTrans" cxnId="{AEA32DD3-2FC2-4237-97D3-773CE1BA7B3B}">
      <dgm:prSet/>
      <dgm:spPr/>
      <dgm:t>
        <a:bodyPr/>
        <a:lstStyle/>
        <a:p>
          <a:endParaRPr lang="lv-LV"/>
        </a:p>
      </dgm:t>
    </dgm:pt>
    <dgm:pt modelId="{FD22CB27-7EDC-4177-85F2-6343F515DFD0}">
      <dgm:prSet custT="1"/>
      <dgm:spPr/>
      <dgm:t>
        <a:bodyPr/>
        <a:lstStyle/>
        <a:p>
          <a:pPr marL="144000" lvl="1" indent="-144000" algn="l" defTabSz="533400">
            <a:lnSpc>
              <a:spcPct val="90000"/>
            </a:lnSpc>
            <a:spcBef>
              <a:spcPct val="0"/>
            </a:spcBef>
            <a:spcAft>
              <a:spcPct val="15000"/>
            </a:spcAft>
            <a:buFont typeface="Arial" panose="020B0604020202020204" pitchFamily="34" charset="0"/>
            <a:buChar char="•"/>
          </a:pPr>
          <a:r>
            <a:rPr lang="lv-LV" sz="1300">
              <a:latin typeface="Verdana" panose="020B0604030504040204" pitchFamily="34" charset="0"/>
              <a:ea typeface="Verdana" panose="020B0604030504040204" pitchFamily="34" charset="0"/>
              <a:cs typeface="+mn-cs"/>
            </a:rPr>
            <a:t>Iekļaujot nodokļu izmaksas</a:t>
          </a:r>
        </a:p>
      </dgm:t>
    </dgm:pt>
    <dgm:pt modelId="{11BE4391-B023-433A-87F0-18E6AEB9CAD0}" type="parTrans" cxnId="{A1142732-48D3-4E9B-A838-644E1E9B6E4D}">
      <dgm:prSet/>
      <dgm:spPr/>
      <dgm:t>
        <a:bodyPr/>
        <a:lstStyle/>
        <a:p>
          <a:endParaRPr lang="lv-LV"/>
        </a:p>
      </dgm:t>
    </dgm:pt>
    <dgm:pt modelId="{D4D490D9-970B-45FD-B6D3-2613C24ECFE0}" type="sibTrans" cxnId="{A1142732-48D3-4E9B-A838-644E1E9B6E4D}">
      <dgm:prSet/>
      <dgm:spPr/>
      <dgm:t>
        <a:bodyPr/>
        <a:lstStyle/>
        <a:p>
          <a:endParaRPr lang="lv-LV"/>
        </a:p>
      </dgm:t>
    </dgm:pt>
    <dgm:pt modelId="{7A20A487-178B-452D-8DE0-FD7480FA5555}">
      <dgm:prSet custT="1"/>
      <dgm:spPr/>
      <dgm:t>
        <a:bodyPr/>
        <a:lstStyle/>
        <a:p>
          <a:pPr marL="144000" lvl="1" indent="-144000" algn="ctr" defTabSz="533400">
            <a:lnSpc>
              <a:spcPct val="90000"/>
            </a:lnSpc>
            <a:spcBef>
              <a:spcPct val="0"/>
            </a:spcBef>
            <a:spcAft>
              <a:spcPct val="15000"/>
            </a:spcAft>
            <a:buFont typeface="Arial" panose="020B0604020202020204" pitchFamily="34" charset="0"/>
            <a:buNone/>
          </a:pPr>
          <a:endParaRPr lang="lv-LV" sz="1200">
            <a:latin typeface="Verdana" panose="020B0604030504040204" pitchFamily="34" charset="0"/>
            <a:ea typeface="Verdana" panose="020B0604030504040204" pitchFamily="34" charset="0"/>
            <a:cs typeface="+mn-cs"/>
          </a:endParaRPr>
        </a:p>
      </dgm:t>
    </dgm:pt>
    <dgm:pt modelId="{3F786997-6D86-47C5-8B6A-D28C9F74A5D5}" type="parTrans" cxnId="{35A03E85-F392-41A5-851C-7E7E99EC6923}">
      <dgm:prSet/>
      <dgm:spPr/>
      <dgm:t>
        <a:bodyPr/>
        <a:lstStyle/>
        <a:p>
          <a:endParaRPr lang="lv-LV"/>
        </a:p>
      </dgm:t>
    </dgm:pt>
    <dgm:pt modelId="{36C8ADE8-9FAF-45F5-8144-EFA2BC90A6D5}" type="sibTrans" cxnId="{35A03E85-F392-41A5-851C-7E7E99EC6923}">
      <dgm:prSet/>
      <dgm:spPr/>
      <dgm:t>
        <a:bodyPr/>
        <a:lstStyle/>
        <a:p>
          <a:endParaRPr lang="lv-LV"/>
        </a:p>
      </dgm:t>
    </dgm:pt>
    <dgm:pt modelId="{886DB293-3FF9-4511-9B82-D24FABBA2180}">
      <dgm:prSet custT="1"/>
      <dgm:spPr/>
      <dgm:t>
        <a:bodyPr/>
        <a:lstStyle/>
        <a:p>
          <a:pPr algn="l">
            <a:buFont typeface="Arial" panose="020B0604020202020204" pitchFamily="34" charset="0"/>
            <a:buChar char="•"/>
          </a:pPr>
          <a:r>
            <a:rPr lang="lv-LV" sz="1300"/>
            <a:t>Tai skaitā ēdināšana un transports</a:t>
          </a:r>
        </a:p>
      </dgm:t>
    </dgm:pt>
    <dgm:pt modelId="{D483CA55-B3B4-481E-A774-D766B3A2BB5D}" type="parTrans" cxnId="{9444F43B-60DA-4957-8C26-15D69199566F}">
      <dgm:prSet/>
      <dgm:spPr/>
      <dgm:t>
        <a:bodyPr/>
        <a:lstStyle/>
        <a:p>
          <a:endParaRPr lang="lv-LV"/>
        </a:p>
      </dgm:t>
    </dgm:pt>
    <dgm:pt modelId="{CB620224-A665-435E-95BC-8DD7CE248A22}" type="sibTrans" cxnId="{9444F43B-60DA-4957-8C26-15D69199566F}">
      <dgm:prSet/>
      <dgm:spPr/>
      <dgm:t>
        <a:bodyPr/>
        <a:lstStyle/>
        <a:p>
          <a:endParaRPr lang="lv-LV"/>
        </a:p>
      </dgm:t>
    </dgm:pt>
    <dgm:pt modelId="{95BB6462-28EE-4C1D-9457-46B9EDFECF13}">
      <dgm:prSet custT="1"/>
      <dgm:spPr/>
      <dgm:t>
        <a:bodyPr/>
        <a:lstStyle/>
        <a:p>
          <a:pPr algn="ctr">
            <a:buNone/>
          </a:pPr>
          <a:endParaRPr lang="lv-LV" sz="1200"/>
        </a:p>
      </dgm:t>
    </dgm:pt>
    <dgm:pt modelId="{CEF7C5A2-4EB4-45C5-BD67-D6D85E38B5F4}" type="parTrans" cxnId="{1ADB12EF-2476-4928-8E06-4AEA2A71B23A}">
      <dgm:prSet/>
      <dgm:spPr/>
      <dgm:t>
        <a:bodyPr/>
        <a:lstStyle/>
        <a:p>
          <a:endParaRPr lang="lv-LV"/>
        </a:p>
      </dgm:t>
    </dgm:pt>
    <dgm:pt modelId="{47A16E44-6C12-4F7C-99ED-EE5ED2E5036F}" type="sibTrans" cxnId="{1ADB12EF-2476-4928-8E06-4AEA2A71B23A}">
      <dgm:prSet/>
      <dgm:spPr/>
      <dgm:t>
        <a:bodyPr/>
        <a:lstStyle/>
        <a:p>
          <a:endParaRPr lang="lv-LV"/>
        </a:p>
      </dgm:t>
    </dgm:pt>
    <dgm:pt modelId="{5E5B4441-23C6-469B-A0E8-5AE3B628055B}" type="pres">
      <dgm:prSet presAssocID="{CEA72EAE-10E0-446C-BD85-1C8E3DF6264B}" presName="linearFlow" presStyleCnt="0">
        <dgm:presLayoutVars>
          <dgm:dir/>
          <dgm:animLvl val="lvl"/>
          <dgm:resizeHandles/>
        </dgm:presLayoutVars>
      </dgm:prSet>
      <dgm:spPr/>
    </dgm:pt>
    <dgm:pt modelId="{DF7B7684-EBC7-42FD-9A60-738EF8D1C7E7}" type="pres">
      <dgm:prSet presAssocID="{8C251FFB-0C74-4567-91B9-F28D0F18C3F5}" presName="compositeNode" presStyleCnt="0">
        <dgm:presLayoutVars>
          <dgm:bulletEnabled val="1"/>
        </dgm:presLayoutVars>
      </dgm:prSet>
      <dgm:spPr/>
    </dgm:pt>
    <dgm:pt modelId="{3AE53908-76D9-4B36-B3FC-3F1E5B9B786B}" type="pres">
      <dgm:prSet presAssocID="{8C251FFB-0C74-4567-91B9-F28D0F18C3F5}" presName="image" presStyleLbl="fgImgPlace1" presStyleIdx="0" presStyleCnt="4" custLinFactNeighborX="4017" custLinFactNeighborY="-13807"/>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3A7E204C-ACD7-4AF9-8A7C-D54AE53D4699}" type="pres">
      <dgm:prSet presAssocID="{8C251FFB-0C74-4567-91B9-F28D0F18C3F5}" presName="childNode" presStyleLbl="node1" presStyleIdx="0" presStyleCnt="4" custScaleX="152569" custScaleY="111118">
        <dgm:presLayoutVars>
          <dgm:bulletEnabled val="1"/>
        </dgm:presLayoutVars>
      </dgm:prSet>
      <dgm:spPr/>
    </dgm:pt>
    <dgm:pt modelId="{D69F0F0C-388F-4373-B424-A5207B4713B9}" type="pres">
      <dgm:prSet presAssocID="{8C251FFB-0C74-4567-91B9-F28D0F18C3F5}" presName="parentNode" presStyleLbl="revTx" presStyleIdx="0" presStyleCnt="4">
        <dgm:presLayoutVars>
          <dgm:chMax val="0"/>
          <dgm:bulletEnabled val="1"/>
        </dgm:presLayoutVars>
      </dgm:prSet>
      <dgm:spPr/>
    </dgm:pt>
    <dgm:pt modelId="{A5AEEF4A-4584-4C36-BF99-3ACF0610D450}" type="pres">
      <dgm:prSet presAssocID="{EE62D15C-5235-418D-9BE1-010696282444}" presName="sibTrans" presStyleCnt="0"/>
      <dgm:spPr/>
    </dgm:pt>
    <dgm:pt modelId="{43FF6FA6-6AC4-4DBB-9007-5E236764FABA}" type="pres">
      <dgm:prSet presAssocID="{206659B4-5D47-4FD2-93B1-B837F161AB76}" presName="compositeNode" presStyleCnt="0">
        <dgm:presLayoutVars>
          <dgm:bulletEnabled val="1"/>
        </dgm:presLayoutVars>
      </dgm:prSet>
      <dgm:spPr/>
    </dgm:pt>
    <dgm:pt modelId="{061C519E-F008-4F07-958F-8E585FBE49E8}" type="pres">
      <dgm:prSet presAssocID="{206659B4-5D47-4FD2-93B1-B837F161AB76}" presName="image" presStyleLbl="fgImgPlace1" presStyleIdx="1" presStyleCnt="4" custLinFactNeighborY="-13739"/>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pt>
    <dgm:pt modelId="{DCF43F14-6045-4F16-94FD-9BDB6BCAAF3D}" type="pres">
      <dgm:prSet presAssocID="{206659B4-5D47-4FD2-93B1-B837F161AB76}" presName="childNode" presStyleLbl="node1" presStyleIdx="1" presStyleCnt="4" custScaleX="154160" custScaleY="110795" custLinFactNeighborY="-594">
        <dgm:presLayoutVars>
          <dgm:bulletEnabled val="1"/>
        </dgm:presLayoutVars>
      </dgm:prSet>
      <dgm:spPr/>
    </dgm:pt>
    <dgm:pt modelId="{9BAEB608-BA2C-4319-9B17-619DA66D8973}" type="pres">
      <dgm:prSet presAssocID="{206659B4-5D47-4FD2-93B1-B837F161AB76}" presName="parentNode" presStyleLbl="revTx" presStyleIdx="1" presStyleCnt="4">
        <dgm:presLayoutVars>
          <dgm:chMax val="0"/>
          <dgm:bulletEnabled val="1"/>
        </dgm:presLayoutVars>
      </dgm:prSet>
      <dgm:spPr/>
    </dgm:pt>
    <dgm:pt modelId="{8A1C0818-E219-430E-823A-B0F5580B38A3}" type="pres">
      <dgm:prSet presAssocID="{B2EB06DE-C8C4-4C12-B311-D50CB4952708}" presName="sibTrans" presStyleCnt="0"/>
      <dgm:spPr/>
    </dgm:pt>
    <dgm:pt modelId="{32616EA5-4D03-4E77-89B3-E00C0794C1A0}" type="pres">
      <dgm:prSet presAssocID="{32E334A3-4F2D-4678-9064-C2C46CE1475A}" presName="compositeNode" presStyleCnt="0">
        <dgm:presLayoutVars>
          <dgm:bulletEnabled val="1"/>
        </dgm:presLayoutVars>
      </dgm:prSet>
      <dgm:spPr/>
    </dgm:pt>
    <dgm:pt modelId="{A7FAE7F0-5582-448D-A81A-90426C2C6DA6}" type="pres">
      <dgm:prSet presAssocID="{32E334A3-4F2D-4678-9064-C2C46CE1475A}" presName="image" presStyleLbl="fgImgPlace1" presStyleIdx="2" presStyleCnt="4" custLinFactNeighborX="1832" custLinFactNeighborY="-16487"/>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3EB5337F-C1AA-423C-921B-C5ED7886DE3F}" type="pres">
      <dgm:prSet presAssocID="{32E334A3-4F2D-4678-9064-C2C46CE1475A}" presName="childNode" presStyleLbl="node1" presStyleIdx="2" presStyleCnt="4" custScaleX="155080" custScaleY="110795">
        <dgm:presLayoutVars>
          <dgm:bulletEnabled val="1"/>
        </dgm:presLayoutVars>
      </dgm:prSet>
      <dgm:spPr/>
    </dgm:pt>
    <dgm:pt modelId="{E8EDE472-0F6F-4266-8AE5-0253DC699F02}" type="pres">
      <dgm:prSet presAssocID="{32E334A3-4F2D-4678-9064-C2C46CE1475A}" presName="parentNode" presStyleLbl="revTx" presStyleIdx="2" presStyleCnt="4">
        <dgm:presLayoutVars>
          <dgm:chMax val="0"/>
          <dgm:bulletEnabled val="1"/>
        </dgm:presLayoutVars>
      </dgm:prSet>
      <dgm:spPr/>
    </dgm:pt>
    <dgm:pt modelId="{70CF8AA6-75BE-4DBA-A3F0-83BE3953DDFA}" type="pres">
      <dgm:prSet presAssocID="{8141E8B9-D1C4-4B9C-A607-822CE99B1D18}" presName="sibTrans" presStyleCnt="0"/>
      <dgm:spPr/>
    </dgm:pt>
    <dgm:pt modelId="{00425575-2267-47CC-8717-75704174A60B}" type="pres">
      <dgm:prSet presAssocID="{27519716-D3E4-4B3B-9ABE-ADD35559EBA4}" presName="compositeNode" presStyleCnt="0">
        <dgm:presLayoutVars>
          <dgm:bulletEnabled val="1"/>
        </dgm:presLayoutVars>
      </dgm:prSet>
      <dgm:spPr/>
    </dgm:pt>
    <dgm:pt modelId="{D98F2E8C-EE99-4C00-9D87-5AEC92FE7B37}" type="pres">
      <dgm:prSet presAssocID="{27519716-D3E4-4B3B-9ABE-ADD35559EBA4}" presName="image" presStyleLbl="fgImgPlace1" presStyleIdx="3" presStyleCnt="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pt>
    <dgm:pt modelId="{1BDA878F-3C83-4FAB-87D6-883E61500377}" type="pres">
      <dgm:prSet presAssocID="{27519716-D3E4-4B3B-9ABE-ADD35559EBA4}" presName="childNode" presStyleLbl="node1" presStyleIdx="3" presStyleCnt="4" custScaleX="166451" custScaleY="110841">
        <dgm:presLayoutVars>
          <dgm:bulletEnabled val="1"/>
        </dgm:presLayoutVars>
      </dgm:prSet>
      <dgm:spPr/>
    </dgm:pt>
    <dgm:pt modelId="{97BBA52C-FF88-48D0-B68C-E4351EC70CE1}" type="pres">
      <dgm:prSet presAssocID="{27519716-D3E4-4B3B-9ABE-ADD35559EBA4}" presName="parentNode" presStyleLbl="revTx" presStyleIdx="3" presStyleCnt="4">
        <dgm:presLayoutVars>
          <dgm:chMax val="0"/>
          <dgm:bulletEnabled val="1"/>
        </dgm:presLayoutVars>
      </dgm:prSet>
      <dgm:spPr/>
    </dgm:pt>
  </dgm:ptLst>
  <dgm:cxnLst>
    <dgm:cxn modelId="{6CF56002-350C-4098-8DA4-D36F683132D7}" type="presOf" srcId="{A7D4CEDA-C297-443E-B64B-63F8878C97CD}" destId="{3A7E204C-ACD7-4AF9-8A7C-D54AE53D4699}" srcOrd="0" destOrd="2" presId="urn:microsoft.com/office/officeart/2005/8/layout/hList2"/>
    <dgm:cxn modelId="{6E9F8308-E819-494A-BC6C-88FD7C75A6B3}" type="presOf" srcId="{64504C95-0CCC-4D3E-960B-1115BD94C8E9}" destId="{1BDA878F-3C83-4FAB-87D6-883E61500377}" srcOrd="0" destOrd="0" presId="urn:microsoft.com/office/officeart/2005/8/layout/hList2"/>
    <dgm:cxn modelId="{E987250C-7256-40CC-B6FC-DDA81DC7D7DC}" type="presOf" srcId="{60589153-E7E2-4062-B0E7-ECB592434EE6}" destId="{1BDA878F-3C83-4FAB-87D6-883E61500377}" srcOrd="0" destOrd="2" presId="urn:microsoft.com/office/officeart/2005/8/layout/hList2"/>
    <dgm:cxn modelId="{632FC80C-803E-45BB-BFAA-476B224BB0EE}" srcId="{8C251FFB-0C74-4567-91B9-F28D0F18C3F5}" destId="{A01A0ABB-E239-44A7-B8ED-B502E4C95FFA}" srcOrd="4" destOrd="0" parTransId="{CAF0D17C-1DD5-48B2-A7B2-077546308B6B}" sibTransId="{2C1F4677-0C15-407E-A354-8F1892EF6C70}"/>
    <dgm:cxn modelId="{72532A14-2358-43B8-83D0-198F86425E0F}" type="presOf" srcId="{4DA41707-DDDD-4538-846D-AC609BB611ED}" destId="{3A7E204C-ACD7-4AF9-8A7C-D54AE53D4699}" srcOrd="0" destOrd="1" presId="urn:microsoft.com/office/officeart/2005/8/layout/hList2"/>
    <dgm:cxn modelId="{4BD54823-34E7-4205-83A8-B85627097901}" type="presOf" srcId="{8C251FFB-0C74-4567-91B9-F28D0F18C3F5}" destId="{D69F0F0C-388F-4373-B424-A5207B4713B9}" srcOrd="0" destOrd="0" presId="urn:microsoft.com/office/officeart/2005/8/layout/hList2"/>
    <dgm:cxn modelId="{ED8E8A23-4AEC-4FCA-9349-FADE56207054}" srcId="{8C251FFB-0C74-4567-91B9-F28D0F18C3F5}" destId="{C74A4D5C-B263-49F0-A9A4-42E7454D4AF2}" srcOrd="3" destOrd="0" parTransId="{7894D08A-C0B1-4CBF-B368-4E4ADD9E0549}" sibTransId="{792B7DBB-C7FE-4C52-9A4E-7A05FC2E57F8}"/>
    <dgm:cxn modelId="{83B35525-148F-4AB0-87B2-9343B5AE75C8}" srcId="{206659B4-5D47-4FD2-93B1-B837F161AB76}" destId="{81821C5E-303B-4A8B-9BAB-BE8355737833}" srcOrd="2" destOrd="0" parTransId="{5DB7DB68-0B24-4B91-AC27-4F4DF210E64A}" sibTransId="{9E3C8D85-B880-4360-8399-1542CCDBC85B}"/>
    <dgm:cxn modelId="{AE53052B-63DE-4ACD-AC87-76B22BD628D0}" srcId="{206659B4-5D47-4FD2-93B1-B837F161AB76}" destId="{339F7770-5755-413C-BCB1-6007A88F9F08}" srcOrd="1" destOrd="0" parTransId="{4B6C02BB-3C14-4537-9F5E-A53E348F4AC9}" sibTransId="{F7987E35-9928-4843-A436-914718B62AF2}"/>
    <dgm:cxn modelId="{B2C4232E-608A-4220-AF53-812ECE25C7A9}" type="presOf" srcId="{FA85D008-FD12-4A5A-AAF5-850DEE53B775}" destId="{3EB5337F-C1AA-423C-921B-C5ED7886DE3F}" srcOrd="0" destOrd="0" presId="urn:microsoft.com/office/officeart/2005/8/layout/hList2"/>
    <dgm:cxn modelId="{0CBA9D2E-39C3-454D-B30C-460E2439ED03}" type="presOf" srcId="{FD22CB27-7EDC-4177-85F2-6343F515DFD0}" destId="{3EB5337F-C1AA-423C-921B-C5ED7886DE3F}" srcOrd="0" destOrd="3" presId="urn:microsoft.com/office/officeart/2005/8/layout/hList2"/>
    <dgm:cxn modelId="{1B29E131-2BC5-4216-8869-298865A6D6E0}" srcId="{8C251FFB-0C74-4567-91B9-F28D0F18C3F5}" destId="{1A9F5C39-F8A9-4910-9872-ECEFEF0B89C3}" srcOrd="5" destOrd="0" parTransId="{D41BA6C6-86A5-4184-9AC4-927E1A149CE9}" sibTransId="{86C432B1-8A02-4B8C-9DB4-2BADDBDF5691}"/>
    <dgm:cxn modelId="{A1142732-48D3-4E9B-A838-644E1E9B6E4D}" srcId="{32E334A3-4F2D-4678-9064-C2C46CE1475A}" destId="{FD22CB27-7EDC-4177-85F2-6343F515DFD0}" srcOrd="3" destOrd="0" parTransId="{11BE4391-B023-433A-87F0-18E6AEB9CAD0}" sibTransId="{D4D490D9-970B-45FD-B6D3-2613C24ECFE0}"/>
    <dgm:cxn modelId="{5B344437-4D57-4419-9FE1-E35BA7897420}" type="presOf" srcId="{C74A4D5C-B263-49F0-A9A4-42E7454D4AF2}" destId="{3A7E204C-ACD7-4AF9-8A7C-D54AE53D4699}" srcOrd="0" destOrd="3" presId="urn:microsoft.com/office/officeart/2005/8/layout/hList2"/>
    <dgm:cxn modelId="{9444F43B-60DA-4957-8C26-15D69199566F}" srcId="{27519716-D3E4-4B3B-9ABE-ADD35559EBA4}" destId="{886DB293-3FF9-4511-9B82-D24FABBA2180}" srcOrd="4" destOrd="0" parTransId="{D483CA55-B3B4-481E-A774-D766B3A2BB5D}" sibTransId="{CB620224-A665-435E-95BC-8DD7CE248A22}"/>
    <dgm:cxn modelId="{0E59F43C-1A2B-4A45-81ED-30F6C41A9F30}" type="presOf" srcId="{94EBA6D0-9CD5-45DC-8648-1ACDC115ED0A}" destId="{DCF43F14-6045-4F16-94FD-9BDB6BCAAF3D}" srcOrd="0" destOrd="3" presId="urn:microsoft.com/office/officeart/2005/8/layout/hList2"/>
    <dgm:cxn modelId="{ABB83D4E-C367-4357-9142-DBE2D1E0E1D5}" type="presOf" srcId="{1A9F5C39-F8A9-4910-9872-ECEFEF0B89C3}" destId="{3A7E204C-ACD7-4AF9-8A7C-D54AE53D4699}" srcOrd="0" destOrd="5" presId="urn:microsoft.com/office/officeart/2005/8/layout/hList2"/>
    <dgm:cxn modelId="{EE2E9550-EE23-48CA-BDE4-1B128269BC23}" srcId="{8C251FFB-0C74-4567-91B9-F28D0F18C3F5}" destId="{C60936EC-BE8A-420F-95A1-F4DC94FE4D27}" srcOrd="6" destOrd="0" parTransId="{E11865BF-C2B6-41EB-9C4C-2DA9A91151D1}" sibTransId="{EA77E5B0-72B0-4090-B0BD-20DD7DFD6629}"/>
    <dgm:cxn modelId="{B4540457-BD8D-42C7-93BE-E963C312053B}" type="presOf" srcId="{CC77675A-3525-4D87-9D1E-B06C33A21227}" destId="{3EB5337F-C1AA-423C-921B-C5ED7886DE3F}" srcOrd="0" destOrd="1" presId="urn:microsoft.com/office/officeart/2005/8/layout/hList2"/>
    <dgm:cxn modelId="{17652558-D337-43E4-95C4-526B0855ECF5}" srcId="{27519716-D3E4-4B3B-9ABE-ADD35559EBA4}" destId="{944907B6-65F3-47D6-9538-8B153EDC9672}" srcOrd="1" destOrd="0" parTransId="{6ECC80F4-658F-48AB-AE32-9B02CF6089ED}" sibTransId="{26298676-6B2C-42CF-A232-AA9E1CBEB04C}"/>
    <dgm:cxn modelId="{D8B7827C-9C8D-484F-B131-E466A297A45B}" type="presOf" srcId="{886DB293-3FF9-4511-9B82-D24FABBA2180}" destId="{1BDA878F-3C83-4FAB-87D6-883E61500377}" srcOrd="0" destOrd="4" presId="urn:microsoft.com/office/officeart/2005/8/layout/hList2"/>
    <dgm:cxn modelId="{C7CE9F7E-7727-420D-83D4-45954F69D0A0}" type="presOf" srcId="{FEC4BDF4-FDFC-470C-ABCC-B2E53E131D64}" destId="{3A7E204C-ACD7-4AF9-8A7C-D54AE53D4699}" srcOrd="0" destOrd="0" presId="urn:microsoft.com/office/officeart/2005/8/layout/hList2"/>
    <dgm:cxn modelId="{FEA9A183-22F1-432B-BF09-728A59841EB3}" type="presOf" srcId="{339F7770-5755-413C-BCB1-6007A88F9F08}" destId="{DCF43F14-6045-4F16-94FD-9BDB6BCAAF3D}" srcOrd="0" destOrd="1" presId="urn:microsoft.com/office/officeart/2005/8/layout/hList2"/>
    <dgm:cxn modelId="{35A03E85-F392-41A5-851C-7E7E99EC6923}" srcId="{32E334A3-4F2D-4678-9064-C2C46CE1475A}" destId="{7A20A487-178B-452D-8DE0-FD7480FA5555}" srcOrd="2" destOrd="0" parTransId="{3F786997-6D86-47C5-8B6A-D28C9F74A5D5}" sibTransId="{36C8ADE8-9FAF-45F5-8144-EFA2BC90A6D5}"/>
    <dgm:cxn modelId="{A24F0287-CF19-4EDE-A70B-4806D9FCCA0C}" srcId="{CEA72EAE-10E0-446C-BD85-1C8E3DF6264B}" destId="{32E334A3-4F2D-4678-9064-C2C46CE1475A}" srcOrd="2" destOrd="0" parTransId="{8C86E5B3-1A72-4FB5-BDF6-3B5E52F8416A}" sibTransId="{8141E8B9-D1C4-4B9C-A607-822CE99B1D18}"/>
    <dgm:cxn modelId="{62AF9B87-DA03-4A5F-897C-9CE1AF7AC3BF}" srcId="{CEA72EAE-10E0-446C-BD85-1C8E3DF6264B}" destId="{8C251FFB-0C74-4567-91B9-F28D0F18C3F5}" srcOrd="0" destOrd="0" parTransId="{AB37F2A6-5614-4C3F-8579-2D6D4343E0CF}" sibTransId="{EE62D15C-5235-418D-9BE1-010696282444}"/>
    <dgm:cxn modelId="{D788DC87-65CD-4353-8CC0-526651A5E22D}" type="presOf" srcId="{95BB6462-28EE-4C1D-9457-46B9EDFECF13}" destId="{1BDA878F-3C83-4FAB-87D6-883E61500377}" srcOrd="0" destOrd="3" presId="urn:microsoft.com/office/officeart/2005/8/layout/hList2"/>
    <dgm:cxn modelId="{C2ECAC8E-26BF-4613-982C-B4588DFDE32B}" srcId="{27519716-D3E4-4B3B-9ABE-ADD35559EBA4}" destId="{64504C95-0CCC-4D3E-960B-1115BD94C8E9}" srcOrd="0" destOrd="0" parTransId="{6B438876-F933-4384-9CA2-D8046678108F}" sibTransId="{CE09C27E-F2EF-44CD-B9EB-F0663D1306F4}"/>
    <dgm:cxn modelId="{4393CA94-AF7F-45DF-95D6-E9AC8EA00FB1}" srcId="{CEA72EAE-10E0-446C-BD85-1C8E3DF6264B}" destId="{206659B4-5D47-4FD2-93B1-B837F161AB76}" srcOrd="1" destOrd="0" parTransId="{7E5CDD4D-ADDE-494F-A15D-5F292C03E1DB}" sibTransId="{B2EB06DE-C8C4-4C12-B311-D50CB4952708}"/>
    <dgm:cxn modelId="{168AF398-6DFD-4F16-B0BF-EA80C35C6F14}" srcId="{CEA72EAE-10E0-446C-BD85-1C8E3DF6264B}" destId="{27519716-D3E4-4B3B-9ABE-ADD35559EBA4}" srcOrd="3" destOrd="0" parTransId="{5F4D7E14-0E9F-4430-BB98-EE3890D54B3B}" sibTransId="{5C6EACF4-A221-48E5-A968-8A116037723B}"/>
    <dgm:cxn modelId="{FE0D7AA1-1CFD-4925-A21A-21FD39787C70}" srcId="{8C251FFB-0C74-4567-91B9-F28D0F18C3F5}" destId="{A7D4CEDA-C297-443E-B64B-63F8878C97CD}" srcOrd="2" destOrd="0" parTransId="{A72D846C-BC15-47A7-BE15-6ADD7D7BEA2F}" sibTransId="{126CCBC9-544B-4C79-8769-2351FE8C8AC8}"/>
    <dgm:cxn modelId="{8517C3A2-02CD-409B-8DF1-2A972F5107C7}" type="presOf" srcId="{CEA72EAE-10E0-446C-BD85-1C8E3DF6264B}" destId="{5E5B4441-23C6-469B-A0E8-5AE3B628055B}" srcOrd="0" destOrd="0" presId="urn:microsoft.com/office/officeart/2005/8/layout/hList2"/>
    <dgm:cxn modelId="{54FC11AA-75DD-4308-A4F7-1369A022481B}" srcId="{8C251FFB-0C74-4567-91B9-F28D0F18C3F5}" destId="{FEC4BDF4-FDFC-470C-ABCC-B2E53E131D64}" srcOrd="0" destOrd="0" parTransId="{E66693CC-82BB-475F-9DCB-DD44BF62728F}" sibTransId="{E837DDD1-A368-40F6-847C-24069D8880A2}"/>
    <dgm:cxn modelId="{B10039B5-286C-4327-9CAF-197613D80063}" type="presOf" srcId="{32E334A3-4F2D-4678-9064-C2C46CE1475A}" destId="{E8EDE472-0F6F-4266-8AE5-0253DC699F02}" srcOrd="0" destOrd="0" presId="urn:microsoft.com/office/officeart/2005/8/layout/hList2"/>
    <dgm:cxn modelId="{79C000BE-7CB5-4759-BD76-6A43FEC781B8}" type="presOf" srcId="{C60936EC-BE8A-420F-95A1-F4DC94FE4D27}" destId="{3A7E204C-ACD7-4AF9-8A7C-D54AE53D4699}" srcOrd="0" destOrd="6" presId="urn:microsoft.com/office/officeart/2005/8/layout/hList2"/>
    <dgm:cxn modelId="{FCCF8ECA-35A3-4619-9F7A-9AC19DA9CE6A}" type="presOf" srcId="{81821C5E-303B-4A8B-9BAB-BE8355737833}" destId="{DCF43F14-6045-4F16-94FD-9BDB6BCAAF3D}" srcOrd="0" destOrd="2" presId="urn:microsoft.com/office/officeart/2005/8/layout/hList2"/>
    <dgm:cxn modelId="{396FE1CE-7BFB-4380-AAE3-77C96799DBC9}" type="presOf" srcId="{A01A0ABB-E239-44A7-B8ED-B502E4C95FFA}" destId="{3A7E204C-ACD7-4AF9-8A7C-D54AE53D4699}" srcOrd="0" destOrd="4" presId="urn:microsoft.com/office/officeart/2005/8/layout/hList2"/>
    <dgm:cxn modelId="{F49DBBD2-0FC0-4E02-BA07-027BF687237C}" srcId="{8C251FFB-0C74-4567-91B9-F28D0F18C3F5}" destId="{4DA41707-DDDD-4538-846D-AC609BB611ED}" srcOrd="1" destOrd="0" parTransId="{27FC1A8C-A007-4DF9-AB44-44768DC62CE8}" sibTransId="{BF50A168-7C70-4C38-99F3-7115F4125441}"/>
    <dgm:cxn modelId="{AEA32DD3-2FC2-4237-97D3-773CE1BA7B3B}" srcId="{206659B4-5D47-4FD2-93B1-B837F161AB76}" destId="{94EBA6D0-9CD5-45DC-8648-1ACDC115ED0A}" srcOrd="3" destOrd="0" parTransId="{6FF06D0F-7C5E-4875-BB22-68F2D8DDEC4F}" sibTransId="{B8B9DB09-81BD-42E8-AA4D-A03A054476CC}"/>
    <dgm:cxn modelId="{E6313FD9-6887-48E0-95E3-2BBC9D2139B4}" type="presOf" srcId="{7A20A487-178B-452D-8DE0-FD7480FA5555}" destId="{3EB5337F-C1AA-423C-921B-C5ED7886DE3F}" srcOrd="0" destOrd="2" presId="urn:microsoft.com/office/officeart/2005/8/layout/hList2"/>
    <dgm:cxn modelId="{B1DC64DF-F7C0-4651-877D-120A1B332715}" type="presOf" srcId="{12DA57B7-D7DF-43B8-9F8A-817438C7B277}" destId="{DCF43F14-6045-4F16-94FD-9BDB6BCAAF3D}" srcOrd="0" destOrd="0" presId="urn:microsoft.com/office/officeart/2005/8/layout/hList2"/>
    <dgm:cxn modelId="{7FDCD3E6-FE8B-4452-AA1B-A6AD13F2D903}" srcId="{32E334A3-4F2D-4678-9064-C2C46CE1475A}" destId="{CC77675A-3525-4D87-9D1E-B06C33A21227}" srcOrd="1" destOrd="0" parTransId="{1C39AD33-D0C5-44F3-826F-A736EE1F18C6}" sibTransId="{648AD481-4ECD-4B0E-97DB-F4B08B61E08E}"/>
    <dgm:cxn modelId="{1D2E79E9-C12B-4D07-B1D7-377F3E646297}" srcId="{27519716-D3E4-4B3B-9ABE-ADD35559EBA4}" destId="{60589153-E7E2-4062-B0E7-ECB592434EE6}" srcOrd="2" destOrd="0" parTransId="{A5997F5B-C68D-4067-A642-CC66226B8E9A}" sibTransId="{7311DFB3-C3F1-4F4F-A7C5-81A92A99385B}"/>
    <dgm:cxn modelId="{A26DF6EC-C090-4426-950B-41837B22B618}" type="presOf" srcId="{206659B4-5D47-4FD2-93B1-B837F161AB76}" destId="{9BAEB608-BA2C-4319-9B17-619DA66D8973}" srcOrd="0" destOrd="0" presId="urn:microsoft.com/office/officeart/2005/8/layout/hList2"/>
    <dgm:cxn modelId="{2FE426ED-25F4-4EF4-9BE2-BF0DFD3A126C}" srcId="{206659B4-5D47-4FD2-93B1-B837F161AB76}" destId="{12DA57B7-D7DF-43B8-9F8A-817438C7B277}" srcOrd="0" destOrd="0" parTransId="{270A1E19-4866-4B1F-911D-4CD5F58C9908}" sibTransId="{CDC5F321-961C-44E9-8B17-C348E39D587E}"/>
    <dgm:cxn modelId="{1ADB12EF-2476-4928-8E06-4AEA2A71B23A}" srcId="{27519716-D3E4-4B3B-9ABE-ADD35559EBA4}" destId="{95BB6462-28EE-4C1D-9457-46B9EDFECF13}" srcOrd="3" destOrd="0" parTransId="{CEF7C5A2-4EB4-45C5-BD67-D6D85E38B5F4}" sibTransId="{47A16E44-6C12-4F7C-99ED-EE5ED2E5036F}"/>
    <dgm:cxn modelId="{6B47ECF1-6488-42CC-B6FA-229B70A20FFD}" type="presOf" srcId="{944907B6-65F3-47D6-9538-8B153EDC9672}" destId="{1BDA878F-3C83-4FAB-87D6-883E61500377}" srcOrd="0" destOrd="1" presId="urn:microsoft.com/office/officeart/2005/8/layout/hList2"/>
    <dgm:cxn modelId="{726635F5-99D9-4E88-8805-455DA3965887}" type="presOf" srcId="{27519716-D3E4-4B3B-9ABE-ADD35559EBA4}" destId="{97BBA52C-FF88-48D0-B68C-E4351EC70CE1}" srcOrd="0" destOrd="0" presId="urn:microsoft.com/office/officeart/2005/8/layout/hList2"/>
    <dgm:cxn modelId="{437719FE-6148-4771-9EA2-83932F2786BC}" srcId="{32E334A3-4F2D-4678-9064-C2C46CE1475A}" destId="{FA85D008-FD12-4A5A-AAF5-850DEE53B775}" srcOrd="0" destOrd="0" parTransId="{9B488D5A-C601-4F83-A24E-74BAE378F567}" sibTransId="{23670CB1-F9F2-42AA-B105-7485CDA54A99}"/>
    <dgm:cxn modelId="{DBE8DDF5-C3AC-4F22-9E59-5006B8414303}" type="presParOf" srcId="{5E5B4441-23C6-469B-A0E8-5AE3B628055B}" destId="{DF7B7684-EBC7-42FD-9A60-738EF8D1C7E7}" srcOrd="0" destOrd="0" presId="urn:microsoft.com/office/officeart/2005/8/layout/hList2"/>
    <dgm:cxn modelId="{44F05FF4-5479-4227-99BE-19BFD2DF3775}" type="presParOf" srcId="{DF7B7684-EBC7-42FD-9A60-738EF8D1C7E7}" destId="{3AE53908-76D9-4B36-B3FC-3F1E5B9B786B}" srcOrd="0" destOrd="0" presId="urn:microsoft.com/office/officeart/2005/8/layout/hList2"/>
    <dgm:cxn modelId="{B4270582-EE0E-4C9B-89E5-4C55EE5BB482}" type="presParOf" srcId="{DF7B7684-EBC7-42FD-9A60-738EF8D1C7E7}" destId="{3A7E204C-ACD7-4AF9-8A7C-D54AE53D4699}" srcOrd="1" destOrd="0" presId="urn:microsoft.com/office/officeart/2005/8/layout/hList2"/>
    <dgm:cxn modelId="{28D44C73-48B2-4AC9-9BEF-5B31FB5CECA6}" type="presParOf" srcId="{DF7B7684-EBC7-42FD-9A60-738EF8D1C7E7}" destId="{D69F0F0C-388F-4373-B424-A5207B4713B9}" srcOrd="2" destOrd="0" presId="urn:microsoft.com/office/officeart/2005/8/layout/hList2"/>
    <dgm:cxn modelId="{236D915D-D037-4F91-A061-2F31B2F51D37}" type="presParOf" srcId="{5E5B4441-23C6-469B-A0E8-5AE3B628055B}" destId="{A5AEEF4A-4584-4C36-BF99-3ACF0610D450}" srcOrd="1" destOrd="0" presId="urn:microsoft.com/office/officeart/2005/8/layout/hList2"/>
    <dgm:cxn modelId="{FA30EF36-D840-4F8F-B4DD-059783F2E9B6}" type="presParOf" srcId="{5E5B4441-23C6-469B-A0E8-5AE3B628055B}" destId="{43FF6FA6-6AC4-4DBB-9007-5E236764FABA}" srcOrd="2" destOrd="0" presId="urn:microsoft.com/office/officeart/2005/8/layout/hList2"/>
    <dgm:cxn modelId="{14D15658-0A04-4FC0-92D5-F94759EE371A}" type="presParOf" srcId="{43FF6FA6-6AC4-4DBB-9007-5E236764FABA}" destId="{061C519E-F008-4F07-958F-8E585FBE49E8}" srcOrd="0" destOrd="0" presId="urn:microsoft.com/office/officeart/2005/8/layout/hList2"/>
    <dgm:cxn modelId="{3F590EDF-8EDA-4328-8DB0-8E3E25357328}" type="presParOf" srcId="{43FF6FA6-6AC4-4DBB-9007-5E236764FABA}" destId="{DCF43F14-6045-4F16-94FD-9BDB6BCAAF3D}" srcOrd="1" destOrd="0" presId="urn:microsoft.com/office/officeart/2005/8/layout/hList2"/>
    <dgm:cxn modelId="{2573692D-AC0D-4717-9C18-26CE6468A245}" type="presParOf" srcId="{43FF6FA6-6AC4-4DBB-9007-5E236764FABA}" destId="{9BAEB608-BA2C-4319-9B17-619DA66D8973}" srcOrd="2" destOrd="0" presId="urn:microsoft.com/office/officeart/2005/8/layout/hList2"/>
    <dgm:cxn modelId="{0E6C63E9-FB8E-4F5C-84E8-7B8143980BC6}" type="presParOf" srcId="{5E5B4441-23C6-469B-A0E8-5AE3B628055B}" destId="{8A1C0818-E219-430E-823A-B0F5580B38A3}" srcOrd="3" destOrd="0" presId="urn:microsoft.com/office/officeart/2005/8/layout/hList2"/>
    <dgm:cxn modelId="{08434D64-2922-4973-9F81-FC0F36200799}" type="presParOf" srcId="{5E5B4441-23C6-469B-A0E8-5AE3B628055B}" destId="{32616EA5-4D03-4E77-89B3-E00C0794C1A0}" srcOrd="4" destOrd="0" presId="urn:microsoft.com/office/officeart/2005/8/layout/hList2"/>
    <dgm:cxn modelId="{31298C48-0847-4B64-87DE-D46355836510}" type="presParOf" srcId="{32616EA5-4D03-4E77-89B3-E00C0794C1A0}" destId="{A7FAE7F0-5582-448D-A81A-90426C2C6DA6}" srcOrd="0" destOrd="0" presId="urn:microsoft.com/office/officeart/2005/8/layout/hList2"/>
    <dgm:cxn modelId="{66C30E56-DD58-45E8-A2FA-F3D316C8BDB8}" type="presParOf" srcId="{32616EA5-4D03-4E77-89B3-E00C0794C1A0}" destId="{3EB5337F-C1AA-423C-921B-C5ED7886DE3F}" srcOrd="1" destOrd="0" presId="urn:microsoft.com/office/officeart/2005/8/layout/hList2"/>
    <dgm:cxn modelId="{DAA3A7F1-FC7C-4AE6-8254-0514383BCC90}" type="presParOf" srcId="{32616EA5-4D03-4E77-89B3-E00C0794C1A0}" destId="{E8EDE472-0F6F-4266-8AE5-0253DC699F02}" srcOrd="2" destOrd="0" presId="urn:microsoft.com/office/officeart/2005/8/layout/hList2"/>
    <dgm:cxn modelId="{37D9DDDE-5DF6-4927-8708-CFEFE7BE8B60}" type="presParOf" srcId="{5E5B4441-23C6-469B-A0E8-5AE3B628055B}" destId="{70CF8AA6-75BE-4DBA-A3F0-83BE3953DDFA}" srcOrd="5" destOrd="0" presId="urn:microsoft.com/office/officeart/2005/8/layout/hList2"/>
    <dgm:cxn modelId="{F70EBD4B-2C60-4BA3-BBBB-ABB5F575F4B5}" type="presParOf" srcId="{5E5B4441-23C6-469B-A0E8-5AE3B628055B}" destId="{00425575-2267-47CC-8717-75704174A60B}" srcOrd="6" destOrd="0" presId="urn:microsoft.com/office/officeart/2005/8/layout/hList2"/>
    <dgm:cxn modelId="{E2BECAC8-FA72-41CA-8A68-875486FF06CD}" type="presParOf" srcId="{00425575-2267-47CC-8717-75704174A60B}" destId="{D98F2E8C-EE99-4C00-9D87-5AEC92FE7B37}" srcOrd="0" destOrd="0" presId="urn:microsoft.com/office/officeart/2005/8/layout/hList2"/>
    <dgm:cxn modelId="{C87F72F3-0486-40EF-B356-FC3DBB75B7FF}" type="presParOf" srcId="{00425575-2267-47CC-8717-75704174A60B}" destId="{1BDA878F-3C83-4FAB-87D6-883E61500377}" srcOrd="1" destOrd="0" presId="urn:microsoft.com/office/officeart/2005/8/layout/hList2"/>
    <dgm:cxn modelId="{974E0704-8F99-4A92-8C8A-29BF664AB950}" type="presParOf" srcId="{00425575-2267-47CC-8717-75704174A60B}" destId="{97BBA52C-FF88-48D0-B68C-E4351EC70CE1}"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339E0B-FB6A-4465-ACA7-7FD84E6F6AB7}"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lv-LV"/>
        </a:p>
      </dgm:t>
    </dgm:pt>
    <dgm:pt modelId="{D698C3A5-C59E-4E36-9752-46B67131A3F7}">
      <dgm:prSet phldrT="[Teksts]"/>
      <dgm:spPr/>
      <dgm:t>
        <a:bodyPr/>
        <a:lstStyle/>
        <a:p>
          <a:r>
            <a:rPr lang="lv-LV"/>
            <a:t>Plānot konsolidēti</a:t>
          </a:r>
        </a:p>
      </dgm:t>
    </dgm:pt>
    <dgm:pt modelId="{7A52F7F7-08C9-45CF-AEF9-94208CD915B1}" type="parTrans" cxnId="{B0E5DFCA-814B-4CBB-8137-BD59846FAD79}">
      <dgm:prSet/>
      <dgm:spPr/>
      <dgm:t>
        <a:bodyPr/>
        <a:lstStyle/>
        <a:p>
          <a:endParaRPr lang="lv-LV"/>
        </a:p>
      </dgm:t>
    </dgm:pt>
    <dgm:pt modelId="{4ABDEE70-826F-4900-BA8B-9EF8A72D2432}" type="sibTrans" cxnId="{B0E5DFCA-814B-4CBB-8137-BD59846FAD79}">
      <dgm:prSet/>
      <dgm:spPr/>
      <dgm:t>
        <a:bodyPr/>
        <a:lstStyle/>
        <a:p>
          <a:endParaRPr lang="lv-LV"/>
        </a:p>
      </dgm:t>
    </dgm:pt>
    <dgm:pt modelId="{82FC6C21-0579-4693-95F0-0ADFD9904F28}">
      <dgm:prSet phldrT="[Teksts]" custT="1"/>
      <dgm:spPr/>
      <dgm:t>
        <a:bodyPr lIns="0" tIns="0" rIns="0" bIns="0"/>
        <a:lstStyle/>
        <a:p>
          <a:r>
            <a:rPr lang="lv-LV" sz="1100" i="0"/>
            <a:t>Piemēram, </a:t>
          </a:r>
          <a:r>
            <a:rPr lang="lv-LV" sz="1100" b="1" i="0"/>
            <a:t>neizdalīt atsevišķi </a:t>
          </a:r>
          <a:r>
            <a:rPr lang="lv-LV" sz="1100" b="0" i="0"/>
            <a:t>transporta vai kancelejas izmaksas </a:t>
          </a:r>
          <a:r>
            <a:rPr lang="lv-LV" sz="1100" b="1" i="0"/>
            <a:t>katrai aktivitātei</a:t>
          </a:r>
        </a:p>
      </dgm:t>
    </dgm:pt>
    <dgm:pt modelId="{C9E832BC-A3C4-4B6E-B71F-B32C7C179B02}" type="parTrans" cxnId="{735AC917-DD13-4B61-8915-470F4085D1F8}">
      <dgm:prSet/>
      <dgm:spPr/>
      <dgm:t>
        <a:bodyPr/>
        <a:lstStyle/>
        <a:p>
          <a:endParaRPr lang="lv-LV"/>
        </a:p>
      </dgm:t>
    </dgm:pt>
    <dgm:pt modelId="{AB779942-0CDD-4F00-A91F-CB43E6FB8BF3}" type="sibTrans" cxnId="{735AC917-DD13-4B61-8915-470F4085D1F8}">
      <dgm:prSet/>
      <dgm:spPr/>
      <dgm:t>
        <a:bodyPr/>
        <a:lstStyle/>
        <a:p>
          <a:endParaRPr lang="lv-LV"/>
        </a:p>
      </dgm:t>
    </dgm:pt>
    <dgm:pt modelId="{C8EB7BA1-7427-4F98-AE62-AD355385AA59}">
      <dgm:prSet phldrT="[Teksts]" custT="1"/>
      <dgm:spPr/>
      <dgm:t>
        <a:bodyPr lIns="0" tIns="0" rIns="0" bIns="0"/>
        <a:lstStyle/>
        <a:p>
          <a:r>
            <a:rPr lang="lv-LV" sz="1100" b="1"/>
            <a:t>Detalizētu skaidrojumu </a:t>
          </a:r>
          <a:r>
            <a:rPr lang="lv-LV" sz="1100"/>
            <a:t>par izmaksu aprēķinu sniegt projekta pieteikuma formas </a:t>
          </a:r>
          <a:r>
            <a:rPr lang="lv-LV" sz="1100" b="1"/>
            <a:t>sadaļā «Budžeta pozīciju skaidrojums»</a:t>
          </a:r>
        </a:p>
      </dgm:t>
    </dgm:pt>
    <dgm:pt modelId="{A224D41E-02F7-43DA-BABF-48811C97CE8B}" type="parTrans" cxnId="{2A03E216-2676-4968-B2A4-C35BE909139A}">
      <dgm:prSet/>
      <dgm:spPr/>
      <dgm:t>
        <a:bodyPr/>
        <a:lstStyle/>
        <a:p>
          <a:endParaRPr lang="lv-LV"/>
        </a:p>
      </dgm:t>
    </dgm:pt>
    <dgm:pt modelId="{A511DD56-D380-4FF9-BA8B-962313284DA1}" type="sibTrans" cxnId="{2A03E216-2676-4968-B2A4-C35BE909139A}">
      <dgm:prSet/>
      <dgm:spPr/>
      <dgm:t>
        <a:bodyPr/>
        <a:lstStyle/>
        <a:p>
          <a:endParaRPr lang="lv-LV"/>
        </a:p>
      </dgm:t>
    </dgm:pt>
    <dgm:pt modelId="{6B5D36D6-E35C-42F0-925E-3A3265BEE96D}">
      <dgm:prSet phldrT="[Teksts]"/>
      <dgm:spPr/>
      <dgm:t>
        <a:bodyPr/>
        <a:lstStyle/>
        <a:p>
          <a:r>
            <a:rPr lang="lv-LV"/>
            <a:t>Veidot pārdomātus pozīciju nosaukumus</a:t>
          </a:r>
        </a:p>
      </dgm:t>
    </dgm:pt>
    <dgm:pt modelId="{976244CB-108F-4AC0-9FC9-8BB2628A647E}" type="parTrans" cxnId="{BA0EDBCB-B12B-4B38-8B71-8ECA3DF3D3B6}">
      <dgm:prSet/>
      <dgm:spPr/>
      <dgm:t>
        <a:bodyPr/>
        <a:lstStyle/>
        <a:p>
          <a:endParaRPr lang="lv-LV"/>
        </a:p>
      </dgm:t>
    </dgm:pt>
    <dgm:pt modelId="{64D93DCE-CFDE-496B-9C7E-17FB2A33613B}" type="sibTrans" cxnId="{BA0EDBCB-B12B-4B38-8B71-8ECA3DF3D3B6}">
      <dgm:prSet/>
      <dgm:spPr/>
      <dgm:t>
        <a:bodyPr/>
        <a:lstStyle/>
        <a:p>
          <a:endParaRPr lang="lv-LV"/>
        </a:p>
      </dgm:t>
    </dgm:pt>
    <dgm:pt modelId="{DBAA21BA-9BC6-4D20-9C20-EF4DB9E5A3BA}">
      <dgm:prSet phldrT="[Teksts]" custT="1"/>
      <dgm:spPr/>
      <dgm:t>
        <a:bodyPr lIns="0" tIns="0" rIns="0" bIns="0"/>
        <a:lstStyle/>
        <a:p>
          <a:r>
            <a:rPr lang="lv-LV" sz="1100"/>
            <a:t>Nodrošina iespēju </a:t>
          </a:r>
          <a:r>
            <a:rPr lang="lv-LV" sz="1100" b="1"/>
            <a:t>elastīgāk reaģēt </a:t>
          </a:r>
          <a:r>
            <a:rPr lang="lv-LV" sz="1100"/>
            <a:t>uz apstākļu un vajadzību maiņu </a:t>
          </a:r>
          <a:r>
            <a:rPr lang="lv-LV" sz="1100" b="1"/>
            <a:t>projekta īstenošanas gaitā</a:t>
          </a:r>
        </a:p>
      </dgm:t>
    </dgm:pt>
    <dgm:pt modelId="{352581B1-F0A1-4CFD-851F-B00B3D65608A}" type="parTrans" cxnId="{EA2BEE82-D3B6-4EB7-B743-3A4AE26CC1EF}">
      <dgm:prSet/>
      <dgm:spPr/>
      <dgm:t>
        <a:bodyPr/>
        <a:lstStyle/>
        <a:p>
          <a:endParaRPr lang="lv-LV"/>
        </a:p>
      </dgm:t>
    </dgm:pt>
    <dgm:pt modelId="{64C68D2C-D5D8-4D88-B18E-8B99E7688BA6}" type="sibTrans" cxnId="{EA2BEE82-D3B6-4EB7-B743-3A4AE26CC1EF}">
      <dgm:prSet/>
      <dgm:spPr/>
      <dgm:t>
        <a:bodyPr/>
        <a:lstStyle/>
        <a:p>
          <a:endParaRPr lang="lv-LV"/>
        </a:p>
      </dgm:t>
    </dgm:pt>
    <dgm:pt modelId="{FCBFF197-E4FD-4D11-ABC6-17ABA0F630A1}">
      <dgm:prSet/>
      <dgm:spPr/>
      <dgm:t>
        <a:bodyPr/>
        <a:lstStyle/>
        <a:p>
          <a:pPr>
            <a:buFont typeface="+mj-lt"/>
            <a:buAutoNum type="arabicParenR"/>
          </a:pPr>
          <a:r>
            <a:rPr lang="lv-LV" i="0"/>
            <a:t>Plānot personāla izmaksas, ieskaitot nodokļus</a:t>
          </a:r>
        </a:p>
      </dgm:t>
    </dgm:pt>
    <dgm:pt modelId="{FD3E7387-6149-44ED-A1F6-2CEB7E29344D}" type="parTrans" cxnId="{6C57A83C-3E7B-4928-9E21-DD9A95495520}">
      <dgm:prSet/>
      <dgm:spPr/>
      <dgm:t>
        <a:bodyPr/>
        <a:lstStyle/>
        <a:p>
          <a:endParaRPr lang="lv-LV"/>
        </a:p>
      </dgm:t>
    </dgm:pt>
    <dgm:pt modelId="{39D8624F-C234-4D1F-A7E9-2EDCA9D64BCB}" type="sibTrans" cxnId="{6C57A83C-3E7B-4928-9E21-DD9A95495520}">
      <dgm:prSet/>
      <dgm:spPr/>
      <dgm:t>
        <a:bodyPr/>
        <a:lstStyle/>
        <a:p>
          <a:endParaRPr lang="lv-LV"/>
        </a:p>
      </dgm:t>
    </dgm:pt>
    <dgm:pt modelId="{E7329E3A-055D-4FE2-90C4-7EBC4553577F}">
      <dgm:prSet custT="1"/>
      <dgm:spPr/>
      <dgm:t>
        <a:bodyPr lIns="0" tIns="0" rIns="0" bIns="0"/>
        <a:lstStyle/>
        <a:p>
          <a:pPr>
            <a:buFont typeface="+mj-lt"/>
            <a:buAutoNum type="arabicParenR"/>
          </a:pPr>
          <a:r>
            <a:rPr lang="lv-LV" sz="1100" b="1" i="0"/>
            <a:t>Darba devēja VSAOI neizdalīt atsevišķā budžeta pozīcijā</a:t>
          </a:r>
        </a:p>
      </dgm:t>
    </dgm:pt>
    <dgm:pt modelId="{D84F3094-E21E-4E08-87A9-E1F3B33F6B83}" type="parTrans" cxnId="{D2F6E9DA-CE17-4E8D-86F4-B93916FDBFE7}">
      <dgm:prSet/>
      <dgm:spPr/>
      <dgm:t>
        <a:bodyPr/>
        <a:lstStyle/>
        <a:p>
          <a:endParaRPr lang="lv-LV"/>
        </a:p>
      </dgm:t>
    </dgm:pt>
    <dgm:pt modelId="{507C53CD-83C7-4116-9D9C-73ECE84C609A}" type="sibTrans" cxnId="{D2F6E9DA-CE17-4E8D-86F4-B93916FDBFE7}">
      <dgm:prSet/>
      <dgm:spPr/>
      <dgm:t>
        <a:bodyPr/>
        <a:lstStyle/>
        <a:p>
          <a:endParaRPr lang="lv-LV"/>
        </a:p>
      </dgm:t>
    </dgm:pt>
    <dgm:pt modelId="{656D6768-2DCD-42DA-BF99-30D0DE33511B}">
      <dgm:prSet phldrT="[Teksts]" custT="1"/>
      <dgm:spPr/>
      <dgm:t>
        <a:bodyPr lIns="0" tIns="0" rIns="0" bIns="0"/>
        <a:lstStyle/>
        <a:p>
          <a:r>
            <a:rPr lang="lv-LV" sz="1100"/>
            <a:t>Pozīcijas nosaukumu </a:t>
          </a:r>
          <a:r>
            <a:rPr lang="lv-LV" sz="1100" b="1"/>
            <a:t>nobeidzot ar “u.tml.”</a:t>
          </a:r>
        </a:p>
      </dgm:t>
    </dgm:pt>
    <dgm:pt modelId="{CEC144A0-0D33-46C4-A751-8569032AE06C}" type="sibTrans" cxnId="{EBD1D2C8-F81E-4E30-A0EB-5466F7769B82}">
      <dgm:prSet/>
      <dgm:spPr/>
      <dgm:t>
        <a:bodyPr/>
        <a:lstStyle/>
        <a:p>
          <a:endParaRPr lang="lv-LV"/>
        </a:p>
      </dgm:t>
    </dgm:pt>
    <dgm:pt modelId="{1E9ACCB3-4D13-4284-B623-2EAA1947F4F9}" type="parTrans" cxnId="{EBD1D2C8-F81E-4E30-A0EB-5466F7769B82}">
      <dgm:prSet/>
      <dgm:spPr/>
      <dgm:t>
        <a:bodyPr/>
        <a:lstStyle/>
        <a:p>
          <a:endParaRPr lang="lv-LV"/>
        </a:p>
      </dgm:t>
    </dgm:pt>
    <dgm:pt modelId="{F5A9DEBC-C4E0-484B-8FA4-5C4096E0DFBC}">
      <dgm:prSet/>
      <dgm:spPr/>
      <dgm:t>
        <a:bodyPr/>
        <a:lstStyle/>
        <a:p>
          <a:pPr>
            <a:buFont typeface="+mj-lt"/>
            <a:buNone/>
          </a:pPr>
          <a:r>
            <a:rPr lang="lv-LV" b="0" i="0"/>
            <a:t>Detalizācijas pakāpe</a:t>
          </a:r>
        </a:p>
      </dgm:t>
    </dgm:pt>
    <dgm:pt modelId="{A584CA31-58ED-4D3B-953A-2378187453E4}" type="parTrans" cxnId="{7A382724-5180-40CE-965A-80D7AF102F1D}">
      <dgm:prSet/>
      <dgm:spPr/>
      <dgm:t>
        <a:bodyPr/>
        <a:lstStyle/>
        <a:p>
          <a:endParaRPr lang="lv-LV"/>
        </a:p>
      </dgm:t>
    </dgm:pt>
    <dgm:pt modelId="{0D5C676C-BA76-43A6-BC70-CB408C35FED0}" type="sibTrans" cxnId="{7A382724-5180-40CE-965A-80D7AF102F1D}">
      <dgm:prSet/>
      <dgm:spPr/>
      <dgm:t>
        <a:bodyPr/>
        <a:lstStyle/>
        <a:p>
          <a:endParaRPr lang="lv-LV"/>
        </a:p>
      </dgm:t>
    </dgm:pt>
    <dgm:pt modelId="{E581772B-A914-490D-AD47-6AC2C03C213F}">
      <dgm:prSet custT="1"/>
      <dgm:spPr/>
      <dgm:t>
        <a:bodyPr lIns="0" tIns="0" rIns="0" bIns="0"/>
        <a:lstStyle/>
        <a:p>
          <a:pPr>
            <a:buFont typeface="+mj-lt"/>
            <a:buNone/>
          </a:pPr>
          <a:r>
            <a:rPr lang="lv-LV" sz="1050" b="0" i="0"/>
            <a:t>Neveidot detalizāciju, kas izslēdz iespēju </a:t>
          </a:r>
          <a:r>
            <a:rPr lang="lv-LV" sz="1050" b="1" i="0"/>
            <a:t>elastīgi reaģēt uz situācijas izmaiņām</a:t>
          </a:r>
        </a:p>
      </dgm:t>
    </dgm:pt>
    <dgm:pt modelId="{7A8684FE-DBAD-41E0-BEC1-7571AC741AA5}" type="parTrans" cxnId="{6D7C7D1F-67FB-40AF-9949-BB3ABA665FAD}">
      <dgm:prSet/>
      <dgm:spPr/>
      <dgm:t>
        <a:bodyPr/>
        <a:lstStyle/>
        <a:p>
          <a:endParaRPr lang="lv-LV"/>
        </a:p>
      </dgm:t>
    </dgm:pt>
    <dgm:pt modelId="{5DC905D8-C901-4175-9ECB-6468EF98E9C2}" type="sibTrans" cxnId="{6D7C7D1F-67FB-40AF-9949-BB3ABA665FAD}">
      <dgm:prSet/>
      <dgm:spPr/>
      <dgm:t>
        <a:bodyPr/>
        <a:lstStyle/>
        <a:p>
          <a:endParaRPr lang="lv-LV"/>
        </a:p>
      </dgm:t>
    </dgm:pt>
    <dgm:pt modelId="{B93514D4-EDB0-43D0-9BF7-864CDCFDE40A}">
      <dgm:prSet custT="1"/>
      <dgm:spPr/>
      <dgm:t>
        <a:bodyPr lIns="0" tIns="0" rIns="0" bIns="0"/>
        <a:lstStyle/>
        <a:p>
          <a:pPr>
            <a:buFont typeface="+mj-lt"/>
            <a:buNone/>
          </a:pPr>
          <a:r>
            <a:rPr lang="lv-LV" sz="1050" b="0" i="0"/>
            <a:t>Piemēram, pasākuma </a:t>
          </a:r>
          <a:r>
            <a:rPr lang="lv-LV" sz="1050" b="1" i="0"/>
            <a:t>izmaksas</a:t>
          </a:r>
          <a:r>
            <a:rPr lang="lv-LV" sz="1050" b="0" i="0"/>
            <a:t>  </a:t>
          </a:r>
          <a:r>
            <a:rPr lang="lv-LV" sz="1050" b="1" i="0"/>
            <a:t>plānot kopsummā</a:t>
          </a:r>
          <a:r>
            <a:rPr lang="lv-LV" sz="1050" b="0" i="0"/>
            <a:t>, norādot, kādas izmaksas pozīcijā ietvertas</a:t>
          </a:r>
        </a:p>
      </dgm:t>
    </dgm:pt>
    <dgm:pt modelId="{2A139B63-5E22-4705-9E12-DC5F2B24E30B}" type="parTrans" cxnId="{D802C381-2BAE-480D-80D8-D2DBE68CFD42}">
      <dgm:prSet/>
      <dgm:spPr/>
      <dgm:t>
        <a:bodyPr/>
        <a:lstStyle/>
        <a:p>
          <a:endParaRPr lang="lv-LV"/>
        </a:p>
      </dgm:t>
    </dgm:pt>
    <dgm:pt modelId="{4D93A3DA-4260-4F86-82C1-B3BFB41979AA}" type="sibTrans" cxnId="{D802C381-2BAE-480D-80D8-D2DBE68CFD42}">
      <dgm:prSet/>
      <dgm:spPr/>
      <dgm:t>
        <a:bodyPr/>
        <a:lstStyle/>
        <a:p>
          <a:endParaRPr lang="lv-LV"/>
        </a:p>
      </dgm:t>
    </dgm:pt>
    <dgm:pt modelId="{B5171109-011C-4CE7-9B0F-27FA454C8747}">
      <dgm:prSet custT="1"/>
      <dgm:spPr/>
      <dgm:t>
        <a:bodyPr lIns="0" tIns="0" rIns="0" bIns="0"/>
        <a:lstStyle/>
        <a:p>
          <a:pPr>
            <a:buFont typeface="+mj-lt"/>
            <a:buNone/>
          </a:pPr>
          <a:r>
            <a:rPr lang="lv-LV" sz="1100" b="1" i="0"/>
            <a:t>Vienlaikus</a:t>
          </a:r>
          <a:r>
            <a:rPr lang="lv-LV" sz="1100" b="0" i="0"/>
            <a:t> pielikumā iekļaut </a:t>
          </a:r>
          <a:r>
            <a:rPr lang="lv-LV" sz="1100" b="1" i="0"/>
            <a:t>izmaksu kalkulācijas </a:t>
          </a:r>
          <a:r>
            <a:rPr lang="lv-LV" sz="1100" b="0" i="0"/>
            <a:t>un </a:t>
          </a:r>
          <a:r>
            <a:rPr lang="lv-LV" sz="1100" b="1" i="0"/>
            <a:t>veikto cenu izpēti</a:t>
          </a:r>
        </a:p>
      </dgm:t>
    </dgm:pt>
    <dgm:pt modelId="{EF4A1D81-DEAC-44D7-9367-D0FE0162FB0B}" type="parTrans" cxnId="{62826692-A1B2-4C47-AC67-3349CD8843E3}">
      <dgm:prSet/>
      <dgm:spPr/>
      <dgm:t>
        <a:bodyPr/>
        <a:lstStyle/>
        <a:p>
          <a:endParaRPr lang="lv-LV"/>
        </a:p>
      </dgm:t>
    </dgm:pt>
    <dgm:pt modelId="{0CC02E6B-61B0-4F46-9A43-A79333D4D74A}" type="sibTrans" cxnId="{62826692-A1B2-4C47-AC67-3349CD8843E3}">
      <dgm:prSet/>
      <dgm:spPr/>
      <dgm:t>
        <a:bodyPr/>
        <a:lstStyle/>
        <a:p>
          <a:endParaRPr lang="lv-LV"/>
        </a:p>
      </dgm:t>
    </dgm:pt>
    <dgm:pt modelId="{47E102B5-8969-4B68-86DF-9B9E8DD8F23C}" type="pres">
      <dgm:prSet presAssocID="{7A339E0B-FB6A-4465-ACA7-7FD84E6F6AB7}" presName="diagram" presStyleCnt="0">
        <dgm:presLayoutVars>
          <dgm:chPref val="1"/>
          <dgm:dir/>
          <dgm:animOne val="branch"/>
          <dgm:animLvl val="lvl"/>
          <dgm:resizeHandles/>
        </dgm:presLayoutVars>
      </dgm:prSet>
      <dgm:spPr/>
    </dgm:pt>
    <dgm:pt modelId="{E9F40F76-C187-4437-9294-052AB209211C}" type="pres">
      <dgm:prSet presAssocID="{D698C3A5-C59E-4E36-9752-46B67131A3F7}" presName="root" presStyleCnt="0"/>
      <dgm:spPr/>
    </dgm:pt>
    <dgm:pt modelId="{F7BAFAAB-B256-47CA-9A93-DBAB9BB70DB9}" type="pres">
      <dgm:prSet presAssocID="{D698C3A5-C59E-4E36-9752-46B67131A3F7}" presName="rootComposite" presStyleCnt="0"/>
      <dgm:spPr/>
    </dgm:pt>
    <dgm:pt modelId="{FD23EF69-FD71-4A32-8593-A9D3F58377A7}" type="pres">
      <dgm:prSet presAssocID="{D698C3A5-C59E-4E36-9752-46B67131A3F7}" presName="rootText" presStyleLbl="node1" presStyleIdx="0" presStyleCnt="4"/>
      <dgm:spPr/>
    </dgm:pt>
    <dgm:pt modelId="{3F083A4E-310E-439E-BF5A-4CAF7B667C5A}" type="pres">
      <dgm:prSet presAssocID="{D698C3A5-C59E-4E36-9752-46B67131A3F7}" presName="rootConnector" presStyleLbl="node1" presStyleIdx="0" presStyleCnt="4"/>
      <dgm:spPr/>
    </dgm:pt>
    <dgm:pt modelId="{87E23C15-4F25-472F-BD83-41003BB32E1E}" type="pres">
      <dgm:prSet presAssocID="{D698C3A5-C59E-4E36-9752-46B67131A3F7}" presName="childShape" presStyleCnt="0"/>
      <dgm:spPr/>
    </dgm:pt>
    <dgm:pt modelId="{2ECFB572-3392-412A-B68E-CD13811A6620}" type="pres">
      <dgm:prSet presAssocID="{C9E832BC-A3C4-4B6E-B71F-B32C7C179B02}" presName="Name13" presStyleLbl="parChTrans1D2" presStyleIdx="0" presStyleCnt="8"/>
      <dgm:spPr/>
    </dgm:pt>
    <dgm:pt modelId="{8BB4552F-BD70-4973-AC02-840BAFE74568}" type="pres">
      <dgm:prSet presAssocID="{82FC6C21-0579-4693-95F0-0ADFD9904F28}" presName="childText" presStyleLbl="bgAcc1" presStyleIdx="0" presStyleCnt="8">
        <dgm:presLayoutVars>
          <dgm:bulletEnabled val="1"/>
        </dgm:presLayoutVars>
      </dgm:prSet>
      <dgm:spPr/>
    </dgm:pt>
    <dgm:pt modelId="{8404E9A8-E2E3-43D2-8AD5-961E2A6EDCB0}" type="pres">
      <dgm:prSet presAssocID="{A224D41E-02F7-43DA-BABF-48811C97CE8B}" presName="Name13" presStyleLbl="parChTrans1D2" presStyleIdx="1" presStyleCnt="8"/>
      <dgm:spPr/>
    </dgm:pt>
    <dgm:pt modelId="{EB63AE8D-4FD5-4C71-9325-8AB7F7D58474}" type="pres">
      <dgm:prSet presAssocID="{C8EB7BA1-7427-4F98-AE62-AD355385AA59}" presName="childText" presStyleLbl="bgAcc1" presStyleIdx="1" presStyleCnt="8" custScaleY="149061">
        <dgm:presLayoutVars>
          <dgm:bulletEnabled val="1"/>
        </dgm:presLayoutVars>
      </dgm:prSet>
      <dgm:spPr/>
    </dgm:pt>
    <dgm:pt modelId="{6322E063-4988-4642-B92E-EBA4759891BF}" type="pres">
      <dgm:prSet presAssocID="{6B5D36D6-E35C-42F0-925E-3A3265BEE96D}" presName="root" presStyleCnt="0"/>
      <dgm:spPr/>
    </dgm:pt>
    <dgm:pt modelId="{A86580CD-743D-41AE-AA89-712BC1CD0A74}" type="pres">
      <dgm:prSet presAssocID="{6B5D36D6-E35C-42F0-925E-3A3265BEE96D}" presName="rootComposite" presStyleCnt="0"/>
      <dgm:spPr/>
    </dgm:pt>
    <dgm:pt modelId="{215167CA-D5E1-4BE2-9246-B9D05995F0A1}" type="pres">
      <dgm:prSet presAssocID="{6B5D36D6-E35C-42F0-925E-3A3265BEE96D}" presName="rootText" presStyleLbl="node1" presStyleIdx="1" presStyleCnt="4"/>
      <dgm:spPr/>
    </dgm:pt>
    <dgm:pt modelId="{A0D2BC6D-7AB5-4AC8-B04A-A376DC96F945}" type="pres">
      <dgm:prSet presAssocID="{6B5D36D6-E35C-42F0-925E-3A3265BEE96D}" presName="rootConnector" presStyleLbl="node1" presStyleIdx="1" presStyleCnt="4"/>
      <dgm:spPr/>
    </dgm:pt>
    <dgm:pt modelId="{2445226A-A579-451C-8AEC-E9B7DD65E9CF}" type="pres">
      <dgm:prSet presAssocID="{6B5D36D6-E35C-42F0-925E-3A3265BEE96D}" presName="childShape" presStyleCnt="0"/>
      <dgm:spPr/>
    </dgm:pt>
    <dgm:pt modelId="{1A95922D-0692-4F70-9A7D-C534D98D9E9C}" type="pres">
      <dgm:prSet presAssocID="{1E9ACCB3-4D13-4284-B623-2EAA1947F4F9}" presName="Name13" presStyleLbl="parChTrans1D2" presStyleIdx="2" presStyleCnt="8"/>
      <dgm:spPr/>
    </dgm:pt>
    <dgm:pt modelId="{A33B9303-7713-478C-B187-D9D567D507D6}" type="pres">
      <dgm:prSet presAssocID="{656D6768-2DCD-42DA-BF99-30D0DE33511B}" presName="childText" presStyleLbl="bgAcc1" presStyleIdx="2" presStyleCnt="8">
        <dgm:presLayoutVars>
          <dgm:bulletEnabled val="1"/>
        </dgm:presLayoutVars>
      </dgm:prSet>
      <dgm:spPr/>
    </dgm:pt>
    <dgm:pt modelId="{2172DF54-4214-4C74-B224-8725D47C0FBF}" type="pres">
      <dgm:prSet presAssocID="{352581B1-F0A1-4CFD-851F-B00B3D65608A}" presName="Name13" presStyleLbl="parChTrans1D2" presStyleIdx="3" presStyleCnt="8"/>
      <dgm:spPr/>
    </dgm:pt>
    <dgm:pt modelId="{C5700DE3-7B6D-4497-9F30-FE0AE581F2C5}" type="pres">
      <dgm:prSet presAssocID="{DBAA21BA-9BC6-4D20-9C20-EF4DB9E5A3BA}" presName="childText" presStyleLbl="bgAcc1" presStyleIdx="3" presStyleCnt="8" custScaleY="115188">
        <dgm:presLayoutVars>
          <dgm:bulletEnabled val="1"/>
        </dgm:presLayoutVars>
      </dgm:prSet>
      <dgm:spPr/>
    </dgm:pt>
    <dgm:pt modelId="{F4AADDDA-8A82-479C-B8CF-7B81E0BF5EC2}" type="pres">
      <dgm:prSet presAssocID="{FCBFF197-E4FD-4D11-ABC6-17ABA0F630A1}" presName="root" presStyleCnt="0"/>
      <dgm:spPr/>
    </dgm:pt>
    <dgm:pt modelId="{4EAA1E1C-DBFF-46F0-B644-B375B62BDFE5}" type="pres">
      <dgm:prSet presAssocID="{FCBFF197-E4FD-4D11-ABC6-17ABA0F630A1}" presName="rootComposite" presStyleCnt="0"/>
      <dgm:spPr/>
    </dgm:pt>
    <dgm:pt modelId="{BE2076B7-DB59-4290-B252-5C36545CE740}" type="pres">
      <dgm:prSet presAssocID="{FCBFF197-E4FD-4D11-ABC6-17ABA0F630A1}" presName="rootText" presStyleLbl="node1" presStyleIdx="2" presStyleCnt="4"/>
      <dgm:spPr/>
    </dgm:pt>
    <dgm:pt modelId="{745D89FD-2A9D-494D-A9E8-22B4FC1EF66F}" type="pres">
      <dgm:prSet presAssocID="{FCBFF197-E4FD-4D11-ABC6-17ABA0F630A1}" presName="rootConnector" presStyleLbl="node1" presStyleIdx="2" presStyleCnt="4"/>
      <dgm:spPr/>
    </dgm:pt>
    <dgm:pt modelId="{308E67A4-90D0-42AE-81D6-F89671C74835}" type="pres">
      <dgm:prSet presAssocID="{FCBFF197-E4FD-4D11-ABC6-17ABA0F630A1}" presName="childShape" presStyleCnt="0"/>
      <dgm:spPr/>
    </dgm:pt>
    <dgm:pt modelId="{4AF41D38-6051-428D-BD1E-B1CF1DA1D43B}" type="pres">
      <dgm:prSet presAssocID="{D84F3094-E21E-4E08-87A9-E1F3B33F6B83}" presName="Name13" presStyleLbl="parChTrans1D2" presStyleIdx="4" presStyleCnt="8"/>
      <dgm:spPr/>
    </dgm:pt>
    <dgm:pt modelId="{08DA934F-5150-47E6-81F2-01849AC74952}" type="pres">
      <dgm:prSet presAssocID="{E7329E3A-055D-4FE2-90C4-7EBC4553577F}" presName="childText" presStyleLbl="bgAcc1" presStyleIdx="4" presStyleCnt="8">
        <dgm:presLayoutVars>
          <dgm:bulletEnabled val="1"/>
        </dgm:presLayoutVars>
      </dgm:prSet>
      <dgm:spPr/>
    </dgm:pt>
    <dgm:pt modelId="{A5BC152F-217B-4A90-880D-3EAF9FFDD40D}" type="pres">
      <dgm:prSet presAssocID="{F5A9DEBC-C4E0-484B-8FA4-5C4096E0DFBC}" presName="root" presStyleCnt="0"/>
      <dgm:spPr/>
    </dgm:pt>
    <dgm:pt modelId="{2D2D26BE-A0E7-4CB8-8934-4C6A31B58D47}" type="pres">
      <dgm:prSet presAssocID="{F5A9DEBC-C4E0-484B-8FA4-5C4096E0DFBC}" presName="rootComposite" presStyleCnt="0"/>
      <dgm:spPr/>
    </dgm:pt>
    <dgm:pt modelId="{9B4A92F9-B1B1-4A6A-9160-8F1731BA1AC0}" type="pres">
      <dgm:prSet presAssocID="{F5A9DEBC-C4E0-484B-8FA4-5C4096E0DFBC}" presName="rootText" presStyleLbl="node1" presStyleIdx="3" presStyleCnt="4"/>
      <dgm:spPr/>
    </dgm:pt>
    <dgm:pt modelId="{1D964EC0-0EB2-4252-989D-A12551D5AC63}" type="pres">
      <dgm:prSet presAssocID="{F5A9DEBC-C4E0-484B-8FA4-5C4096E0DFBC}" presName="rootConnector" presStyleLbl="node1" presStyleIdx="3" presStyleCnt="4"/>
      <dgm:spPr/>
    </dgm:pt>
    <dgm:pt modelId="{20AFAB5F-F5D2-4019-A36F-DE76968CE7FA}" type="pres">
      <dgm:prSet presAssocID="{F5A9DEBC-C4E0-484B-8FA4-5C4096E0DFBC}" presName="childShape" presStyleCnt="0"/>
      <dgm:spPr/>
    </dgm:pt>
    <dgm:pt modelId="{6DBBDBDA-C8AD-4A49-8CD0-2560400AA2BE}" type="pres">
      <dgm:prSet presAssocID="{7A8684FE-DBAD-41E0-BEC1-7571AC741AA5}" presName="Name13" presStyleLbl="parChTrans1D2" presStyleIdx="5" presStyleCnt="8"/>
      <dgm:spPr/>
    </dgm:pt>
    <dgm:pt modelId="{BC3F1569-DB31-4B05-9CBA-B4DF0779EDF7}" type="pres">
      <dgm:prSet presAssocID="{E581772B-A914-490D-AD47-6AC2C03C213F}" presName="childText" presStyleLbl="bgAcc1" presStyleIdx="5" presStyleCnt="8">
        <dgm:presLayoutVars>
          <dgm:bulletEnabled val="1"/>
        </dgm:presLayoutVars>
      </dgm:prSet>
      <dgm:spPr/>
    </dgm:pt>
    <dgm:pt modelId="{962B9F51-8AA5-41FB-8BC7-66CFB54C71AA}" type="pres">
      <dgm:prSet presAssocID="{2A139B63-5E22-4705-9E12-DC5F2B24E30B}" presName="Name13" presStyleLbl="parChTrans1D2" presStyleIdx="6" presStyleCnt="8"/>
      <dgm:spPr/>
    </dgm:pt>
    <dgm:pt modelId="{BBEB4B2B-A8CB-4CB5-911A-8E09E661A4E2}" type="pres">
      <dgm:prSet presAssocID="{B93514D4-EDB0-43D0-9BF7-864CDCFDE40A}" presName="childText" presStyleLbl="bgAcc1" presStyleIdx="6" presStyleCnt="8">
        <dgm:presLayoutVars>
          <dgm:bulletEnabled val="1"/>
        </dgm:presLayoutVars>
      </dgm:prSet>
      <dgm:spPr/>
    </dgm:pt>
    <dgm:pt modelId="{AE8198E6-C393-427C-98FB-C638923C12A7}" type="pres">
      <dgm:prSet presAssocID="{EF4A1D81-DEAC-44D7-9367-D0FE0162FB0B}" presName="Name13" presStyleLbl="parChTrans1D2" presStyleIdx="7" presStyleCnt="8"/>
      <dgm:spPr/>
    </dgm:pt>
    <dgm:pt modelId="{C65C9FBE-1BEB-4DD5-9ABB-CBE25A51A72A}" type="pres">
      <dgm:prSet presAssocID="{B5171109-011C-4CE7-9B0F-27FA454C8747}" presName="childText" presStyleLbl="bgAcc1" presStyleIdx="7" presStyleCnt="8">
        <dgm:presLayoutVars>
          <dgm:bulletEnabled val="1"/>
        </dgm:presLayoutVars>
      </dgm:prSet>
      <dgm:spPr/>
    </dgm:pt>
  </dgm:ptLst>
  <dgm:cxnLst>
    <dgm:cxn modelId="{C3D3ED15-D55A-4641-A986-AFB05E58B3E1}" type="presOf" srcId="{6B5D36D6-E35C-42F0-925E-3A3265BEE96D}" destId="{215167CA-D5E1-4BE2-9246-B9D05995F0A1}" srcOrd="0" destOrd="0" presId="urn:microsoft.com/office/officeart/2005/8/layout/hierarchy3"/>
    <dgm:cxn modelId="{2A03E216-2676-4968-B2A4-C35BE909139A}" srcId="{D698C3A5-C59E-4E36-9752-46B67131A3F7}" destId="{C8EB7BA1-7427-4F98-AE62-AD355385AA59}" srcOrd="1" destOrd="0" parTransId="{A224D41E-02F7-43DA-BABF-48811C97CE8B}" sibTransId="{A511DD56-D380-4FF9-BA8B-962313284DA1}"/>
    <dgm:cxn modelId="{735AC917-DD13-4B61-8915-470F4085D1F8}" srcId="{D698C3A5-C59E-4E36-9752-46B67131A3F7}" destId="{82FC6C21-0579-4693-95F0-0ADFD9904F28}" srcOrd="0" destOrd="0" parTransId="{C9E832BC-A3C4-4B6E-B71F-B32C7C179B02}" sibTransId="{AB779942-0CDD-4F00-A91F-CB43E6FB8BF3}"/>
    <dgm:cxn modelId="{8EC3E11A-D799-489B-846D-3DBBE11DD5CD}" type="presOf" srcId="{FCBFF197-E4FD-4D11-ABC6-17ABA0F630A1}" destId="{745D89FD-2A9D-494D-A9E8-22B4FC1EF66F}" srcOrd="1" destOrd="0" presId="urn:microsoft.com/office/officeart/2005/8/layout/hierarchy3"/>
    <dgm:cxn modelId="{6D7C7D1F-67FB-40AF-9949-BB3ABA665FAD}" srcId="{F5A9DEBC-C4E0-484B-8FA4-5C4096E0DFBC}" destId="{E581772B-A914-490D-AD47-6AC2C03C213F}" srcOrd="0" destOrd="0" parTransId="{7A8684FE-DBAD-41E0-BEC1-7571AC741AA5}" sibTransId="{5DC905D8-C901-4175-9ECB-6468EF98E9C2}"/>
    <dgm:cxn modelId="{7A382724-5180-40CE-965A-80D7AF102F1D}" srcId="{7A339E0B-FB6A-4465-ACA7-7FD84E6F6AB7}" destId="{F5A9DEBC-C4E0-484B-8FA4-5C4096E0DFBC}" srcOrd="3" destOrd="0" parTransId="{A584CA31-58ED-4D3B-953A-2378187453E4}" sibTransId="{0D5C676C-BA76-43A6-BC70-CB408C35FED0}"/>
    <dgm:cxn modelId="{1D5A7624-4EE8-4D00-B09D-B5D1E0C28C73}" type="presOf" srcId="{B5171109-011C-4CE7-9B0F-27FA454C8747}" destId="{C65C9FBE-1BEB-4DD5-9ABB-CBE25A51A72A}" srcOrd="0" destOrd="0" presId="urn:microsoft.com/office/officeart/2005/8/layout/hierarchy3"/>
    <dgm:cxn modelId="{F8A4B02A-5710-42E5-A17B-55D990F40F20}" type="presOf" srcId="{EF4A1D81-DEAC-44D7-9367-D0FE0162FB0B}" destId="{AE8198E6-C393-427C-98FB-C638923C12A7}" srcOrd="0" destOrd="0" presId="urn:microsoft.com/office/officeart/2005/8/layout/hierarchy3"/>
    <dgm:cxn modelId="{6B9B202F-EE74-4800-A6B9-2F8D13D70CC6}" type="presOf" srcId="{656D6768-2DCD-42DA-BF99-30D0DE33511B}" destId="{A33B9303-7713-478C-B187-D9D567D507D6}" srcOrd="0" destOrd="0" presId="urn:microsoft.com/office/officeart/2005/8/layout/hierarchy3"/>
    <dgm:cxn modelId="{8B6C3C3A-6DC5-48D2-9C16-DB340F01A288}" type="presOf" srcId="{D698C3A5-C59E-4E36-9752-46B67131A3F7}" destId="{FD23EF69-FD71-4A32-8593-A9D3F58377A7}" srcOrd="0" destOrd="0" presId="urn:microsoft.com/office/officeart/2005/8/layout/hierarchy3"/>
    <dgm:cxn modelId="{6C57A83C-3E7B-4928-9E21-DD9A95495520}" srcId="{7A339E0B-FB6A-4465-ACA7-7FD84E6F6AB7}" destId="{FCBFF197-E4FD-4D11-ABC6-17ABA0F630A1}" srcOrd="2" destOrd="0" parTransId="{FD3E7387-6149-44ED-A1F6-2CEB7E29344D}" sibTransId="{39D8624F-C234-4D1F-A7E9-2EDCA9D64BCB}"/>
    <dgm:cxn modelId="{794BC962-B4C8-47AC-84E7-3C91B964C906}" type="presOf" srcId="{F5A9DEBC-C4E0-484B-8FA4-5C4096E0DFBC}" destId="{9B4A92F9-B1B1-4A6A-9160-8F1731BA1AC0}" srcOrd="0" destOrd="0" presId="urn:microsoft.com/office/officeart/2005/8/layout/hierarchy3"/>
    <dgm:cxn modelId="{A3ADDF70-C3CA-42A6-8141-B0BFEC4EB71B}" type="presOf" srcId="{7A8684FE-DBAD-41E0-BEC1-7571AC741AA5}" destId="{6DBBDBDA-C8AD-4A49-8CD0-2560400AA2BE}" srcOrd="0" destOrd="0" presId="urn:microsoft.com/office/officeart/2005/8/layout/hierarchy3"/>
    <dgm:cxn modelId="{E7DE7473-4403-4020-BA9B-D5D93FDBBCCC}" type="presOf" srcId="{FCBFF197-E4FD-4D11-ABC6-17ABA0F630A1}" destId="{BE2076B7-DB59-4290-B252-5C36545CE740}" srcOrd="0" destOrd="0" presId="urn:microsoft.com/office/officeart/2005/8/layout/hierarchy3"/>
    <dgm:cxn modelId="{5230A57E-8D40-46E6-ADBE-E73A693258D1}" type="presOf" srcId="{D698C3A5-C59E-4E36-9752-46B67131A3F7}" destId="{3F083A4E-310E-439E-BF5A-4CAF7B667C5A}" srcOrd="1" destOrd="0" presId="urn:microsoft.com/office/officeart/2005/8/layout/hierarchy3"/>
    <dgm:cxn modelId="{11B6BE81-38A5-4C68-8D59-2D9DF7F2EC86}" type="presOf" srcId="{C8EB7BA1-7427-4F98-AE62-AD355385AA59}" destId="{EB63AE8D-4FD5-4C71-9325-8AB7F7D58474}" srcOrd="0" destOrd="0" presId="urn:microsoft.com/office/officeart/2005/8/layout/hierarchy3"/>
    <dgm:cxn modelId="{D802C381-2BAE-480D-80D8-D2DBE68CFD42}" srcId="{F5A9DEBC-C4E0-484B-8FA4-5C4096E0DFBC}" destId="{B93514D4-EDB0-43D0-9BF7-864CDCFDE40A}" srcOrd="1" destOrd="0" parTransId="{2A139B63-5E22-4705-9E12-DC5F2B24E30B}" sibTransId="{4D93A3DA-4260-4F86-82C1-B3BFB41979AA}"/>
    <dgm:cxn modelId="{EA2BEE82-D3B6-4EB7-B743-3A4AE26CC1EF}" srcId="{6B5D36D6-E35C-42F0-925E-3A3265BEE96D}" destId="{DBAA21BA-9BC6-4D20-9C20-EF4DB9E5A3BA}" srcOrd="1" destOrd="0" parTransId="{352581B1-F0A1-4CFD-851F-B00B3D65608A}" sibTransId="{64C68D2C-D5D8-4D88-B18E-8B99E7688BA6}"/>
    <dgm:cxn modelId="{C3AC7884-4CA6-4071-BEC6-69A37D1FAA9A}" type="presOf" srcId="{E7329E3A-055D-4FE2-90C4-7EBC4553577F}" destId="{08DA934F-5150-47E6-81F2-01849AC74952}" srcOrd="0" destOrd="0" presId="urn:microsoft.com/office/officeart/2005/8/layout/hierarchy3"/>
    <dgm:cxn modelId="{905FB989-EBA9-4417-BEBF-0A042EA98951}" type="presOf" srcId="{E581772B-A914-490D-AD47-6AC2C03C213F}" destId="{BC3F1569-DB31-4B05-9CBA-B4DF0779EDF7}" srcOrd="0" destOrd="0" presId="urn:microsoft.com/office/officeart/2005/8/layout/hierarchy3"/>
    <dgm:cxn modelId="{785F818B-53BE-4497-A43B-8828D16C38BD}" type="presOf" srcId="{DBAA21BA-9BC6-4D20-9C20-EF4DB9E5A3BA}" destId="{C5700DE3-7B6D-4497-9F30-FE0AE581F2C5}" srcOrd="0" destOrd="0" presId="urn:microsoft.com/office/officeart/2005/8/layout/hierarchy3"/>
    <dgm:cxn modelId="{62826692-A1B2-4C47-AC67-3349CD8843E3}" srcId="{F5A9DEBC-C4E0-484B-8FA4-5C4096E0DFBC}" destId="{B5171109-011C-4CE7-9B0F-27FA454C8747}" srcOrd="2" destOrd="0" parTransId="{EF4A1D81-DEAC-44D7-9367-D0FE0162FB0B}" sibTransId="{0CC02E6B-61B0-4F46-9A43-A79333D4D74A}"/>
    <dgm:cxn modelId="{26CDB492-1D4F-4F61-853F-CC09D6382B61}" type="presOf" srcId="{6B5D36D6-E35C-42F0-925E-3A3265BEE96D}" destId="{A0D2BC6D-7AB5-4AC8-B04A-A376DC96F945}" srcOrd="1" destOrd="0" presId="urn:microsoft.com/office/officeart/2005/8/layout/hierarchy3"/>
    <dgm:cxn modelId="{7031F9A5-EAAA-49FE-8685-DE60CC22DBCD}" type="presOf" srcId="{352581B1-F0A1-4CFD-851F-B00B3D65608A}" destId="{2172DF54-4214-4C74-B224-8725D47C0FBF}" srcOrd="0" destOrd="0" presId="urn:microsoft.com/office/officeart/2005/8/layout/hierarchy3"/>
    <dgm:cxn modelId="{870790BC-B079-4D84-96D5-85D9086645D4}" type="presOf" srcId="{2A139B63-5E22-4705-9E12-DC5F2B24E30B}" destId="{962B9F51-8AA5-41FB-8BC7-66CFB54C71AA}" srcOrd="0" destOrd="0" presId="urn:microsoft.com/office/officeart/2005/8/layout/hierarchy3"/>
    <dgm:cxn modelId="{FF5C2AC0-493F-4568-BF3D-ADAE77FD6AC8}" type="presOf" srcId="{D84F3094-E21E-4E08-87A9-E1F3B33F6B83}" destId="{4AF41D38-6051-428D-BD1E-B1CF1DA1D43B}" srcOrd="0" destOrd="0" presId="urn:microsoft.com/office/officeart/2005/8/layout/hierarchy3"/>
    <dgm:cxn modelId="{EBD1D2C8-F81E-4E30-A0EB-5466F7769B82}" srcId="{6B5D36D6-E35C-42F0-925E-3A3265BEE96D}" destId="{656D6768-2DCD-42DA-BF99-30D0DE33511B}" srcOrd="0" destOrd="0" parTransId="{1E9ACCB3-4D13-4284-B623-2EAA1947F4F9}" sibTransId="{CEC144A0-0D33-46C4-A751-8569032AE06C}"/>
    <dgm:cxn modelId="{B0E5DFCA-814B-4CBB-8137-BD59846FAD79}" srcId="{7A339E0B-FB6A-4465-ACA7-7FD84E6F6AB7}" destId="{D698C3A5-C59E-4E36-9752-46B67131A3F7}" srcOrd="0" destOrd="0" parTransId="{7A52F7F7-08C9-45CF-AEF9-94208CD915B1}" sibTransId="{4ABDEE70-826F-4900-BA8B-9EF8A72D2432}"/>
    <dgm:cxn modelId="{2CF1A3CB-03A1-4D5A-A32D-09FC21887CF9}" type="presOf" srcId="{1E9ACCB3-4D13-4284-B623-2EAA1947F4F9}" destId="{1A95922D-0692-4F70-9A7D-C534D98D9E9C}" srcOrd="0" destOrd="0" presId="urn:microsoft.com/office/officeart/2005/8/layout/hierarchy3"/>
    <dgm:cxn modelId="{BA0EDBCB-B12B-4B38-8B71-8ECA3DF3D3B6}" srcId="{7A339E0B-FB6A-4465-ACA7-7FD84E6F6AB7}" destId="{6B5D36D6-E35C-42F0-925E-3A3265BEE96D}" srcOrd="1" destOrd="0" parTransId="{976244CB-108F-4AC0-9FC9-8BB2628A647E}" sibTransId="{64D93DCE-CFDE-496B-9C7E-17FB2A33613B}"/>
    <dgm:cxn modelId="{6AA095D4-478E-418E-8540-FD84B8D009D9}" type="presOf" srcId="{B93514D4-EDB0-43D0-9BF7-864CDCFDE40A}" destId="{BBEB4B2B-A8CB-4CB5-911A-8E09E661A4E2}" srcOrd="0" destOrd="0" presId="urn:microsoft.com/office/officeart/2005/8/layout/hierarchy3"/>
    <dgm:cxn modelId="{77F2DAD5-E103-4326-93FF-569E23438F07}" type="presOf" srcId="{A224D41E-02F7-43DA-BABF-48811C97CE8B}" destId="{8404E9A8-E2E3-43D2-8AD5-961E2A6EDCB0}" srcOrd="0" destOrd="0" presId="urn:microsoft.com/office/officeart/2005/8/layout/hierarchy3"/>
    <dgm:cxn modelId="{D2F6E9DA-CE17-4E8D-86F4-B93916FDBFE7}" srcId="{FCBFF197-E4FD-4D11-ABC6-17ABA0F630A1}" destId="{E7329E3A-055D-4FE2-90C4-7EBC4553577F}" srcOrd="0" destOrd="0" parTransId="{D84F3094-E21E-4E08-87A9-E1F3B33F6B83}" sibTransId="{507C53CD-83C7-4116-9D9C-73ECE84C609A}"/>
    <dgm:cxn modelId="{F7604EDD-9FC9-4F6A-A889-3E701F37EFF2}" type="presOf" srcId="{7A339E0B-FB6A-4465-ACA7-7FD84E6F6AB7}" destId="{47E102B5-8969-4B68-86DF-9B9E8DD8F23C}" srcOrd="0" destOrd="0" presId="urn:microsoft.com/office/officeart/2005/8/layout/hierarchy3"/>
    <dgm:cxn modelId="{1462D1DD-FAC4-41E5-9BBF-88F4FE899DDB}" type="presOf" srcId="{C9E832BC-A3C4-4B6E-B71F-B32C7C179B02}" destId="{2ECFB572-3392-412A-B68E-CD13811A6620}" srcOrd="0" destOrd="0" presId="urn:microsoft.com/office/officeart/2005/8/layout/hierarchy3"/>
    <dgm:cxn modelId="{626049E7-C1D5-48DF-B885-74E00063AFDB}" type="presOf" srcId="{82FC6C21-0579-4693-95F0-0ADFD9904F28}" destId="{8BB4552F-BD70-4973-AC02-840BAFE74568}" srcOrd="0" destOrd="0" presId="urn:microsoft.com/office/officeart/2005/8/layout/hierarchy3"/>
    <dgm:cxn modelId="{8D8394F1-010D-47A0-A85A-F0BE9C0525C6}" type="presOf" srcId="{F5A9DEBC-C4E0-484B-8FA4-5C4096E0DFBC}" destId="{1D964EC0-0EB2-4252-989D-A12551D5AC63}" srcOrd="1" destOrd="0" presId="urn:microsoft.com/office/officeart/2005/8/layout/hierarchy3"/>
    <dgm:cxn modelId="{DE6F10CC-01DB-49AD-8354-5173030FB09D}" type="presParOf" srcId="{47E102B5-8969-4B68-86DF-9B9E8DD8F23C}" destId="{E9F40F76-C187-4437-9294-052AB209211C}" srcOrd="0" destOrd="0" presId="urn:microsoft.com/office/officeart/2005/8/layout/hierarchy3"/>
    <dgm:cxn modelId="{EE798BB2-5E88-4B36-A4A8-1DAA0D4B4F2C}" type="presParOf" srcId="{E9F40F76-C187-4437-9294-052AB209211C}" destId="{F7BAFAAB-B256-47CA-9A93-DBAB9BB70DB9}" srcOrd="0" destOrd="0" presId="urn:microsoft.com/office/officeart/2005/8/layout/hierarchy3"/>
    <dgm:cxn modelId="{01483F8E-E63A-4287-A8EC-16D14F2B2A6D}" type="presParOf" srcId="{F7BAFAAB-B256-47CA-9A93-DBAB9BB70DB9}" destId="{FD23EF69-FD71-4A32-8593-A9D3F58377A7}" srcOrd="0" destOrd="0" presId="urn:microsoft.com/office/officeart/2005/8/layout/hierarchy3"/>
    <dgm:cxn modelId="{04373909-7DF2-459B-8BA3-58A348EB4DE8}" type="presParOf" srcId="{F7BAFAAB-B256-47CA-9A93-DBAB9BB70DB9}" destId="{3F083A4E-310E-439E-BF5A-4CAF7B667C5A}" srcOrd="1" destOrd="0" presId="urn:microsoft.com/office/officeart/2005/8/layout/hierarchy3"/>
    <dgm:cxn modelId="{3DA85AFA-C8DD-4186-8C7A-7286133F9B45}" type="presParOf" srcId="{E9F40F76-C187-4437-9294-052AB209211C}" destId="{87E23C15-4F25-472F-BD83-41003BB32E1E}" srcOrd="1" destOrd="0" presId="urn:microsoft.com/office/officeart/2005/8/layout/hierarchy3"/>
    <dgm:cxn modelId="{6ED5A013-D339-4BB6-8493-14236686220A}" type="presParOf" srcId="{87E23C15-4F25-472F-BD83-41003BB32E1E}" destId="{2ECFB572-3392-412A-B68E-CD13811A6620}" srcOrd="0" destOrd="0" presId="urn:microsoft.com/office/officeart/2005/8/layout/hierarchy3"/>
    <dgm:cxn modelId="{61D5036A-B92A-4E6D-A346-200DEB366D3E}" type="presParOf" srcId="{87E23C15-4F25-472F-BD83-41003BB32E1E}" destId="{8BB4552F-BD70-4973-AC02-840BAFE74568}" srcOrd="1" destOrd="0" presId="urn:microsoft.com/office/officeart/2005/8/layout/hierarchy3"/>
    <dgm:cxn modelId="{4EE4707B-2314-4644-BDCB-0A2B65EE67A7}" type="presParOf" srcId="{87E23C15-4F25-472F-BD83-41003BB32E1E}" destId="{8404E9A8-E2E3-43D2-8AD5-961E2A6EDCB0}" srcOrd="2" destOrd="0" presId="urn:microsoft.com/office/officeart/2005/8/layout/hierarchy3"/>
    <dgm:cxn modelId="{663D79C3-C673-4D0E-A3CD-FFF1816E2346}" type="presParOf" srcId="{87E23C15-4F25-472F-BD83-41003BB32E1E}" destId="{EB63AE8D-4FD5-4C71-9325-8AB7F7D58474}" srcOrd="3" destOrd="0" presId="urn:microsoft.com/office/officeart/2005/8/layout/hierarchy3"/>
    <dgm:cxn modelId="{F8967C51-7EB8-46F8-9192-393D9B7375D4}" type="presParOf" srcId="{47E102B5-8969-4B68-86DF-9B9E8DD8F23C}" destId="{6322E063-4988-4642-B92E-EBA4759891BF}" srcOrd="1" destOrd="0" presId="urn:microsoft.com/office/officeart/2005/8/layout/hierarchy3"/>
    <dgm:cxn modelId="{37739525-2F53-426C-A51A-DC3643353098}" type="presParOf" srcId="{6322E063-4988-4642-B92E-EBA4759891BF}" destId="{A86580CD-743D-41AE-AA89-712BC1CD0A74}" srcOrd="0" destOrd="0" presId="urn:microsoft.com/office/officeart/2005/8/layout/hierarchy3"/>
    <dgm:cxn modelId="{097416BE-850A-4240-A849-9CB923FEEC4C}" type="presParOf" srcId="{A86580CD-743D-41AE-AA89-712BC1CD0A74}" destId="{215167CA-D5E1-4BE2-9246-B9D05995F0A1}" srcOrd="0" destOrd="0" presId="urn:microsoft.com/office/officeart/2005/8/layout/hierarchy3"/>
    <dgm:cxn modelId="{D5DB8231-4141-4AE9-BD28-050D219EDF0C}" type="presParOf" srcId="{A86580CD-743D-41AE-AA89-712BC1CD0A74}" destId="{A0D2BC6D-7AB5-4AC8-B04A-A376DC96F945}" srcOrd="1" destOrd="0" presId="urn:microsoft.com/office/officeart/2005/8/layout/hierarchy3"/>
    <dgm:cxn modelId="{B7B954D6-39FE-4133-98FC-DE532ABB47F6}" type="presParOf" srcId="{6322E063-4988-4642-B92E-EBA4759891BF}" destId="{2445226A-A579-451C-8AEC-E9B7DD65E9CF}" srcOrd="1" destOrd="0" presId="urn:microsoft.com/office/officeart/2005/8/layout/hierarchy3"/>
    <dgm:cxn modelId="{2F2207A4-952A-408C-A92B-70155FA4C2A4}" type="presParOf" srcId="{2445226A-A579-451C-8AEC-E9B7DD65E9CF}" destId="{1A95922D-0692-4F70-9A7D-C534D98D9E9C}" srcOrd="0" destOrd="0" presId="urn:microsoft.com/office/officeart/2005/8/layout/hierarchy3"/>
    <dgm:cxn modelId="{2906BA01-C87B-4147-B503-2C14EFB01DC2}" type="presParOf" srcId="{2445226A-A579-451C-8AEC-E9B7DD65E9CF}" destId="{A33B9303-7713-478C-B187-D9D567D507D6}" srcOrd="1" destOrd="0" presId="urn:microsoft.com/office/officeart/2005/8/layout/hierarchy3"/>
    <dgm:cxn modelId="{CE1D78FF-D0BB-4A27-B6EE-788BB87202E1}" type="presParOf" srcId="{2445226A-A579-451C-8AEC-E9B7DD65E9CF}" destId="{2172DF54-4214-4C74-B224-8725D47C0FBF}" srcOrd="2" destOrd="0" presId="urn:microsoft.com/office/officeart/2005/8/layout/hierarchy3"/>
    <dgm:cxn modelId="{64D4D7A3-54B7-41FE-83C1-EBEB8DA65324}" type="presParOf" srcId="{2445226A-A579-451C-8AEC-E9B7DD65E9CF}" destId="{C5700DE3-7B6D-4497-9F30-FE0AE581F2C5}" srcOrd="3" destOrd="0" presId="urn:microsoft.com/office/officeart/2005/8/layout/hierarchy3"/>
    <dgm:cxn modelId="{BED3B73F-9A69-4F46-9C56-B2017D615AC0}" type="presParOf" srcId="{47E102B5-8969-4B68-86DF-9B9E8DD8F23C}" destId="{F4AADDDA-8A82-479C-B8CF-7B81E0BF5EC2}" srcOrd="2" destOrd="0" presId="urn:microsoft.com/office/officeart/2005/8/layout/hierarchy3"/>
    <dgm:cxn modelId="{DDF751D0-2861-4D1C-AA38-38A3C8CEA221}" type="presParOf" srcId="{F4AADDDA-8A82-479C-B8CF-7B81E0BF5EC2}" destId="{4EAA1E1C-DBFF-46F0-B644-B375B62BDFE5}" srcOrd="0" destOrd="0" presId="urn:microsoft.com/office/officeart/2005/8/layout/hierarchy3"/>
    <dgm:cxn modelId="{619901FA-EA95-44A6-AC7A-DC264B7EE21C}" type="presParOf" srcId="{4EAA1E1C-DBFF-46F0-B644-B375B62BDFE5}" destId="{BE2076B7-DB59-4290-B252-5C36545CE740}" srcOrd="0" destOrd="0" presId="urn:microsoft.com/office/officeart/2005/8/layout/hierarchy3"/>
    <dgm:cxn modelId="{7A9FD3E1-0567-4898-8E9C-2631ECBA3AEE}" type="presParOf" srcId="{4EAA1E1C-DBFF-46F0-B644-B375B62BDFE5}" destId="{745D89FD-2A9D-494D-A9E8-22B4FC1EF66F}" srcOrd="1" destOrd="0" presId="urn:microsoft.com/office/officeart/2005/8/layout/hierarchy3"/>
    <dgm:cxn modelId="{FE50404E-103C-4954-97DC-B2C064CDA30D}" type="presParOf" srcId="{F4AADDDA-8A82-479C-B8CF-7B81E0BF5EC2}" destId="{308E67A4-90D0-42AE-81D6-F89671C74835}" srcOrd="1" destOrd="0" presId="urn:microsoft.com/office/officeart/2005/8/layout/hierarchy3"/>
    <dgm:cxn modelId="{D29D0D23-24E5-4826-A1DD-4F8A5D5E3640}" type="presParOf" srcId="{308E67A4-90D0-42AE-81D6-F89671C74835}" destId="{4AF41D38-6051-428D-BD1E-B1CF1DA1D43B}" srcOrd="0" destOrd="0" presId="urn:microsoft.com/office/officeart/2005/8/layout/hierarchy3"/>
    <dgm:cxn modelId="{B5125802-3A07-4183-931D-650D2EDA4AAC}" type="presParOf" srcId="{308E67A4-90D0-42AE-81D6-F89671C74835}" destId="{08DA934F-5150-47E6-81F2-01849AC74952}" srcOrd="1" destOrd="0" presId="urn:microsoft.com/office/officeart/2005/8/layout/hierarchy3"/>
    <dgm:cxn modelId="{3FC30E67-AB2A-48C3-8E53-9D0335C721CC}" type="presParOf" srcId="{47E102B5-8969-4B68-86DF-9B9E8DD8F23C}" destId="{A5BC152F-217B-4A90-880D-3EAF9FFDD40D}" srcOrd="3" destOrd="0" presId="urn:microsoft.com/office/officeart/2005/8/layout/hierarchy3"/>
    <dgm:cxn modelId="{27BA54D6-176A-4C02-A41D-ADB6DAC7611A}" type="presParOf" srcId="{A5BC152F-217B-4A90-880D-3EAF9FFDD40D}" destId="{2D2D26BE-A0E7-4CB8-8934-4C6A31B58D47}" srcOrd="0" destOrd="0" presId="urn:microsoft.com/office/officeart/2005/8/layout/hierarchy3"/>
    <dgm:cxn modelId="{84B09B90-CDFF-4DC5-A32A-744B7BB2D0C7}" type="presParOf" srcId="{2D2D26BE-A0E7-4CB8-8934-4C6A31B58D47}" destId="{9B4A92F9-B1B1-4A6A-9160-8F1731BA1AC0}" srcOrd="0" destOrd="0" presId="urn:microsoft.com/office/officeart/2005/8/layout/hierarchy3"/>
    <dgm:cxn modelId="{190932D9-0F93-4355-8582-2300F8ADAE42}" type="presParOf" srcId="{2D2D26BE-A0E7-4CB8-8934-4C6A31B58D47}" destId="{1D964EC0-0EB2-4252-989D-A12551D5AC63}" srcOrd="1" destOrd="0" presId="urn:microsoft.com/office/officeart/2005/8/layout/hierarchy3"/>
    <dgm:cxn modelId="{2EABF14D-635D-4258-B8B1-0D19EFD79031}" type="presParOf" srcId="{A5BC152F-217B-4A90-880D-3EAF9FFDD40D}" destId="{20AFAB5F-F5D2-4019-A36F-DE76968CE7FA}" srcOrd="1" destOrd="0" presId="urn:microsoft.com/office/officeart/2005/8/layout/hierarchy3"/>
    <dgm:cxn modelId="{AA4D8937-8E1D-47C5-8C0F-F1450BCF2A16}" type="presParOf" srcId="{20AFAB5F-F5D2-4019-A36F-DE76968CE7FA}" destId="{6DBBDBDA-C8AD-4A49-8CD0-2560400AA2BE}" srcOrd="0" destOrd="0" presId="urn:microsoft.com/office/officeart/2005/8/layout/hierarchy3"/>
    <dgm:cxn modelId="{EDC99A68-A731-4415-816C-D90B3AE11FA1}" type="presParOf" srcId="{20AFAB5F-F5D2-4019-A36F-DE76968CE7FA}" destId="{BC3F1569-DB31-4B05-9CBA-B4DF0779EDF7}" srcOrd="1" destOrd="0" presId="urn:microsoft.com/office/officeart/2005/8/layout/hierarchy3"/>
    <dgm:cxn modelId="{71280B53-A5BF-407F-8F20-F567787255EF}" type="presParOf" srcId="{20AFAB5F-F5D2-4019-A36F-DE76968CE7FA}" destId="{962B9F51-8AA5-41FB-8BC7-66CFB54C71AA}" srcOrd="2" destOrd="0" presId="urn:microsoft.com/office/officeart/2005/8/layout/hierarchy3"/>
    <dgm:cxn modelId="{8DCC1427-8DC4-4D79-8621-D9A22352C4F7}" type="presParOf" srcId="{20AFAB5F-F5D2-4019-A36F-DE76968CE7FA}" destId="{BBEB4B2B-A8CB-4CB5-911A-8E09E661A4E2}" srcOrd="3" destOrd="0" presId="urn:microsoft.com/office/officeart/2005/8/layout/hierarchy3"/>
    <dgm:cxn modelId="{B9A62331-9F46-4C12-89D5-7C056EAE4E6A}" type="presParOf" srcId="{20AFAB5F-F5D2-4019-A36F-DE76968CE7FA}" destId="{AE8198E6-C393-427C-98FB-C638923C12A7}" srcOrd="4" destOrd="0" presId="urn:microsoft.com/office/officeart/2005/8/layout/hierarchy3"/>
    <dgm:cxn modelId="{29AFC137-8181-4F59-9E9A-99E879EF5CFB}" type="presParOf" srcId="{20AFAB5F-F5D2-4019-A36F-DE76968CE7FA}" destId="{C65C9FBE-1BEB-4DD5-9ABB-CBE25A51A72A}"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custT="1"/>
      <dgm:spPr/>
      <dgm:t>
        <a:bodyPr/>
        <a:lstStyle/>
        <a:p>
          <a:pPr algn="l"/>
          <a:r>
            <a:rPr lang="lv-LV" sz="2000" b="0" i="0"/>
            <a:t>1. Projekta iesniedzēja prasme identificēt sevi programmas kontekstā</a:t>
          </a:r>
          <a:endParaRPr lang="lv-LV" sz="2000">
            <a:latin typeface="Verdana" panose="020B0604030504040204" pitchFamily="34" charset="0"/>
            <a:ea typeface="Verdana" panose="020B0604030504040204" pitchFamily="34" charset="0"/>
          </a:endParaRPr>
        </a:p>
      </dgm:t>
    </dgm:pt>
    <dgm:pt modelId="{7B2F4ED3-ADA6-4397-A10D-7BEFBBA3D901}" type="parTrans" cxnId="{E4932C75-0166-4404-9F4C-327B43A31EAC}">
      <dgm:prSet/>
      <dgm:spPr/>
      <dgm:t>
        <a:bodyPr/>
        <a:lstStyle/>
        <a:p>
          <a:endParaRPr lang="lv-LV"/>
        </a:p>
      </dgm:t>
    </dgm:pt>
    <dgm:pt modelId="{43C564B1-E38B-4201-B3F7-159124E6506E}" type="sibTrans" cxnId="{E4932C75-0166-4404-9F4C-327B43A31EAC}">
      <dgm:prSet/>
      <dgm:spPr/>
      <dgm:t>
        <a:bodyPr/>
        <a:lstStyle/>
        <a:p>
          <a:endParaRPr lang="lv-LV"/>
        </a:p>
      </dgm:t>
    </dgm:pt>
    <dgm:pt modelId="{5B8F6123-7B75-4D21-B25B-B1201C32E853}">
      <dgm:prSet phldrT="[Teksts]" custT="1"/>
      <dgm:spPr/>
      <dgm:t>
        <a:bodyPr/>
        <a:lstStyle/>
        <a:p>
          <a:r>
            <a:rPr lang="lv-LV" sz="2000" b="0" i="0"/>
            <a:t>2. Projekta iesniedzēja prasme identificēt problēmu un pamatot projekta nepieciešamību</a:t>
          </a:r>
          <a:endParaRPr lang="lv-LV" sz="2000">
            <a:latin typeface="Verdana" panose="020B0604030504040204" pitchFamily="34" charset="0"/>
            <a:ea typeface="Verdana" panose="020B0604030504040204" pitchFamily="34" charset="0"/>
          </a:endParaRPr>
        </a:p>
      </dgm:t>
    </dgm:pt>
    <dgm:pt modelId="{CC24AC97-01EA-41AA-9725-7511B07377D9}" type="parTrans" cxnId="{9229BE38-8F55-436B-B6A9-A563D63FC5EF}">
      <dgm:prSet/>
      <dgm:spPr/>
      <dgm:t>
        <a:bodyPr/>
        <a:lstStyle/>
        <a:p>
          <a:endParaRPr lang="lv-LV"/>
        </a:p>
      </dgm:t>
    </dgm:pt>
    <dgm:pt modelId="{D505F19B-54AC-4FE3-BCE3-ADC6F6CEDF2E}" type="sibTrans" cxnId="{9229BE38-8F55-436B-B6A9-A563D63FC5EF}">
      <dgm:prSet/>
      <dgm:spPr/>
      <dgm:t>
        <a:bodyPr/>
        <a:lstStyle/>
        <a:p>
          <a:endParaRPr lang="lv-LV"/>
        </a:p>
      </dgm:t>
    </dgm:pt>
    <dgm:pt modelId="{D7E60E69-99A0-491F-A5F4-D5759A295733}">
      <dgm:prSet custT="1"/>
      <dgm:spPr/>
      <dgm:t>
        <a:bodyPr/>
        <a:lstStyle/>
        <a:p>
          <a:pPr algn="l"/>
          <a:r>
            <a:rPr lang="lv-LV" sz="2000" b="0" i="0"/>
            <a:t>3. Projekta iesniedzēja prasme aktivitātes fokusēt uz problēmas risinājumu, vērst uz projekta un vienlaikus arī programmas mērķa sasniegšanu</a:t>
          </a:r>
          <a:endParaRPr lang="lv-LV" sz="2000">
            <a:latin typeface="Verdana" panose="020B0604030504040204" pitchFamily="34" charset="0"/>
            <a:ea typeface="Verdana" panose="020B0604030504040204" pitchFamily="34" charset="0"/>
          </a:endParaRPr>
        </a:p>
      </dgm:t>
    </dgm:pt>
    <dgm:pt modelId="{3A03A3EA-E1CD-4C65-9515-A1C0A9E2AA93}" type="parTrans" cxnId="{FBD65F71-674E-43A5-82C3-5A8F9E76D44C}">
      <dgm:prSet/>
      <dgm:spPr/>
      <dgm:t>
        <a:bodyPr/>
        <a:lstStyle/>
        <a:p>
          <a:endParaRPr lang="lv-LV"/>
        </a:p>
      </dgm:t>
    </dgm:pt>
    <dgm:pt modelId="{43138B50-7C58-4E0A-90BE-DF010415CCA0}" type="sibTrans" cxnId="{FBD65F71-674E-43A5-82C3-5A8F9E76D44C}">
      <dgm:prSet/>
      <dgm:spPr/>
      <dgm:t>
        <a:bodyPr/>
        <a:lstStyle/>
        <a:p>
          <a:endParaRPr lang="lv-LV"/>
        </a:p>
      </dgm:t>
    </dgm:pt>
    <dgm:pt modelId="{39725474-31E0-45CA-B26B-9CF9678299FF}">
      <dgm:prSet custT="1"/>
      <dgm:spPr/>
      <dgm:t>
        <a:bodyPr/>
        <a:lstStyle/>
        <a:p>
          <a:pPr algn="l"/>
          <a:r>
            <a:rPr lang="lv-LV" sz="2000" b="0" i="0"/>
            <a:t>5. Pārskatāms, pamatots un izprotams projekta budžets</a:t>
          </a:r>
          <a:endParaRPr lang="lv-LV" sz="2000">
            <a:latin typeface="Verdana" panose="020B0604030504040204" pitchFamily="34" charset="0"/>
            <a:ea typeface="Verdana" panose="020B0604030504040204" pitchFamily="34" charset="0"/>
          </a:endParaRPr>
        </a:p>
      </dgm:t>
    </dgm:pt>
    <dgm:pt modelId="{1B8EE248-0F30-4E1A-A107-4E70D2144A80}" type="parTrans" cxnId="{00425F05-AB11-4236-BA58-19530777EDBD}">
      <dgm:prSet/>
      <dgm:spPr/>
      <dgm:t>
        <a:bodyPr/>
        <a:lstStyle/>
        <a:p>
          <a:endParaRPr lang="lv-LV"/>
        </a:p>
      </dgm:t>
    </dgm:pt>
    <dgm:pt modelId="{51D2CBA1-D6EC-432F-A397-33BCB387EC0C}" type="sibTrans" cxnId="{00425F05-AB11-4236-BA58-19530777EDBD}">
      <dgm:prSet/>
      <dgm:spPr/>
      <dgm:t>
        <a:bodyPr/>
        <a:lstStyle/>
        <a:p>
          <a:endParaRPr lang="lv-LV"/>
        </a:p>
      </dgm:t>
    </dgm:pt>
    <dgm:pt modelId="{D647C6C6-F8B9-47D6-AC26-112AB747D3AA}">
      <dgm:prSet custT="1"/>
      <dgm:spPr/>
      <dgm:t>
        <a:bodyPr/>
        <a:lstStyle/>
        <a:p>
          <a:pPr algn="l"/>
          <a:r>
            <a:rPr lang="lv-LV" sz="2000">
              <a:latin typeface="Verdana" panose="020B0604030504040204" pitchFamily="34" charset="0"/>
              <a:ea typeface="Verdana" panose="020B0604030504040204" pitchFamily="34" charset="0"/>
            </a:rPr>
            <a:t>4. Projekta iesniedzēja prasme identificēt projekta mērķa grupas vajadzības un rast veiksmīgu veidu darbā ar mērķa grupu</a:t>
          </a:r>
        </a:p>
      </dgm:t>
    </dgm:pt>
    <dgm:pt modelId="{D10B63C6-65B2-49E7-9364-D2E2929763AD}" type="parTrans" cxnId="{BFA582BF-8556-4F6F-9619-58B6120C2C5C}">
      <dgm:prSet/>
      <dgm:spPr/>
      <dgm:t>
        <a:bodyPr/>
        <a:lstStyle/>
        <a:p>
          <a:endParaRPr lang="lv-LV"/>
        </a:p>
      </dgm:t>
    </dgm:pt>
    <dgm:pt modelId="{848262C0-8BEA-44AD-B617-EF695C399D13}" type="sibTrans" cxnId="{BFA582BF-8556-4F6F-9619-58B6120C2C5C}">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10CFF19A-7F8A-4551-834D-FB20E7745BF5}" type="pres">
      <dgm:prSet presAssocID="{8CEA7AD4-3039-4070-B98E-77D030D64A55}" presName="FiveNodes_1" presStyleLbl="node1" presStyleIdx="0" presStyleCnt="5">
        <dgm:presLayoutVars>
          <dgm:bulletEnabled val="1"/>
        </dgm:presLayoutVars>
      </dgm:prSet>
      <dgm:spPr/>
    </dgm:pt>
    <dgm:pt modelId="{138EFA66-CEB4-418C-BF44-E2343799FB8F}" type="pres">
      <dgm:prSet presAssocID="{8CEA7AD4-3039-4070-B98E-77D030D64A55}" presName="FiveNodes_2" presStyleLbl="node1" presStyleIdx="1" presStyleCnt="5">
        <dgm:presLayoutVars>
          <dgm:bulletEnabled val="1"/>
        </dgm:presLayoutVars>
      </dgm:prSet>
      <dgm:spPr/>
    </dgm:pt>
    <dgm:pt modelId="{278253E9-77B2-4742-816A-30286E652494}" type="pres">
      <dgm:prSet presAssocID="{8CEA7AD4-3039-4070-B98E-77D030D64A55}" presName="FiveNodes_3" presStyleLbl="node1" presStyleIdx="2" presStyleCnt="5">
        <dgm:presLayoutVars>
          <dgm:bulletEnabled val="1"/>
        </dgm:presLayoutVars>
      </dgm:prSet>
      <dgm:spPr/>
    </dgm:pt>
    <dgm:pt modelId="{8FE45E0C-A3EC-4E25-93A1-C3F5A5A0A33D}" type="pres">
      <dgm:prSet presAssocID="{8CEA7AD4-3039-4070-B98E-77D030D64A55}" presName="FiveNodes_4" presStyleLbl="node1" presStyleIdx="3" presStyleCnt="5">
        <dgm:presLayoutVars>
          <dgm:bulletEnabled val="1"/>
        </dgm:presLayoutVars>
      </dgm:prSet>
      <dgm:spPr/>
    </dgm:pt>
    <dgm:pt modelId="{9E918A35-CAAD-4464-8CB4-7D815BFA7DB7}" type="pres">
      <dgm:prSet presAssocID="{8CEA7AD4-3039-4070-B98E-77D030D64A55}" presName="FiveNodes_5" presStyleLbl="node1" presStyleIdx="4" presStyleCnt="5">
        <dgm:presLayoutVars>
          <dgm:bulletEnabled val="1"/>
        </dgm:presLayoutVars>
      </dgm:prSet>
      <dgm:spPr/>
    </dgm:pt>
    <dgm:pt modelId="{4EEF5F18-D381-4FF4-B68E-76C415C5C2B9}" type="pres">
      <dgm:prSet presAssocID="{8CEA7AD4-3039-4070-B98E-77D030D64A55}" presName="FiveConn_1-2" presStyleLbl="fgAccFollowNode1" presStyleIdx="0" presStyleCnt="4">
        <dgm:presLayoutVars>
          <dgm:bulletEnabled val="1"/>
        </dgm:presLayoutVars>
      </dgm:prSet>
      <dgm:spPr/>
    </dgm:pt>
    <dgm:pt modelId="{674C6F4E-1D93-453F-A6D6-1E4403F52D26}" type="pres">
      <dgm:prSet presAssocID="{8CEA7AD4-3039-4070-B98E-77D030D64A55}" presName="FiveConn_2-3" presStyleLbl="fgAccFollowNode1" presStyleIdx="1" presStyleCnt="4">
        <dgm:presLayoutVars>
          <dgm:bulletEnabled val="1"/>
        </dgm:presLayoutVars>
      </dgm:prSet>
      <dgm:spPr/>
    </dgm:pt>
    <dgm:pt modelId="{5AC8F640-BD20-4D8E-96A8-B7E84610AE87}" type="pres">
      <dgm:prSet presAssocID="{8CEA7AD4-3039-4070-B98E-77D030D64A55}" presName="FiveConn_3-4" presStyleLbl="fgAccFollowNode1" presStyleIdx="2" presStyleCnt="4">
        <dgm:presLayoutVars>
          <dgm:bulletEnabled val="1"/>
        </dgm:presLayoutVars>
      </dgm:prSet>
      <dgm:spPr/>
    </dgm:pt>
    <dgm:pt modelId="{77F9B3F4-2673-4A76-85C7-2B6A4DCB799A}" type="pres">
      <dgm:prSet presAssocID="{8CEA7AD4-3039-4070-B98E-77D030D64A55}" presName="FiveConn_4-5" presStyleLbl="fgAccFollowNode1" presStyleIdx="3" presStyleCnt="4">
        <dgm:presLayoutVars>
          <dgm:bulletEnabled val="1"/>
        </dgm:presLayoutVars>
      </dgm:prSet>
      <dgm:spPr/>
    </dgm:pt>
    <dgm:pt modelId="{405E8273-DD8E-4300-9589-4C5414F00094}" type="pres">
      <dgm:prSet presAssocID="{8CEA7AD4-3039-4070-B98E-77D030D64A55}" presName="FiveNodes_1_text" presStyleLbl="node1" presStyleIdx="4" presStyleCnt="5">
        <dgm:presLayoutVars>
          <dgm:bulletEnabled val="1"/>
        </dgm:presLayoutVars>
      </dgm:prSet>
      <dgm:spPr/>
    </dgm:pt>
    <dgm:pt modelId="{95218211-B176-46BB-B477-2CE02AE3AB86}" type="pres">
      <dgm:prSet presAssocID="{8CEA7AD4-3039-4070-B98E-77D030D64A55}" presName="FiveNodes_2_text" presStyleLbl="node1" presStyleIdx="4" presStyleCnt="5">
        <dgm:presLayoutVars>
          <dgm:bulletEnabled val="1"/>
        </dgm:presLayoutVars>
      </dgm:prSet>
      <dgm:spPr/>
    </dgm:pt>
    <dgm:pt modelId="{F2E9FC08-19C7-4C1E-9316-6BF184437C76}" type="pres">
      <dgm:prSet presAssocID="{8CEA7AD4-3039-4070-B98E-77D030D64A55}" presName="FiveNodes_3_text" presStyleLbl="node1" presStyleIdx="4" presStyleCnt="5">
        <dgm:presLayoutVars>
          <dgm:bulletEnabled val="1"/>
        </dgm:presLayoutVars>
      </dgm:prSet>
      <dgm:spPr/>
    </dgm:pt>
    <dgm:pt modelId="{8BD72E63-C376-4A92-8F38-55B59F85110A}" type="pres">
      <dgm:prSet presAssocID="{8CEA7AD4-3039-4070-B98E-77D030D64A55}" presName="FiveNodes_4_text" presStyleLbl="node1" presStyleIdx="4" presStyleCnt="5">
        <dgm:presLayoutVars>
          <dgm:bulletEnabled val="1"/>
        </dgm:presLayoutVars>
      </dgm:prSet>
      <dgm:spPr/>
    </dgm:pt>
    <dgm:pt modelId="{07A48314-4F26-48F9-B4BD-E725AD7A8D47}"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4" destOrd="0" parTransId="{1B8EE248-0F30-4E1A-A107-4E70D2144A80}" sibTransId="{51D2CBA1-D6EC-432F-A397-33BCB387EC0C}"/>
    <dgm:cxn modelId="{0552AE05-968A-44ED-8ED9-4FCB33957AC1}" type="presOf" srcId="{D7E60E69-99A0-491F-A5F4-D5759A295733}" destId="{278253E9-77B2-4742-816A-30286E652494}" srcOrd="0" destOrd="0" presId="urn:microsoft.com/office/officeart/2005/8/layout/vProcess5"/>
    <dgm:cxn modelId="{5622F70C-9538-4915-8259-1F83B908E893}" type="presOf" srcId="{39725474-31E0-45CA-B26B-9CF9678299FF}" destId="{9E918A35-CAAD-4464-8CB4-7D815BFA7DB7}" srcOrd="0" destOrd="0" presId="urn:microsoft.com/office/officeart/2005/8/layout/vProcess5"/>
    <dgm:cxn modelId="{9229BE38-8F55-436B-B6A9-A563D63FC5EF}" srcId="{8CEA7AD4-3039-4070-B98E-77D030D64A55}" destId="{5B8F6123-7B75-4D21-B25B-B1201C32E853}" srcOrd="1" destOrd="0" parTransId="{CC24AC97-01EA-41AA-9725-7511B07377D9}" sibTransId="{D505F19B-54AC-4FE3-BCE3-ADC6F6CEDF2E}"/>
    <dgm:cxn modelId="{710B703D-626F-446A-913D-0D7C3AB9D2D9}" type="presOf" srcId="{D647C6C6-F8B9-47D6-AC26-112AB747D3AA}" destId="{8BD72E63-C376-4A92-8F38-55B59F85110A}" srcOrd="1" destOrd="0" presId="urn:microsoft.com/office/officeart/2005/8/layout/vProcess5"/>
    <dgm:cxn modelId="{5234AD3E-CD61-4A5E-9B7F-948D4832D4FB}" type="presOf" srcId="{D505F19B-54AC-4FE3-BCE3-ADC6F6CEDF2E}" destId="{674C6F4E-1D93-453F-A6D6-1E4403F52D26}" srcOrd="0" destOrd="0" presId="urn:microsoft.com/office/officeart/2005/8/layout/vProcess5"/>
    <dgm:cxn modelId="{EDF08B40-04BF-4E84-A704-CAB9BBF7F7B6}" type="presOf" srcId="{5B8F6123-7B75-4D21-B25B-B1201C32E853}" destId="{95218211-B176-46BB-B477-2CE02AE3AB86}" srcOrd="1" destOrd="0" presId="urn:microsoft.com/office/officeart/2005/8/layout/vProcess5"/>
    <dgm:cxn modelId="{AAA44147-82E7-40DF-8A29-893BFE6E1315}" type="presOf" srcId="{848262C0-8BEA-44AD-B617-EF695C399D13}" destId="{77F9B3F4-2673-4A76-85C7-2B6A4DCB799A}" srcOrd="0" destOrd="0" presId="urn:microsoft.com/office/officeart/2005/8/layout/vProcess5"/>
    <dgm:cxn modelId="{1A5EB54A-6C6D-466E-9B30-C1D576FAEE02}" type="presOf" srcId="{43C564B1-E38B-4201-B3F7-159124E6506E}" destId="{4EEF5F18-D381-4FF4-B68E-76C415C5C2B9}" srcOrd="0" destOrd="0" presId="urn:microsoft.com/office/officeart/2005/8/layout/vProcess5"/>
    <dgm:cxn modelId="{FBD65F71-674E-43A5-82C3-5A8F9E76D44C}" srcId="{8CEA7AD4-3039-4070-B98E-77D030D64A55}" destId="{D7E60E69-99A0-491F-A5F4-D5759A295733}" srcOrd="2" destOrd="0" parTransId="{3A03A3EA-E1CD-4C65-9515-A1C0A9E2AA93}" sibTransId="{43138B50-7C58-4E0A-90BE-DF010415CCA0}"/>
    <dgm:cxn modelId="{69500352-0E08-4F53-BA42-42EA6D735CFD}" type="presOf" srcId="{5B8F6123-7B75-4D21-B25B-B1201C32E853}" destId="{138EFA66-CEB4-418C-BF44-E2343799FB8F}" srcOrd="0" destOrd="0" presId="urn:microsoft.com/office/officeart/2005/8/layout/vProcess5"/>
    <dgm:cxn modelId="{A5FCDD74-E807-4080-8A9D-B4345360DEC4}" type="presOf" srcId="{D647C6C6-F8B9-47D6-AC26-112AB747D3AA}" destId="{8FE45E0C-A3EC-4E25-93A1-C3F5A5A0A33D}" srcOrd="0" destOrd="0" presId="urn:microsoft.com/office/officeart/2005/8/layout/vProcess5"/>
    <dgm:cxn modelId="{E4932C75-0166-4404-9F4C-327B43A31EAC}" srcId="{8CEA7AD4-3039-4070-B98E-77D030D64A55}" destId="{71731C5D-1845-4FCF-8030-990932B1E87A}" srcOrd="0" destOrd="0" parTransId="{7B2F4ED3-ADA6-4397-A10D-7BEFBBA3D901}" sibTransId="{43C564B1-E38B-4201-B3F7-159124E6506E}"/>
    <dgm:cxn modelId="{1D1A747D-AD80-43D4-863D-6787D57570D9}" type="presOf" srcId="{8CEA7AD4-3039-4070-B98E-77D030D64A55}" destId="{1396E13A-2A55-4743-955C-BF1E4ED95C6F}" srcOrd="0" destOrd="0" presId="urn:microsoft.com/office/officeart/2005/8/layout/vProcess5"/>
    <dgm:cxn modelId="{11A54393-7508-4BB2-8441-8FD3CBCBD3FB}" type="presOf" srcId="{D7E60E69-99A0-491F-A5F4-D5759A295733}" destId="{F2E9FC08-19C7-4C1E-9316-6BF184437C76}" srcOrd="1" destOrd="0" presId="urn:microsoft.com/office/officeart/2005/8/layout/vProcess5"/>
    <dgm:cxn modelId="{7D9367A3-1EE2-4FA4-8C48-0C05D92DA8EA}" type="presOf" srcId="{39725474-31E0-45CA-B26B-9CF9678299FF}" destId="{07A48314-4F26-48F9-B4BD-E725AD7A8D47}" srcOrd="1" destOrd="0" presId="urn:microsoft.com/office/officeart/2005/8/layout/vProcess5"/>
    <dgm:cxn modelId="{CFF757B0-C9E8-467D-9407-102C013BE1DF}" type="presOf" srcId="{71731C5D-1845-4FCF-8030-990932B1E87A}" destId="{10CFF19A-7F8A-4551-834D-FB20E7745BF5}" srcOrd="0" destOrd="0" presId="urn:microsoft.com/office/officeart/2005/8/layout/vProcess5"/>
    <dgm:cxn modelId="{BFA582BF-8556-4F6F-9619-58B6120C2C5C}" srcId="{8CEA7AD4-3039-4070-B98E-77D030D64A55}" destId="{D647C6C6-F8B9-47D6-AC26-112AB747D3AA}" srcOrd="3" destOrd="0" parTransId="{D10B63C6-65B2-49E7-9364-D2E2929763AD}" sibTransId="{848262C0-8BEA-44AD-B617-EF695C399D13}"/>
    <dgm:cxn modelId="{71A72AD9-9041-48CE-B72D-E3F8F7B88B4B}" type="presOf" srcId="{43138B50-7C58-4E0A-90BE-DF010415CCA0}" destId="{5AC8F640-BD20-4D8E-96A8-B7E84610AE87}" srcOrd="0" destOrd="0" presId="urn:microsoft.com/office/officeart/2005/8/layout/vProcess5"/>
    <dgm:cxn modelId="{2C0D9AE8-C489-4EEC-AE62-EE6C529F2A81}" type="presOf" srcId="{71731C5D-1845-4FCF-8030-990932B1E87A}" destId="{405E8273-DD8E-4300-9589-4C5414F00094}" srcOrd="1"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81034788-CC52-4395-9F03-ED21D12B650B}" type="presParOf" srcId="{1396E13A-2A55-4743-955C-BF1E4ED95C6F}" destId="{10CFF19A-7F8A-4551-834D-FB20E7745BF5}" srcOrd="1" destOrd="0" presId="urn:microsoft.com/office/officeart/2005/8/layout/vProcess5"/>
    <dgm:cxn modelId="{09ADC777-37A1-463B-A77E-B8EA81E82AEB}" type="presParOf" srcId="{1396E13A-2A55-4743-955C-BF1E4ED95C6F}" destId="{138EFA66-CEB4-418C-BF44-E2343799FB8F}" srcOrd="2" destOrd="0" presId="urn:microsoft.com/office/officeart/2005/8/layout/vProcess5"/>
    <dgm:cxn modelId="{416426D9-D721-44AB-AB87-B42EA056251A}" type="presParOf" srcId="{1396E13A-2A55-4743-955C-BF1E4ED95C6F}" destId="{278253E9-77B2-4742-816A-30286E652494}" srcOrd="3" destOrd="0" presId="urn:microsoft.com/office/officeart/2005/8/layout/vProcess5"/>
    <dgm:cxn modelId="{40939B12-8808-4591-A293-B3A689FB1DE4}" type="presParOf" srcId="{1396E13A-2A55-4743-955C-BF1E4ED95C6F}" destId="{8FE45E0C-A3EC-4E25-93A1-C3F5A5A0A33D}" srcOrd="4" destOrd="0" presId="urn:microsoft.com/office/officeart/2005/8/layout/vProcess5"/>
    <dgm:cxn modelId="{F80C9056-90D7-4516-AE47-B3874F1D5A2F}" type="presParOf" srcId="{1396E13A-2A55-4743-955C-BF1E4ED95C6F}" destId="{9E918A35-CAAD-4464-8CB4-7D815BFA7DB7}" srcOrd="5" destOrd="0" presId="urn:microsoft.com/office/officeart/2005/8/layout/vProcess5"/>
    <dgm:cxn modelId="{312C05E5-0B74-4E1A-921C-2F34D9EE1A14}" type="presParOf" srcId="{1396E13A-2A55-4743-955C-BF1E4ED95C6F}" destId="{4EEF5F18-D381-4FF4-B68E-76C415C5C2B9}" srcOrd="6" destOrd="0" presId="urn:microsoft.com/office/officeart/2005/8/layout/vProcess5"/>
    <dgm:cxn modelId="{251F9A92-E5B5-4E90-9B5A-8B82CDF1FCCF}" type="presParOf" srcId="{1396E13A-2A55-4743-955C-BF1E4ED95C6F}" destId="{674C6F4E-1D93-453F-A6D6-1E4403F52D26}" srcOrd="7" destOrd="0" presId="urn:microsoft.com/office/officeart/2005/8/layout/vProcess5"/>
    <dgm:cxn modelId="{EF02459E-600A-469C-B6BC-0409CE82FC64}" type="presParOf" srcId="{1396E13A-2A55-4743-955C-BF1E4ED95C6F}" destId="{5AC8F640-BD20-4D8E-96A8-B7E84610AE87}" srcOrd="8" destOrd="0" presId="urn:microsoft.com/office/officeart/2005/8/layout/vProcess5"/>
    <dgm:cxn modelId="{4DD6CC39-41BA-4605-B574-790EB063B457}" type="presParOf" srcId="{1396E13A-2A55-4743-955C-BF1E4ED95C6F}" destId="{77F9B3F4-2673-4A76-85C7-2B6A4DCB799A}" srcOrd="9" destOrd="0" presId="urn:microsoft.com/office/officeart/2005/8/layout/vProcess5"/>
    <dgm:cxn modelId="{6D9B2A6D-CE7C-4044-8471-6A0B472D3A52}" type="presParOf" srcId="{1396E13A-2A55-4743-955C-BF1E4ED95C6F}" destId="{405E8273-DD8E-4300-9589-4C5414F00094}" srcOrd="10" destOrd="0" presId="urn:microsoft.com/office/officeart/2005/8/layout/vProcess5"/>
    <dgm:cxn modelId="{2B2D7562-16EE-4696-B537-8D69FAC2469C}" type="presParOf" srcId="{1396E13A-2A55-4743-955C-BF1E4ED95C6F}" destId="{95218211-B176-46BB-B477-2CE02AE3AB86}" srcOrd="11" destOrd="0" presId="urn:microsoft.com/office/officeart/2005/8/layout/vProcess5"/>
    <dgm:cxn modelId="{DBC96B55-BCB2-4236-A704-35C1875A262A}" type="presParOf" srcId="{1396E13A-2A55-4743-955C-BF1E4ED95C6F}" destId="{F2E9FC08-19C7-4C1E-9316-6BF184437C76}" srcOrd="12" destOrd="0" presId="urn:microsoft.com/office/officeart/2005/8/layout/vProcess5"/>
    <dgm:cxn modelId="{C67498D9-15B0-44A6-BB98-15E720BFED50}" type="presParOf" srcId="{1396E13A-2A55-4743-955C-BF1E4ED95C6F}" destId="{8BD72E63-C376-4A92-8F38-55B59F85110A}" srcOrd="13" destOrd="0" presId="urn:microsoft.com/office/officeart/2005/8/layout/vProcess5"/>
    <dgm:cxn modelId="{C03B3675-638B-4A42-B4E5-1DAA13DADB2F}" type="presParOf" srcId="{1396E13A-2A55-4743-955C-BF1E4ED95C6F}" destId="{07A48314-4F26-48F9-B4BD-E725AD7A8D47}"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11E4A3F-4D04-4E39-8E2A-8DF5413BFD4A}"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lv-LV"/>
        </a:p>
      </dgm:t>
    </dgm:pt>
    <dgm:pt modelId="{AEACF4DE-7942-48F3-91DE-DA52C21CBAC8}">
      <dgm:prSet phldrT="[Teksts]" custT="1"/>
      <dgm:spPr/>
      <dgm:t>
        <a:bodyPr/>
        <a:lstStyle/>
        <a:p>
          <a:r>
            <a:rPr lang="lv-LV" sz="1400" kern="1200">
              <a:solidFill>
                <a:srgbClr val="800024"/>
              </a:solidFill>
              <a:latin typeface="Verdana"/>
              <a:ea typeface="+mn-ea"/>
              <a:cs typeface="+mn-cs"/>
            </a:rPr>
            <a:t>Lai būtu iespējams pieteikties konkursā un aizpildīt konkursa pieteikuma veidlapu, nepieciešams nodrošināt organizācijas pārstāvjiem MAP piekļuvi. </a:t>
          </a:r>
        </a:p>
        <a:p>
          <a:r>
            <a:rPr lang="lv-LV" sz="1400" kern="1200">
              <a:solidFill>
                <a:srgbClr val="800024"/>
              </a:solidFill>
              <a:latin typeface="Verdana"/>
              <a:ea typeface="+mn-ea"/>
              <a:cs typeface="+mn-cs"/>
            </a:rPr>
            <a:t>Lūdzam </a:t>
          </a:r>
          <a:r>
            <a:rPr lang="lv-LV" sz="1400" b="1" kern="1200">
              <a:solidFill>
                <a:srgbClr val="800024"/>
              </a:solidFill>
              <a:latin typeface="Verdana"/>
              <a:ea typeface="+mn-ea"/>
              <a:cs typeface="+mn-cs"/>
            </a:rPr>
            <a:t>ne vēlāk kā 5 darba dienas pirms 16.01.2025. </a:t>
          </a:r>
          <a:r>
            <a:rPr lang="lv-LV" sz="1400" kern="1200">
              <a:solidFill>
                <a:srgbClr val="800024"/>
              </a:solidFill>
              <a:latin typeface="Verdana"/>
              <a:ea typeface="+mn-ea"/>
              <a:cs typeface="+mn-cs"/>
            </a:rPr>
            <a:t>iesūtīt atbildīgās amatpersonas parakstītu aizpildītu MAP lietotāju izveides veidlapu. </a:t>
          </a:r>
        </a:p>
      </dgm:t>
    </dgm:pt>
    <dgm:pt modelId="{A778B060-3F9C-46D2-825D-791A4226415A}" type="parTrans" cxnId="{A80C11C1-35C7-4074-935D-786EF9F420C9}">
      <dgm:prSet/>
      <dgm:spPr/>
      <dgm:t>
        <a:bodyPr/>
        <a:lstStyle/>
        <a:p>
          <a:endParaRPr lang="lv-LV">
            <a:solidFill>
              <a:srgbClr val="800024"/>
            </a:solidFill>
          </a:endParaRPr>
        </a:p>
      </dgm:t>
    </dgm:pt>
    <dgm:pt modelId="{6DB47071-90FE-4232-90D1-6FD14A0F99CD}" type="sibTrans" cxnId="{A80C11C1-35C7-4074-935D-786EF9F420C9}">
      <dgm:prSet/>
      <dgm:spPr/>
      <dgm:t>
        <a:bodyPr/>
        <a:lstStyle/>
        <a:p>
          <a:endParaRPr lang="lv-LV">
            <a:solidFill>
              <a:srgbClr val="800024"/>
            </a:solidFill>
          </a:endParaRPr>
        </a:p>
      </dgm:t>
    </dgm:pt>
    <dgm:pt modelId="{10921A8A-3A6C-4030-A044-4466ECA7F57C}">
      <dgm:prSet phldrT="[Teksts]" custT="1"/>
      <dgm:spPr/>
      <dgm:t>
        <a:bodyPr/>
        <a:lstStyle/>
        <a:p>
          <a:r>
            <a:rPr lang="lv-LV" sz="1400">
              <a:solidFill>
                <a:srgbClr val="800024"/>
              </a:solidFill>
            </a:rPr>
            <a:t>Pirms pieteikuma iesniegšanas un līdz Konkursa rezultātu saņemšanai nodrošināt, ka projektu iesniedzējam </a:t>
          </a:r>
          <a:r>
            <a:rPr lang="lv-LV" sz="1400" b="1">
              <a:solidFill>
                <a:srgbClr val="800024"/>
              </a:solidFill>
            </a:rPr>
            <a:t>nav VID administrēto nodokļu parāda</a:t>
          </a:r>
          <a:r>
            <a:rPr lang="lv-LV" sz="1400">
              <a:solidFill>
                <a:srgbClr val="800024"/>
              </a:solidFill>
            </a:rPr>
            <a:t>, kas pārsniedz 150 EUR!</a:t>
          </a:r>
        </a:p>
      </dgm:t>
    </dgm:pt>
    <dgm:pt modelId="{1E5A7AD0-6D1E-40E6-B4B0-A845AC26F4A0}" type="parTrans" cxnId="{2C9287F5-8ED0-400E-B4F1-EE17647E2F06}">
      <dgm:prSet/>
      <dgm:spPr/>
      <dgm:t>
        <a:bodyPr/>
        <a:lstStyle/>
        <a:p>
          <a:endParaRPr lang="lv-LV">
            <a:solidFill>
              <a:srgbClr val="800024"/>
            </a:solidFill>
          </a:endParaRPr>
        </a:p>
      </dgm:t>
    </dgm:pt>
    <dgm:pt modelId="{14153955-DCB1-41F5-A095-9C2BE722D8FA}" type="sibTrans" cxnId="{2C9287F5-8ED0-400E-B4F1-EE17647E2F06}">
      <dgm:prSet/>
      <dgm:spPr/>
      <dgm:t>
        <a:bodyPr/>
        <a:lstStyle/>
        <a:p>
          <a:endParaRPr lang="lv-LV">
            <a:solidFill>
              <a:srgbClr val="800024"/>
            </a:solidFill>
          </a:endParaRPr>
        </a:p>
      </dgm:t>
    </dgm:pt>
    <dgm:pt modelId="{D2E41FA8-0607-4FBA-B00D-E0B8108ABCBC}">
      <dgm:prSet phldrT="[Teksts]" custT="1"/>
      <dgm:spPr/>
      <dgm:t>
        <a:bodyPr/>
        <a:lstStyle/>
        <a:p>
          <a:r>
            <a:rPr lang="lv-LV" sz="1400">
              <a:solidFill>
                <a:srgbClr val="800024"/>
              </a:solidFill>
            </a:rPr>
            <a:t>Iesniegt projekta pieteikumu Mērķa finansējuma izlietojuma pārvaldības platformā (MAP) </a:t>
          </a:r>
          <a:r>
            <a:rPr lang="lv-LV" sz="1400" b="1" u="sng">
              <a:solidFill>
                <a:srgbClr val="800024"/>
              </a:solidFill>
            </a:rPr>
            <a:t>līdz 16.01.2025. plkst. 23:59</a:t>
          </a:r>
        </a:p>
      </dgm:t>
    </dgm:pt>
    <dgm:pt modelId="{CE7B40CD-65B1-48DA-A06C-DEC0EED98350}" type="parTrans" cxnId="{26EB4707-F7FB-4E11-B313-F8B82B842958}">
      <dgm:prSet/>
      <dgm:spPr/>
      <dgm:t>
        <a:bodyPr/>
        <a:lstStyle/>
        <a:p>
          <a:endParaRPr lang="lv-LV">
            <a:solidFill>
              <a:srgbClr val="800024"/>
            </a:solidFill>
          </a:endParaRPr>
        </a:p>
      </dgm:t>
    </dgm:pt>
    <dgm:pt modelId="{6A72922C-6587-4FBF-95C2-54F64CC0E861}" type="sibTrans" cxnId="{26EB4707-F7FB-4E11-B313-F8B82B842958}">
      <dgm:prSet/>
      <dgm:spPr/>
      <dgm:t>
        <a:bodyPr/>
        <a:lstStyle/>
        <a:p>
          <a:endParaRPr lang="lv-LV">
            <a:solidFill>
              <a:srgbClr val="800024"/>
            </a:solidFill>
          </a:endParaRPr>
        </a:p>
      </dgm:t>
    </dgm:pt>
    <dgm:pt modelId="{A642A280-E3CC-4BD8-B320-1534A6F4FA1C}">
      <dgm:prSet phldrT="[Teksts]" custT="1"/>
      <dgm:spPr/>
      <dgm:t>
        <a:bodyPr/>
        <a:lstStyle/>
        <a:p>
          <a:r>
            <a:rPr lang="lv-LV" sz="1400">
              <a:solidFill>
                <a:srgbClr val="800024"/>
              </a:solidFill>
              <a:latin typeface="Verdana"/>
              <a:ea typeface="+mn-ea"/>
              <a:cs typeface="+mn-cs"/>
            </a:rPr>
            <a:t>Viss Fonda projektu konkursu cikls – pieteikuma iesniegšana, saziņa, statusa informācija, vērtēšanas procesa rezultāti, līgumi, veiktie maksājumi, atskaišu iesniegšana notiek caur MAP. </a:t>
          </a:r>
          <a:endParaRPr lang="lv-LV" sz="1400" b="0">
            <a:solidFill>
              <a:srgbClr val="800024"/>
            </a:solidFill>
          </a:endParaRPr>
        </a:p>
      </dgm:t>
    </dgm:pt>
    <dgm:pt modelId="{4A16F480-AE0F-4BFA-B2B0-763B3759C2B4}" type="parTrans" cxnId="{C6DEBCF4-3E28-426C-908F-0200808F657A}">
      <dgm:prSet/>
      <dgm:spPr/>
      <dgm:t>
        <a:bodyPr/>
        <a:lstStyle/>
        <a:p>
          <a:endParaRPr lang="lv-LV">
            <a:solidFill>
              <a:srgbClr val="800024"/>
            </a:solidFill>
          </a:endParaRPr>
        </a:p>
      </dgm:t>
    </dgm:pt>
    <dgm:pt modelId="{99EB066D-5C9C-43AF-81F1-255EE9D177EA}" type="sibTrans" cxnId="{C6DEBCF4-3E28-426C-908F-0200808F657A}">
      <dgm:prSet/>
      <dgm:spPr/>
      <dgm:t>
        <a:bodyPr/>
        <a:lstStyle/>
        <a:p>
          <a:endParaRPr lang="lv-LV">
            <a:solidFill>
              <a:srgbClr val="800024"/>
            </a:solidFill>
          </a:endParaRPr>
        </a:p>
      </dgm:t>
    </dgm:pt>
    <dgm:pt modelId="{D2211DBB-DE06-43F6-B147-8A8CDD29075F}" type="pres">
      <dgm:prSet presAssocID="{711E4A3F-4D04-4E39-8E2A-8DF5413BFD4A}" presName="diagram" presStyleCnt="0">
        <dgm:presLayoutVars>
          <dgm:dir/>
          <dgm:resizeHandles val="exact"/>
        </dgm:presLayoutVars>
      </dgm:prSet>
      <dgm:spPr/>
    </dgm:pt>
    <dgm:pt modelId="{D62ABA50-59FF-4773-92C1-A5278622AE64}" type="pres">
      <dgm:prSet presAssocID="{AEACF4DE-7942-48F3-91DE-DA52C21CBAC8}" presName="node" presStyleLbl="node1" presStyleIdx="0" presStyleCnt="4">
        <dgm:presLayoutVars>
          <dgm:bulletEnabled val="1"/>
        </dgm:presLayoutVars>
      </dgm:prSet>
      <dgm:spPr/>
    </dgm:pt>
    <dgm:pt modelId="{ADF72770-C06A-49F2-A1BB-63A8CD0C0390}" type="pres">
      <dgm:prSet presAssocID="{6DB47071-90FE-4232-90D1-6FD14A0F99CD}" presName="sibTrans" presStyleCnt="0"/>
      <dgm:spPr/>
    </dgm:pt>
    <dgm:pt modelId="{2279846A-CE95-4A96-90C3-A2CF9CE7BC1A}" type="pres">
      <dgm:prSet presAssocID="{10921A8A-3A6C-4030-A044-4466ECA7F57C}" presName="node" presStyleLbl="node1" presStyleIdx="1" presStyleCnt="4">
        <dgm:presLayoutVars>
          <dgm:bulletEnabled val="1"/>
        </dgm:presLayoutVars>
      </dgm:prSet>
      <dgm:spPr/>
    </dgm:pt>
    <dgm:pt modelId="{592777CC-CE65-476F-BE7B-3CFD2807DCC7}" type="pres">
      <dgm:prSet presAssocID="{14153955-DCB1-41F5-A095-9C2BE722D8FA}" presName="sibTrans" presStyleCnt="0"/>
      <dgm:spPr/>
    </dgm:pt>
    <dgm:pt modelId="{9F474041-DDBF-4187-8414-7C9F5A6F514B}" type="pres">
      <dgm:prSet presAssocID="{D2E41FA8-0607-4FBA-B00D-E0B8108ABCBC}" presName="node" presStyleLbl="node1" presStyleIdx="2" presStyleCnt="4">
        <dgm:presLayoutVars>
          <dgm:bulletEnabled val="1"/>
        </dgm:presLayoutVars>
      </dgm:prSet>
      <dgm:spPr/>
    </dgm:pt>
    <dgm:pt modelId="{FEC50F1D-6402-4E06-990D-171B3CEF1E01}" type="pres">
      <dgm:prSet presAssocID="{6A72922C-6587-4FBF-95C2-54F64CC0E861}" presName="sibTrans" presStyleCnt="0"/>
      <dgm:spPr/>
    </dgm:pt>
    <dgm:pt modelId="{9F37E8DD-5A77-4EDA-AD70-0BBA3B2030C7}" type="pres">
      <dgm:prSet presAssocID="{A642A280-E3CC-4BD8-B320-1534A6F4FA1C}" presName="node" presStyleLbl="node1" presStyleIdx="3" presStyleCnt="4" custLinFactNeighborX="125" custLinFactNeighborY="80">
        <dgm:presLayoutVars>
          <dgm:bulletEnabled val="1"/>
        </dgm:presLayoutVars>
      </dgm:prSet>
      <dgm:spPr/>
    </dgm:pt>
  </dgm:ptLst>
  <dgm:cxnLst>
    <dgm:cxn modelId="{26EB4707-F7FB-4E11-B313-F8B82B842958}" srcId="{711E4A3F-4D04-4E39-8E2A-8DF5413BFD4A}" destId="{D2E41FA8-0607-4FBA-B00D-E0B8108ABCBC}" srcOrd="2" destOrd="0" parTransId="{CE7B40CD-65B1-48DA-A06C-DEC0EED98350}" sibTransId="{6A72922C-6587-4FBF-95C2-54F64CC0E861}"/>
    <dgm:cxn modelId="{B9F5B109-E3B7-4EBE-BF35-AE62FD083B90}" type="presOf" srcId="{711E4A3F-4D04-4E39-8E2A-8DF5413BFD4A}" destId="{D2211DBB-DE06-43F6-B147-8A8CDD29075F}" srcOrd="0" destOrd="0" presId="urn:microsoft.com/office/officeart/2005/8/layout/default"/>
    <dgm:cxn modelId="{663BBC9B-7682-4362-B002-ED4B6D273B25}" type="presOf" srcId="{AEACF4DE-7942-48F3-91DE-DA52C21CBAC8}" destId="{D62ABA50-59FF-4773-92C1-A5278622AE64}" srcOrd="0" destOrd="0" presId="urn:microsoft.com/office/officeart/2005/8/layout/default"/>
    <dgm:cxn modelId="{76ABE5AC-7FC1-4878-9BE9-F69754B37041}" type="presOf" srcId="{A642A280-E3CC-4BD8-B320-1534A6F4FA1C}" destId="{9F37E8DD-5A77-4EDA-AD70-0BBA3B2030C7}" srcOrd="0" destOrd="0" presId="urn:microsoft.com/office/officeart/2005/8/layout/default"/>
    <dgm:cxn modelId="{4D5C34BE-3892-444E-B5E6-6C5523C8141F}" type="presOf" srcId="{10921A8A-3A6C-4030-A044-4466ECA7F57C}" destId="{2279846A-CE95-4A96-90C3-A2CF9CE7BC1A}" srcOrd="0" destOrd="0" presId="urn:microsoft.com/office/officeart/2005/8/layout/default"/>
    <dgm:cxn modelId="{A80C11C1-35C7-4074-935D-786EF9F420C9}" srcId="{711E4A3F-4D04-4E39-8E2A-8DF5413BFD4A}" destId="{AEACF4DE-7942-48F3-91DE-DA52C21CBAC8}" srcOrd="0" destOrd="0" parTransId="{A778B060-3F9C-46D2-825D-791A4226415A}" sibTransId="{6DB47071-90FE-4232-90D1-6FD14A0F99CD}"/>
    <dgm:cxn modelId="{C6DEBCF4-3E28-426C-908F-0200808F657A}" srcId="{711E4A3F-4D04-4E39-8E2A-8DF5413BFD4A}" destId="{A642A280-E3CC-4BD8-B320-1534A6F4FA1C}" srcOrd="3" destOrd="0" parTransId="{4A16F480-AE0F-4BFA-B2B0-763B3759C2B4}" sibTransId="{99EB066D-5C9C-43AF-81F1-255EE9D177EA}"/>
    <dgm:cxn modelId="{2C9287F5-8ED0-400E-B4F1-EE17647E2F06}" srcId="{711E4A3F-4D04-4E39-8E2A-8DF5413BFD4A}" destId="{10921A8A-3A6C-4030-A044-4466ECA7F57C}" srcOrd="1" destOrd="0" parTransId="{1E5A7AD0-6D1E-40E6-B4B0-A845AC26F4A0}" sibTransId="{14153955-DCB1-41F5-A095-9C2BE722D8FA}"/>
    <dgm:cxn modelId="{BCFDDDF8-3523-4CA7-98EA-568554853052}" type="presOf" srcId="{D2E41FA8-0607-4FBA-B00D-E0B8108ABCBC}" destId="{9F474041-DDBF-4187-8414-7C9F5A6F514B}" srcOrd="0" destOrd="0" presId="urn:microsoft.com/office/officeart/2005/8/layout/default"/>
    <dgm:cxn modelId="{00021538-BF39-4779-94C7-1DB72B1B2671}" type="presParOf" srcId="{D2211DBB-DE06-43F6-B147-8A8CDD29075F}" destId="{D62ABA50-59FF-4773-92C1-A5278622AE64}" srcOrd="0" destOrd="0" presId="urn:microsoft.com/office/officeart/2005/8/layout/default"/>
    <dgm:cxn modelId="{044C4BA5-AF2C-42CB-B0D1-2AB0F5D63341}" type="presParOf" srcId="{D2211DBB-DE06-43F6-B147-8A8CDD29075F}" destId="{ADF72770-C06A-49F2-A1BB-63A8CD0C0390}" srcOrd="1" destOrd="0" presId="urn:microsoft.com/office/officeart/2005/8/layout/default"/>
    <dgm:cxn modelId="{146C0791-F099-4712-91EC-D8143A79F850}" type="presParOf" srcId="{D2211DBB-DE06-43F6-B147-8A8CDD29075F}" destId="{2279846A-CE95-4A96-90C3-A2CF9CE7BC1A}" srcOrd="2" destOrd="0" presId="urn:microsoft.com/office/officeart/2005/8/layout/default"/>
    <dgm:cxn modelId="{5C2AD80F-EC86-47A9-9FD9-A9300984AF43}" type="presParOf" srcId="{D2211DBB-DE06-43F6-B147-8A8CDD29075F}" destId="{592777CC-CE65-476F-BE7B-3CFD2807DCC7}" srcOrd="3" destOrd="0" presId="urn:microsoft.com/office/officeart/2005/8/layout/default"/>
    <dgm:cxn modelId="{05FB3621-C5FA-40AB-97A6-951362D50DBA}" type="presParOf" srcId="{D2211DBB-DE06-43F6-B147-8A8CDD29075F}" destId="{9F474041-DDBF-4187-8414-7C9F5A6F514B}" srcOrd="4" destOrd="0" presId="urn:microsoft.com/office/officeart/2005/8/layout/default"/>
    <dgm:cxn modelId="{332BF8AE-FC86-44EA-B2B6-8128A297B3C5}" type="presParOf" srcId="{D2211DBB-DE06-43F6-B147-8A8CDD29075F}" destId="{FEC50F1D-6402-4E06-990D-171B3CEF1E01}" srcOrd="5" destOrd="0" presId="urn:microsoft.com/office/officeart/2005/8/layout/default"/>
    <dgm:cxn modelId="{116030DA-A9DE-4348-9474-265BD2EBE54E}" type="presParOf" srcId="{D2211DBB-DE06-43F6-B147-8A8CDD29075F}" destId="{9F37E8DD-5A77-4EDA-AD70-0BBA3B2030C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710CBA2-29E0-4C70-BFBF-2208AE371182}" type="doc">
      <dgm:prSet loTypeId="urn:microsoft.com/office/officeart/2009/3/layout/StepUpProcess" loCatId="process" qsTypeId="urn:microsoft.com/office/officeart/2005/8/quickstyle/simple1" qsCatId="simple" csTypeId="urn:microsoft.com/office/officeart/2005/8/colors/accent2_5" csCatId="accent2" phldr="1"/>
      <dgm:spPr/>
    </dgm:pt>
    <dgm:pt modelId="{772E3464-9951-4390-9D32-3CF202B16F87}">
      <dgm:prSet phldrT="[Teksts]" custT="1"/>
      <dgm:spPr/>
      <dgm:t>
        <a:bodyPr/>
        <a:lstStyle/>
        <a:p>
          <a:r>
            <a:rPr lang="lv-LV" sz="1600" b="1">
              <a:solidFill>
                <a:srgbClr val="800024"/>
              </a:solidFill>
            </a:rPr>
            <a:t>Pieteikumu iesniegšana</a:t>
          </a:r>
        </a:p>
      </dgm:t>
    </dgm:pt>
    <dgm:pt modelId="{3814AD41-6281-469D-ADFE-781A9BB8699C}" type="parTrans" cxnId="{C7244E76-3113-466A-A207-4F2714F03564}">
      <dgm:prSet/>
      <dgm:spPr/>
      <dgm:t>
        <a:bodyPr/>
        <a:lstStyle/>
        <a:p>
          <a:endParaRPr lang="lv-LV"/>
        </a:p>
      </dgm:t>
    </dgm:pt>
    <dgm:pt modelId="{D5026FFF-E536-4D7D-B43D-FF58E172411F}" type="sibTrans" cxnId="{C7244E76-3113-466A-A207-4F2714F03564}">
      <dgm:prSet/>
      <dgm:spPr/>
      <dgm:t>
        <a:bodyPr/>
        <a:lstStyle/>
        <a:p>
          <a:endParaRPr lang="lv-LV"/>
        </a:p>
      </dgm:t>
    </dgm:pt>
    <dgm:pt modelId="{5A892EDE-016D-4F29-8B71-51BC02DD9070}">
      <dgm:prSet phldrT="[Teksts]" custT="1"/>
      <dgm:spPr/>
      <dgm:t>
        <a:bodyPr/>
        <a:lstStyle/>
        <a:p>
          <a:r>
            <a:rPr lang="lv-LV" sz="1600" b="1">
              <a:solidFill>
                <a:srgbClr val="800024"/>
              </a:solidFill>
            </a:rPr>
            <a:t>Vērtēšana</a:t>
          </a:r>
        </a:p>
      </dgm:t>
    </dgm:pt>
    <dgm:pt modelId="{101A7500-0CF6-4F35-A6C3-C6197A90C134}" type="parTrans" cxnId="{FA917FE0-5381-4DA3-ADD0-FD2079547A99}">
      <dgm:prSet/>
      <dgm:spPr/>
      <dgm:t>
        <a:bodyPr/>
        <a:lstStyle/>
        <a:p>
          <a:endParaRPr lang="lv-LV"/>
        </a:p>
      </dgm:t>
    </dgm:pt>
    <dgm:pt modelId="{E5463789-8929-46DF-9F85-2EF6580F2B09}" type="sibTrans" cxnId="{FA917FE0-5381-4DA3-ADD0-FD2079547A99}">
      <dgm:prSet/>
      <dgm:spPr/>
      <dgm:t>
        <a:bodyPr/>
        <a:lstStyle/>
        <a:p>
          <a:endParaRPr lang="lv-LV"/>
        </a:p>
      </dgm:t>
    </dgm:pt>
    <dgm:pt modelId="{79E94EA6-009D-4031-987E-DE264DF458A5}">
      <dgm:prSet phldrT="[Teksts]" custT="1"/>
      <dgm:spPr/>
      <dgm:t>
        <a:bodyPr/>
        <a:lstStyle/>
        <a:p>
          <a:r>
            <a:rPr lang="lv-LV" sz="1600" b="1">
              <a:solidFill>
                <a:srgbClr val="800024"/>
              </a:solidFill>
            </a:rPr>
            <a:t>Rezultātu izziņošana</a:t>
          </a:r>
        </a:p>
      </dgm:t>
    </dgm:pt>
    <dgm:pt modelId="{D1FE8D41-5A43-4ECC-9E6B-C751C4640990}" type="parTrans" cxnId="{4030D575-3340-4B38-AA41-9C552C98AB28}">
      <dgm:prSet/>
      <dgm:spPr/>
      <dgm:t>
        <a:bodyPr/>
        <a:lstStyle/>
        <a:p>
          <a:endParaRPr lang="lv-LV"/>
        </a:p>
      </dgm:t>
    </dgm:pt>
    <dgm:pt modelId="{85D12A28-65EF-4D24-8432-44CFF8446225}" type="sibTrans" cxnId="{4030D575-3340-4B38-AA41-9C552C98AB28}">
      <dgm:prSet/>
      <dgm:spPr/>
      <dgm:t>
        <a:bodyPr/>
        <a:lstStyle/>
        <a:p>
          <a:endParaRPr lang="lv-LV"/>
        </a:p>
      </dgm:t>
    </dgm:pt>
    <dgm:pt modelId="{67EEE84F-FE29-43FA-9B18-814C7930F8F5}">
      <dgm:prSet phldrT="[Teksts]" custT="1"/>
      <dgm:spPr/>
      <dgm:t>
        <a:bodyPr/>
        <a:lstStyle/>
        <a:p>
          <a:r>
            <a:rPr lang="lv-LV" sz="1600" b="1">
              <a:solidFill>
                <a:srgbClr val="800024"/>
              </a:solidFill>
            </a:rPr>
            <a:t>Līgumu slēgšana</a:t>
          </a:r>
        </a:p>
      </dgm:t>
    </dgm:pt>
    <dgm:pt modelId="{BEE7AC43-0950-454F-A37A-6E998E792A8A}" type="parTrans" cxnId="{609A99B8-B104-48E0-9E31-0935170462D6}">
      <dgm:prSet/>
      <dgm:spPr/>
      <dgm:t>
        <a:bodyPr/>
        <a:lstStyle/>
        <a:p>
          <a:endParaRPr lang="lv-LV"/>
        </a:p>
      </dgm:t>
    </dgm:pt>
    <dgm:pt modelId="{7A109D63-6845-418F-AAC5-6DEDC777138F}" type="sibTrans" cxnId="{609A99B8-B104-48E0-9E31-0935170462D6}">
      <dgm:prSet/>
      <dgm:spPr/>
      <dgm:t>
        <a:bodyPr/>
        <a:lstStyle/>
        <a:p>
          <a:endParaRPr lang="lv-LV"/>
        </a:p>
      </dgm:t>
    </dgm:pt>
    <dgm:pt modelId="{584E5B88-76F1-4123-86DB-E6568FA4D6B8}">
      <dgm:prSet phldrT="[Teksts]" custT="1"/>
      <dgm:spPr/>
      <dgm:t>
        <a:bodyPr/>
        <a:lstStyle/>
        <a:p>
          <a:r>
            <a:rPr lang="lv-LV" sz="1600" b="1">
              <a:solidFill>
                <a:srgbClr val="800024"/>
              </a:solidFill>
            </a:rPr>
            <a:t>Noslēguma pārskats</a:t>
          </a:r>
        </a:p>
      </dgm:t>
    </dgm:pt>
    <dgm:pt modelId="{FD25604F-6CB6-4824-A6BE-F90F81EB6E20}" type="parTrans" cxnId="{7D3F30E7-2677-4C87-8A85-06EF7A242D61}">
      <dgm:prSet/>
      <dgm:spPr/>
      <dgm:t>
        <a:bodyPr/>
        <a:lstStyle/>
        <a:p>
          <a:endParaRPr lang="lv-LV"/>
        </a:p>
      </dgm:t>
    </dgm:pt>
    <dgm:pt modelId="{778A8ECD-CA2D-4556-8D2D-8F7F408FE26B}" type="sibTrans" cxnId="{7D3F30E7-2677-4C87-8A85-06EF7A242D61}">
      <dgm:prSet/>
      <dgm:spPr/>
      <dgm:t>
        <a:bodyPr/>
        <a:lstStyle/>
        <a:p>
          <a:endParaRPr lang="lv-LV"/>
        </a:p>
      </dgm:t>
    </dgm:pt>
    <dgm:pt modelId="{6F773E8E-CEC0-4CAB-BF32-CF0AB9C877F7}" type="pres">
      <dgm:prSet presAssocID="{D710CBA2-29E0-4C70-BFBF-2208AE371182}" presName="rootnode" presStyleCnt="0">
        <dgm:presLayoutVars>
          <dgm:chMax/>
          <dgm:chPref/>
          <dgm:dir/>
          <dgm:animLvl val="lvl"/>
        </dgm:presLayoutVars>
      </dgm:prSet>
      <dgm:spPr/>
    </dgm:pt>
    <dgm:pt modelId="{DE3D47F4-51D2-4867-8231-35460F5D8F21}" type="pres">
      <dgm:prSet presAssocID="{772E3464-9951-4390-9D32-3CF202B16F87}" presName="composite" presStyleCnt="0"/>
      <dgm:spPr/>
    </dgm:pt>
    <dgm:pt modelId="{B69DAD8E-0D01-4E9F-BCC2-E6B8CDE3AB02}" type="pres">
      <dgm:prSet presAssocID="{772E3464-9951-4390-9D32-3CF202B16F87}" presName="LShape" presStyleLbl="alignNode1" presStyleIdx="0" presStyleCnt="9"/>
      <dgm:spPr/>
    </dgm:pt>
    <dgm:pt modelId="{74E03151-E8F0-4FAD-8ACE-04533493F608}" type="pres">
      <dgm:prSet presAssocID="{772E3464-9951-4390-9D32-3CF202B16F87}" presName="ParentText" presStyleLbl="revTx" presStyleIdx="0" presStyleCnt="5">
        <dgm:presLayoutVars>
          <dgm:chMax val="0"/>
          <dgm:chPref val="0"/>
          <dgm:bulletEnabled val="1"/>
        </dgm:presLayoutVars>
      </dgm:prSet>
      <dgm:spPr/>
    </dgm:pt>
    <dgm:pt modelId="{ECD86682-2DE2-4244-A93A-9603E8B3637B}" type="pres">
      <dgm:prSet presAssocID="{772E3464-9951-4390-9D32-3CF202B16F87}" presName="Triangle" presStyleLbl="alignNode1" presStyleIdx="1" presStyleCnt="9"/>
      <dgm:spPr/>
    </dgm:pt>
    <dgm:pt modelId="{6768223E-7A5E-4993-A726-98024A0E20B1}" type="pres">
      <dgm:prSet presAssocID="{D5026FFF-E536-4D7D-B43D-FF58E172411F}" presName="sibTrans" presStyleCnt="0"/>
      <dgm:spPr/>
    </dgm:pt>
    <dgm:pt modelId="{416AEE6F-0BF5-449E-AA90-2368BA92CF10}" type="pres">
      <dgm:prSet presAssocID="{D5026FFF-E536-4D7D-B43D-FF58E172411F}" presName="space" presStyleCnt="0"/>
      <dgm:spPr/>
    </dgm:pt>
    <dgm:pt modelId="{396DD381-87A2-4E3D-96DD-526BBB8FA552}" type="pres">
      <dgm:prSet presAssocID="{5A892EDE-016D-4F29-8B71-51BC02DD9070}" presName="composite" presStyleCnt="0"/>
      <dgm:spPr/>
    </dgm:pt>
    <dgm:pt modelId="{385D34E0-DB82-498D-B829-144CD096F979}" type="pres">
      <dgm:prSet presAssocID="{5A892EDE-016D-4F29-8B71-51BC02DD9070}" presName="LShape" presStyleLbl="alignNode1" presStyleIdx="2" presStyleCnt="9"/>
      <dgm:spPr/>
    </dgm:pt>
    <dgm:pt modelId="{B399012C-7FE7-4D91-A430-53351561AE4B}" type="pres">
      <dgm:prSet presAssocID="{5A892EDE-016D-4F29-8B71-51BC02DD9070}" presName="ParentText" presStyleLbl="revTx" presStyleIdx="1" presStyleCnt="5">
        <dgm:presLayoutVars>
          <dgm:chMax val="0"/>
          <dgm:chPref val="0"/>
          <dgm:bulletEnabled val="1"/>
        </dgm:presLayoutVars>
      </dgm:prSet>
      <dgm:spPr/>
    </dgm:pt>
    <dgm:pt modelId="{6F74EBC2-4524-425D-A99A-53F7ED511C7A}" type="pres">
      <dgm:prSet presAssocID="{5A892EDE-016D-4F29-8B71-51BC02DD9070}" presName="Triangle" presStyleLbl="alignNode1" presStyleIdx="3" presStyleCnt="9"/>
      <dgm:spPr/>
    </dgm:pt>
    <dgm:pt modelId="{903007E6-C46F-4F68-A9F9-0CB6CAFDF05D}" type="pres">
      <dgm:prSet presAssocID="{E5463789-8929-46DF-9F85-2EF6580F2B09}" presName="sibTrans" presStyleCnt="0"/>
      <dgm:spPr/>
    </dgm:pt>
    <dgm:pt modelId="{AF0CA6DE-17D1-4DA9-8A97-D3677B131BDC}" type="pres">
      <dgm:prSet presAssocID="{E5463789-8929-46DF-9F85-2EF6580F2B09}" presName="space" presStyleCnt="0"/>
      <dgm:spPr/>
    </dgm:pt>
    <dgm:pt modelId="{5BAF6E07-1FE4-4547-B95D-185D2CB8F1E1}" type="pres">
      <dgm:prSet presAssocID="{79E94EA6-009D-4031-987E-DE264DF458A5}" presName="composite" presStyleCnt="0"/>
      <dgm:spPr/>
    </dgm:pt>
    <dgm:pt modelId="{F2F08645-F9E7-43AB-897A-57F7589B2AF3}" type="pres">
      <dgm:prSet presAssocID="{79E94EA6-009D-4031-987E-DE264DF458A5}" presName="LShape" presStyleLbl="alignNode1" presStyleIdx="4" presStyleCnt="9"/>
      <dgm:spPr/>
    </dgm:pt>
    <dgm:pt modelId="{1CC637B4-79D8-4715-8416-DD873F35E87B}" type="pres">
      <dgm:prSet presAssocID="{79E94EA6-009D-4031-987E-DE264DF458A5}" presName="ParentText" presStyleLbl="revTx" presStyleIdx="2" presStyleCnt="5">
        <dgm:presLayoutVars>
          <dgm:chMax val="0"/>
          <dgm:chPref val="0"/>
          <dgm:bulletEnabled val="1"/>
        </dgm:presLayoutVars>
      </dgm:prSet>
      <dgm:spPr/>
    </dgm:pt>
    <dgm:pt modelId="{5963A91D-4188-4571-8037-6D01941D8980}" type="pres">
      <dgm:prSet presAssocID="{79E94EA6-009D-4031-987E-DE264DF458A5}" presName="Triangle" presStyleLbl="alignNode1" presStyleIdx="5" presStyleCnt="9"/>
      <dgm:spPr/>
    </dgm:pt>
    <dgm:pt modelId="{835B4DE9-121D-45DF-A97B-80482CA51581}" type="pres">
      <dgm:prSet presAssocID="{85D12A28-65EF-4D24-8432-44CFF8446225}" presName="sibTrans" presStyleCnt="0"/>
      <dgm:spPr/>
    </dgm:pt>
    <dgm:pt modelId="{8AFE78CB-67E5-41C8-B4C7-5293F32DFE0C}" type="pres">
      <dgm:prSet presAssocID="{85D12A28-65EF-4D24-8432-44CFF8446225}" presName="space" presStyleCnt="0"/>
      <dgm:spPr/>
    </dgm:pt>
    <dgm:pt modelId="{6B9E42A9-0F9D-4285-A281-A34AC5250EBF}" type="pres">
      <dgm:prSet presAssocID="{67EEE84F-FE29-43FA-9B18-814C7930F8F5}" presName="composite" presStyleCnt="0"/>
      <dgm:spPr/>
    </dgm:pt>
    <dgm:pt modelId="{ACB51A45-68D4-4F9B-96F9-C675DF1BA4DD}" type="pres">
      <dgm:prSet presAssocID="{67EEE84F-FE29-43FA-9B18-814C7930F8F5}" presName="LShape" presStyleLbl="alignNode1" presStyleIdx="6" presStyleCnt="9"/>
      <dgm:spPr/>
    </dgm:pt>
    <dgm:pt modelId="{FA2B2772-084D-465D-B2D7-49F4BB3EDD0A}" type="pres">
      <dgm:prSet presAssocID="{67EEE84F-FE29-43FA-9B18-814C7930F8F5}" presName="ParentText" presStyleLbl="revTx" presStyleIdx="3" presStyleCnt="5">
        <dgm:presLayoutVars>
          <dgm:chMax val="0"/>
          <dgm:chPref val="0"/>
          <dgm:bulletEnabled val="1"/>
        </dgm:presLayoutVars>
      </dgm:prSet>
      <dgm:spPr/>
    </dgm:pt>
    <dgm:pt modelId="{405CC3FF-619E-476A-BF66-F204A0298ECF}" type="pres">
      <dgm:prSet presAssocID="{67EEE84F-FE29-43FA-9B18-814C7930F8F5}" presName="Triangle" presStyleLbl="alignNode1" presStyleIdx="7" presStyleCnt="9"/>
      <dgm:spPr/>
    </dgm:pt>
    <dgm:pt modelId="{6D85AD33-DD11-4CDB-9C25-83D6E677299E}" type="pres">
      <dgm:prSet presAssocID="{7A109D63-6845-418F-AAC5-6DEDC777138F}" presName="sibTrans" presStyleCnt="0"/>
      <dgm:spPr/>
    </dgm:pt>
    <dgm:pt modelId="{C71EAEB6-1CF5-4994-87FA-CE203282DAD7}" type="pres">
      <dgm:prSet presAssocID="{7A109D63-6845-418F-AAC5-6DEDC777138F}" presName="space" presStyleCnt="0"/>
      <dgm:spPr/>
    </dgm:pt>
    <dgm:pt modelId="{79285E80-8DCD-4C60-95C5-32B7727F038E}" type="pres">
      <dgm:prSet presAssocID="{584E5B88-76F1-4123-86DB-E6568FA4D6B8}" presName="composite" presStyleCnt="0"/>
      <dgm:spPr/>
    </dgm:pt>
    <dgm:pt modelId="{DE007165-8D96-4699-92FA-5A3A2966E016}" type="pres">
      <dgm:prSet presAssocID="{584E5B88-76F1-4123-86DB-E6568FA4D6B8}" presName="LShape" presStyleLbl="alignNode1" presStyleIdx="8" presStyleCnt="9"/>
      <dgm:spPr/>
    </dgm:pt>
    <dgm:pt modelId="{DA2A44D5-7A9A-4ED9-8024-478E40AFDB87}" type="pres">
      <dgm:prSet presAssocID="{584E5B88-76F1-4123-86DB-E6568FA4D6B8}" presName="ParentText" presStyleLbl="revTx" presStyleIdx="4" presStyleCnt="5">
        <dgm:presLayoutVars>
          <dgm:chMax val="0"/>
          <dgm:chPref val="0"/>
          <dgm:bulletEnabled val="1"/>
        </dgm:presLayoutVars>
      </dgm:prSet>
      <dgm:spPr/>
    </dgm:pt>
  </dgm:ptLst>
  <dgm:cxnLst>
    <dgm:cxn modelId="{22C8282D-270D-42B3-8A15-D10A5E3C6233}" type="presOf" srcId="{D710CBA2-29E0-4C70-BFBF-2208AE371182}" destId="{6F773E8E-CEC0-4CAB-BF32-CF0AB9C877F7}" srcOrd="0" destOrd="0" presId="urn:microsoft.com/office/officeart/2009/3/layout/StepUpProcess"/>
    <dgm:cxn modelId="{9A42DF49-D6E6-4508-9D69-1B175BBC950D}" type="presOf" srcId="{79E94EA6-009D-4031-987E-DE264DF458A5}" destId="{1CC637B4-79D8-4715-8416-DD873F35E87B}" srcOrd="0" destOrd="0" presId="urn:microsoft.com/office/officeart/2009/3/layout/StepUpProcess"/>
    <dgm:cxn modelId="{4030D575-3340-4B38-AA41-9C552C98AB28}" srcId="{D710CBA2-29E0-4C70-BFBF-2208AE371182}" destId="{79E94EA6-009D-4031-987E-DE264DF458A5}" srcOrd="2" destOrd="0" parTransId="{D1FE8D41-5A43-4ECC-9E6B-C751C4640990}" sibTransId="{85D12A28-65EF-4D24-8432-44CFF8446225}"/>
    <dgm:cxn modelId="{C7244E76-3113-466A-A207-4F2714F03564}" srcId="{D710CBA2-29E0-4C70-BFBF-2208AE371182}" destId="{772E3464-9951-4390-9D32-3CF202B16F87}" srcOrd="0" destOrd="0" parTransId="{3814AD41-6281-469D-ADFE-781A9BB8699C}" sibTransId="{D5026FFF-E536-4D7D-B43D-FF58E172411F}"/>
    <dgm:cxn modelId="{E20D8B93-667B-489A-B154-87E7C24B7CE5}" type="presOf" srcId="{5A892EDE-016D-4F29-8B71-51BC02DD9070}" destId="{B399012C-7FE7-4D91-A430-53351561AE4B}" srcOrd="0" destOrd="0" presId="urn:microsoft.com/office/officeart/2009/3/layout/StepUpProcess"/>
    <dgm:cxn modelId="{609A99B8-B104-48E0-9E31-0935170462D6}" srcId="{D710CBA2-29E0-4C70-BFBF-2208AE371182}" destId="{67EEE84F-FE29-43FA-9B18-814C7930F8F5}" srcOrd="3" destOrd="0" parTransId="{BEE7AC43-0950-454F-A37A-6E998E792A8A}" sibTransId="{7A109D63-6845-418F-AAC5-6DEDC777138F}"/>
    <dgm:cxn modelId="{A98EBAC6-FEE9-4EC7-9AD7-7E1942B0F7E0}" type="presOf" srcId="{772E3464-9951-4390-9D32-3CF202B16F87}" destId="{74E03151-E8F0-4FAD-8ACE-04533493F608}" srcOrd="0" destOrd="0" presId="urn:microsoft.com/office/officeart/2009/3/layout/StepUpProcess"/>
    <dgm:cxn modelId="{FA917FE0-5381-4DA3-ADD0-FD2079547A99}" srcId="{D710CBA2-29E0-4C70-BFBF-2208AE371182}" destId="{5A892EDE-016D-4F29-8B71-51BC02DD9070}" srcOrd="1" destOrd="0" parTransId="{101A7500-0CF6-4F35-A6C3-C6197A90C134}" sibTransId="{E5463789-8929-46DF-9F85-2EF6580F2B09}"/>
    <dgm:cxn modelId="{7D3F30E7-2677-4C87-8A85-06EF7A242D61}" srcId="{D710CBA2-29E0-4C70-BFBF-2208AE371182}" destId="{584E5B88-76F1-4123-86DB-E6568FA4D6B8}" srcOrd="4" destOrd="0" parTransId="{FD25604F-6CB6-4824-A6BE-F90F81EB6E20}" sibTransId="{778A8ECD-CA2D-4556-8D2D-8F7F408FE26B}"/>
    <dgm:cxn modelId="{ADC4DCEE-3863-4468-A683-9FECB8B4348F}" type="presOf" srcId="{67EEE84F-FE29-43FA-9B18-814C7930F8F5}" destId="{FA2B2772-084D-465D-B2D7-49F4BB3EDD0A}" srcOrd="0" destOrd="0" presId="urn:microsoft.com/office/officeart/2009/3/layout/StepUpProcess"/>
    <dgm:cxn modelId="{FB2A37FE-C06C-4EDA-B087-04388BD76B51}" type="presOf" srcId="{584E5B88-76F1-4123-86DB-E6568FA4D6B8}" destId="{DA2A44D5-7A9A-4ED9-8024-478E40AFDB87}" srcOrd="0" destOrd="0" presId="urn:microsoft.com/office/officeart/2009/3/layout/StepUpProcess"/>
    <dgm:cxn modelId="{0E0DB8C0-8B5E-42C0-A700-B173328E0CF9}" type="presParOf" srcId="{6F773E8E-CEC0-4CAB-BF32-CF0AB9C877F7}" destId="{DE3D47F4-51D2-4867-8231-35460F5D8F21}" srcOrd="0" destOrd="0" presId="urn:microsoft.com/office/officeart/2009/3/layout/StepUpProcess"/>
    <dgm:cxn modelId="{E45DAC42-B1F1-4277-AFA2-09081F432091}" type="presParOf" srcId="{DE3D47F4-51D2-4867-8231-35460F5D8F21}" destId="{B69DAD8E-0D01-4E9F-BCC2-E6B8CDE3AB02}" srcOrd="0" destOrd="0" presId="urn:microsoft.com/office/officeart/2009/3/layout/StepUpProcess"/>
    <dgm:cxn modelId="{3988A6D7-52F8-40BE-8581-8D3BB2CFF64C}" type="presParOf" srcId="{DE3D47F4-51D2-4867-8231-35460F5D8F21}" destId="{74E03151-E8F0-4FAD-8ACE-04533493F608}" srcOrd="1" destOrd="0" presId="urn:microsoft.com/office/officeart/2009/3/layout/StepUpProcess"/>
    <dgm:cxn modelId="{876336D8-A40B-419B-9044-4BA87A3B6D66}" type="presParOf" srcId="{DE3D47F4-51D2-4867-8231-35460F5D8F21}" destId="{ECD86682-2DE2-4244-A93A-9603E8B3637B}" srcOrd="2" destOrd="0" presId="urn:microsoft.com/office/officeart/2009/3/layout/StepUpProcess"/>
    <dgm:cxn modelId="{18DF770E-590E-4057-AEDB-2C8E498D1847}" type="presParOf" srcId="{6F773E8E-CEC0-4CAB-BF32-CF0AB9C877F7}" destId="{6768223E-7A5E-4993-A726-98024A0E20B1}" srcOrd="1" destOrd="0" presId="urn:microsoft.com/office/officeart/2009/3/layout/StepUpProcess"/>
    <dgm:cxn modelId="{4527541A-52D5-4201-8923-F7D3265DB5E5}" type="presParOf" srcId="{6768223E-7A5E-4993-A726-98024A0E20B1}" destId="{416AEE6F-0BF5-449E-AA90-2368BA92CF10}" srcOrd="0" destOrd="0" presId="urn:microsoft.com/office/officeart/2009/3/layout/StepUpProcess"/>
    <dgm:cxn modelId="{664B7A48-E5F3-48BA-B547-A54758719584}" type="presParOf" srcId="{6F773E8E-CEC0-4CAB-BF32-CF0AB9C877F7}" destId="{396DD381-87A2-4E3D-96DD-526BBB8FA552}" srcOrd="2" destOrd="0" presId="urn:microsoft.com/office/officeart/2009/3/layout/StepUpProcess"/>
    <dgm:cxn modelId="{A72F25C7-4679-49EA-870E-258F4DD01016}" type="presParOf" srcId="{396DD381-87A2-4E3D-96DD-526BBB8FA552}" destId="{385D34E0-DB82-498D-B829-144CD096F979}" srcOrd="0" destOrd="0" presId="urn:microsoft.com/office/officeart/2009/3/layout/StepUpProcess"/>
    <dgm:cxn modelId="{A70A220B-DED5-48A6-BFF2-0DDBACB98612}" type="presParOf" srcId="{396DD381-87A2-4E3D-96DD-526BBB8FA552}" destId="{B399012C-7FE7-4D91-A430-53351561AE4B}" srcOrd="1" destOrd="0" presId="urn:microsoft.com/office/officeart/2009/3/layout/StepUpProcess"/>
    <dgm:cxn modelId="{A9D13815-494A-401E-8C92-65D5C9369371}" type="presParOf" srcId="{396DD381-87A2-4E3D-96DD-526BBB8FA552}" destId="{6F74EBC2-4524-425D-A99A-53F7ED511C7A}" srcOrd="2" destOrd="0" presId="urn:microsoft.com/office/officeart/2009/3/layout/StepUpProcess"/>
    <dgm:cxn modelId="{5195E156-655B-422C-83A9-8922978E760D}" type="presParOf" srcId="{6F773E8E-CEC0-4CAB-BF32-CF0AB9C877F7}" destId="{903007E6-C46F-4F68-A9F9-0CB6CAFDF05D}" srcOrd="3" destOrd="0" presId="urn:microsoft.com/office/officeart/2009/3/layout/StepUpProcess"/>
    <dgm:cxn modelId="{2EB2C13D-0B5F-40DB-8F3C-EF3EEF0AAF25}" type="presParOf" srcId="{903007E6-C46F-4F68-A9F9-0CB6CAFDF05D}" destId="{AF0CA6DE-17D1-4DA9-8A97-D3677B131BDC}" srcOrd="0" destOrd="0" presId="urn:microsoft.com/office/officeart/2009/3/layout/StepUpProcess"/>
    <dgm:cxn modelId="{7ED3E83F-F8C3-46A2-BBCC-7E40D0F11E9F}" type="presParOf" srcId="{6F773E8E-CEC0-4CAB-BF32-CF0AB9C877F7}" destId="{5BAF6E07-1FE4-4547-B95D-185D2CB8F1E1}" srcOrd="4" destOrd="0" presId="urn:microsoft.com/office/officeart/2009/3/layout/StepUpProcess"/>
    <dgm:cxn modelId="{10E67C9A-156C-4810-A82A-3297DF92405B}" type="presParOf" srcId="{5BAF6E07-1FE4-4547-B95D-185D2CB8F1E1}" destId="{F2F08645-F9E7-43AB-897A-57F7589B2AF3}" srcOrd="0" destOrd="0" presId="urn:microsoft.com/office/officeart/2009/3/layout/StepUpProcess"/>
    <dgm:cxn modelId="{8430472A-C6A4-40BB-AD51-2C9316194B24}" type="presParOf" srcId="{5BAF6E07-1FE4-4547-B95D-185D2CB8F1E1}" destId="{1CC637B4-79D8-4715-8416-DD873F35E87B}" srcOrd="1" destOrd="0" presId="urn:microsoft.com/office/officeart/2009/3/layout/StepUpProcess"/>
    <dgm:cxn modelId="{AA703439-6B98-4D18-B156-78EA718B3FD4}" type="presParOf" srcId="{5BAF6E07-1FE4-4547-B95D-185D2CB8F1E1}" destId="{5963A91D-4188-4571-8037-6D01941D8980}" srcOrd="2" destOrd="0" presId="urn:microsoft.com/office/officeart/2009/3/layout/StepUpProcess"/>
    <dgm:cxn modelId="{B6A57A6F-C10A-4254-8E48-D4440A0BF4EC}" type="presParOf" srcId="{6F773E8E-CEC0-4CAB-BF32-CF0AB9C877F7}" destId="{835B4DE9-121D-45DF-A97B-80482CA51581}" srcOrd="5" destOrd="0" presId="urn:microsoft.com/office/officeart/2009/3/layout/StepUpProcess"/>
    <dgm:cxn modelId="{B9C23879-A662-46F6-859B-44FFA1120A2D}" type="presParOf" srcId="{835B4DE9-121D-45DF-A97B-80482CA51581}" destId="{8AFE78CB-67E5-41C8-B4C7-5293F32DFE0C}" srcOrd="0" destOrd="0" presId="urn:microsoft.com/office/officeart/2009/3/layout/StepUpProcess"/>
    <dgm:cxn modelId="{4733152A-6D27-4BE0-B79E-2FA4A3AF80E1}" type="presParOf" srcId="{6F773E8E-CEC0-4CAB-BF32-CF0AB9C877F7}" destId="{6B9E42A9-0F9D-4285-A281-A34AC5250EBF}" srcOrd="6" destOrd="0" presId="urn:microsoft.com/office/officeart/2009/3/layout/StepUpProcess"/>
    <dgm:cxn modelId="{0F7002DB-51C4-4B61-B59B-0548F09AA242}" type="presParOf" srcId="{6B9E42A9-0F9D-4285-A281-A34AC5250EBF}" destId="{ACB51A45-68D4-4F9B-96F9-C675DF1BA4DD}" srcOrd="0" destOrd="0" presId="urn:microsoft.com/office/officeart/2009/3/layout/StepUpProcess"/>
    <dgm:cxn modelId="{468070F9-CD19-4C8A-AB12-91E0D454D475}" type="presParOf" srcId="{6B9E42A9-0F9D-4285-A281-A34AC5250EBF}" destId="{FA2B2772-084D-465D-B2D7-49F4BB3EDD0A}" srcOrd="1" destOrd="0" presId="urn:microsoft.com/office/officeart/2009/3/layout/StepUpProcess"/>
    <dgm:cxn modelId="{D55A5CE5-21B7-4B4A-9DF3-A54254244BF2}" type="presParOf" srcId="{6B9E42A9-0F9D-4285-A281-A34AC5250EBF}" destId="{405CC3FF-619E-476A-BF66-F204A0298ECF}" srcOrd="2" destOrd="0" presId="urn:microsoft.com/office/officeart/2009/3/layout/StepUpProcess"/>
    <dgm:cxn modelId="{BE18EE76-0175-4FF7-BB38-33923EADF92D}" type="presParOf" srcId="{6F773E8E-CEC0-4CAB-BF32-CF0AB9C877F7}" destId="{6D85AD33-DD11-4CDB-9C25-83D6E677299E}" srcOrd="7" destOrd="0" presId="urn:microsoft.com/office/officeart/2009/3/layout/StepUpProcess"/>
    <dgm:cxn modelId="{17B8A4C2-4C3A-4F59-9AF5-6557B8F6E6D0}" type="presParOf" srcId="{6D85AD33-DD11-4CDB-9C25-83D6E677299E}" destId="{C71EAEB6-1CF5-4994-87FA-CE203282DAD7}" srcOrd="0" destOrd="0" presId="urn:microsoft.com/office/officeart/2009/3/layout/StepUpProcess"/>
    <dgm:cxn modelId="{CF9897F8-628D-47C5-8EAA-A2B04027AFC3}" type="presParOf" srcId="{6F773E8E-CEC0-4CAB-BF32-CF0AB9C877F7}" destId="{79285E80-8DCD-4C60-95C5-32B7727F038E}" srcOrd="8" destOrd="0" presId="urn:microsoft.com/office/officeart/2009/3/layout/StepUpProcess"/>
    <dgm:cxn modelId="{4F26F337-2D2A-4AAF-9BBD-36B0028C5991}" type="presParOf" srcId="{79285E80-8DCD-4C60-95C5-32B7727F038E}" destId="{DE007165-8D96-4699-92FA-5A3A2966E016}" srcOrd="0" destOrd="0" presId="urn:microsoft.com/office/officeart/2009/3/layout/StepUpProcess"/>
    <dgm:cxn modelId="{8B30D787-9CAB-4207-88CB-8AAA55D6F5DE}" type="presParOf" srcId="{79285E80-8DCD-4C60-95C5-32B7727F038E}" destId="{DA2A44D5-7A9A-4ED9-8024-478E40AFDB8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0509-C327-427C-BD11-50DFD45DC9C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lv-LV"/>
        </a:p>
      </dgm:t>
    </dgm:pt>
    <dgm:pt modelId="{0D436EEF-1AB3-4B2F-B3BB-EF8F71CD4873}">
      <dgm:prSet phldrT="[Text]" phldr="1"/>
      <dgm:spPr>
        <a:solidFill>
          <a:srgbClr val="800024"/>
        </a:solidFill>
      </dgm:spPr>
      <dgm:t>
        <a:bodyPr/>
        <a:lstStyle/>
        <a:p>
          <a:endParaRPr lang="lv-LV">
            <a:latin typeface="Verdana" panose="020B0604030504040204" pitchFamily="34" charset="0"/>
            <a:ea typeface="Verdana" panose="020B0604030504040204" pitchFamily="34" charset="0"/>
            <a:cs typeface="Urdu Typesetting" panose="03020402040406030203" pitchFamily="66" charset="-78"/>
          </a:endParaRPr>
        </a:p>
      </dgm:t>
    </dgm:pt>
    <dgm:pt modelId="{CC5F3B86-18CF-40B9-9718-4F59176A21B2}" type="parTrans" cxnId="{6A53DC10-68F9-4531-B73A-1024C48B5E40}">
      <dgm:prSet/>
      <dgm:spPr/>
      <dgm:t>
        <a:bodyPr/>
        <a:lstStyle/>
        <a:p>
          <a:endParaRPr lang="lv-LV"/>
        </a:p>
      </dgm:t>
    </dgm:pt>
    <dgm:pt modelId="{CF4E05E0-1EF0-44E2-B3C5-431700E968B9}" type="sibTrans" cxnId="{6A53DC10-68F9-4531-B73A-1024C48B5E40}">
      <dgm:prSet/>
      <dgm:spPr/>
      <dgm:t>
        <a:bodyPr/>
        <a:lstStyle/>
        <a:p>
          <a:endParaRPr lang="lv-LV"/>
        </a:p>
      </dgm:t>
    </dgm:pt>
    <dgm:pt modelId="{246061A8-1BC5-4A57-A91C-7DB7B7E88A6C}">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715E2C2C-BD20-432E-A573-91BA8F095BC6}" type="parTrans" cxnId="{A8A55C05-7952-43E1-996F-45D1EC7CE506}">
      <dgm:prSet/>
      <dgm:spPr/>
      <dgm:t>
        <a:bodyPr/>
        <a:lstStyle/>
        <a:p>
          <a:endParaRPr lang="lv-LV"/>
        </a:p>
      </dgm:t>
    </dgm:pt>
    <dgm:pt modelId="{8732A1C3-B38B-423F-A36D-27C7CAE63237}" type="sibTrans" cxnId="{A8A55C05-7952-43E1-996F-45D1EC7CE506}">
      <dgm:prSet/>
      <dgm:spPr/>
      <dgm:t>
        <a:bodyPr/>
        <a:lstStyle/>
        <a:p>
          <a:endParaRPr lang="lv-LV"/>
        </a:p>
      </dgm:t>
    </dgm:pt>
    <dgm:pt modelId="{A4B037DE-8BFA-419F-9834-FD998C885329}">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24AF22C1-0164-4DD4-BF64-D82AA841CED7}" type="parTrans" cxnId="{E4A91334-7943-40B8-AF7F-5B4BF3099D36}">
      <dgm:prSet/>
      <dgm:spPr/>
      <dgm:t>
        <a:bodyPr/>
        <a:lstStyle/>
        <a:p>
          <a:endParaRPr lang="lv-LV"/>
        </a:p>
      </dgm:t>
    </dgm:pt>
    <dgm:pt modelId="{63C94C42-4A8E-4060-BB35-179DEC653393}" type="sibTrans" cxnId="{E4A91334-7943-40B8-AF7F-5B4BF3099D36}">
      <dgm:prSet/>
      <dgm:spPr/>
      <dgm:t>
        <a:bodyPr/>
        <a:lstStyle/>
        <a:p>
          <a:endParaRPr lang="lv-LV"/>
        </a:p>
      </dgm:t>
    </dgm:pt>
    <dgm:pt modelId="{A6C49A90-DD37-4E24-8AFD-F7BC16C329BC}">
      <dgm:prSet phldrT="[Text]" phldr="1"/>
      <dgm:spPr>
        <a:solidFill>
          <a:srgbClr val="800024"/>
        </a:solidFill>
      </dgm:spPr>
      <dgm:t>
        <a:bodyPr/>
        <a:lstStyle/>
        <a:p>
          <a:endParaRPr lang="lv-LV">
            <a:latin typeface="Urdu Typesetting" panose="020B0604020202020204" pitchFamily="66" charset="-78"/>
            <a:ea typeface="Verdana" panose="020B0604030504040204" pitchFamily="34" charset="0"/>
            <a:cs typeface="Urdu Typesetting" panose="020B0604020202020204" pitchFamily="66" charset="-78"/>
          </a:endParaRPr>
        </a:p>
      </dgm:t>
    </dgm:pt>
    <dgm:pt modelId="{6C520024-B9FA-4846-BDA8-45A461010134}" type="parTrans" cxnId="{C80F5E96-274C-474D-8B86-0EE2372F9AAB}">
      <dgm:prSet/>
      <dgm:spPr/>
      <dgm:t>
        <a:bodyPr/>
        <a:lstStyle/>
        <a:p>
          <a:endParaRPr lang="lv-LV"/>
        </a:p>
      </dgm:t>
    </dgm:pt>
    <dgm:pt modelId="{B5534562-B3C5-4770-8B82-2304F1479621}" type="sibTrans" cxnId="{C80F5E96-274C-474D-8B86-0EE2372F9AAB}">
      <dgm:prSet/>
      <dgm:spPr/>
      <dgm:t>
        <a:bodyPr/>
        <a:lstStyle/>
        <a:p>
          <a:endParaRPr lang="lv-LV"/>
        </a:p>
      </dgm:t>
    </dgm:pt>
    <dgm:pt modelId="{F732E3C6-9AA3-4BBB-9357-AF67019861FB}">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632E120B-714A-43B7-9429-BC778941EB73}" type="parTrans" cxnId="{7CD3AF02-C673-4035-A886-266B766C5A8C}">
      <dgm:prSet/>
      <dgm:spPr/>
      <dgm:t>
        <a:bodyPr/>
        <a:lstStyle/>
        <a:p>
          <a:endParaRPr lang="lv-LV"/>
        </a:p>
      </dgm:t>
    </dgm:pt>
    <dgm:pt modelId="{89253044-EDB4-41B4-9DC9-059AC33E1AB0}" type="sibTrans" cxnId="{7CD3AF02-C673-4035-A886-266B766C5A8C}">
      <dgm:prSet/>
      <dgm:spPr/>
      <dgm:t>
        <a:bodyPr/>
        <a:lstStyle/>
        <a:p>
          <a:endParaRPr lang="lv-LV"/>
        </a:p>
      </dgm:t>
    </dgm:pt>
    <dgm:pt modelId="{D81FC688-5158-4D9C-9D7B-D0BD36CE6F12}">
      <dgm:prSet phldrT="[Text]" phldr="1"/>
      <dgm:spPr>
        <a:solidFill>
          <a:srgbClr val="800024"/>
        </a:solidFill>
      </dgm:spPr>
      <dgm:t>
        <a:bodyPr/>
        <a:lstStyle/>
        <a:p>
          <a:endParaRPr lang="lv-LV">
            <a:latin typeface="Verdana" panose="020B0604030504040204" pitchFamily="34" charset="0"/>
            <a:ea typeface="Verdana" panose="020B0604030504040204" pitchFamily="34" charset="0"/>
          </a:endParaRPr>
        </a:p>
      </dgm:t>
    </dgm:pt>
    <dgm:pt modelId="{F6E10024-6364-4A52-9201-F401C0716D99}" type="parTrans" cxnId="{81E70D99-2EF3-4EF3-95D6-12B2F54DCCF7}">
      <dgm:prSet/>
      <dgm:spPr/>
      <dgm:t>
        <a:bodyPr/>
        <a:lstStyle/>
        <a:p>
          <a:endParaRPr lang="lv-LV"/>
        </a:p>
      </dgm:t>
    </dgm:pt>
    <dgm:pt modelId="{FA139BCD-99C0-4EE1-900B-5B249A46858C}" type="sibTrans" cxnId="{81E70D99-2EF3-4EF3-95D6-12B2F54DCCF7}">
      <dgm:prSet/>
      <dgm:spPr/>
      <dgm:t>
        <a:bodyPr/>
        <a:lstStyle/>
        <a:p>
          <a:endParaRPr lang="lv-LV"/>
        </a:p>
      </dgm:t>
    </dgm:pt>
    <dgm:pt modelId="{9E090033-8803-4C19-A92A-B5DC425A0527}" type="pres">
      <dgm:prSet presAssocID="{70BD0509-C327-427C-BD11-50DFD45DC9CF}" presName="diagram" presStyleCnt="0">
        <dgm:presLayoutVars>
          <dgm:dir/>
          <dgm:resizeHandles val="exact"/>
        </dgm:presLayoutVars>
      </dgm:prSet>
      <dgm:spPr/>
    </dgm:pt>
    <dgm:pt modelId="{8C8ED52D-6C0D-4C20-8E45-C08555F8DB1F}" type="pres">
      <dgm:prSet presAssocID="{0D436EEF-1AB3-4B2F-B3BB-EF8F71CD4873}" presName="node" presStyleLbl="node1" presStyleIdx="0" presStyleCnt="6">
        <dgm:presLayoutVars>
          <dgm:bulletEnabled val="1"/>
        </dgm:presLayoutVars>
      </dgm:prSet>
      <dgm:spPr/>
    </dgm:pt>
    <dgm:pt modelId="{757316BB-6584-43F2-9FF2-1BA950188DAA}" type="pres">
      <dgm:prSet presAssocID="{CF4E05E0-1EF0-44E2-B3C5-431700E968B9}" presName="sibTrans" presStyleCnt="0"/>
      <dgm:spPr/>
    </dgm:pt>
    <dgm:pt modelId="{C1E861DA-E51F-4484-B4DF-F375B853F3E2}" type="pres">
      <dgm:prSet presAssocID="{246061A8-1BC5-4A57-A91C-7DB7B7E88A6C}" presName="node" presStyleLbl="node1" presStyleIdx="1" presStyleCnt="6">
        <dgm:presLayoutVars>
          <dgm:bulletEnabled val="1"/>
        </dgm:presLayoutVars>
      </dgm:prSet>
      <dgm:spPr/>
    </dgm:pt>
    <dgm:pt modelId="{51920395-ABBA-44BB-BB5F-65BDCDD93E0A}" type="pres">
      <dgm:prSet presAssocID="{8732A1C3-B38B-423F-A36D-27C7CAE63237}" presName="sibTrans" presStyleCnt="0"/>
      <dgm:spPr/>
    </dgm:pt>
    <dgm:pt modelId="{0B3FED2C-B031-4B6D-9D12-32F8CE813E44}" type="pres">
      <dgm:prSet presAssocID="{A4B037DE-8BFA-419F-9834-FD998C885329}" presName="node" presStyleLbl="node1" presStyleIdx="2" presStyleCnt="6">
        <dgm:presLayoutVars>
          <dgm:bulletEnabled val="1"/>
        </dgm:presLayoutVars>
      </dgm:prSet>
      <dgm:spPr/>
    </dgm:pt>
    <dgm:pt modelId="{D65A40C7-49F6-487C-B69F-F6C23820871C}" type="pres">
      <dgm:prSet presAssocID="{63C94C42-4A8E-4060-BB35-179DEC653393}" presName="sibTrans" presStyleCnt="0"/>
      <dgm:spPr/>
    </dgm:pt>
    <dgm:pt modelId="{0D36605E-7DD3-495D-AF92-D449F67D1459}" type="pres">
      <dgm:prSet presAssocID="{A6C49A90-DD37-4E24-8AFD-F7BC16C329BC}" presName="node" presStyleLbl="node1" presStyleIdx="3" presStyleCnt="6">
        <dgm:presLayoutVars>
          <dgm:bulletEnabled val="1"/>
        </dgm:presLayoutVars>
      </dgm:prSet>
      <dgm:spPr/>
    </dgm:pt>
    <dgm:pt modelId="{3F1AE98B-785B-4E87-A14D-9EE92B8F53D7}" type="pres">
      <dgm:prSet presAssocID="{B5534562-B3C5-4770-8B82-2304F1479621}" presName="sibTrans" presStyleCnt="0"/>
      <dgm:spPr/>
    </dgm:pt>
    <dgm:pt modelId="{39E5910C-763A-421E-ACFA-BF54B7B66C18}" type="pres">
      <dgm:prSet presAssocID="{F732E3C6-9AA3-4BBB-9357-AF67019861FB}" presName="node" presStyleLbl="node1" presStyleIdx="4" presStyleCnt="6">
        <dgm:presLayoutVars>
          <dgm:bulletEnabled val="1"/>
        </dgm:presLayoutVars>
      </dgm:prSet>
      <dgm:spPr/>
    </dgm:pt>
    <dgm:pt modelId="{A76A2483-69C7-4898-B30E-BD018E5543A3}" type="pres">
      <dgm:prSet presAssocID="{89253044-EDB4-41B4-9DC9-059AC33E1AB0}" presName="sibTrans" presStyleCnt="0"/>
      <dgm:spPr/>
    </dgm:pt>
    <dgm:pt modelId="{69F337AE-96F2-4929-AFBF-3C05B751C3F0}" type="pres">
      <dgm:prSet presAssocID="{D81FC688-5158-4D9C-9D7B-D0BD36CE6F12}" presName="node" presStyleLbl="node1" presStyleIdx="5" presStyleCnt="6">
        <dgm:presLayoutVars>
          <dgm:bulletEnabled val="1"/>
        </dgm:presLayoutVars>
      </dgm:prSet>
      <dgm:spPr/>
    </dgm:pt>
  </dgm:ptLst>
  <dgm:cxnLst>
    <dgm:cxn modelId="{7CD3AF02-C673-4035-A886-266B766C5A8C}" srcId="{70BD0509-C327-427C-BD11-50DFD45DC9CF}" destId="{F732E3C6-9AA3-4BBB-9357-AF67019861FB}" srcOrd="4" destOrd="0" parTransId="{632E120B-714A-43B7-9429-BC778941EB73}" sibTransId="{89253044-EDB4-41B4-9DC9-059AC33E1AB0}"/>
    <dgm:cxn modelId="{A8A55C05-7952-43E1-996F-45D1EC7CE506}" srcId="{70BD0509-C327-427C-BD11-50DFD45DC9CF}" destId="{246061A8-1BC5-4A57-A91C-7DB7B7E88A6C}" srcOrd="1" destOrd="0" parTransId="{715E2C2C-BD20-432E-A573-91BA8F095BC6}" sibTransId="{8732A1C3-B38B-423F-A36D-27C7CAE63237}"/>
    <dgm:cxn modelId="{6A53DC10-68F9-4531-B73A-1024C48B5E40}" srcId="{70BD0509-C327-427C-BD11-50DFD45DC9CF}" destId="{0D436EEF-1AB3-4B2F-B3BB-EF8F71CD4873}" srcOrd="0" destOrd="0" parTransId="{CC5F3B86-18CF-40B9-9718-4F59176A21B2}" sibTransId="{CF4E05E0-1EF0-44E2-B3C5-431700E968B9}"/>
    <dgm:cxn modelId="{8FB7E92E-3FC2-4CEF-AEC7-AABE8A5B048F}" type="presOf" srcId="{70BD0509-C327-427C-BD11-50DFD45DC9CF}" destId="{9E090033-8803-4C19-A92A-B5DC425A0527}" srcOrd="0" destOrd="0" presId="urn:microsoft.com/office/officeart/2005/8/layout/default"/>
    <dgm:cxn modelId="{E4A91334-7943-40B8-AF7F-5B4BF3099D36}" srcId="{70BD0509-C327-427C-BD11-50DFD45DC9CF}" destId="{A4B037DE-8BFA-419F-9834-FD998C885329}" srcOrd="2" destOrd="0" parTransId="{24AF22C1-0164-4DD4-BF64-D82AA841CED7}" sibTransId="{63C94C42-4A8E-4060-BB35-179DEC653393}"/>
    <dgm:cxn modelId="{C88C313E-6C21-4F2C-AF67-8957B9058D51}" type="presOf" srcId="{D81FC688-5158-4D9C-9D7B-D0BD36CE6F12}" destId="{69F337AE-96F2-4929-AFBF-3C05B751C3F0}" srcOrd="0" destOrd="0" presId="urn:microsoft.com/office/officeart/2005/8/layout/default"/>
    <dgm:cxn modelId="{0F53B547-AD52-45AF-9779-23A9A600F34F}" type="presOf" srcId="{A4B037DE-8BFA-419F-9834-FD998C885329}" destId="{0B3FED2C-B031-4B6D-9D12-32F8CE813E44}" srcOrd="0" destOrd="0" presId="urn:microsoft.com/office/officeart/2005/8/layout/default"/>
    <dgm:cxn modelId="{E83F976C-C11B-44C4-9F68-0DC782287B7A}" type="presOf" srcId="{246061A8-1BC5-4A57-A91C-7DB7B7E88A6C}" destId="{C1E861DA-E51F-4484-B4DF-F375B853F3E2}" srcOrd="0" destOrd="0" presId="urn:microsoft.com/office/officeart/2005/8/layout/default"/>
    <dgm:cxn modelId="{F8F04E8E-53EA-48DE-B956-252FA6E1F63F}" type="presOf" srcId="{A6C49A90-DD37-4E24-8AFD-F7BC16C329BC}" destId="{0D36605E-7DD3-495D-AF92-D449F67D1459}" srcOrd="0" destOrd="0" presId="urn:microsoft.com/office/officeart/2005/8/layout/default"/>
    <dgm:cxn modelId="{C80F5E96-274C-474D-8B86-0EE2372F9AAB}" srcId="{70BD0509-C327-427C-BD11-50DFD45DC9CF}" destId="{A6C49A90-DD37-4E24-8AFD-F7BC16C329BC}" srcOrd="3" destOrd="0" parTransId="{6C520024-B9FA-4846-BDA8-45A461010134}" sibTransId="{B5534562-B3C5-4770-8B82-2304F1479621}"/>
    <dgm:cxn modelId="{81E70D99-2EF3-4EF3-95D6-12B2F54DCCF7}" srcId="{70BD0509-C327-427C-BD11-50DFD45DC9CF}" destId="{D81FC688-5158-4D9C-9D7B-D0BD36CE6F12}" srcOrd="5" destOrd="0" parTransId="{F6E10024-6364-4A52-9201-F401C0716D99}" sibTransId="{FA139BCD-99C0-4EE1-900B-5B249A46858C}"/>
    <dgm:cxn modelId="{AAC54A9D-D1BA-4C08-9C6A-28EAE74F1117}" type="presOf" srcId="{F732E3C6-9AA3-4BBB-9357-AF67019861FB}" destId="{39E5910C-763A-421E-ACFA-BF54B7B66C18}" srcOrd="0" destOrd="0" presId="urn:microsoft.com/office/officeart/2005/8/layout/default"/>
    <dgm:cxn modelId="{C85386E4-42A1-4744-9CF2-60BD75B41732}" type="presOf" srcId="{0D436EEF-1AB3-4B2F-B3BB-EF8F71CD4873}" destId="{8C8ED52D-6C0D-4C20-8E45-C08555F8DB1F}" srcOrd="0" destOrd="0" presId="urn:microsoft.com/office/officeart/2005/8/layout/default"/>
    <dgm:cxn modelId="{BD551B20-5B99-4318-A983-BEC0FEC50509}" type="presParOf" srcId="{9E090033-8803-4C19-A92A-B5DC425A0527}" destId="{8C8ED52D-6C0D-4C20-8E45-C08555F8DB1F}" srcOrd="0" destOrd="0" presId="urn:microsoft.com/office/officeart/2005/8/layout/default"/>
    <dgm:cxn modelId="{A28E9D5A-8ADB-40D2-A10E-C83AF9F36EB2}" type="presParOf" srcId="{9E090033-8803-4C19-A92A-B5DC425A0527}" destId="{757316BB-6584-43F2-9FF2-1BA950188DAA}" srcOrd="1" destOrd="0" presId="urn:microsoft.com/office/officeart/2005/8/layout/default"/>
    <dgm:cxn modelId="{7D734BA3-8309-4387-96D3-141ADD5A3B9B}" type="presParOf" srcId="{9E090033-8803-4C19-A92A-B5DC425A0527}" destId="{C1E861DA-E51F-4484-B4DF-F375B853F3E2}" srcOrd="2" destOrd="0" presId="urn:microsoft.com/office/officeart/2005/8/layout/default"/>
    <dgm:cxn modelId="{7CA63578-C48C-4654-8EC0-D7F66D44EAC5}" type="presParOf" srcId="{9E090033-8803-4C19-A92A-B5DC425A0527}" destId="{51920395-ABBA-44BB-BB5F-65BDCDD93E0A}" srcOrd="3" destOrd="0" presId="urn:microsoft.com/office/officeart/2005/8/layout/default"/>
    <dgm:cxn modelId="{8E28F3F6-9B8E-4FA2-9541-9B7509563005}" type="presParOf" srcId="{9E090033-8803-4C19-A92A-B5DC425A0527}" destId="{0B3FED2C-B031-4B6D-9D12-32F8CE813E44}" srcOrd="4" destOrd="0" presId="urn:microsoft.com/office/officeart/2005/8/layout/default"/>
    <dgm:cxn modelId="{9FAD61DC-90BA-425F-A0A6-2144BC05CF5A}" type="presParOf" srcId="{9E090033-8803-4C19-A92A-B5DC425A0527}" destId="{D65A40C7-49F6-487C-B69F-F6C23820871C}" srcOrd="5" destOrd="0" presId="urn:microsoft.com/office/officeart/2005/8/layout/default"/>
    <dgm:cxn modelId="{56BDD181-082C-45BC-BE6E-64A9AE1A037B}" type="presParOf" srcId="{9E090033-8803-4C19-A92A-B5DC425A0527}" destId="{0D36605E-7DD3-495D-AF92-D449F67D1459}" srcOrd="6" destOrd="0" presId="urn:microsoft.com/office/officeart/2005/8/layout/default"/>
    <dgm:cxn modelId="{5C0F2C5A-5662-4168-B7C6-936AC01649F9}" type="presParOf" srcId="{9E090033-8803-4C19-A92A-B5DC425A0527}" destId="{3F1AE98B-785B-4E87-A14D-9EE92B8F53D7}" srcOrd="7" destOrd="0" presId="urn:microsoft.com/office/officeart/2005/8/layout/default"/>
    <dgm:cxn modelId="{7CC82A8F-F42F-4780-B060-76A69D799CE1}" type="presParOf" srcId="{9E090033-8803-4C19-A92A-B5DC425A0527}" destId="{39E5910C-763A-421E-ACFA-BF54B7B66C18}" srcOrd="8" destOrd="0" presId="urn:microsoft.com/office/officeart/2005/8/layout/default"/>
    <dgm:cxn modelId="{14208553-004C-403E-BEE3-A488075D261D}" type="presParOf" srcId="{9E090033-8803-4C19-A92A-B5DC425A0527}" destId="{A76A2483-69C7-4898-B30E-BD018E5543A3}" srcOrd="9" destOrd="0" presId="urn:microsoft.com/office/officeart/2005/8/layout/default"/>
    <dgm:cxn modelId="{CA160C39-9FDC-4CB7-94AD-1E5CB18FA324}" type="presParOf" srcId="{9E090033-8803-4C19-A92A-B5DC425A0527}" destId="{69F337AE-96F2-4929-AFBF-3C05B751C3F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pt>
    <dgm:pt modelId="{71731C5D-1845-4FCF-8030-990932B1E87A}">
      <dgm:prSet phldrT="[Teksts]" custT="1"/>
      <dgm:spPr/>
      <dgm:t>
        <a:bodyPr/>
        <a:lstStyle/>
        <a:p>
          <a:pPr algn="l"/>
          <a:r>
            <a:rPr lang="lv-LV" sz="2800">
              <a:latin typeface="Verdana" panose="020B0604030504040204" pitchFamily="34" charset="0"/>
              <a:ea typeface="Verdana" panose="020B0604030504040204" pitchFamily="34" charset="0"/>
            </a:rPr>
            <a:t>Programmas un konkursa mērķis, atbalstāmās aktivitātes</a:t>
          </a:r>
        </a:p>
      </dgm:t>
    </dgm:pt>
    <dgm:pt modelId="{7B2F4ED3-ADA6-4397-A10D-7BEFBBA3D901}" type="parTrans" cxnId="{E4932C75-0166-4404-9F4C-327B43A31EAC}">
      <dgm:prSet/>
      <dgm:spPr/>
      <dgm:t>
        <a:bodyPr/>
        <a:lstStyle/>
        <a:p>
          <a:endParaRPr lang="lv-LV" sz="1400"/>
        </a:p>
      </dgm:t>
    </dgm:pt>
    <dgm:pt modelId="{43C564B1-E38B-4201-B3F7-159124E6506E}" type="sibTrans" cxnId="{E4932C75-0166-4404-9F4C-327B43A31EAC}">
      <dgm:prSet custT="1"/>
      <dgm:spPr/>
      <dgm:t>
        <a:bodyPr/>
        <a:lstStyle/>
        <a:p>
          <a:endParaRPr lang="lv-LV" sz="2000"/>
        </a:p>
      </dgm:t>
    </dgm:pt>
    <dgm:pt modelId="{5B8F6123-7B75-4D21-B25B-B1201C32E853}">
      <dgm:prSet phldrT="[Teksts]" custT="1"/>
      <dgm:spPr/>
      <dgm:t>
        <a:bodyPr/>
        <a:lstStyle/>
        <a:p>
          <a:r>
            <a:rPr lang="lv-LV" sz="2800">
              <a:latin typeface="Verdana" panose="020B0604030504040204" pitchFamily="34" charset="0"/>
              <a:ea typeface="Verdana" panose="020B0604030504040204" pitchFamily="34" charset="0"/>
            </a:rPr>
            <a:t>Projektu pieteikumu vērtēšana</a:t>
          </a:r>
        </a:p>
      </dgm:t>
    </dgm:pt>
    <dgm:pt modelId="{CC24AC97-01EA-41AA-9725-7511B07377D9}" type="parTrans" cxnId="{9229BE38-8F55-436B-B6A9-A563D63FC5EF}">
      <dgm:prSet/>
      <dgm:spPr/>
      <dgm:t>
        <a:bodyPr/>
        <a:lstStyle/>
        <a:p>
          <a:endParaRPr lang="lv-LV" sz="1400"/>
        </a:p>
      </dgm:t>
    </dgm:pt>
    <dgm:pt modelId="{D505F19B-54AC-4FE3-BCE3-ADC6F6CEDF2E}" type="sibTrans" cxnId="{9229BE38-8F55-436B-B6A9-A563D63FC5EF}">
      <dgm:prSet custT="1"/>
      <dgm:spPr/>
      <dgm:t>
        <a:bodyPr/>
        <a:lstStyle/>
        <a:p>
          <a:endParaRPr lang="lv-LV" sz="2000"/>
        </a:p>
      </dgm:t>
    </dgm:pt>
    <dgm:pt modelId="{39725474-31E0-45CA-B26B-9CF9678299FF}">
      <dgm:prSet custT="1"/>
      <dgm:spPr/>
      <dgm:t>
        <a:bodyPr/>
        <a:lstStyle/>
        <a:p>
          <a:pPr algn="l"/>
          <a:r>
            <a:rPr lang="lv-LV" sz="2800">
              <a:latin typeface="Verdana" panose="020B0604030504040204" pitchFamily="34" charset="0"/>
              <a:ea typeface="Verdana" panose="020B0604030504040204" pitchFamily="34" charset="0"/>
            </a:rPr>
            <a:t>Attiecināmās izmaksas</a:t>
          </a:r>
        </a:p>
      </dgm:t>
    </dgm:pt>
    <dgm:pt modelId="{1B8EE248-0F30-4E1A-A107-4E70D2144A80}" type="parTrans" cxnId="{00425F05-AB11-4236-BA58-19530777EDBD}">
      <dgm:prSet/>
      <dgm:spPr/>
      <dgm:t>
        <a:bodyPr/>
        <a:lstStyle/>
        <a:p>
          <a:endParaRPr lang="lv-LV" sz="1400"/>
        </a:p>
      </dgm:t>
    </dgm:pt>
    <dgm:pt modelId="{51D2CBA1-D6EC-432F-A397-33BCB387EC0C}" type="sibTrans" cxnId="{00425F05-AB11-4236-BA58-19530777EDBD}">
      <dgm:prSet custT="1"/>
      <dgm:spPr/>
      <dgm:t>
        <a:bodyPr/>
        <a:lstStyle/>
        <a:p>
          <a:endParaRPr lang="lv-LV" sz="2000"/>
        </a:p>
      </dgm:t>
    </dgm:pt>
    <dgm:pt modelId="{F229DA3D-6DFB-4BA5-BCC4-14A37261D5E4}">
      <dgm:prSet custT="1"/>
      <dgm:spPr/>
      <dgm:t>
        <a:bodyPr/>
        <a:lstStyle/>
        <a:p>
          <a:pPr algn="l"/>
          <a:r>
            <a:rPr lang="lv-LV" sz="2800" b="0">
              <a:solidFill>
                <a:schemeClr val="bg1"/>
              </a:solidFill>
              <a:latin typeface="Verdana" panose="020B0604030504040204" pitchFamily="34" charset="0"/>
              <a:ea typeface="Verdana" panose="020B0604030504040204" pitchFamily="34" charset="0"/>
            </a:rPr>
            <a:t>Ieteikumi projekta sagatavošanai</a:t>
          </a:r>
        </a:p>
      </dgm:t>
    </dgm:pt>
    <dgm:pt modelId="{1611F273-0C4F-4FF9-9FD6-A04C32A0F0CA}" type="parTrans" cxnId="{CA7A7E8B-AFAD-4915-B524-B57081EE0B85}">
      <dgm:prSet/>
      <dgm:spPr/>
      <dgm:t>
        <a:bodyPr/>
        <a:lstStyle/>
        <a:p>
          <a:endParaRPr lang="lv-LV" sz="1400"/>
        </a:p>
      </dgm:t>
    </dgm:pt>
    <dgm:pt modelId="{16DC10B3-3A9B-4157-8094-CBB96AED20A0}" type="sibTrans" cxnId="{CA7A7E8B-AFAD-4915-B524-B57081EE0B85}">
      <dgm:prSet/>
      <dgm:spPr/>
      <dgm:t>
        <a:bodyPr/>
        <a:lstStyle/>
        <a:p>
          <a:endParaRPr lang="lv-LV" sz="1400"/>
        </a:p>
      </dgm:t>
    </dgm:pt>
    <dgm:pt modelId="{7EA27F3D-E630-4D13-B635-BFEBB87974DE}">
      <dgm:prSet custT="1"/>
      <dgm:spPr/>
      <dgm:t>
        <a:bodyPr/>
        <a:lstStyle/>
        <a:p>
          <a:r>
            <a:rPr lang="lv-LV" sz="2800"/>
            <a:t>Pamatnosacījumi</a:t>
          </a:r>
        </a:p>
      </dgm:t>
    </dgm:pt>
    <dgm:pt modelId="{D14430EA-DAE2-43DB-BF0D-E83F630A0A4A}" type="parTrans" cxnId="{E9275894-1F06-4343-BF94-CBCA253A064C}">
      <dgm:prSet/>
      <dgm:spPr/>
      <dgm:t>
        <a:bodyPr/>
        <a:lstStyle/>
        <a:p>
          <a:endParaRPr lang="lv-LV"/>
        </a:p>
      </dgm:t>
    </dgm:pt>
    <dgm:pt modelId="{D8527E55-B909-4FCB-B745-E9F2548C207F}" type="sibTrans" cxnId="{E9275894-1F06-4343-BF94-CBCA253A064C}">
      <dgm:prSet/>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 modelId="{5D903961-06B9-45E9-97E1-CC175210619F}" type="pres">
      <dgm:prSet presAssocID="{8CEA7AD4-3039-4070-B98E-77D030D64A55}" presName="FiveNodes_1" presStyleLbl="node1" presStyleIdx="0" presStyleCnt="5">
        <dgm:presLayoutVars>
          <dgm:bulletEnabled val="1"/>
        </dgm:presLayoutVars>
      </dgm:prSet>
      <dgm:spPr/>
    </dgm:pt>
    <dgm:pt modelId="{B35614AE-9140-48D4-BBF0-26815517A9AC}" type="pres">
      <dgm:prSet presAssocID="{8CEA7AD4-3039-4070-B98E-77D030D64A55}" presName="FiveNodes_2" presStyleLbl="node1" presStyleIdx="1" presStyleCnt="5">
        <dgm:presLayoutVars>
          <dgm:bulletEnabled val="1"/>
        </dgm:presLayoutVars>
      </dgm:prSet>
      <dgm:spPr/>
    </dgm:pt>
    <dgm:pt modelId="{9478F798-12D7-4027-94E5-D809DFBEA4CE}" type="pres">
      <dgm:prSet presAssocID="{8CEA7AD4-3039-4070-B98E-77D030D64A55}" presName="FiveNodes_3" presStyleLbl="node1" presStyleIdx="2" presStyleCnt="5">
        <dgm:presLayoutVars>
          <dgm:bulletEnabled val="1"/>
        </dgm:presLayoutVars>
      </dgm:prSet>
      <dgm:spPr/>
    </dgm:pt>
    <dgm:pt modelId="{8EA0C093-02E8-460E-BF26-2764A677FD97}" type="pres">
      <dgm:prSet presAssocID="{8CEA7AD4-3039-4070-B98E-77D030D64A55}" presName="FiveNodes_4" presStyleLbl="node1" presStyleIdx="3" presStyleCnt="5">
        <dgm:presLayoutVars>
          <dgm:bulletEnabled val="1"/>
        </dgm:presLayoutVars>
      </dgm:prSet>
      <dgm:spPr/>
    </dgm:pt>
    <dgm:pt modelId="{EF546B32-84FC-4B02-AD34-958899DD218E}" type="pres">
      <dgm:prSet presAssocID="{8CEA7AD4-3039-4070-B98E-77D030D64A55}" presName="FiveNodes_5" presStyleLbl="node1" presStyleIdx="4" presStyleCnt="5">
        <dgm:presLayoutVars>
          <dgm:bulletEnabled val="1"/>
        </dgm:presLayoutVars>
      </dgm:prSet>
      <dgm:spPr/>
    </dgm:pt>
    <dgm:pt modelId="{D32FC8E4-31FB-4031-A198-B948D1A587D2}" type="pres">
      <dgm:prSet presAssocID="{8CEA7AD4-3039-4070-B98E-77D030D64A55}" presName="FiveConn_1-2" presStyleLbl="fgAccFollowNode1" presStyleIdx="0" presStyleCnt="4">
        <dgm:presLayoutVars>
          <dgm:bulletEnabled val="1"/>
        </dgm:presLayoutVars>
      </dgm:prSet>
      <dgm:spPr/>
    </dgm:pt>
    <dgm:pt modelId="{A03C2B76-566D-4024-9CA5-39565E5B1946}" type="pres">
      <dgm:prSet presAssocID="{8CEA7AD4-3039-4070-B98E-77D030D64A55}" presName="FiveConn_2-3" presStyleLbl="fgAccFollowNode1" presStyleIdx="1" presStyleCnt="4">
        <dgm:presLayoutVars>
          <dgm:bulletEnabled val="1"/>
        </dgm:presLayoutVars>
      </dgm:prSet>
      <dgm:spPr/>
    </dgm:pt>
    <dgm:pt modelId="{34FEE395-7722-4C7E-A56C-D7777EC2F708}" type="pres">
      <dgm:prSet presAssocID="{8CEA7AD4-3039-4070-B98E-77D030D64A55}" presName="FiveConn_3-4" presStyleLbl="fgAccFollowNode1" presStyleIdx="2" presStyleCnt="4">
        <dgm:presLayoutVars>
          <dgm:bulletEnabled val="1"/>
        </dgm:presLayoutVars>
      </dgm:prSet>
      <dgm:spPr/>
    </dgm:pt>
    <dgm:pt modelId="{5D52574A-D3FF-4F4C-8F4D-B9D393CA4E51}" type="pres">
      <dgm:prSet presAssocID="{8CEA7AD4-3039-4070-B98E-77D030D64A55}" presName="FiveConn_4-5" presStyleLbl="fgAccFollowNode1" presStyleIdx="3" presStyleCnt="4">
        <dgm:presLayoutVars>
          <dgm:bulletEnabled val="1"/>
        </dgm:presLayoutVars>
      </dgm:prSet>
      <dgm:spPr/>
    </dgm:pt>
    <dgm:pt modelId="{17ABB8A0-2E86-4256-998F-EF93DD1BA18D}" type="pres">
      <dgm:prSet presAssocID="{8CEA7AD4-3039-4070-B98E-77D030D64A55}" presName="FiveNodes_1_text" presStyleLbl="node1" presStyleIdx="4" presStyleCnt="5">
        <dgm:presLayoutVars>
          <dgm:bulletEnabled val="1"/>
        </dgm:presLayoutVars>
      </dgm:prSet>
      <dgm:spPr/>
    </dgm:pt>
    <dgm:pt modelId="{FE5A58B7-889E-48DF-9A94-E4F1E183C98E}" type="pres">
      <dgm:prSet presAssocID="{8CEA7AD4-3039-4070-B98E-77D030D64A55}" presName="FiveNodes_2_text" presStyleLbl="node1" presStyleIdx="4" presStyleCnt="5">
        <dgm:presLayoutVars>
          <dgm:bulletEnabled val="1"/>
        </dgm:presLayoutVars>
      </dgm:prSet>
      <dgm:spPr/>
    </dgm:pt>
    <dgm:pt modelId="{D5EACEB9-602C-4D8D-B5C0-55DD17FDED9B}" type="pres">
      <dgm:prSet presAssocID="{8CEA7AD4-3039-4070-B98E-77D030D64A55}" presName="FiveNodes_3_text" presStyleLbl="node1" presStyleIdx="4" presStyleCnt="5">
        <dgm:presLayoutVars>
          <dgm:bulletEnabled val="1"/>
        </dgm:presLayoutVars>
      </dgm:prSet>
      <dgm:spPr/>
    </dgm:pt>
    <dgm:pt modelId="{DE228A47-67A9-4C59-B8AE-93202B914CD7}" type="pres">
      <dgm:prSet presAssocID="{8CEA7AD4-3039-4070-B98E-77D030D64A55}" presName="FiveNodes_4_text" presStyleLbl="node1" presStyleIdx="4" presStyleCnt="5">
        <dgm:presLayoutVars>
          <dgm:bulletEnabled val="1"/>
        </dgm:presLayoutVars>
      </dgm:prSet>
      <dgm:spPr/>
    </dgm:pt>
    <dgm:pt modelId="{E261F5E5-212A-4FE7-8C64-F6947581CEEF}" type="pres">
      <dgm:prSet presAssocID="{8CEA7AD4-3039-4070-B98E-77D030D64A55}" presName="FiveNodes_5_text" presStyleLbl="node1" presStyleIdx="4" presStyleCnt="5">
        <dgm:presLayoutVars>
          <dgm:bulletEnabled val="1"/>
        </dgm:presLayoutVars>
      </dgm:prSet>
      <dgm:spPr/>
    </dgm:pt>
  </dgm:ptLst>
  <dgm:cxnLst>
    <dgm:cxn modelId="{00425F05-AB11-4236-BA58-19530777EDBD}" srcId="{8CEA7AD4-3039-4070-B98E-77D030D64A55}" destId="{39725474-31E0-45CA-B26B-9CF9678299FF}" srcOrd="3" destOrd="0" parTransId="{1B8EE248-0F30-4E1A-A107-4E70D2144A80}" sibTransId="{51D2CBA1-D6EC-432F-A397-33BCB387EC0C}"/>
    <dgm:cxn modelId="{4F89C613-03AB-42DC-ACEE-379AB0CD9360}" type="presOf" srcId="{43C564B1-E38B-4201-B3F7-159124E6506E}" destId="{D32FC8E4-31FB-4031-A198-B948D1A587D2}" srcOrd="0" destOrd="0" presId="urn:microsoft.com/office/officeart/2005/8/layout/vProcess5"/>
    <dgm:cxn modelId="{E9EFBB2A-904F-46F0-AFE4-495F2372E8C5}" type="presOf" srcId="{F229DA3D-6DFB-4BA5-BCC4-14A37261D5E4}" destId="{E261F5E5-212A-4FE7-8C64-F6947581CEEF}" srcOrd="1" destOrd="0" presId="urn:microsoft.com/office/officeart/2005/8/layout/vProcess5"/>
    <dgm:cxn modelId="{9229BE38-8F55-436B-B6A9-A563D63FC5EF}" srcId="{8CEA7AD4-3039-4070-B98E-77D030D64A55}" destId="{5B8F6123-7B75-4D21-B25B-B1201C32E853}" srcOrd="2" destOrd="0" parTransId="{CC24AC97-01EA-41AA-9725-7511B07377D9}" sibTransId="{D505F19B-54AC-4FE3-BCE3-ADC6F6CEDF2E}"/>
    <dgm:cxn modelId="{A95DE13D-AE82-4321-9D1F-626CA8290626}" type="presOf" srcId="{39725474-31E0-45CA-B26B-9CF9678299FF}" destId="{DE228A47-67A9-4C59-B8AE-93202B914CD7}" srcOrd="1" destOrd="0" presId="urn:microsoft.com/office/officeart/2005/8/layout/vProcess5"/>
    <dgm:cxn modelId="{13EE7B5B-565B-42CF-8F05-916FC58406F7}" type="presOf" srcId="{D505F19B-54AC-4FE3-BCE3-ADC6F6CEDF2E}" destId="{34FEE395-7722-4C7E-A56C-D7777EC2F708}" srcOrd="0" destOrd="0" presId="urn:microsoft.com/office/officeart/2005/8/layout/vProcess5"/>
    <dgm:cxn modelId="{1B189E50-6C41-4A06-8B51-9A03F9213EEA}" type="presOf" srcId="{5B8F6123-7B75-4D21-B25B-B1201C32E853}" destId="{9478F798-12D7-4027-94E5-D809DFBEA4CE}" srcOrd="0" destOrd="0" presId="urn:microsoft.com/office/officeart/2005/8/layout/vProcess5"/>
    <dgm:cxn modelId="{E4932C75-0166-4404-9F4C-327B43A31EAC}" srcId="{8CEA7AD4-3039-4070-B98E-77D030D64A55}" destId="{71731C5D-1845-4FCF-8030-990932B1E87A}" srcOrd="0" destOrd="0" parTransId="{7B2F4ED3-ADA6-4397-A10D-7BEFBBA3D901}" sibTransId="{43C564B1-E38B-4201-B3F7-159124E6506E}"/>
    <dgm:cxn modelId="{FDF78D59-31D8-4180-9324-7FA091537E77}" type="presOf" srcId="{39725474-31E0-45CA-B26B-9CF9678299FF}" destId="{8EA0C093-02E8-460E-BF26-2764A677FD97}" srcOrd="0" destOrd="0" presId="urn:microsoft.com/office/officeart/2005/8/layout/vProcess5"/>
    <dgm:cxn modelId="{FF572F7C-253B-4F4B-B8B0-1D7A9E8D5B5A}" type="presOf" srcId="{F229DA3D-6DFB-4BA5-BCC4-14A37261D5E4}" destId="{EF546B32-84FC-4B02-AD34-958899DD218E}" srcOrd="0" destOrd="0" presId="urn:microsoft.com/office/officeart/2005/8/layout/vProcess5"/>
    <dgm:cxn modelId="{1D1A747D-AD80-43D4-863D-6787D57570D9}" type="presOf" srcId="{8CEA7AD4-3039-4070-B98E-77D030D64A55}" destId="{1396E13A-2A55-4743-955C-BF1E4ED95C6F}" srcOrd="0" destOrd="0" presId="urn:microsoft.com/office/officeart/2005/8/layout/vProcess5"/>
    <dgm:cxn modelId="{CA7A7E8B-AFAD-4915-B524-B57081EE0B85}" srcId="{8CEA7AD4-3039-4070-B98E-77D030D64A55}" destId="{F229DA3D-6DFB-4BA5-BCC4-14A37261D5E4}" srcOrd="4" destOrd="0" parTransId="{1611F273-0C4F-4FF9-9FD6-A04C32A0F0CA}" sibTransId="{16DC10B3-3A9B-4157-8094-CBB96AED20A0}"/>
    <dgm:cxn modelId="{E9275894-1F06-4343-BF94-CBCA253A064C}" srcId="{8CEA7AD4-3039-4070-B98E-77D030D64A55}" destId="{7EA27F3D-E630-4D13-B635-BFEBB87974DE}" srcOrd="1" destOrd="0" parTransId="{D14430EA-DAE2-43DB-BF0D-E83F630A0A4A}" sibTransId="{D8527E55-B909-4FCB-B745-E9F2548C207F}"/>
    <dgm:cxn modelId="{7BF97F9B-7189-4CAC-B0D3-6A052E777021}" type="presOf" srcId="{7EA27F3D-E630-4D13-B635-BFEBB87974DE}" destId="{B35614AE-9140-48D4-BBF0-26815517A9AC}" srcOrd="0" destOrd="0" presId="urn:microsoft.com/office/officeart/2005/8/layout/vProcess5"/>
    <dgm:cxn modelId="{13601FBA-8D4A-4B0C-B9F9-C38BE6C014CA}" type="presOf" srcId="{D8527E55-B909-4FCB-B745-E9F2548C207F}" destId="{A03C2B76-566D-4024-9CA5-39565E5B1946}" srcOrd="0" destOrd="0" presId="urn:microsoft.com/office/officeart/2005/8/layout/vProcess5"/>
    <dgm:cxn modelId="{6B30EABB-6DDA-42EB-BAC5-190C35173595}" type="presOf" srcId="{71731C5D-1845-4FCF-8030-990932B1E87A}" destId="{5D903961-06B9-45E9-97E1-CC175210619F}" srcOrd="0" destOrd="0" presId="urn:microsoft.com/office/officeart/2005/8/layout/vProcess5"/>
    <dgm:cxn modelId="{719327BC-7267-4781-BDC2-5FA195801075}" type="presOf" srcId="{5B8F6123-7B75-4D21-B25B-B1201C32E853}" destId="{D5EACEB9-602C-4D8D-B5C0-55DD17FDED9B}" srcOrd="1" destOrd="0" presId="urn:microsoft.com/office/officeart/2005/8/layout/vProcess5"/>
    <dgm:cxn modelId="{367D75D7-12E2-4D99-AFDC-DBF3E7E02B25}" type="presOf" srcId="{51D2CBA1-D6EC-432F-A397-33BCB387EC0C}" destId="{5D52574A-D3FF-4F4C-8F4D-B9D393CA4E51}" srcOrd="0" destOrd="0" presId="urn:microsoft.com/office/officeart/2005/8/layout/vProcess5"/>
    <dgm:cxn modelId="{F59CE9DB-4B58-4D13-BB83-DEED892FBEA2}" type="presOf" srcId="{7EA27F3D-E630-4D13-B635-BFEBB87974DE}" destId="{FE5A58B7-889E-48DF-9A94-E4F1E183C98E}" srcOrd="1" destOrd="0" presId="urn:microsoft.com/office/officeart/2005/8/layout/vProcess5"/>
    <dgm:cxn modelId="{A45323FE-8247-4EEE-A65B-DCFEB90D8E33}" type="presOf" srcId="{71731C5D-1845-4FCF-8030-990932B1E87A}" destId="{17ABB8A0-2E86-4256-998F-EF93DD1BA18D}" srcOrd="1"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 modelId="{AD88A521-5EAE-4FFD-8563-693D27E8B849}" type="presParOf" srcId="{1396E13A-2A55-4743-955C-BF1E4ED95C6F}" destId="{5D903961-06B9-45E9-97E1-CC175210619F}" srcOrd="1" destOrd="0" presId="urn:microsoft.com/office/officeart/2005/8/layout/vProcess5"/>
    <dgm:cxn modelId="{6DFD0AD4-A054-4ACA-83A1-DCC0CB01451B}" type="presParOf" srcId="{1396E13A-2A55-4743-955C-BF1E4ED95C6F}" destId="{B35614AE-9140-48D4-BBF0-26815517A9AC}" srcOrd="2" destOrd="0" presId="urn:microsoft.com/office/officeart/2005/8/layout/vProcess5"/>
    <dgm:cxn modelId="{CAE83BF6-58D2-44DD-B064-95E1F2D9B767}" type="presParOf" srcId="{1396E13A-2A55-4743-955C-BF1E4ED95C6F}" destId="{9478F798-12D7-4027-94E5-D809DFBEA4CE}" srcOrd="3" destOrd="0" presId="urn:microsoft.com/office/officeart/2005/8/layout/vProcess5"/>
    <dgm:cxn modelId="{D3BD2077-D7E2-440D-990B-E6F32F0DE86F}" type="presParOf" srcId="{1396E13A-2A55-4743-955C-BF1E4ED95C6F}" destId="{8EA0C093-02E8-460E-BF26-2764A677FD97}" srcOrd="4" destOrd="0" presId="urn:microsoft.com/office/officeart/2005/8/layout/vProcess5"/>
    <dgm:cxn modelId="{2F6151AA-DD77-45BB-8ED4-1524FA77966E}" type="presParOf" srcId="{1396E13A-2A55-4743-955C-BF1E4ED95C6F}" destId="{EF546B32-84FC-4B02-AD34-958899DD218E}" srcOrd="5" destOrd="0" presId="urn:microsoft.com/office/officeart/2005/8/layout/vProcess5"/>
    <dgm:cxn modelId="{ED1A2D5C-6D81-4430-8245-AE919543179F}" type="presParOf" srcId="{1396E13A-2A55-4743-955C-BF1E4ED95C6F}" destId="{D32FC8E4-31FB-4031-A198-B948D1A587D2}" srcOrd="6" destOrd="0" presId="urn:microsoft.com/office/officeart/2005/8/layout/vProcess5"/>
    <dgm:cxn modelId="{E70A3BB7-E82B-4DA0-957F-7A57131A1649}" type="presParOf" srcId="{1396E13A-2A55-4743-955C-BF1E4ED95C6F}" destId="{A03C2B76-566D-4024-9CA5-39565E5B1946}" srcOrd="7" destOrd="0" presId="urn:microsoft.com/office/officeart/2005/8/layout/vProcess5"/>
    <dgm:cxn modelId="{6E7ABBD9-1869-46F4-8AB6-DBA0EE53578F}" type="presParOf" srcId="{1396E13A-2A55-4743-955C-BF1E4ED95C6F}" destId="{34FEE395-7722-4C7E-A56C-D7777EC2F708}" srcOrd="8" destOrd="0" presId="urn:microsoft.com/office/officeart/2005/8/layout/vProcess5"/>
    <dgm:cxn modelId="{D897A94A-D7E6-4474-B362-BDF1327C3A84}" type="presParOf" srcId="{1396E13A-2A55-4743-955C-BF1E4ED95C6F}" destId="{5D52574A-D3FF-4F4C-8F4D-B9D393CA4E51}" srcOrd="9" destOrd="0" presId="urn:microsoft.com/office/officeart/2005/8/layout/vProcess5"/>
    <dgm:cxn modelId="{4D298E3A-81B2-4A3E-BD74-29D71A1F3493}" type="presParOf" srcId="{1396E13A-2A55-4743-955C-BF1E4ED95C6F}" destId="{17ABB8A0-2E86-4256-998F-EF93DD1BA18D}" srcOrd="10" destOrd="0" presId="urn:microsoft.com/office/officeart/2005/8/layout/vProcess5"/>
    <dgm:cxn modelId="{95258113-B180-43C1-9FC2-D54665AF9266}" type="presParOf" srcId="{1396E13A-2A55-4743-955C-BF1E4ED95C6F}" destId="{FE5A58B7-889E-48DF-9A94-E4F1E183C98E}" srcOrd="11" destOrd="0" presId="urn:microsoft.com/office/officeart/2005/8/layout/vProcess5"/>
    <dgm:cxn modelId="{927D00CD-6E86-4F6E-8E84-688E69B065F4}" type="presParOf" srcId="{1396E13A-2A55-4743-955C-BF1E4ED95C6F}" destId="{D5EACEB9-602C-4D8D-B5C0-55DD17FDED9B}" srcOrd="12" destOrd="0" presId="urn:microsoft.com/office/officeart/2005/8/layout/vProcess5"/>
    <dgm:cxn modelId="{FE16923D-17FD-46A6-B4B8-D6AC1008B65C}" type="presParOf" srcId="{1396E13A-2A55-4743-955C-BF1E4ED95C6F}" destId="{DE228A47-67A9-4C59-B8AE-93202B914CD7}" srcOrd="13" destOrd="0" presId="urn:microsoft.com/office/officeart/2005/8/layout/vProcess5"/>
    <dgm:cxn modelId="{41A6D971-0886-47BD-9AF8-52330ADC6BF5}" type="presParOf" srcId="{1396E13A-2A55-4743-955C-BF1E4ED95C6F}" destId="{E261F5E5-212A-4FE7-8C64-F6947581CEE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a:lstStyle/>
        <a:p>
          <a:pPr>
            <a:lnSpc>
              <a:spcPct val="90000"/>
            </a:lnSpc>
            <a:spcAft>
              <a:spcPct val="35000"/>
            </a:spcAft>
          </a:pPr>
          <a:endParaRPr lang="lv-LV" sz="1200" b="1">
            <a:solidFill>
              <a:srgbClr val="FFFFFF"/>
            </a:solidFill>
            <a:latin typeface="Verdana"/>
            <a:ea typeface="+mn-ea"/>
            <a:cs typeface="+mn-cs"/>
          </a:endParaRPr>
        </a:p>
        <a:p>
          <a:pPr>
            <a:lnSpc>
              <a:spcPct val="90000"/>
            </a:lnSpc>
            <a:spcAft>
              <a:spcPct val="35000"/>
            </a:spcAft>
          </a:pPr>
          <a:r>
            <a:rPr lang="lv-LV" sz="1800" b="1">
              <a:solidFill>
                <a:srgbClr val="FFFFFF"/>
              </a:solidFill>
              <a:latin typeface="Verdana"/>
              <a:ea typeface="+mn-ea"/>
              <a:cs typeface="+mn-cs"/>
            </a:rPr>
            <a:t>Projekta iesniedzējs konkursā var iesniegt tikai vienu projekta pieteikumu</a:t>
          </a:r>
          <a:endParaRPr lang="lv-LV" sz="1000">
            <a:latin typeface="Verdana" panose="020B0604030504040204" pitchFamily="34" charset="0"/>
            <a:ea typeface="Verdana" panose="020B0604030504040204" pitchFamily="34" charset="0"/>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pPr>
            <a:spcAft>
              <a:spcPts val="1800"/>
            </a:spcAft>
          </a:pPr>
          <a:r>
            <a:rPr lang="lv-LV" sz="1800" b="1">
              <a:latin typeface="Verdana" panose="020B0604030504040204" pitchFamily="34" charset="0"/>
              <a:ea typeface="Verdana" panose="020B0604030504040204" pitchFamily="34" charset="0"/>
            </a:rPr>
            <a:t>Projekta periods </a:t>
          </a:r>
        </a:p>
        <a:p>
          <a:pPr>
            <a:spcAft>
              <a:spcPts val="0"/>
            </a:spcAft>
          </a:pPr>
          <a:r>
            <a:rPr lang="lv-LV" sz="2000" b="1">
              <a:latin typeface="Verdana" panose="020B0604030504040204" pitchFamily="34" charset="0"/>
              <a:ea typeface="Verdana" panose="020B0604030504040204" pitchFamily="34" charset="0"/>
            </a:rPr>
            <a:t>01.01.2025.</a:t>
          </a:r>
          <a:r>
            <a:rPr lang="lv-LV" sz="1800" b="1">
              <a:latin typeface="Verdana" panose="020B0604030504040204" pitchFamily="34" charset="0"/>
              <a:ea typeface="Verdana" panose="020B0604030504040204" pitchFamily="34" charset="0"/>
            </a:rPr>
            <a:t> </a:t>
          </a:r>
        </a:p>
        <a:p>
          <a:pPr>
            <a:spcAft>
              <a:spcPts val="0"/>
            </a:spcAft>
          </a:pPr>
          <a:r>
            <a:rPr lang="lv-LV" altLang="lv-LV" sz="1800" b="1">
              <a:solidFill>
                <a:prstClr val="white"/>
              </a:solidFill>
              <a:latin typeface="Verdana" panose="020B0604030504040204" pitchFamily="34" charset="0"/>
              <a:ea typeface="Verdana" panose="020B0604030504040204" pitchFamily="34" charset="0"/>
              <a:cs typeface="+mn-cs"/>
            </a:rPr>
            <a:t>–</a:t>
          </a:r>
          <a:r>
            <a:rPr lang="lv-LV" sz="1800" b="1">
              <a:latin typeface="Verdana" panose="020B0604030504040204" pitchFamily="34" charset="0"/>
              <a:ea typeface="Verdana" panose="020B0604030504040204" pitchFamily="34" charset="0"/>
            </a:rPr>
            <a:t> </a:t>
          </a:r>
        </a:p>
        <a:p>
          <a:pPr>
            <a:spcAft>
              <a:spcPct val="35000"/>
            </a:spcAft>
          </a:pPr>
          <a:r>
            <a:rPr lang="lv-LV" sz="2000" b="1">
              <a:latin typeface="Verdana" panose="020B0604030504040204" pitchFamily="34" charset="0"/>
              <a:ea typeface="Verdana" panose="020B0604030504040204" pitchFamily="34" charset="0"/>
            </a:rPr>
            <a:t>30.10.2025.</a:t>
          </a: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tIns="324000"/>
        <a:lstStyle/>
        <a:p>
          <a:pPr>
            <a:lnSpc>
              <a:spcPct val="90000"/>
            </a:lnSpc>
            <a:spcAft>
              <a:spcPct val="35000"/>
            </a:spcAft>
          </a:pPr>
          <a:r>
            <a:rPr lang="lv-LV" altLang="lv-LV" sz="2000" b="1" kern="1200">
              <a:solidFill>
                <a:prstClr val="white"/>
              </a:solidFill>
              <a:latin typeface="Verdana" panose="020B0604030504040204" pitchFamily="34" charset="0"/>
              <a:ea typeface="Verdana" panose="020B0604030504040204" pitchFamily="34" charset="0"/>
              <a:cs typeface="+mn-cs"/>
            </a:rPr>
            <a:t>100% programmas finansējums </a:t>
          </a:r>
        </a:p>
        <a:p>
          <a:pPr>
            <a:lnSpc>
              <a:spcPct val="90000"/>
            </a:lnSpc>
            <a:spcAft>
              <a:spcPct val="35000"/>
            </a:spcAft>
          </a:pPr>
          <a:r>
            <a:rPr lang="lv-LV" altLang="lv-LV" sz="1600" kern="1200">
              <a:solidFill>
                <a:prstClr val="white"/>
              </a:solidFill>
              <a:latin typeface="Verdana" panose="020B0604030504040204" pitchFamily="34" charset="0"/>
              <a:ea typeface="Verdana" panose="020B0604030504040204" pitchFamily="34" charset="0"/>
              <a:cs typeface="+mn-cs"/>
            </a:rPr>
            <a:t>vienam projektam </a:t>
          </a:r>
          <a:r>
            <a:rPr lang="fr-FR" altLang="lv-LV" sz="1600" b="1" kern="1200" err="1">
              <a:solidFill>
                <a:prstClr val="white"/>
              </a:solidFill>
              <a:latin typeface="Verdana" panose="020B0604030504040204" pitchFamily="34" charset="0"/>
              <a:ea typeface="Verdana" panose="020B0604030504040204" pitchFamily="34" charset="0"/>
              <a:cs typeface="+mn-cs"/>
            </a:rPr>
            <a:t>minimālais</a:t>
          </a:r>
          <a:r>
            <a:rPr lang="fr-FR" altLang="lv-LV" sz="1600" b="1" kern="1200">
              <a:solidFill>
                <a:prstClr val="white"/>
              </a:solidFill>
              <a:latin typeface="Verdana" panose="020B0604030504040204" pitchFamily="34" charset="0"/>
              <a:ea typeface="Verdana" panose="020B0604030504040204" pitchFamily="34" charset="0"/>
              <a:cs typeface="+mn-cs"/>
            </a:rPr>
            <a:t>:</a:t>
          </a:r>
        </a:p>
        <a:p>
          <a:pPr>
            <a:lnSpc>
              <a:spcPct val="90000"/>
            </a:lnSpc>
            <a:spcAft>
              <a:spcPct val="35000"/>
            </a:spcAft>
          </a:pPr>
          <a:r>
            <a:rPr lang="lv-LV" altLang="lv-LV" sz="1600" b="1" kern="1200">
              <a:solidFill>
                <a:prstClr val="white"/>
              </a:solidFill>
              <a:latin typeface="Verdana" panose="020B0604030504040204" pitchFamily="34" charset="0"/>
              <a:ea typeface="Verdana" panose="020B0604030504040204" pitchFamily="34" charset="0"/>
              <a:cs typeface="+mn-cs"/>
            </a:rPr>
            <a:t>15</a:t>
          </a:r>
          <a:r>
            <a:rPr lang="fr-FR" altLang="lv-LV" sz="1600" b="1" kern="1200">
              <a:solidFill>
                <a:prstClr val="white"/>
              </a:solidFill>
              <a:latin typeface="Verdana" panose="020B0604030504040204" pitchFamily="34" charset="0"/>
              <a:ea typeface="Verdana" panose="020B0604030504040204" pitchFamily="34" charset="0"/>
              <a:cs typeface="+mn-cs"/>
            </a:rPr>
            <a:t> </a:t>
          </a:r>
          <a:r>
            <a:rPr lang="lv-LV" altLang="lv-LV" sz="1600" b="1" kern="1200">
              <a:solidFill>
                <a:prstClr val="white"/>
              </a:solidFill>
              <a:latin typeface="Verdana" panose="020B0604030504040204" pitchFamily="34" charset="0"/>
              <a:ea typeface="Verdana" panose="020B0604030504040204" pitchFamily="34" charset="0"/>
              <a:cs typeface="+mn-cs"/>
            </a:rPr>
            <a:t>0</a:t>
          </a:r>
          <a:r>
            <a:rPr lang="fr-FR" altLang="lv-LV" sz="1600" b="1" kern="1200">
              <a:solidFill>
                <a:prstClr val="white"/>
              </a:solidFill>
              <a:latin typeface="Verdana" panose="020B0604030504040204" pitchFamily="34" charset="0"/>
              <a:ea typeface="Verdana" panose="020B0604030504040204" pitchFamily="34" charset="0"/>
              <a:cs typeface="+mn-cs"/>
            </a:rPr>
            <a:t>00 EUR</a:t>
          </a:r>
        </a:p>
        <a:p>
          <a:pPr>
            <a:lnSpc>
              <a:spcPct val="90000"/>
            </a:lnSpc>
            <a:spcAft>
              <a:spcPct val="35000"/>
            </a:spcAft>
          </a:pPr>
          <a:r>
            <a:rPr lang="fr-FR" altLang="lv-LV" sz="1600" b="1" kern="1200" err="1">
              <a:solidFill>
                <a:prstClr val="white"/>
              </a:solidFill>
              <a:latin typeface="Verdana" panose="020B0604030504040204" pitchFamily="34" charset="0"/>
              <a:ea typeface="Verdana" panose="020B0604030504040204" pitchFamily="34" charset="0"/>
              <a:cs typeface="+mn-cs"/>
            </a:rPr>
            <a:t>maksimālais</a:t>
          </a:r>
          <a:r>
            <a:rPr lang="fr-FR" altLang="lv-LV" sz="1600" b="1" kern="1200">
              <a:solidFill>
                <a:prstClr val="white"/>
              </a:solidFill>
              <a:latin typeface="Verdana" panose="020B0604030504040204" pitchFamily="34" charset="0"/>
              <a:ea typeface="Verdana" panose="020B0604030504040204" pitchFamily="34" charset="0"/>
              <a:cs typeface="+mn-cs"/>
            </a:rPr>
            <a:t>:</a:t>
          </a:r>
        </a:p>
        <a:p>
          <a:pPr>
            <a:lnSpc>
              <a:spcPct val="90000"/>
            </a:lnSpc>
            <a:spcAft>
              <a:spcPct val="35000"/>
            </a:spcAft>
          </a:pPr>
          <a:r>
            <a:rPr lang="lv-LV" altLang="lv-LV" sz="1600" b="1" kern="1200">
              <a:solidFill>
                <a:prstClr val="white"/>
              </a:solidFill>
              <a:latin typeface="Verdana" panose="020B0604030504040204" pitchFamily="34" charset="0"/>
              <a:ea typeface="Verdana" panose="020B0604030504040204" pitchFamily="34" charset="0"/>
              <a:cs typeface="+mn-cs"/>
            </a:rPr>
            <a:t>40</a:t>
          </a:r>
          <a:r>
            <a:rPr lang="fr-FR" altLang="lv-LV" sz="1600" b="1" kern="1200">
              <a:solidFill>
                <a:prstClr val="white"/>
              </a:solidFill>
              <a:latin typeface="Verdana" panose="020B0604030504040204" pitchFamily="34" charset="0"/>
              <a:ea typeface="Verdana" panose="020B0604030504040204" pitchFamily="34" charset="0"/>
              <a:cs typeface="+mn-cs"/>
            </a:rPr>
            <a:t> 000 EUR</a:t>
          </a:r>
          <a:endParaRPr lang="lv-LV" sz="1400" b="0" i="0" kern="1200">
            <a:solidFill>
              <a:prstClr val="white"/>
            </a:solidFill>
            <a:latin typeface="Verdana" panose="020B0604030504040204" pitchFamily="34" charset="0"/>
            <a:ea typeface="Verdana" panose="020B0604030504040204" pitchFamily="34" charset="0"/>
            <a:cs typeface="+mn-cs"/>
          </a:endParaRPr>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custLinFactNeighborY="-10776"/>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X="11616" custLinFactNeighborX="100000" custLinFactNeighborY="-19090">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custLinFactX="10000" custLinFactNeighborX="100000" custLinFactNeighborY="-13017"/>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custLinFactX="-21191" custLinFactNeighborX="-100000" custLinFactNeighborY="-18451">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custLinFactX="-21191" custLinFactNeighborX="-100000" custLinFactNeighborY="-13017"/>
      <dgm:spPr>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dgm:spPr>
    </dgm:pt>
    <dgm:pt modelId="{55421B47-56D6-405C-96C5-F1DA50034C67}"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custScaleX="128144" custLinFactNeighborX="12144" custLinFactNeighborY="-19398">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ScaleX="130049" custLinFactNeighborX="11191" custLinFactNeighborY="-13017"/>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Lst>
  <dgm:cxnLst>
    <dgm:cxn modelId="{0F514322-CACB-4D53-A091-6E7F4BC0371F}" type="presOf" srcId="{C486CDEE-C062-4CCA-94E8-DA7A8C5B44F9}" destId="{5DC0CF35-797B-4A80-ADED-E508DE255BFC}" srcOrd="0" destOrd="0" presId="urn:microsoft.com/office/officeart/2005/8/layout/pList2"/>
    <dgm:cxn modelId="{7942D667-7094-4607-9701-E780E8FAF9CE}" type="presOf" srcId="{93DE5D49-38F6-41B9-AD16-83CF86342571}" destId="{55421B47-56D6-405C-96C5-F1DA50034C67}"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F70083F6-05F0-42F7-AB67-BEA307040528}" type="presParOf" srcId="{ED71E6C6-CB3C-4CEB-82AF-CD6CFD854286}" destId="{55421B47-56D6-405C-96C5-F1DA50034C67}" srcOrd="3" destOrd="0" presId="urn:microsoft.com/office/officeart/2005/8/layout/pList2"/>
    <dgm:cxn modelId="{4665A410-B170-49AB-807A-21F5A66C7897}" type="presParOf" srcId="{ED71E6C6-CB3C-4CEB-82AF-CD6CFD854286}" destId="{7BA62E20-D655-4F41-9EF9-8608222D7AB5}" srcOrd="4" destOrd="0" presId="urn:microsoft.com/office/officeart/2005/8/layout/pList2"/>
    <dgm:cxn modelId="{A80D4811-068F-4EAE-BC85-860C469B4227}" type="presParOf" srcId="{7BA62E20-D655-4F41-9EF9-8608222D7AB5}" destId="{5DC0CF35-797B-4A80-ADED-E508DE255BFC}" srcOrd="0" destOrd="0" presId="urn:microsoft.com/office/officeart/2005/8/layout/pList2"/>
    <dgm:cxn modelId="{D26C71C8-BAA5-4820-B30E-1229A4A9FBAA}" type="presParOf" srcId="{7BA62E20-D655-4F41-9EF9-8608222D7AB5}" destId="{4C633FEF-3A61-4127-A2C6-DF35D286C4E4}" srcOrd="1" destOrd="0" presId="urn:microsoft.com/office/officeart/2005/8/layout/pList2"/>
    <dgm:cxn modelId="{7F206EC1-07E5-4374-B04A-7884603D73AB}"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endParaRPr lang="lv-LV" sz="500" b="0" kern="1200"/>
        </a:p>
        <a:p>
          <a:pPr marL="0" marR="0" lvl="0" indent="0" algn="ctr" defTabSz="800100" eaLnBrk="1" fontAlgn="auto" latinLnBrk="0" hangingPunct="1">
            <a:lnSpc>
              <a:spcPct val="90000"/>
            </a:lnSpc>
            <a:spcBef>
              <a:spcPct val="0"/>
            </a:spcBef>
            <a:spcAft>
              <a:spcPts val="1200"/>
            </a:spcAft>
            <a:buClrTx/>
            <a:buSzTx/>
            <a:buFontTx/>
            <a:buNone/>
            <a:tabLst/>
            <a:defRPr/>
          </a:pPr>
          <a:r>
            <a:rPr lang="lv-LV" sz="2000" b="0" kern="1200"/>
            <a:t>Projekta aktivitāšu mērķa grupa ir</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2000" b="1" kern="1200"/>
            <a:t>Ukrainas civiliedzīvotāji</a:t>
          </a:r>
          <a:endParaRPr lang="lv-LV" sz="2000" b="1" kern="1200">
            <a:solidFill>
              <a:prstClr val="white"/>
            </a:solidFill>
            <a:latin typeface="Verdana" panose="020B0604030504040204" pitchFamily="34" charset="0"/>
            <a:ea typeface="Verdana" panose="020B0604030504040204" pitchFamily="34" charset="0"/>
            <a:cs typeface="+mn-cs"/>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endParaRPr lang="lv-LV" sz="2000" b="0"/>
        </a:p>
        <a:p>
          <a:r>
            <a:rPr lang="lv-LV" sz="2000" b="0"/>
            <a:t>Projekta īstenošanas vieta ir </a:t>
          </a:r>
          <a:r>
            <a:rPr lang="lv-LV" sz="2000" b="1"/>
            <a:t>Latvija</a:t>
          </a:r>
          <a:r>
            <a:rPr lang="lv-LV" sz="2000" b="0"/>
            <a:t> </a:t>
          </a:r>
          <a:endParaRPr lang="lv-LV" sz="2000" b="1" u="sng"/>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C486CDEE-C062-4CCA-94E8-DA7A8C5B44F9}">
      <dgm:prSet phldrT="[Teksts]" custT="1"/>
      <dgm:spPr/>
      <dgm:t>
        <a:bodyPr/>
        <a:lstStyle/>
        <a:p>
          <a:pPr algn="ctr"/>
          <a:endParaRPr lang="lv-LV" sz="2000" b="0"/>
        </a:p>
        <a:p>
          <a:pPr algn="ctr"/>
          <a:r>
            <a:rPr lang="lv-LV" sz="2000" b="0"/>
            <a:t>Pasākumi </a:t>
          </a:r>
          <a:r>
            <a:rPr lang="lv-LV" sz="2000" b="1"/>
            <a:t>mērķa grupai jānodrošina bez maksas</a:t>
          </a:r>
          <a:endParaRPr lang="lv-LV" sz="1800" b="1" kern="1200"/>
        </a:p>
      </dgm:t>
    </dgm:pt>
    <dgm:pt modelId="{A706B539-9BE4-425E-9DC4-99BA479185FF}" type="par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55FE3053-49F1-43B8-BEF0-C01CADDEFE1B}" type="sibTrans" cxnId="{45AD35FA-2556-4D74-A976-2576078B8766}">
      <dgm:prSet/>
      <dgm:spPr/>
      <dgm:t>
        <a:bodyPr/>
        <a:lstStyle/>
        <a:p>
          <a:endParaRPr lang="lv-LV" sz="1800">
            <a:latin typeface="Verdana" panose="020B0604030504040204" pitchFamily="34" charset="0"/>
            <a:ea typeface="Verdana" panose="020B0604030504040204" pitchFamily="34" charset="0"/>
          </a:endParaRPr>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NeighborX="919" custLinFactNeighborY="1136">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dgm:spPr>
        <a:blipFill rotWithShape="1">
          <a:blip xmlns:r="http://schemas.openxmlformats.org/officeDocument/2006/relationships" r:embed="rId2"/>
          <a:srcRect/>
          <a:stretch>
            <a:fillRect/>
          </a:stretch>
        </a:blipFill>
      </dgm:spPr>
    </dgm:pt>
    <dgm:pt modelId="{81C6C025-6B4F-4C58-94A5-297F91005511}" type="pres">
      <dgm:prSet presAssocID="{93DE5D49-38F6-41B9-AD16-83CF86342571}" presName="sibTrans" presStyleLbl="sibTrans2D1" presStyleIdx="0" presStyleCnt="0"/>
      <dgm:spPr/>
    </dgm:pt>
    <dgm:pt modelId="{7BA62E20-D655-4F41-9EF9-8608222D7AB5}" type="pres">
      <dgm:prSet presAssocID="{C486CDEE-C062-4CCA-94E8-DA7A8C5B44F9}" presName="compNode" presStyleCnt="0"/>
      <dgm:spPr/>
    </dgm:pt>
    <dgm:pt modelId="{5DC0CF35-797B-4A80-ADED-E508DE255BFC}" type="pres">
      <dgm:prSet presAssocID="{C486CDEE-C062-4CCA-94E8-DA7A8C5B44F9}" presName="node" presStyleLbl="node1" presStyleIdx="2" presStyleCnt="3">
        <dgm:presLayoutVars>
          <dgm:bulletEnabled val="1"/>
        </dgm:presLayoutVars>
      </dgm:prSet>
      <dgm:spPr/>
    </dgm:pt>
    <dgm:pt modelId="{4C633FEF-3A61-4127-A2C6-DF35D286C4E4}" type="pres">
      <dgm:prSet presAssocID="{C486CDEE-C062-4CCA-94E8-DA7A8C5B44F9}" presName="invisiNode" presStyleLbl="node1" presStyleIdx="2" presStyleCnt="3"/>
      <dgm:spPr/>
    </dgm:pt>
    <dgm:pt modelId="{A4BF516A-B622-4B4F-B0E3-BA2E77AB5994}" type="pres">
      <dgm:prSet presAssocID="{C486CDEE-C062-4CCA-94E8-DA7A8C5B44F9}" presName="imagNode" presStyleLbl="fgImgPlace1" presStyleIdx="2" presStyleCnt="3" custLinFactNeighborX="0" custLinFactNeighborY="459"/>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 t="-20988" r="955" b="-5012"/>
          </a:stretch>
        </a:blipFill>
      </dgm:spPr>
    </dgm:pt>
  </dgm:ptLst>
  <dgm:cxnLst>
    <dgm:cxn modelId="{E0A9A511-A515-4238-8B09-E18E70724122}" type="presOf" srcId="{C486CDEE-C062-4CCA-94E8-DA7A8C5B44F9}" destId="{5DC0CF35-797B-4A80-ADED-E508DE255BFC}" srcOrd="0" destOrd="0" presId="urn:microsoft.com/office/officeart/2005/8/layout/pList2"/>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30492D99-E94B-4A39-8224-30CF38BDDFF6}" type="presOf" srcId="{93DE5D49-38F6-41B9-AD16-83CF86342571}" destId="{81C6C025-6B4F-4C58-94A5-297F91005511}" srcOrd="0" destOrd="0" presId="urn:microsoft.com/office/officeart/2005/8/layout/pList2"/>
    <dgm:cxn modelId="{31FDC8E8-8DE6-4BAC-8AE7-56E2D8A32821}" type="presOf" srcId="{14DF1E5E-477F-4F4C-8994-15F46D8E78B7}" destId="{58C0CF54-A8CE-4FB9-AAB9-8A24FD0777D6}" srcOrd="0" destOrd="0" presId="urn:microsoft.com/office/officeart/2005/8/layout/pList2"/>
    <dgm:cxn modelId="{3462C3F4-07D3-4CAC-A7A3-A21570B88FFF}" type="presOf" srcId="{B4BEA8DB-D65E-41DD-8061-E4DA68B0748B}" destId="{932E76DC-1406-48EB-9A1D-AF46F9EBD571}" srcOrd="0" destOrd="0" presId="urn:microsoft.com/office/officeart/2005/8/layout/pList2"/>
    <dgm:cxn modelId="{45AD35FA-2556-4D74-A976-2576078B8766}" srcId="{45847A34-EFEB-4381-9CC9-B4D54CEF506D}" destId="{C486CDEE-C062-4CCA-94E8-DA7A8C5B44F9}" srcOrd="2" destOrd="0" parTransId="{A706B539-9BE4-425E-9DC4-99BA479185FF}" sibTransId="{55FE3053-49F1-43B8-BEF0-C01CADDEFE1B}"/>
    <dgm:cxn modelId="{C07138FA-6318-49A9-BD6A-E5D037B8F43C}" type="presOf" srcId="{6FACAC93-D29D-4773-B197-17769EB01611}" destId="{CE19B5C7-22EB-4A79-8E25-03865F9B7E79}" srcOrd="0" destOrd="0" presId="urn:microsoft.com/office/officeart/2005/8/layout/pList2"/>
    <dgm:cxn modelId="{D770138E-A4A4-4616-B71C-B69F3187FEA4}" type="presParOf" srcId="{B5EE76F3-2EAE-45BF-909C-04D9C7FE209C}" destId="{9C43EA4B-C1EE-42BA-9868-91E5BE8387B2}" srcOrd="0" destOrd="0" presId="urn:microsoft.com/office/officeart/2005/8/layout/pList2"/>
    <dgm:cxn modelId="{F783666A-36BC-4CC2-8601-6CB33E96B682}" type="presParOf" srcId="{B5EE76F3-2EAE-45BF-909C-04D9C7FE209C}" destId="{ED71E6C6-CB3C-4CEB-82AF-CD6CFD854286}" srcOrd="1" destOrd="0" presId="urn:microsoft.com/office/officeart/2005/8/layout/pList2"/>
    <dgm:cxn modelId="{CDDF7717-4106-43DF-A309-88ECCAEA716D}" type="presParOf" srcId="{ED71E6C6-CB3C-4CEB-82AF-CD6CFD854286}" destId="{AA114080-EFFE-41AC-B0AC-1EC9B7DCFD26}" srcOrd="0" destOrd="0" presId="urn:microsoft.com/office/officeart/2005/8/layout/pList2"/>
    <dgm:cxn modelId="{515FB174-7CBA-439C-AD97-A0DFA0E2EFEB}" type="presParOf" srcId="{AA114080-EFFE-41AC-B0AC-1EC9B7DCFD26}" destId="{CE19B5C7-22EB-4A79-8E25-03865F9B7E79}" srcOrd="0" destOrd="0" presId="urn:microsoft.com/office/officeart/2005/8/layout/pList2"/>
    <dgm:cxn modelId="{6E4FA3AE-6CD1-458F-8E4C-4D13D20E7FA2}" type="presParOf" srcId="{AA114080-EFFE-41AC-B0AC-1EC9B7DCFD26}" destId="{BCDE64E4-8D75-435F-99F5-51177FA2EA31}" srcOrd="1" destOrd="0" presId="urn:microsoft.com/office/officeart/2005/8/layout/pList2"/>
    <dgm:cxn modelId="{A55CAD4F-9824-4C2F-908B-53A430D42E1E}" type="presParOf" srcId="{AA114080-EFFE-41AC-B0AC-1EC9B7DCFD26}" destId="{C20DC599-BA22-4A94-BB7F-F2F855AC2321}" srcOrd="2" destOrd="0" presId="urn:microsoft.com/office/officeart/2005/8/layout/pList2"/>
    <dgm:cxn modelId="{4C25B71E-ED47-44F4-A433-E1F3744F862F}" type="presParOf" srcId="{ED71E6C6-CB3C-4CEB-82AF-CD6CFD854286}" destId="{932E76DC-1406-48EB-9A1D-AF46F9EBD571}" srcOrd="1" destOrd="0" presId="urn:microsoft.com/office/officeart/2005/8/layout/pList2"/>
    <dgm:cxn modelId="{BA84FCF1-7FC4-4D24-B358-613118A2F3E9}" type="presParOf" srcId="{ED71E6C6-CB3C-4CEB-82AF-CD6CFD854286}" destId="{C9A7CD1D-4FFA-4E12-98FA-8EDAB71E826D}" srcOrd="2" destOrd="0" presId="urn:microsoft.com/office/officeart/2005/8/layout/pList2"/>
    <dgm:cxn modelId="{30D78065-2C8B-4B8C-82C2-C1F618FA9A15}" type="presParOf" srcId="{C9A7CD1D-4FFA-4E12-98FA-8EDAB71E826D}" destId="{58C0CF54-A8CE-4FB9-AAB9-8A24FD0777D6}" srcOrd="0" destOrd="0" presId="urn:microsoft.com/office/officeart/2005/8/layout/pList2"/>
    <dgm:cxn modelId="{F4EB4FAD-01FF-41A0-9A20-7A493043D9A1}" type="presParOf" srcId="{C9A7CD1D-4FFA-4E12-98FA-8EDAB71E826D}" destId="{ED21AE05-4EC3-4485-AD54-18EE598E4068}" srcOrd="1" destOrd="0" presId="urn:microsoft.com/office/officeart/2005/8/layout/pList2"/>
    <dgm:cxn modelId="{1B89D9B0-B81F-4A3E-9957-EFDAAE623E51}" type="presParOf" srcId="{C9A7CD1D-4FFA-4E12-98FA-8EDAB71E826D}" destId="{1576FBAE-E528-459B-8CB2-A84D0DE4747C}" srcOrd="2" destOrd="0" presId="urn:microsoft.com/office/officeart/2005/8/layout/pList2"/>
    <dgm:cxn modelId="{6B0FC11D-6AFD-4A5E-90F5-395557FA133A}" type="presParOf" srcId="{ED71E6C6-CB3C-4CEB-82AF-CD6CFD854286}" destId="{81C6C025-6B4F-4C58-94A5-297F91005511}" srcOrd="3" destOrd="0" presId="urn:microsoft.com/office/officeart/2005/8/layout/pList2"/>
    <dgm:cxn modelId="{2DC40BC6-6DA3-46DE-8D31-33D237B51503}" type="presParOf" srcId="{ED71E6C6-CB3C-4CEB-82AF-CD6CFD854286}" destId="{7BA62E20-D655-4F41-9EF9-8608222D7AB5}" srcOrd="4" destOrd="0" presId="urn:microsoft.com/office/officeart/2005/8/layout/pList2"/>
    <dgm:cxn modelId="{A547AED3-1725-4770-BCC1-9ECBFE88E9B8}" type="presParOf" srcId="{7BA62E20-D655-4F41-9EF9-8608222D7AB5}" destId="{5DC0CF35-797B-4A80-ADED-E508DE255BFC}" srcOrd="0" destOrd="0" presId="urn:microsoft.com/office/officeart/2005/8/layout/pList2"/>
    <dgm:cxn modelId="{6E0BFA82-4391-4821-942E-68D5F8E5B995}" type="presParOf" srcId="{7BA62E20-D655-4F41-9EF9-8608222D7AB5}" destId="{4C633FEF-3A61-4127-A2C6-DF35D286C4E4}" srcOrd="1" destOrd="0" presId="urn:microsoft.com/office/officeart/2005/8/layout/pList2"/>
    <dgm:cxn modelId="{3462E685-6187-4CA9-A65F-2F3D3BF60602}" type="presParOf" srcId="{7BA62E20-D655-4F41-9EF9-8608222D7AB5}" destId="{A4BF516A-B622-4B4F-B0E3-BA2E77AB5994}"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EA7AD4-3039-4070-B98E-77D030D64A55}" type="doc">
      <dgm:prSet loTypeId="urn:microsoft.com/office/officeart/2005/8/layout/vProcess5" loCatId="process" qsTypeId="urn:microsoft.com/office/officeart/2005/8/quickstyle/simple1" qsCatId="simple" csTypeId="urn:microsoft.com/office/officeart/2005/8/colors/accent2_3" csCatId="accent2" phldr="1"/>
      <dgm:spPr/>
      <dgm:t>
        <a:bodyPr/>
        <a:lstStyle/>
        <a:p>
          <a:endParaRPr lang="lv-LV"/>
        </a:p>
      </dgm:t>
    </dgm:pt>
    <dgm:pt modelId="{1396E13A-2A55-4743-955C-BF1E4ED95C6F}" type="pres">
      <dgm:prSet presAssocID="{8CEA7AD4-3039-4070-B98E-77D030D64A55}" presName="outerComposite" presStyleCnt="0">
        <dgm:presLayoutVars>
          <dgm:chMax val="5"/>
          <dgm:dir/>
          <dgm:resizeHandles val="exact"/>
        </dgm:presLayoutVars>
      </dgm:prSet>
      <dgm:spPr/>
    </dgm:pt>
    <dgm:pt modelId="{1BE8E1FB-F235-4EAD-964C-1D9BB2C0A260}" type="pres">
      <dgm:prSet presAssocID="{8CEA7AD4-3039-4070-B98E-77D030D64A55}" presName="dummyMaxCanvas" presStyleCnt="0">
        <dgm:presLayoutVars/>
      </dgm:prSet>
      <dgm:spPr/>
    </dgm:pt>
  </dgm:ptLst>
  <dgm:cxnLst>
    <dgm:cxn modelId="{1D1A747D-AD80-43D4-863D-6787D57570D9}" type="presOf" srcId="{8CEA7AD4-3039-4070-B98E-77D030D64A55}" destId="{1396E13A-2A55-4743-955C-BF1E4ED95C6F}" srcOrd="0" destOrd="0" presId="urn:microsoft.com/office/officeart/2005/8/layout/vProcess5"/>
    <dgm:cxn modelId="{516E9ECD-6A8C-4023-9122-33C579DFC52B}" type="presParOf" srcId="{1396E13A-2A55-4743-955C-BF1E4ED95C6F}" destId="{1BE8E1FB-F235-4EAD-964C-1D9BB2C0A260}" srcOrd="0"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847A34-EFEB-4381-9CC9-B4D54CEF506D}" type="doc">
      <dgm:prSet loTypeId="urn:microsoft.com/office/officeart/2005/8/layout/pList2" loCatId="list" qsTypeId="urn:microsoft.com/office/officeart/2005/8/quickstyle/simple1" qsCatId="simple" csTypeId="urn:microsoft.com/office/officeart/2005/8/colors/accent2_3" csCatId="accent2" phldr="1"/>
      <dgm:spPr/>
      <dgm:t>
        <a:bodyPr/>
        <a:lstStyle/>
        <a:p>
          <a:endParaRPr lang="lv-LV"/>
        </a:p>
      </dgm:t>
    </dgm:pt>
    <dgm:pt modelId="{6FACAC93-D29D-4773-B197-17769EB01611}">
      <dgm:prSet phldrT="[Teksts]" custT="1"/>
      <dgm:spPr/>
      <dgm:t>
        <a:bodyPr tIns="324000"/>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t>Ja tiek iesaistīti brīvprātīgā darba veicēji: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a:t>tiek slēgti brīvprātīgā darba līgumi (norādīti konkrēti darba pienākumi)</a:t>
          </a:r>
          <a:endParaRPr lang="lv-LV" sz="1800" kern="1200">
            <a:solidFill>
              <a:prstClr val="white"/>
            </a:solidFill>
            <a:latin typeface="Verdana" panose="020B0604030504040204" pitchFamily="34" charset="0"/>
            <a:ea typeface="Verdana" panose="020B0604030504040204" pitchFamily="34" charset="0"/>
            <a:cs typeface="+mn-cs"/>
          </a:endParaRPr>
        </a:p>
      </dgm:t>
    </dgm:pt>
    <dgm:pt modelId="{7E476122-E439-4F07-AC44-3CB0B0E6C58A}" type="par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B4BEA8DB-D65E-41DD-8061-E4DA68B0748B}" type="sibTrans" cxnId="{34E7464E-E923-415C-8C5D-6BE68AA412C8}">
      <dgm:prSet/>
      <dgm:spPr/>
      <dgm:t>
        <a:bodyPr/>
        <a:lstStyle/>
        <a:p>
          <a:endParaRPr lang="lv-LV" sz="1800">
            <a:latin typeface="Verdana" panose="020B0604030504040204" pitchFamily="34" charset="0"/>
            <a:ea typeface="Verdana" panose="020B0604030504040204" pitchFamily="34" charset="0"/>
          </a:endParaRPr>
        </a:p>
      </dgm:t>
    </dgm:pt>
    <dgm:pt modelId="{14DF1E5E-477F-4F4C-8994-15F46D8E78B7}">
      <dgm:prSet phldrT="[Teksts]" custT="1"/>
      <dgm:spPr/>
      <dgm:t>
        <a:bodyPr tIns="324000"/>
        <a:lstStyle/>
        <a:p>
          <a:r>
            <a:rPr lang="lv-LV" sz="1800" b="1"/>
            <a:t>Projekta īstenošanu nedrīkst nodot trešajai pusei</a:t>
          </a:r>
        </a:p>
        <a:p>
          <a:r>
            <a:rPr lang="lv-LV" sz="1400" b="0"/>
            <a:t>Pakalpojumu sniedzējus var piesaistīt tikai konkrētu aktivitāšu īstenošanai pasākuma ietvaros</a:t>
          </a:r>
        </a:p>
      </dgm:t>
    </dgm:pt>
    <dgm:pt modelId="{93DE5D49-38F6-41B9-AD16-83CF86342571}" type="sib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82BEE959-C549-4C84-90EE-06139F7094D6}" type="parTrans" cxnId="{DA217B6A-DA97-4AC2-B38F-241324E13C6F}">
      <dgm:prSet/>
      <dgm:spPr/>
      <dgm:t>
        <a:bodyPr/>
        <a:lstStyle/>
        <a:p>
          <a:endParaRPr lang="lv-LV" sz="1800">
            <a:latin typeface="Verdana" panose="020B0604030504040204" pitchFamily="34" charset="0"/>
            <a:ea typeface="Verdana" panose="020B0604030504040204" pitchFamily="34" charset="0"/>
          </a:endParaRPr>
        </a:p>
      </dgm:t>
    </dgm:pt>
    <dgm:pt modelId="{87821C62-DA16-41C0-981D-48402817FD37}">
      <dgm:prSet custT="1"/>
      <dgm:spPr/>
      <dgm:t>
        <a:bodyPr/>
        <a:lstStyle/>
        <a:p>
          <a:pPr marL="0" marR="0" lvl="0" indent="0" algn="ctr" defTabSz="800100" eaLnBrk="1" fontAlgn="auto" latinLnBrk="0" hangingPunct="1">
            <a:lnSpc>
              <a:spcPct val="90000"/>
            </a:lnSpc>
            <a:spcBef>
              <a:spcPct val="0"/>
            </a:spcBef>
            <a:spcAft>
              <a:spcPts val="1200"/>
            </a:spcAft>
            <a:buClrTx/>
            <a:buSzTx/>
            <a:buFontTx/>
            <a:buNone/>
            <a:tabLst/>
            <a:defRPr/>
          </a:pPr>
          <a:endParaRPr lang="lv-LV" sz="700" b="0" kern="1200">
            <a:solidFill>
              <a:srgbClr val="FFFFFF"/>
            </a:solidFill>
            <a:latin typeface="Verdana"/>
            <a:ea typeface="+mn-ea"/>
            <a:cs typeface="+mn-cs"/>
          </a:endParaRPr>
        </a:p>
        <a:p>
          <a:pPr marL="0" marR="0" lvl="0" indent="0" algn="ctr" defTabSz="800100" eaLnBrk="1" fontAlgn="auto" latinLnBrk="0" hangingPunct="1">
            <a:lnSpc>
              <a:spcPct val="90000"/>
            </a:lnSpc>
            <a:spcBef>
              <a:spcPct val="0"/>
            </a:spcBef>
            <a:spcAft>
              <a:spcPts val="1200"/>
            </a:spcAft>
            <a:buClrTx/>
            <a:buSzTx/>
            <a:buFontTx/>
            <a:buNone/>
            <a:tabLst/>
            <a:defRPr/>
          </a:pPr>
          <a:r>
            <a:rPr lang="lv-LV" sz="1800" b="0" kern="1200">
              <a:solidFill>
                <a:srgbClr val="FFFFFF"/>
              </a:solidFill>
              <a:latin typeface="Verdana"/>
              <a:ea typeface="+mn-ea"/>
              <a:cs typeface="+mn-cs"/>
            </a:rPr>
            <a:t>Par iepriekšēju </a:t>
          </a:r>
          <a:r>
            <a:rPr lang="lv-LV" sz="1800" b="1" kern="1200">
              <a:solidFill>
                <a:srgbClr val="FFFFFF"/>
              </a:solidFill>
              <a:latin typeface="Verdana"/>
              <a:ea typeface="+mn-ea"/>
              <a:cs typeface="+mn-cs"/>
            </a:rPr>
            <a:t>pieredzi atbalsta sniegšanā Ukrainas civiliedzīvotājiem tiek piešķirti papildus punkti</a:t>
          </a:r>
          <a:r>
            <a:rPr lang="lv-LV" sz="1800" b="0" kern="1200">
              <a:solidFill>
                <a:srgbClr val="FFFFFF"/>
              </a:solidFill>
              <a:latin typeface="Verdana"/>
              <a:ea typeface="+mn-ea"/>
              <a:cs typeface="+mn-cs"/>
            </a:rPr>
            <a:t>, taču tas nav obligāts nosacījums</a:t>
          </a:r>
        </a:p>
      </dgm:t>
    </dgm:pt>
    <dgm:pt modelId="{A8F52D54-F717-4B6F-9A03-876C6B5672A9}" type="parTrans" cxnId="{AFB50736-4568-44C6-B102-9BC9E8C5C77E}">
      <dgm:prSet/>
      <dgm:spPr/>
      <dgm:t>
        <a:bodyPr/>
        <a:lstStyle/>
        <a:p>
          <a:endParaRPr lang="lv-LV"/>
        </a:p>
      </dgm:t>
    </dgm:pt>
    <dgm:pt modelId="{0BD86FBB-51D3-44ED-AFAD-5683545004DC}" type="sibTrans" cxnId="{AFB50736-4568-44C6-B102-9BC9E8C5C77E}">
      <dgm:prSet/>
      <dgm:spPr/>
      <dgm:t>
        <a:bodyPr/>
        <a:lstStyle/>
        <a:p>
          <a:endParaRPr lang="lv-LV"/>
        </a:p>
      </dgm:t>
    </dgm:pt>
    <dgm:pt modelId="{B5EE76F3-2EAE-45BF-909C-04D9C7FE209C}" type="pres">
      <dgm:prSet presAssocID="{45847A34-EFEB-4381-9CC9-B4D54CEF506D}" presName="Name0" presStyleCnt="0">
        <dgm:presLayoutVars>
          <dgm:dir/>
          <dgm:resizeHandles val="exact"/>
        </dgm:presLayoutVars>
      </dgm:prSet>
      <dgm:spPr/>
    </dgm:pt>
    <dgm:pt modelId="{9C43EA4B-C1EE-42BA-9868-91E5BE8387B2}" type="pres">
      <dgm:prSet presAssocID="{45847A34-EFEB-4381-9CC9-B4D54CEF506D}" presName="bkgdShp" presStyleLbl="alignAccFollowNode1" presStyleIdx="0" presStyleCnt="1"/>
      <dgm:spPr/>
    </dgm:pt>
    <dgm:pt modelId="{ED71E6C6-CB3C-4CEB-82AF-CD6CFD854286}" type="pres">
      <dgm:prSet presAssocID="{45847A34-EFEB-4381-9CC9-B4D54CEF506D}" presName="linComp" presStyleCnt="0"/>
      <dgm:spPr/>
    </dgm:pt>
    <dgm:pt modelId="{AA114080-EFFE-41AC-B0AC-1EC9B7DCFD26}" type="pres">
      <dgm:prSet presAssocID="{6FACAC93-D29D-4773-B197-17769EB01611}" presName="compNode" presStyleCnt="0"/>
      <dgm:spPr/>
    </dgm:pt>
    <dgm:pt modelId="{CE19B5C7-22EB-4A79-8E25-03865F9B7E79}" type="pres">
      <dgm:prSet presAssocID="{6FACAC93-D29D-4773-B197-17769EB01611}" presName="node" presStyleLbl="node1" presStyleIdx="0" presStyleCnt="3" custLinFactNeighborX="354" custLinFactNeighborY="135">
        <dgm:presLayoutVars>
          <dgm:bulletEnabled val="1"/>
        </dgm:presLayoutVars>
      </dgm:prSet>
      <dgm:spPr/>
    </dgm:pt>
    <dgm:pt modelId="{BCDE64E4-8D75-435F-99F5-51177FA2EA31}" type="pres">
      <dgm:prSet presAssocID="{6FACAC93-D29D-4773-B197-17769EB01611}" presName="invisiNode" presStyleLbl="node1" presStyleIdx="0" presStyleCnt="3"/>
      <dgm:spPr/>
    </dgm:pt>
    <dgm:pt modelId="{C20DC599-BA22-4A94-BB7F-F2F855AC2321}" type="pres">
      <dgm:prSet presAssocID="{6FACAC93-D29D-4773-B197-17769EB0161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32E76DC-1406-48EB-9A1D-AF46F9EBD571}" type="pres">
      <dgm:prSet presAssocID="{B4BEA8DB-D65E-41DD-8061-E4DA68B0748B}" presName="sibTrans" presStyleLbl="sibTrans2D1" presStyleIdx="0" presStyleCnt="0"/>
      <dgm:spPr/>
    </dgm:pt>
    <dgm:pt modelId="{C9A7CD1D-4FFA-4E12-98FA-8EDAB71E826D}" type="pres">
      <dgm:prSet presAssocID="{14DF1E5E-477F-4F4C-8994-15F46D8E78B7}" presName="compNode" presStyleCnt="0"/>
      <dgm:spPr/>
    </dgm:pt>
    <dgm:pt modelId="{58C0CF54-A8CE-4FB9-AAB9-8A24FD0777D6}" type="pres">
      <dgm:prSet presAssocID="{14DF1E5E-477F-4F4C-8994-15F46D8E78B7}" presName="node" presStyleLbl="node1" presStyleIdx="1" presStyleCnt="3">
        <dgm:presLayoutVars>
          <dgm:bulletEnabled val="1"/>
        </dgm:presLayoutVars>
      </dgm:prSet>
      <dgm:spPr/>
    </dgm:pt>
    <dgm:pt modelId="{ED21AE05-4EC3-4485-AD54-18EE598E4068}" type="pres">
      <dgm:prSet presAssocID="{14DF1E5E-477F-4F4C-8994-15F46D8E78B7}" presName="invisiNode" presStyleLbl="node1" presStyleIdx="1" presStyleCnt="3"/>
      <dgm:spPr/>
    </dgm:pt>
    <dgm:pt modelId="{1576FBAE-E528-459B-8CB2-A84D0DE4747C}" type="pres">
      <dgm:prSet presAssocID="{14DF1E5E-477F-4F4C-8994-15F46D8E78B7}" presName="imagNode"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7" t="-29297" r="297" b="-8703"/>
          </a:stretch>
        </a:blipFill>
      </dgm:spPr>
    </dgm:pt>
    <dgm:pt modelId="{5D4693BC-7DBF-412D-800C-5C169454958B}" type="pres">
      <dgm:prSet presAssocID="{93DE5D49-38F6-41B9-AD16-83CF86342571}" presName="sibTrans" presStyleLbl="sibTrans2D1" presStyleIdx="0" presStyleCnt="0"/>
      <dgm:spPr/>
    </dgm:pt>
    <dgm:pt modelId="{6536A1C9-2F59-4D2E-86E8-716584B2690B}" type="pres">
      <dgm:prSet presAssocID="{87821C62-DA16-41C0-981D-48402817FD37}" presName="compNode" presStyleCnt="0"/>
      <dgm:spPr/>
    </dgm:pt>
    <dgm:pt modelId="{02C9367F-1067-4CDE-B352-D24A6282154C}" type="pres">
      <dgm:prSet presAssocID="{87821C62-DA16-41C0-981D-48402817FD37}" presName="node" presStyleLbl="node1" presStyleIdx="2" presStyleCnt="3">
        <dgm:presLayoutVars>
          <dgm:bulletEnabled val="1"/>
        </dgm:presLayoutVars>
      </dgm:prSet>
      <dgm:spPr/>
    </dgm:pt>
    <dgm:pt modelId="{DD272177-E45A-44E4-BA84-23E73A628FC3}" type="pres">
      <dgm:prSet presAssocID="{87821C62-DA16-41C0-981D-48402817FD37}" presName="invisiNode" presStyleLbl="node1" presStyleIdx="2" presStyleCnt="3"/>
      <dgm:spPr/>
    </dgm:pt>
    <dgm:pt modelId="{C03B7A1E-EEAF-4017-A2CB-FBD8C8792BFC}" type="pres">
      <dgm:prSet presAssocID="{87821C62-DA16-41C0-981D-48402817FD3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dgm:spPr>
    </dgm:pt>
  </dgm:ptLst>
  <dgm:cxnLst>
    <dgm:cxn modelId="{1543F60A-F2A2-47C9-8BA2-1515D2683FF6}" type="presOf" srcId="{93DE5D49-38F6-41B9-AD16-83CF86342571}" destId="{5D4693BC-7DBF-412D-800C-5C169454958B}" srcOrd="0" destOrd="0" presId="urn:microsoft.com/office/officeart/2005/8/layout/pList2"/>
    <dgm:cxn modelId="{AFB50736-4568-44C6-B102-9BC9E8C5C77E}" srcId="{45847A34-EFEB-4381-9CC9-B4D54CEF506D}" destId="{87821C62-DA16-41C0-981D-48402817FD37}" srcOrd="2" destOrd="0" parTransId="{A8F52D54-F717-4B6F-9A03-876C6B5672A9}" sibTransId="{0BD86FBB-51D3-44ED-AFAD-5683545004DC}"/>
    <dgm:cxn modelId="{DA217B6A-DA97-4AC2-B38F-241324E13C6F}" srcId="{45847A34-EFEB-4381-9CC9-B4D54CEF506D}" destId="{14DF1E5E-477F-4F4C-8994-15F46D8E78B7}" srcOrd="1" destOrd="0" parTransId="{82BEE959-C549-4C84-90EE-06139F7094D6}" sibTransId="{93DE5D49-38F6-41B9-AD16-83CF86342571}"/>
    <dgm:cxn modelId="{34E7464E-E923-415C-8C5D-6BE68AA412C8}" srcId="{45847A34-EFEB-4381-9CC9-B4D54CEF506D}" destId="{6FACAC93-D29D-4773-B197-17769EB01611}" srcOrd="0" destOrd="0" parTransId="{7E476122-E439-4F07-AC44-3CB0B0E6C58A}" sibTransId="{B4BEA8DB-D65E-41DD-8061-E4DA68B0748B}"/>
    <dgm:cxn modelId="{0E18887C-B19F-4AD7-B1BC-96C1C1CB11DC}" type="presOf" srcId="{45847A34-EFEB-4381-9CC9-B4D54CEF506D}" destId="{B5EE76F3-2EAE-45BF-909C-04D9C7FE209C}" srcOrd="0" destOrd="0" presId="urn:microsoft.com/office/officeart/2005/8/layout/pList2"/>
    <dgm:cxn modelId="{0E809487-E473-40A4-8A74-FDE49B82ED95}" type="presOf" srcId="{B4BEA8DB-D65E-41DD-8061-E4DA68B0748B}" destId="{932E76DC-1406-48EB-9A1D-AF46F9EBD571}" srcOrd="0" destOrd="0" presId="urn:microsoft.com/office/officeart/2005/8/layout/pList2"/>
    <dgm:cxn modelId="{6EAD03B6-4043-46B2-8934-2D3BED58B227}" type="presOf" srcId="{87821C62-DA16-41C0-981D-48402817FD37}" destId="{02C9367F-1067-4CDE-B352-D24A6282154C}" srcOrd="0" destOrd="0" presId="urn:microsoft.com/office/officeart/2005/8/layout/pList2"/>
    <dgm:cxn modelId="{0BFA48D1-BF49-4C30-8770-6A05F2AF122A}" type="presOf" srcId="{6FACAC93-D29D-4773-B197-17769EB01611}" destId="{CE19B5C7-22EB-4A79-8E25-03865F9B7E79}" srcOrd="0" destOrd="0" presId="urn:microsoft.com/office/officeart/2005/8/layout/pList2"/>
    <dgm:cxn modelId="{3CC625FB-9A3E-4E30-9E87-36953ABD6028}" type="presOf" srcId="{14DF1E5E-477F-4F4C-8994-15F46D8E78B7}" destId="{58C0CF54-A8CE-4FB9-AAB9-8A24FD0777D6}" srcOrd="0" destOrd="0" presId="urn:microsoft.com/office/officeart/2005/8/layout/pList2"/>
    <dgm:cxn modelId="{42EA7B35-97C1-4D54-A512-4DFFEF1A9D78}" type="presParOf" srcId="{B5EE76F3-2EAE-45BF-909C-04D9C7FE209C}" destId="{9C43EA4B-C1EE-42BA-9868-91E5BE8387B2}" srcOrd="0" destOrd="0" presId="urn:microsoft.com/office/officeart/2005/8/layout/pList2"/>
    <dgm:cxn modelId="{9DFA67FA-524D-463E-B1C7-7AAE62A95410}" type="presParOf" srcId="{B5EE76F3-2EAE-45BF-909C-04D9C7FE209C}" destId="{ED71E6C6-CB3C-4CEB-82AF-CD6CFD854286}" srcOrd="1" destOrd="0" presId="urn:microsoft.com/office/officeart/2005/8/layout/pList2"/>
    <dgm:cxn modelId="{61E1D360-467E-42E5-87EC-891988BADDCC}" type="presParOf" srcId="{ED71E6C6-CB3C-4CEB-82AF-CD6CFD854286}" destId="{AA114080-EFFE-41AC-B0AC-1EC9B7DCFD26}" srcOrd="0" destOrd="0" presId="urn:microsoft.com/office/officeart/2005/8/layout/pList2"/>
    <dgm:cxn modelId="{EF051599-7F91-49A4-BEF5-7C9CE92F1C09}" type="presParOf" srcId="{AA114080-EFFE-41AC-B0AC-1EC9B7DCFD26}" destId="{CE19B5C7-22EB-4A79-8E25-03865F9B7E79}" srcOrd="0" destOrd="0" presId="urn:microsoft.com/office/officeart/2005/8/layout/pList2"/>
    <dgm:cxn modelId="{14BA8FC5-DA88-46D7-AB82-274F192FAB7A}" type="presParOf" srcId="{AA114080-EFFE-41AC-B0AC-1EC9B7DCFD26}" destId="{BCDE64E4-8D75-435F-99F5-51177FA2EA31}" srcOrd="1" destOrd="0" presId="urn:microsoft.com/office/officeart/2005/8/layout/pList2"/>
    <dgm:cxn modelId="{D79514BB-040A-4712-85E9-952FB0885D55}" type="presParOf" srcId="{AA114080-EFFE-41AC-B0AC-1EC9B7DCFD26}" destId="{C20DC599-BA22-4A94-BB7F-F2F855AC2321}" srcOrd="2" destOrd="0" presId="urn:microsoft.com/office/officeart/2005/8/layout/pList2"/>
    <dgm:cxn modelId="{82469892-1AB3-4C71-B297-6B8AFB0C4B10}" type="presParOf" srcId="{ED71E6C6-CB3C-4CEB-82AF-CD6CFD854286}" destId="{932E76DC-1406-48EB-9A1D-AF46F9EBD571}" srcOrd="1" destOrd="0" presId="urn:microsoft.com/office/officeart/2005/8/layout/pList2"/>
    <dgm:cxn modelId="{178F8D63-90ED-42D5-8793-F6AE1D92CB36}" type="presParOf" srcId="{ED71E6C6-CB3C-4CEB-82AF-CD6CFD854286}" destId="{C9A7CD1D-4FFA-4E12-98FA-8EDAB71E826D}" srcOrd="2" destOrd="0" presId="urn:microsoft.com/office/officeart/2005/8/layout/pList2"/>
    <dgm:cxn modelId="{E569609B-F113-431A-9B97-8B1F40FD73DE}" type="presParOf" srcId="{C9A7CD1D-4FFA-4E12-98FA-8EDAB71E826D}" destId="{58C0CF54-A8CE-4FB9-AAB9-8A24FD0777D6}" srcOrd="0" destOrd="0" presId="urn:microsoft.com/office/officeart/2005/8/layout/pList2"/>
    <dgm:cxn modelId="{68A67A4F-80F6-4AEC-B7AA-6DC2160777DD}" type="presParOf" srcId="{C9A7CD1D-4FFA-4E12-98FA-8EDAB71E826D}" destId="{ED21AE05-4EC3-4485-AD54-18EE598E4068}" srcOrd="1" destOrd="0" presId="urn:microsoft.com/office/officeart/2005/8/layout/pList2"/>
    <dgm:cxn modelId="{00C55244-3ACC-4DCB-8EE4-FBB34B554847}" type="presParOf" srcId="{C9A7CD1D-4FFA-4E12-98FA-8EDAB71E826D}" destId="{1576FBAE-E528-459B-8CB2-A84D0DE4747C}" srcOrd="2" destOrd="0" presId="urn:microsoft.com/office/officeart/2005/8/layout/pList2"/>
    <dgm:cxn modelId="{EFA69E0D-D523-439E-BF0C-D08A36B7FA40}" type="presParOf" srcId="{ED71E6C6-CB3C-4CEB-82AF-CD6CFD854286}" destId="{5D4693BC-7DBF-412D-800C-5C169454958B}" srcOrd="3" destOrd="0" presId="urn:microsoft.com/office/officeart/2005/8/layout/pList2"/>
    <dgm:cxn modelId="{39E385C3-AD03-4110-8268-0960884C20C2}" type="presParOf" srcId="{ED71E6C6-CB3C-4CEB-82AF-CD6CFD854286}" destId="{6536A1C9-2F59-4D2E-86E8-716584B2690B}" srcOrd="4" destOrd="0" presId="urn:microsoft.com/office/officeart/2005/8/layout/pList2"/>
    <dgm:cxn modelId="{6752F192-57A3-4F17-A26B-E3B33079C638}" type="presParOf" srcId="{6536A1C9-2F59-4D2E-86E8-716584B2690B}" destId="{02C9367F-1067-4CDE-B352-D24A6282154C}" srcOrd="0" destOrd="0" presId="urn:microsoft.com/office/officeart/2005/8/layout/pList2"/>
    <dgm:cxn modelId="{C9B5E740-4199-476A-90C9-D011EAA20265}" type="presParOf" srcId="{6536A1C9-2F59-4D2E-86E8-716584B2690B}" destId="{DD272177-E45A-44E4-BA84-23E73A628FC3}" srcOrd="1" destOrd="0" presId="urn:microsoft.com/office/officeart/2005/8/layout/pList2"/>
    <dgm:cxn modelId="{11DE078B-B880-4D83-B8B4-ED71B51BC4DB}" type="presParOf" srcId="{6536A1C9-2F59-4D2E-86E8-716584B2690B}" destId="{C03B7A1E-EEAF-4017-A2CB-FBD8C8792BFC}" srcOrd="2" destOrd="0" presId="urn:microsoft.com/office/officeart/2005/8/layout/pList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012820"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012820" y="2379178"/>
        <a:ext cx="3777318" cy="392566"/>
      </dsp:txXfrm>
    </dsp:sp>
    <dsp:sp modelId="{3A7E204C-ACD7-4AF9-8A7C-D54AE53D4699}">
      <dsp:nvSpPr>
        <dsp:cNvPr id="0" name=""/>
        <dsp:cNvSpPr/>
      </dsp:nvSpPr>
      <dsp:spPr>
        <a:xfrm>
          <a:off x="558155" y="476820"/>
          <a:ext cx="2983327"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466725">
            <a:lnSpc>
              <a:spcPct val="90000"/>
            </a:lnSpc>
            <a:spcBef>
              <a:spcPct val="0"/>
            </a:spcBef>
            <a:spcAft>
              <a:spcPct val="15000"/>
            </a:spcAft>
            <a:buFont typeface="Arial" panose="020B0604020202020204" pitchFamily="34" charset="0"/>
            <a:buChar char="•"/>
          </a:pPr>
          <a:endParaRPr lang="lv-LV" sz="105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nepieciešamas projekta aktivitāšu īstenošanai</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paredzētas apstiprinātajā projekta pieteikumā</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veiktas, ievērojot drošas finanšu vadības principus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a:p>
          <a:pPr marL="144000" lvl="1" indent="-144000" algn="l" defTabSz="7112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rPr>
            <a:t>ir ievēroti izmaksu lietderības, ekonomiskuma un efektivitātes principi</a:t>
          </a:r>
        </a:p>
      </dsp:txBody>
      <dsp:txXfrm>
        <a:off x="558155" y="476820"/>
        <a:ext cx="2983327" cy="4197280"/>
      </dsp:txXfrm>
    </dsp:sp>
    <dsp:sp modelId="{3AE53908-76D9-4B36-B3FC-3F1E5B9B786B}">
      <dsp:nvSpPr>
        <dsp:cNvPr id="0" name=""/>
        <dsp:cNvSpPr/>
      </dsp:nvSpPr>
      <dsp:spPr>
        <a:xfrm>
          <a:off x="711094" y="60211"/>
          <a:ext cx="785132" cy="78513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250244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2502448" y="2379178"/>
        <a:ext cx="3777318" cy="392566"/>
      </dsp:txXfrm>
    </dsp:sp>
    <dsp:sp modelId="{DCF43F14-6045-4F16-94FD-9BDB6BCAAF3D}">
      <dsp:nvSpPr>
        <dsp:cNvPr id="0" name=""/>
        <dsp:cNvSpPr/>
      </dsp:nvSpPr>
      <dsp:spPr>
        <a:xfrm>
          <a:off x="4057869" y="482921"/>
          <a:ext cx="3014438" cy="4185080"/>
        </a:xfrm>
        <a:prstGeom prst="rect">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radušās projekta īstenošanas laikā</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ir faktiski veiktas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mn-lt"/>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mn-lt"/>
              <a:ea typeface="Verdana" panose="020B0604030504040204" pitchFamily="34" charset="0"/>
              <a:cs typeface="+mn-cs"/>
            </a:rPr>
            <a:t>tās reāli apmaksājis projekta īstenotājs ne ātrāk kā no 01.01.2025. </a:t>
          </a:r>
          <a:r>
            <a:rPr lang="lv-LV" sz="1600" kern="1200">
              <a:latin typeface="+mn-lt"/>
            </a:rPr>
            <a:t>līdz projekta noslēguma pārskata iesniegšanas dienai</a:t>
          </a:r>
          <a:endParaRPr lang="lv-LV" sz="1600" kern="1200">
            <a:latin typeface="+mn-lt"/>
            <a:ea typeface="Verdana" panose="020B0604030504040204" pitchFamily="34" charset="0"/>
            <a:cs typeface="+mn-cs"/>
          </a:endParaRPr>
        </a:p>
      </dsp:txBody>
      <dsp:txXfrm>
        <a:off x="4057869" y="482921"/>
        <a:ext cx="3014438" cy="4185080"/>
      </dsp:txXfrm>
    </dsp:sp>
    <dsp:sp modelId="{061C519E-F008-4F07-958F-8E585FBE49E8}">
      <dsp:nvSpPr>
        <dsp:cNvPr id="0" name=""/>
        <dsp:cNvSpPr/>
      </dsp:nvSpPr>
      <dsp:spPr>
        <a:xfrm>
          <a:off x="4194825" y="60745"/>
          <a:ext cx="785132" cy="785132"/>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6042268" y="2379178"/>
          <a:ext cx="3777318" cy="392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346222"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6042268" y="2379178"/>
        <a:ext cx="3777318" cy="392566"/>
      </dsp:txXfrm>
    </dsp:sp>
    <dsp:sp modelId="{3EB5337F-C1AA-423C-921B-C5ED7886DE3F}">
      <dsp:nvSpPr>
        <dsp:cNvPr id="0" name=""/>
        <dsp:cNvSpPr/>
      </dsp:nvSpPr>
      <dsp:spPr>
        <a:xfrm>
          <a:off x="7588694" y="482921"/>
          <a:ext cx="3032427" cy="4185080"/>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uzskaitītas projekta īstenotāja grāmatvedības uzskaitē</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ir identificējamas, nodalītas no pārējām izmaksām un pārbaudāmas</a:t>
          </a:r>
        </a:p>
        <a:p>
          <a:pPr marL="144000" lvl="1" indent="-144000" algn="l" defTabSz="533400">
            <a:lnSpc>
              <a:spcPct val="90000"/>
            </a:lnSpc>
            <a:spcBef>
              <a:spcPct val="0"/>
            </a:spcBef>
            <a:spcAft>
              <a:spcPct val="15000"/>
            </a:spcAft>
            <a:buFont typeface="Arial" panose="020B0604020202020204" pitchFamily="34" charset="0"/>
            <a:buChar char="•"/>
          </a:pPr>
          <a:endParaRPr lang="lv-LV" sz="16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600" kern="1200">
              <a:latin typeface="Verdana" panose="020B0604030504040204" pitchFamily="34" charset="0"/>
              <a:ea typeface="Verdana" panose="020B0604030504040204" pitchFamily="34" charset="0"/>
              <a:cs typeface="+mn-cs"/>
            </a:rPr>
            <a:t>tās apliecina attiecīgu attaisnojuma dokumentu oriģināli</a:t>
          </a:r>
        </a:p>
      </dsp:txBody>
      <dsp:txXfrm>
        <a:off x="7588694" y="482921"/>
        <a:ext cx="3032427" cy="4185080"/>
      </dsp:txXfrm>
    </dsp:sp>
    <dsp:sp modelId="{A7FAE7F0-5582-448D-A81A-90426C2C6DA6}">
      <dsp:nvSpPr>
        <dsp:cNvPr id="0" name=""/>
        <dsp:cNvSpPr/>
      </dsp:nvSpPr>
      <dsp:spPr>
        <a:xfrm>
          <a:off x="7749028" y="39169"/>
          <a:ext cx="785132" cy="785132"/>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F0F0C-388F-4373-B424-A5207B4713B9}">
      <dsp:nvSpPr>
        <dsp:cNvPr id="0" name=""/>
        <dsp:cNvSpPr/>
      </dsp:nvSpPr>
      <dsp:spPr>
        <a:xfrm rot="16200000">
          <a:off x="-1105546"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400" tIns="324000" rIns="86400" bIns="86400" numCol="1" spcCol="1270" anchor="t" anchorCtr="0">
          <a:noAutofit/>
        </a:bodyPr>
        <a:lstStyle/>
        <a:p>
          <a:pPr marL="0" lvl="0" indent="0" algn="r" defTabSz="533400">
            <a:lnSpc>
              <a:spcPct val="90000"/>
            </a:lnSpc>
            <a:spcBef>
              <a:spcPct val="0"/>
            </a:spcBef>
            <a:spcAft>
              <a:spcPct val="35000"/>
            </a:spcAft>
            <a:buFontTx/>
            <a:buNone/>
          </a:pPr>
          <a:endParaRPr lang="lv-LV" sz="1200" kern="1200">
            <a:latin typeface="Verdana" panose="020B0604030504040204" pitchFamily="34" charset="0"/>
            <a:ea typeface="Verdana" panose="020B0604030504040204" pitchFamily="34" charset="0"/>
          </a:endParaRPr>
        </a:p>
      </dsp:txBody>
      <dsp:txXfrm>
        <a:off x="-1105546" y="2362114"/>
        <a:ext cx="3777318" cy="285917"/>
      </dsp:txXfrm>
    </dsp:sp>
    <dsp:sp modelId="{3A7E204C-ACD7-4AF9-8A7C-D54AE53D4699}">
      <dsp:nvSpPr>
        <dsp:cNvPr id="0" name=""/>
        <dsp:cNvSpPr/>
      </dsp:nvSpPr>
      <dsp:spPr>
        <a:xfrm>
          <a:off x="551734" y="406432"/>
          <a:ext cx="2172846" cy="4197280"/>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ctr" defTabSz="488950">
            <a:lnSpc>
              <a:spcPct val="90000"/>
            </a:lnSpc>
            <a:spcBef>
              <a:spcPct val="0"/>
            </a:spcBef>
            <a:spcAft>
              <a:spcPct val="15000"/>
            </a:spcAft>
            <a:buFont typeface="Arial" panose="020B0604020202020204" pitchFamily="34" charset="0"/>
            <a:buNone/>
          </a:pPr>
          <a:endParaRPr lang="lv-LV" sz="1100" b="1" kern="1200">
            <a:latin typeface="Verdana" panose="020B0604030504040204" pitchFamily="34" charset="0"/>
            <a:ea typeface="Verdana" panose="020B0604030504040204" pitchFamily="34" charset="0"/>
          </a:endParaRPr>
        </a:p>
        <a:p>
          <a:pPr marL="144000" lvl="1" indent="-144000" algn="ctr" defTabSz="577850">
            <a:lnSpc>
              <a:spcPct val="90000"/>
            </a:lnSpc>
            <a:spcBef>
              <a:spcPct val="0"/>
            </a:spcBef>
            <a:spcAft>
              <a:spcPct val="15000"/>
            </a:spcAft>
            <a:buFont typeface="Arial" panose="020B0604020202020204" pitchFamily="34" charset="0"/>
            <a:buNone/>
          </a:pPr>
          <a:r>
            <a:rPr lang="lv-LV" sz="1300" b="1" kern="1200">
              <a:latin typeface="Verdana" panose="020B0604030504040204" pitchFamily="34" charset="0"/>
              <a:ea typeface="Verdana" panose="020B0604030504040204" pitchFamily="34" charset="0"/>
            </a:rPr>
            <a:t>NVO DARBĪBAS NODROŠINĀŠANAS IZMAKSAS</a:t>
          </a:r>
        </a:p>
        <a:p>
          <a:pPr marL="144000" lvl="1" indent="-144000" algn="ctr" defTabSz="533400">
            <a:lnSpc>
              <a:spcPct val="90000"/>
            </a:lnSpc>
            <a:spcBef>
              <a:spcPct val="0"/>
            </a:spcBef>
            <a:spcAft>
              <a:spcPct val="15000"/>
            </a:spcAft>
            <a:buFont typeface="Arial" panose="020B0604020202020204" pitchFamily="34" charset="0"/>
            <a:buNone/>
          </a:pPr>
          <a:endParaRPr lang="lv-LV" sz="1200" b="1" kern="1200">
            <a:latin typeface="Verdana" panose="020B0604030504040204" pitchFamily="34" charset="0"/>
            <a:ea typeface="Verdana" panose="020B0604030504040204" pitchFamily="34" charset="0"/>
          </a:endParaRPr>
        </a:p>
        <a:p>
          <a:pPr marL="144000" lvl="1" indent="-144000" algn="l" defTabSz="577850">
            <a:lnSpc>
              <a:spcPct val="90000"/>
            </a:lnSpc>
            <a:spcBef>
              <a:spcPct val="0"/>
            </a:spcBef>
            <a:spcAft>
              <a:spcPct val="15000"/>
            </a:spcAft>
            <a:buFont typeface="Arial" panose="020B0604020202020204" pitchFamily="34" charset="0"/>
            <a:buChar char="•"/>
          </a:pPr>
          <a:r>
            <a:rPr lang="lv-LV" sz="1300" kern="1200">
              <a:latin typeface="Verdana" panose="020B0604030504040204" pitchFamily="34" charset="0"/>
              <a:ea typeface="Verdana" panose="020B0604030504040204" pitchFamily="34" charset="0"/>
            </a:rPr>
            <a:t>Personāla atlīdzība, nodokļi;</a:t>
          </a:r>
        </a:p>
        <a:p>
          <a:pPr marL="144000" lvl="1" indent="-144000" algn="l" defTabSz="577850">
            <a:lnSpc>
              <a:spcPct val="90000"/>
            </a:lnSpc>
            <a:spcBef>
              <a:spcPct val="0"/>
            </a:spcBef>
            <a:spcAft>
              <a:spcPct val="15000"/>
            </a:spcAft>
            <a:buFont typeface="Arial" panose="020B0604020202020204" pitchFamily="34" charset="0"/>
            <a:buChar char="•"/>
          </a:pPr>
          <a:r>
            <a:rPr lang="lv-LV" sz="1300" kern="1200">
              <a:latin typeface="Verdana" panose="020B0604030504040204" pitchFamily="34" charset="0"/>
              <a:ea typeface="Verdana" panose="020B0604030504040204" pitchFamily="34" charset="0"/>
            </a:rPr>
            <a:t>Telpu noma, sakaru izdevumi, komunālie maksājumi u.tml.</a:t>
          </a:r>
        </a:p>
        <a:p>
          <a:pPr marL="144000" lvl="1" indent="-144000" algn="l" defTabSz="577850">
            <a:lnSpc>
              <a:spcPct val="90000"/>
            </a:lnSpc>
            <a:spcBef>
              <a:spcPct val="0"/>
            </a:spcBef>
            <a:spcAft>
              <a:spcPct val="15000"/>
            </a:spcAft>
            <a:buFont typeface="Arial" panose="020B0604020202020204" pitchFamily="34" charset="0"/>
            <a:buChar char="•"/>
          </a:pPr>
          <a:r>
            <a:rPr lang="lv-LV" sz="1300" kern="1200">
              <a:latin typeface="Verdana" panose="020B0604030504040204" pitchFamily="34" charset="0"/>
              <a:ea typeface="Verdana" panose="020B0604030504040204" pitchFamily="34" charset="0"/>
            </a:rPr>
            <a:t>Projekta vajadzībām lietojamās biroja un saimniecības preces</a:t>
          </a:r>
        </a:p>
        <a:p>
          <a:pPr marL="144000" lvl="1" indent="-144000" algn="l" defTabSz="711200">
            <a:lnSpc>
              <a:spcPct val="90000"/>
            </a:lnSpc>
            <a:spcBef>
              <a:spcPct val="0"/>
            </a:spcBef>
            <a:spcAft>
              <a:spcPct val="15000"/>
            </a:spcAft>
            <a:buFont typeface="Arial" panose="020B0604020202020204" pitchFamily="34" charset="0"/>
            <a:buChar char="•"/>
          </a:pPr>
          <a:endParaRPr lang="lv-LV" sz="1600" kern="1200">
            <a:latin typeface="Verdana" panose="020B0604030504040204" pitchFamily="34" charset="0"/>
            <a:ea typeface="Verdana" panose="020B0604030504040204" pitchFamily="34" charset="0"/>
          </a:endParaRPr>
        </a:p>
      </dsp:txBody>
      <dsp:txXfrm>
        <a:off x="551734" y="406432"/>
        <a:ext cx="2172846" cy="4197280"/>
      </dsp:txXfrm>
    </dsp:sp>
    <dsp:sp modelId="{3AE53908-76D9-4B36-B3FC-3F1E5B9B786B}">
      <dsp:nvSpPr>
        <dsp:cNvPr id="0" name=""/>
        <dsp:cNvSpPr/>
      </dsp:nvSpPr>
      <dsp:spPr>
        <a:xfrm>
          <a:off x="663124" y="160049"/>
          <a:ext cx="571835" cy="571835"/>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AEB608-BA2C-4319-9B17-619DA66D8973}">
      <dsp:nvSpPr>
        <dsp:cNvPr id="0" name=""/>
        <dsp:cNvSpPr/>
      </dsp:nvSpPr>
      <dsp:spPr>
        <a:xfrm rot="16200000">
          <a:off x="1454728"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252163" bIns="0" numCol="1" spcCol="1270" anchor="t" anchorCtr="0">
          <a:noAutofit/>
        </a:bodyPr>
        <a:lstStyle/>
        <a:p>
          <a:pPr marL="0" lvl="0" indent="0" algn="l" defTabSz="533400">
            <a:lnSpc>
              <a:spcPct val="90000"/>
            </a:lnSpc>
            <a:spcBef>
              <a:spcPct val="0"/>
            </a:spcBef>
            <a:spcAft>
              <a:spcPct val="35000"/>
            </a:spcAft>
            <a:buFontTx/>
            <a:buNone/>
          </a:pPr>
          <a:endParaRPr lang="lv-LV" sz="1200" kern="1200">
            <a:solidFill>
              <a:prstClr val="black">
                <a:hueOff val="0"/>
                <a:satOff val="0"/>
                <a:lumOff val="0"/>
                <a:alphaOff val="0"/>
              </a:prstClr>
            </a:solidFill>
            <a:latin typeface="Verdana" panose="020B0604030504040204" pitchFamily="34" charset="0"/>
            <a:ea typeface="Verdana" panose="020B0604030504040204" pitchFamily="34" charset="0"/>
            <a:cs typeface="+mn-cs"/>
          </a:endParaRPr>
        </a:p>
      </dsp:txBody>
      <dsp:txXfrm>
        <a:off x="1454728" y="2362114"/>
        <a:ext cx="3777318" cy="285917"/>
      </dsp:txXfrm>
    </dsp:sp>
    <dsp:sp modelId="{DCF43F14-6045-4F16-94FD-9BDB6BCAAF3D}">
      <dsp:nvSpPr>
        <dsp:cNvPr id="0" name=""/>
        <dsp:cNvSpPr/>
      </dsp:nvSpPr>
      <dsp:spPr>
        <a:xfrm>
          <a:off x="3100680" y="390095"/>
          <a:ext cx="2195505" cy="4185080"/>
        </a:xfrm>
        <a:prstGeom prst="rect">
          <a:avLst/>
        </a:prstGeom>
        <a:solidFill>
          <a:schemeClr val="accent2">
            <a:shade val="80000"/>
            <a:hueOff val="218341"/>
            <a:satOff val="-27808"/>
            <a:lumOff val="138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a:latin typeface="+mn-lt"/>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r>
            <a:rPr lang="lv-LV" sz="1300" b="1" kern="1200"/>
            <a:t>INVENTĀRA IEGĀDES/NOMAS IZMAKSAS</a:t>
          </a:r>
          <a:endParaRPr lang="lv-LV" sz="1300" kern="1200">
            <a:latin typeface="+mn-lt"/>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endParaRPr lang="lv-LV" sz="12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300" kern="1200">
              <a:latin typeface="Verdana" panose="020B0604030504040204" pitchFamily="34" charset="0"/>
              <a:ea typeface="Verdana" panose="020B0604030504040204" pitchFamily="34" charset="0"/>
              <a:cs typeface="+mn-cs"/>
            </a:rPr>
            <a:t>Nepieciešamas atbalstāmo darbību īstenošanai </a:t>
          </a:r>
        </a:p>
      </dsp:txBody>
      <dsp:txXfrm>
        <a:off x="3100680" y="390095"/>
        <a:ext cx="2195505" cy="4185080"/>
      </dsp:txXfrm>
    </dsp:sp>
    <dsp:sp modelId="{061C519E-F008-4F07-958F-8E585FBE49E8}">
      <dsp:nvSpPr>
        <dsp:cNvPr id="0" name=""/>
        <dsp:cNvSpPr/>
      </dsp:nvSpPr>
      <dsp:spPr>
        <a:xfrm>
          <a:off x="3200429" y="160438"/>
          <a:ext cx="571835" cy="571835"/>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E472-0F6F-4266-8AE5-0253DC699F02}">
      <dsp:nvSpPr>
        <dsp:cNvPr id="0" name=""/>
        <dsp:cNvSpPr/>
      </dsp:nvSpPr>
      <dsp:spPr>
        <a:xfrm rot="16200000">
          <a:off x="4032885"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8000" rIns="252163" bIns="0" numCol="1" spcCol="1270" anchor="t" anchorCtr="0">
          <a:noAutofit/>
        </a:bodyPr>
        <a:lstStyle/>
        <a:p>
          <a:pPr marL="0" lvl="0" indent="0" algn="r" defTabSz="533400">
            <a:lnSpc>
              <a:spcPct val="90000"/>
            </a:lnSpc>
            <a:spcBef>
              <a:spcPct val="0"/>
            </a:spcBef>
            <a:spcAft>
              <a:spcPct val="35000"/>
            </a:spcAft>
            <a:buNone/>
          </a:pPr>
          <a:endParaRPr lang="lv-LV" sz="1200" kern="1200">
            <a:latin typeface="Verdana" panose="020B0604030504040204" pitchFamily="34" charset="0"/>
            <a:ea typeface="Verdana" panose="020B0604030504040204" pitchFamily="34" charset="0"/>
          </a:endParaRPr>
        </a:p>
      </dsp:txBody>
      <dsp:txXfrm>
        <a:off x="4032885" y="2362114"/>
        <a:ext cx="3777318" cy="285917"/>
      </dsp:txXfrm>
    </dsp:sp>
    <dsp:sp modelId="{3EB5337F-C1AA-423C-921B-C5ED7886DE3F}">
      <dsp:nvSpPr>
        <dsp:cNvPr id="0" name=""/>
        <dsp:cNvSpPr/>
      </dsp:nvSpPr>
      <dsp:spPr>
        <a:xfrm>
          <a:off x="5672285" y="412533"/>
          <a:ext cx="2208607" cy="4185080"/>
        </a:xfrm>
        <a:prstGeom prst="rect">
          <a:avLst/>
        </a:prstGeom>
        <a:solidFill>
          <a:schemeClr val="accent2">
            <a:shade val="80000"/>
            <a:hueOff val="436682"/>
            <a:satOff val="-55616"/>
            <a:lumOff val="2778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400" tIns="324000" rIns="86400" bIns="86400" numCol="1" spcCol="1270" anchor="t" anchorCtr="0">
          <a:noAutofit/>
        </a:bodyPr>
        <a:lstStyle/>
        <a:p>
          <a:pPr marL="144000" lvl="1" indent="-144000" algn="l" defTabSz="533400">
            <a:lnSpc>
              <a:spcPct val="90000"/>
            </a:lnSpc>
            <a:spcBef>
              <a:spcPct val="0"/>
            </a:spcBef>
            <a:spcAft>
              <a:spcPct val="15000"/>
            </a:spcAft>
            <a:buFont typeface="Arial" panose="020B0604020202020204" pitchFamily="34" charset="0"/>
            <a:buChar char="•"/>
          </a:pPr>
          <a:endParaRPr lang="lv-LV" sz="1100" kern="1200">
            <a:latin typeface="Verdana" panose="020B0604030504040204" pitchFamily="34" charset="0"/>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r>
            <a:rPr lang="lv-LV" sz="1300" b="1" kern="1200"/>
            <a:t>SPECIĀLISTU UN EKSPERTU ATLĪDZĪBAS IZMAKSAS</a:t>
          </a:r>
          <a:endParaRPr lang="lv-LV" sz="1300" kern="1200">
            <a:latin typeface="Verdana" panose="020B0604030504040204" pitchFamily="34" charset="0"/>
            <a:ea typeface="Verdana" panose="020B0604030504040204" pitchFamily="34" charset="0"/>
            <a:cs typeface="+mn-cs"/>
          </a:endParaRPr>
        </a:p>
        <a:p>
          <a:pPr marL="144000" lvl="1" indent="-144000" algn="ctr" defTabSz="533400">
            <a:lnSpc>
              <a:spcPct val="90000"/>
            </a:lnSpc>
            <a:spcBef>
              <a:spcPct val="0"/>
            </a:spcBef>
            <a:spcAft>
              <a:spcPct val="15000"/>
            </a:spcAft>
            <a:buFont typeface="Arial" panose="020B0604020202020204" pitchFamily="34" charset="0"/>
            <a:buNone/>
          </a:pPr>
          <a:endParaRPr lang="lv-LV" sz="1200" kern="1200">
            <a:latin typeface="Verdana" panose="020B0604030504040204" pitchFamily="34" charset="0"/>
            <a:ea typeface="Verdana" panose="020B0604030504040204" pitchFamily="34" charset="0"/>
            <a:cs typeface="+mn-cs"/>
          </a:endParaRPr>
        </a:p>
        <a:p>
          <a:pPr marL="144000" lvl="1" indent="-144000" algn="l" defTabSz="533400">
            <a:lnSpc>
              <a:spcPct val="90000"/>
            </a:lnSpc>
            <a:spcBef>
              <a:spcPct val="0"/>
            </a:spcBef>
            <a:spcAft>
              <a:spcPct val="15000"/>
            </a:spcAft>
            <a:buFont typeface="Arial" panose="020B0604020202020204" pitchFamily="34" charset="0"/>
            <a:buChar char="•"/>
          </a:pPr>
          <a:r>
            <a:rPr lang="lv-LV" sz="1300" kern="1200">
              <a:latin typeface="Verdana" panose="020B0604030504040204" pitchFamily="34" charset="0"/>
              <a:ea typeface="Verdana" panose="020B0604030504040204" pitchFamily="34" charset="0"/>
              <a:cs typeface="+mn-cs"/>
            </a:rPr>
            <a:t>Iekļaujot nodokļu izmaksas</a:t>
          </a:r>
        </a:p>
      </dsp:txBody>
      <dsp:txXfrm>
        <a:off x="5672285" y="412533"/>
        <a:ext cx="2208607" cy="4185080"/>
      </dsp:txXfrm>
    </dsp:sp>
    <dsp:sp modelId="{A7FAE7F0-5582-448D-A81A-90426C2C6DA6}">
      <dsp:nvSpPr>
        <dsp:cNvPr id="0" name=""/>
        <dsp:cNvSpPr/>
      </dsp:nvSpPr>
      <dsp:spPr>
        <a:xfrm>
          <a:off x="5789061" y="144724"/>
          <a:ext cx="571835" cy="57183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BBA52C-FF88-48D0-B68C-E4351EC70CE1}">
      <dsp:nvSpPr>
        <dsp:cNvPr id="0" name=""/>
        <dsp:cNvSpPr/>
      </dsp:nvSpPr>
      <dsp:spPr>
        <a:xfrm rot="16200000">
          <a:off x="6698563" y="2362114"/>
          <a:ext cx="3777318" cy="285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2163" bIns="0" numCol="1" spcCol="1270" anchor="t" anchorCtr="0">
          <a:noAutofit/>
        </a:bodyPr>
        <a:lstStyle/>
        <a:p>
          <a:pPr marL="0" lvl="0" indent="0" algn="r" defTabSz="889000">
            <a:lnSpc>
              <a:spcPct val="90000"/>
            </a:lnSpc>
            <a:spcBef>
              <a:spcPct val="0"/>
            </a:spcBef>
            <a:spcAft>
              <a:spcPct val="35000"/>
            </a:spcAft>
            <a:buNone/>
          </a:pPr>
          <a:endParaRPr lang="lv-LV" sz="2000" kern="1200"/>
        </a:p>
      </dsp:txBody>
      <dsp:txXfrm>
        <a:off x="6698563" y="2362114"/>
        <a:ext cx="3777318" cy="285917"/>
      </dsp:txXfrm>
    </dsp:sp>
    <dsp:sp modelId="{1BDA878F-3C83-4FAB-87D6-883E61500377}">
      <dsp:nvSpPr>
        <dsp:cNvPr id="0" name=""/>
        <dsp:cNvSpPr/>
      </dsp:nvSpPr>
      <dsp:spPr>
        <a:xfrm>
          <a:off x="8256993" y="411664"/>
          <a:ext cx="2370550" cy="4186817"/>
        </a:xfrm>
        <a:prstGeom prst="rect">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252163" rIns="56896" bIns="56896" numCol="1" spcCol="1270" anchor="t" anchorCtr="0">
          <a:noAutofit/>
        </a:bodyPr>
        <a:lstStyle/>
        <a:p>
          <a:pPr marL="57150" lvl="1" indent="-57150" algn="l" defTabSz="355600">
            <a:lnSpc>
              <a:spcPct val="90000"/>
            </a:lnSpc>
            <a:spcBef>
              <a:spcPct val="0"/>
            </a:spcBef>
            <a:spcAft>
              <a:spcPct val="15000"/>
            </a:spcAft>
            <a:buChar char="•"/>
          </a:pPr>
          <a:endParaRPr lang="lv-LV" sz="800" kern="1200"/>
        </a:p>
        <a:p>
          <a:pPr marL="57150" lvl="1" indent="-57150" algn="l" defTabSz="355600">
            <a:lnSpc>
              <a:spcPct val="90000"/>
            </a:lnSpc>
            <a:spcBef>
              <a:spcPct val="0"/>
            </a:spcBef>
            <a:spcAft>
              <a:spcPct val="15000"/>
            </a:spcAft>
            <a:buChar char="•"/>
          </a:pPr>
          <a:endParaRPr lang="lv-LV" sz="800" kern="1200"/>
        </a:p>
        <a:p>
          <a:pPr marL="114300" lvl="1" indent="-114300" algn="ctr" defTabSz="577850">
            <a:lnSpc>
              <a:spcPct val="90000"/>
            </a:lnSpc>
            <a:spcBef>
              <a:spcPct val="0"/>
            </a:spcBef>
            <a:spcAft>
              <a:spcPct val="15000"/>
            </a:spcAft>
            <a:buNone/>
          </a:pPr>
          <a:r>
            <a:rPr lang="lv-LV" sz="1300" b="1" kern="1200"/>
            <a:t>AR BRĪVPRĀTĪGO DARBU SAISTĪTĀS IZMAKSAS</a:t>
          </a:r>
        </a:p>
        <a:p>
          <a:pPr marL="114300" lvl="1" indent="-114300" algn="ctr" defTabSz="533400">
            <a:lnSpc>
              <a:spcPct val="90000"/>
            </a:lnSpc>
            <a:spcBef>
              <a:spcPct val="0"/>
            </a:spcBef>
            <a:spcAft>
              <a:spcPct val="15000"/>
            </a:spcAft>
            <a:buNone/>
          </a:pPr>
          <a:endParaRPr lang="lv-LV" sz="1200" kern="1200"/>
        </a:p>
        <a:p>
          <a:pPr marL="114300" lvl="1" indent="-114300" algn="l" defTabSz="577850">
            <a:lnSpc>
              <a:spcPct val="90000"/>
            </a:lnSpc>
            <a:spcBef>
              <a:spcPct val="0"/>
            </a:spcBef>
            <a:spcAft>
              <a:spcPct val="15000"/>
            </a:spcAft>
            <a:buFont typeface="Arial" panose="020B0604020202020204" pitchFamily="34" charset="0"/>
            <a:buChar char="•"/>
          </a:pPr>
          <a:r>
            <a:rPr lang="lv-LV" sz="1300" kern="1200"/>
            <a:t>Tai skaitā ēdināšana un transports</a:t>
          </a:r>
        </a:p>
      </dsp:txBody>
      <dsp:txXfrm>
        <a:off x="8256993" y="411664"/>
        <a:ext cx="2370550" cy="4186817"/>
      </dsp:txXfrm>
    </dsp:sp>
    <dsp:sp modelId="{D98F2E8C-EE99-4C00-9D87-5AEC92FE7B37}">
      <dsp:nvSpPr>
        <dsp:cNvPr id="0" name=""/>
        <dsp:cNvSpPr/>
      </dsp:nvSpPr>
      <dsp:spPr>
        <a:xfrm>
          <a:off x="8444264" y="239002"/>
          <a:ext cx="571835" cy="571835"/>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3EF69-FD71-4A32-8593-A9D3F58377A7}">
      <dsp:nvSpPr>
        <dsp:cNvPr id="0" name=""/>
        <dsp:cNvSpPr/>
      </dsp:nvSpPr>
      <dsp:spPr>
        <a:xfrm>
          <a:off x="788188"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a:t>Plānot konsolidēti</a:t>
          </a:r>
        </a:p>
      </dsp:txBody>
      <dsp:txXfrm>
        <a:off x="815989" y="29912"/>
        <a:ext cx="1842773" cy="893585"/>
      </dsp:txXfrm>
    </dsp:sp>
    <dsp:sp modelId="{2ECFB572-3392-412A-B68E-CD13811A6620}">
      <dsp:nvSpPr>
        <dsp:cNvPr id="0" name=""/>
        <dsp:cNvSpPr/>
      </dsp:nvSpPr>
      <dsp:spPr>
        <a:xfrm>
          <a:off x="97802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4552F-BD70-4973-AC02-840BAFE74568}">
      <dsp:nvSpPr>
        <dsp:cNvPr id="0" name=""/>
        <dsp:cNvSpPr/>
      </dsp:nvSpPr>
      <dsp:spPr>
        <a:xfrm>
          <a:off x="116786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i="0" kern="1200"/>
            <a:t>Piemēram, </a:t>
          </a:r>
          <a:r>
            <a:rPr lang="lv-LV" sz="1100" b="1" i="0" kern="1200"/>
            <a:t>neizdalīt atsevišķi </a:t>
          </a:r>
          <a:r>
            <a:rPr lang="lv-LV" sz="1100" b="0" i="0" kern="1200"/>
            <a:t>transporta vai kancelejas izmaksas </a:t>
          </a:r>
          <a:r>
            <a:rPr lang="lv-LV" sz="1100" b="1" i="0" kern="1200"/>
            <a:t>katrai aktivitātei</a:t>
          </a:r>
        </a:p>
      </dsp:txBody>
      <dsp:txXfrm>
        <a:off x="1195664" y="1216397"/>
        <a:ext cx="1463098" cy="893585"/>
      </dsp:txXfrm>
    </dsp:sp>
    <dsp:sp modelId="{8404E9A8-E2E3-43D2-8AD5-961E2A6EDCB0}">
      <dsp:nvSpPr>
        <dsp:cNvPr id="0" name=""/>
        <dsp:cNvSpPr/>
      </dsp:nvSpPr>
      <dsp:spPr>
        <a:xfrm>
          <a:off x="978025" y="951299"/>
          <a:ext cx="189837" cy="2131216"/>
        </a:xfrm>
        <a:custGeom>
          <a:avLst/>
          <a:gdLst/>
          <a:ahLst/>
          <a:cxnLst/>
          <a:rect l="0" t="0" r="0" b="0"/>
          <a:pathLst>
            <a:path>
              <a:moveTo>
                <a:pt x="0" y="0"/>
              </a:moveTo>
              <a:lnTo>
                <a:pt x="0" y="2131216"/>
              </a:lnTo>
              <a:lnTo>
                <a:pt x="189837" y="2131216"/>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3AE8D-4FD5-4C71-9325-8AB7F7D58474}">
      <dsp:nvSpPr>
        <dsp:cNvPr id="0" name=""/>
        <dsp:cNvSpPr/>
      </dsp:nvSpPr>
      <dsp:spPr>
        <a:xfrm>
          <a:off x="1167863" y="2375081"/>
          <a:ext cx="1518700" cy="141486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b="1" kern="1200"/>
            <a:t>Detalizētu skaidrojumu </a:t>
          </a:r>
          <a:r>
            <a:rPr lang="lv-LV" sz="1100" kern="1200"/>
            <a:t>par izmaksu aprēķinu sniegt projekta pieteikuma formas </a:t>
          </a:r>
          <a:r>
            <a:rPr lang="lv-LV" sz="1100" b="1" kern="1200"/>
            <a:t>sadaļā «Budžeta pozīciju skaidrojums»</a:t>
          </a:r>
        </a:p>
      </dsp:txBody>
      <dsp:txXfrm>
        <a:off x="1209303" y="2416521"/>
        <a:ext cx="1435820" cy="1331989"/>
      </dsp:txXfrm>
    </dsp:sp>
    <dsp:sp modelId="{215167CA-D5E1-4BE2-9246-B9D05995F0A1}">
      <dsp:nvSpPr>
        <dsp:cNvPr id="0" name=""/>
        <dsp:cNvSpPr/>
      </dsp:nvSpPr>
      <dsp:spPr>
        <a:xfrm>
          <a:off x="3161158"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lv-LV" sz="1500" kern="1200"/>
            <a:t>Veidot pārdomātus pozīciju nosaukumus</a:t>
          </a:r>
        </a:p>
      </dsp:txBody>
      <dsp:txXfrm>
        <a:off x="3188959" y="29912"/>
        <a:ext cx="1842773" cy="893585"/>
      </dsp:txXfrm>
    </dsp:sp>
    <dsp:sp modelId="{1A95922D-0692-4F70-9A7D-C534D98D9E9C}">
      <dsp:nvSpPr>
        <dsp:cNvPr id="0" name=""/>
        <dsp:cNvSpPr/>
      </dsp:nvSpPr>
      <dsp:spPr>
        <a:xfrm>
          <a:off x="335099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3B9303-7713-478C-B187-D9D567D507D6}">
      <dsp:nvSpPr>
        <dsp:cNvPr id="0" name=""/>
        <dsp:cNvSpPr/>
      </dsp:nvSpPr>
      <dsp:spPr>
        <a:xfrm>
          <a:off x="354083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a:t>Pozīcijas nosaukumu </a:t>
          </a:r>
          <a:r>
            <a:rPr lang="lv-LV" sz="1100" b="1" kern="1200"/>
            <a:t>nobeidzot ar “u.tml.”</a:t>
          </a:r>
        </a:p>
      </dsp:txBody>
      <dsp:txXfrm>
        <a:off x="3568634" y="1216397"/>
        <a:ext cx="1463098" cy="893585"/>
      </dsp:txXfrm>
    </dsp:sp>
    <dsp:sp modelId="{2172DF54-4214-4C74-B224-8725D47C0FBF}">
      <dsp:nvSpPr>
        <dsp:cNvPr id="0" name=""/>
        <dsp:cNvSpPr/>
      </dsp:nvSpPr>
      <dsp:spPr>
        <a:xfrm>
          <a:off x="3350995" y="951299"/>
          <a:ext cx="189837" cy="1970457"/>
        </a:xfrm>
        <a:custGeom>
          <a:avLst/>
          <a:gdLst/>
          <a:ahLst/>
          <a:cxnLst/>
          <a:rect l="0" t="0" r="0" b="0"/>
          <a:pathLst>
            <a:path>
              <a:moveTo>
                <a:pt x="0" y="0"/>
              </a:moveTo>
              <a:lnTo>
                <a:pt x="0" y="1970457"/>
              </a:lnTo>
              <a:lnTo>
                <a:pt x="189837" y="1970457"/>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00DE3-7B6D-4497-9F30-FE0AE581F2C5}">
      <dsp:nvSpPr>
        <dsp:cNvPr id="0" name=""/>
        <dsp:cNvSpPr/>
      </dsp:nvSpPr>
      <dsp:spPr>
        <a:xfrm>
          <a:off x="3540833" y="2375081"/>
          <a:ext cx="1518700" cy="109335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lv-LV" sz="1100" kern="1200"/>
            <a:t>Nodrošina iespēju </a:t>
          </a:r>
          <a:r>
            <a:rPr lang="lv-LV" sz="1100" b="1" kern="1200"/>
            <a:t>elastīgāk reaģēt </a:t>
          </a:r>
          <a:r>
            <a:rPr lang="lv-LV" sz="1100" kern="1200"/>
            <a:t>uz apstākļu un vajadzību maiņu </a:t>
          </a:r>
          <a:r>
            <a:rPr lang="lv-LV" sz="1100" b="1" kern="1200"/>
            <a:t>projekta īstenošanas gaitā</a:t>
          </a:r>
        </a:p>
      </dsp:txBody>
      <dsp:txXfrm>
        <a:off x="3572856" y="2407104"/>
        <a:ext cx="1454654" cy="1029304"/>
      </dsp:txXfrm>
    </dsp:sp>
    <dsp:sp modelId="{BE2076B7-DB59-4290-B252-5C36545CE740}">
      <dsp:nvSpPr>
        <dsp:cNvPr id="0" name=""/>
        <dsp:cNvSpPr/>
      </dsp:nvSpPr>
      <dsp:spPr>
        <a:xfrm>
          <a:off x="5534127"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i="0" kern="1200"/>
            <a:t>Plānot personāla izmaksas, ieskaitot nodokļus</a:t>
          </a:r>
        </a:p>
      </dsp:txBody>
      <dsp:txXfrm>
        <a:off x="5561928" y="29912"/>
        <a:ext cx="1842773" cy="893585"/>
      </dsp:txXfrm>
    </dsp:sp>
    <dsp:sp modelId="{4AF41D38-6051-428D-BD1E-B1CF1DA1D43B}">
      <dsp:nvSpPr>
        <dsp:cNvPr id="0" name=""/>
        <dsp:cNvSpPr/>
      </dsp:nvSpPr>
      <dsp:spPr>
        <a:xfrm>
          <a:off x="572396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DA934F-5150-47E6-81F2-01849AC74952}">
      <dsp:nvSpPr>
        <dsp:cNvPr id="0" name=""/>
        <dsp:cNvSpPr/>
      </dsp:nvSpPr>
      <dsp:spPr>
        <a:xfrm>
          <a:off x="591380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a:t>Darba devēja VSAOI neizdalīt atsevišķā budžeta pozīcijā</a:t>
          </a:r>
        </a:p>
      </dsp:txBody>
      <dsp:txXfrm>
        <a:off x="5941604" y="1216397"/>
        <a:ext cx="1463098" cy="893585"/>
      </dsp:txXfrm>
    </dsp:sp>
    <dsp:sp modelId="{9B4A92F9-B1B1-4A6A-9160-8F1731BA1AC0}">
      <dsp:nvSpPr>
        <dsp:cNvPr id="0" name=""/>
        <dsp:cNvSpPr/>
      </dsp:nvSpPr>
      <dsp:spPr>
        <a:xfrm>
          <a:off x="7907097" y="2111"/>
          <a:ext cx="1898375" cy="94918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mj-lt"/>
            <a:buNone/>
          </a:pPr>
          <a:r>
            <a:rPr lang="lv-LV" sz="1500" b="0" i="0" kern="1200"/>
            <a:t>Detalizācijas pakāpe</a:t>
          </a:r>
        </a:p>
      </dsp:txBody>
      <dsp:txXfrm>
        <a:off x="7934898" y="29912"/>
        <a:ext cx="1842773" cy="893585"/>
      </dsp:txXfrm>
    </dsp:sp>
    <dsp:sp modelId="{6DBBDBDA-C8AD-4A49-8CD0-2560400AA2BE}">
      <dsp:nvSpPr>
        <dsp:cNvPr id="0" name=""/>
        <dsp:cNvSpPr/>
      </dsp:nvSpPr>
      <dsp:spPr>
        <a:xfrm>
          <a:off x="8096935" y="951299"/>
          <a:ext cx="189837" cy="711890"/>
        </a:xfrm>
        <a:custGeom>
          <a:avLst/>
          <a:gdLst/>
          <a:ahLst/>
          <a:cxnLst/>
          <a:rect l="0" t="0" r="0" b="0"/>
          <a:pathLst>
            <a:path>
              <a:moveTo>
                <a:pt x="0" y="0"/>
              </a:moveTo>
              <a:lnTo>
                <a:pt x="0" y="711890"/>
              </a:lnTo>
              <a:lnTo>
                <a:pt x="189837" y="71189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F1569-DB31-4B05-9CBA-B4DF0779EDF7}">
      <dsp:nvSpPr>
        <dsp:cNvPr id="0" name=""/>
        <dsp:cNvSpPr/>
      </dsp:nvSpPr>
      <dsp:spPr>
        <a:xfrm>
          <a:off x="8286773" y="118859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a:t>Neveidot detalizāciju, kas izslēdz iespēju </a:t>
          </a:r>
          <a:r>
            <a:rPr lang="lv-LV" sz="1050" b="1" i="0" kern="1200"/>
            <a:t>elastīgi reaģēt uz situācijas izmaiņām</a:t>
          </a:r>
        </a:p>
      </dsp:txBody>
      <dsp:txXfrm>
        <a:off x="8314574" y="1216397"/>
        <a:ext cx="1463098" cy="893585"/>
      </dsp:txXfrm>
    </dsp:sp>
    <dsp:sp modelId="{962B9F51-8AA5-41FB-8BC7-66CFB54C71AA}">
      <dsp:nvSpPr>
        <dsp:cNvPr id="0" name=""/>
        <dsp:cNvSpPr/>
      </dsp:nvSpPr>
      <dsp:spPr>
        <a:xfrm>
          <a:off x="8096935" y="951299"/>
          <a:ext cx="189837" cy="1898375"/>
        </a:xfrm>
        <a:custGeom>
          <a:avLst/>
          <a:gdLst/>
          <a:ahLst/>
          <a:cxnLst/>
          <a:rect l="0" t="0" r="0" b="0"/>
          <a:pathLst>
            <a:path>
              <a:moveTo>
                <a:pt x="0" y="0"/>
              </a:moveTo>
              <a:lnTo>
                <a:pt x="0" y="1898375"/>
              </a:lnTo>
              <a:lnTo>
                <a:pt x="189837" y="1898375"/>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B4B2B-A8CB-4CB5-911A-8E09E661A4E2}">
      <dsp:nvSpPr>
        <dsp:cNvPr id="0" name=""/>
        <dsp:cNvSpPr/>
      </dsp:nvSpPr>
      <dsp:spPr>
        <a:xfrm>
          <a:off x="8286773" y="2375081"/>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Font typeface="+mj-lt"/>
            <a:buNone/>
          </a:pPr>
          <a:r>
            <a:rPr lang="lv-LV" sz="1050" b="0" i="0" kern="1200"/>
            <a:t>Piemēram, pasākuma </a:t>
          </a:r>
          <a:r>
            <a:rPr lang="lv-LV" sz="1050" b="1" i="0" kern="1200"/>
            <a:t>izmaksas</a:t>
          </a:r>
          <a:r>
            <a:rPr lang="lv-LV" sz="1050" b="0" i="0" kern="1200"/>
            <a:t>  </a:t>
          </a:r>
          <a:r>
            <a:rPr lang="lv-LV" sz="1050" b="1" i="0" kern="1200"/>
            <a:t>plānot kopsummā</a:t>
          </a:r>
          <a:r>
            <a:rPr lang="lv-LV" sz="1050" b="0" i="0" kern="1200"/>
            <a:t>, norādot, kādas izmaksas pozīcijā ietvertas</a:t>
          </a:r>
        </a:p>
      </dsp:txBody>
      <dsp:txXfrm>
        <a:off x="8314574" y="2402882"/>
        <a:ext cx="1463098" cy="893585"/>
      </dsp:txXfrm>
    </dsp:sp>
    <dsp:sp modelId="{AE8198E6-C393-427C-98FB-C638923C12A7}">
      <dsp:nvSpPr>
        <dsp:cNvPr id="0" name=""/>
        <dsp:cNvSpPr/>
      </dsp:nvSpPr>
      <dsp:spPr>
        <a:xfrm>
          <a:off x="8096935" y="951299"/>
          <a:ext cx="189837" cy="3084860"/>
        </a:xfrm>
        <a:custGeom>
          <a:avLst/>
          <a:gdLst/>
          <a:ahLst/>
          <a:cxnLst/>
          <a:rect l="0" t="0" r="0" b="0"/>
          <a:pathLst>
            <a:path>
              <a:moveTo>
                <a:pt x="0" y="0"/>
              </a:moveTo>
              <a:lnTo>
                <a:pt x="0" y="3084860"/>
              </a:lnTo>
              <a:lnTo>
                <a:pt x="189837" y="3084860"/>
              </a:lnTo>
            </a:path>
          </a:pathLst>
        </a:custGeom>
        <a:noFill/>
        <a:ln w="127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C9FBE-1BEB-4DD5-9ABB-CBE25A51A72A}">
      <dsp:nvSpPr>
        <dsp:cNvPr id="0" name=""/>
        <dsp:cNvSpPr/>
      </dsp:nvSpPr>
      <dsp:spPr>
        <a:xfrm>
          <a:off x="8286773" y="3561566"/>
          <a:ext cx="1518700" cy="94918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Font typeface="+mj-lt"/>
            <a:buNone/>
          </a:pPr>
          <a:r>
            <a:rPr lang="lv-LV" sz="1100" b="1" i="0" kern="1200"/>
            <a:t>Vienlaikus</a:t>
          </a:r>
          <a:r>
            <a:rPr lang="lv-LV" sz="1100" b="0" i="0" kern="1200"/>
            <a:t> pielikumā iekļaut </a:t>
          </a:r>
          <a:r>
            <a:rPr lang="lv-LV" sz="1100" b="1" i="0" kern="1200"/>
            <a:t>izmaksu kalkulācijas </a:t>
          </a:r>
          <a:r>
            <a:rPr lang="lv-LV" sz="1100" b="0" i="0" kern="1200"/>
            <a:t>un </a:t>
          </a:r>
          <a:r>
            <a:rPr lang="lv-LV" sz="1100" b="1" i="0" kern="1200"/>
            <a:t>veikto cenu izpēti</a:t>
          </a:r>
        </a:p>
      </dsp:txBody>
      <dsp:txXfrm>
        <a:off x="8314574" y="3589367"/>
        <a:ext cx="1463098" cy="89358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FF19A-7F8A-4551-834D-FB20E7745BF5}">
      <dsp:nvSpPr>
        <dsp:cNvPr id="0" name=""/>
        <dsp:cNvSpPr/>
      </dsp:nvSpPr>
      <dsp:spPr>
        <a:xfrm>
          <a:off x="0" y="0"/>
          <a:ext cx="8774601" cy="89133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a:t>1. Projekta iesniedzēja prasme identificēt sevi programmas kontekstā</a:t>
          </a:r>
          <a:endParaRPr lang="lv-LV" sz="2000" kern="1200">
            <a:latin typeface="Verdana" panose="020B0604030504040204" pitchFamily="34" charset="0"/>
            <a:ea typeface="Verdana" panose="020B0604030504040204" pitchFamily="34" charset="0"/>
          </a:endParaRPr>
        </a:p>
      </dsp:txBody>
      <dsp:txXfrm>
        <a:off x="26106" y="26106"/>
        <a:ext cx="7708492" cy="839126"/>
      </dsp:txXfrm>
    </dsp:sp>
    <dsp:sp modelId="{138EFA66-CEB4-418C-BF44-E2343799FB8F}">
      <dsp:nvSpPr>
        <dsp:cNvPr id="0" name=""/>
        <dsp:cNvSpPr/>
      </dsp:nvSpPr>
      <dsp:spPr>
        <a:xfrm>
          <a:off x="655246" y="1015134"/>
          <a:ext cx="8774601" cy="891338"/>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a:t>2. Projekta iesniedzēja prasme identificēt problēmu un pamatot projekta nepieciešamību</a:t>
          </a:r>
          <a:endParaRPr lang="lv-LV" sz="2000" kern="1200">
            <a:latin typeface="Verdana" panose="020B0604030504040204" pitchFamily="34" charset="0"/>
            <a:ea typeface="Verdana" panose="020B0604030504040204" pitchFamily="34" charset="0"/>
          </a:endParaRPr>
        </a:p>
      </dsp:txBody>
      <dsp:txXfrm>
        <a:off x="681352" y="1041240"/>
        <a:ext cx="7487774" cy="839126"/>
      </dsp:txXfrm>
    </dsp:sp>
    <dsp:sp modelId="{278253E9-77B2-4742-816A-30286E652494}">
      <dsp:nvSpPr>
        <dsp:cNvPr id="0" name=""/>
        <dsp:cNvSpPr/>
      </dsp:nvSpPr>
      <dsp:spPr>
        <a:xfrm>
          <a:off x="1310492" y="2030269"/>
          <a:ext cx="8774601" cy="891338"/>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a:t>3. Projekta iesniedzēja prasme aktivitātes fokusēt uz problēmas risinājumu, vērst uz projekta un vienlaikus arī programmas mērķa sasniegšanu</a:t>
          </a:r>
          <a:endParaRPr lang="lv-LV" sz="2000" kern="1200">
            <a:latin typeface="Verdana" panose="020B0604030504040204" pitchFamily="34" charset="0"/>
            <a:ea typeface="Verdana" panose="020B0604030504040204" pitchFamily="34" charset="0"/>
          </a:endParaRPr>
        </a:p>
      </dsp:txBody>
      <dsp:txXfrm>
        <a:off x="1336598" y="2056375"/>
        <a:ext cx="7487774" cy="839126"/>
      </dsp:txXfrm>
    </dsp:sp>
    <dsp:sp modelId="{8FE45E0C-A3EC-4E25-93A1-C3F5A5A0A33D}">
      <dsp:nvSpPr>
        <dsp:cNvPr id="0" name=""/>
        <dsp:cNvSpPr/>
      </dsp:nvSpPr>
      <dsp:spPr>
        <a:xfrm>
          <a:off x="1965738" y="3045404"/>
          <a:ext cx="8774601" cy="891338"/>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kern="1200">
              <a:latin typeface="Verdana" panose="020B0604030504040204" pitchFamily="34" charset="0"/>
              <a:ea typeface="Verdana" panose="020B0604030504040204" pitchFamily="34" charset="0"/>
            </a:rPr>
            <a:t>4. Projekta iesniedzēja prasme identificēt projekta mērķa grupas vajadzības un rast veiksmīgu veidu darbā ar mērķa grupu</a:t>
          </a:r>
        </a:p>
      </dsp:txBody>
      <dsp:txXfrm>
        <a:off x="1991844" y="3071510"/>
        <a:ext cx="7487774" cy="839126"/>
      </dsp:txXfrm>
    </dsp:sp>
    <dsp:sp modelId="{9E918A35-CAAD-4464-8CB4-7D815BFA7DB7}">
      <dsp:nvSpPr>
        <dsp:cNvPr id="0" name=""/>
        <dsp:cNvSpPr/>
      </dsp:nvSpPr>
      <dsp:spPr>
        <a:xfrm>
          <a:off x="2620985" y="4060539"/>
          <a:ext cx="8774601" cy="891338"/>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lv-LV" sz="2000" b="0" i="0" kern="1200"/>
            <a:t>5. Pārskatāms, pamatots un izprotams projekta budžets</a:t>
          </a:r>
          <a:endParaRPr lang="lv-LV" sz="2000" kern="1200">
            <a:latin typeface="Verdana" panose="020B0604030504040204" pitchFamily="34" charset="0"/>
            <a:ea typeface="Verdana" panose="020B0604030504040204" pitchFamily="34" charset="0"/>
          </a:endParaRPr>
        </a:p>
      </dsp:txBody>
      <dsp:txXfrm>
        <a:off x="2647091" y="4086645"/>
        <a:ext cx="7487774" cy="839126"/>
      </dsp:txXfrm>
    </dsp:sp>
    <dsp:sp modelId="{4EEF5F18-D381-4FF4-B68E-76C415C5C2B9}">
      <dsp:nvSpPr>
        <dsp:cNvPr id="0" name=""/>
        <dsp:cNvSpPr/>
      </dsp:nvSpPr>
      <dsp:spPr>
        <a:xfrm>
          <a:off x="8195232" y="651171"/>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325590" y="651171"/>
        <a:ext cx="318653" cy="435975"/>
      </dsp:txXfrm>
    </dsp:sp>
    <dsp:sp modelId="{674C6F4E-1D93-453F-A6D6-1E4403F52D26}">
      <dsp:nvSpPr>
        <dsp:cNvPr id="0" name=""/>
        <dsp:cNvSpPr/>
      </dsp:nvSpPr>
      <dsp:spPr>
        <a:xfrm>
          <a:off x="8850478" y="166630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980836" y="1666306"/>
        <a:ext cx="318653" cy="435975"/>
      </dsp:txXfrm>
    </dsp:sp>
    <dsp:sp modelId="{5AC8F640-BD20-4D8E-96A8-B7E84610AE87}">
      <dsp:nvSpPr>
        <dsp:cNvPr id="0" name=""/>
        <dsp:cNvSpPr/>
      </dsp:nvSpPr>
      <dsp:spPr>
        <a:xfrm>
          <a:off x="9505724" y="2666586"/>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9636082" y="2666586"/>
        <a:ext cx="318653" cy="435975"/>
      </dsp:txXfrm>
    </dsp:sp>
    <dsp:sp modelId="{77F9B3F4-2673-4A76-85C7-2B6A4DCB799A}">
      <dsp:nvSpPr>
        <dsp:cNvPr id="0" name=""/>
        <dsp:cNvSpPr/>
      </dsp:nvSpPr>
      <dsp:spPr>
        <a:xfrm>
          <a:off x="10160971" y="3691625"/>
          <a:ext cx="579369" cy="579369"/>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10291329" y="3691625"/>
        <a:ext cx="318653" cy="43597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ABA50-59FF-4773-92C1-A5278622AE64}">
      <dsp:nvSpPr>
        <dsp:cNvPr id="0" name=""/>
        <dsp:cNvSpPr/>
      </dsp:nvSpPr>
      <dsp:spPr>
        <a:xfrm>
          <a:off x="1145864" y="1713"/>
          <a:ext cx="3592232" cy="21553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a:solidFill>
                <a:srgbClr val="800024"/>
              </a:solidFill>
              <a:latin typeface="Verdana"/>
              <a:ea typeface="+mn-ea"/>
              <a:cs typeface="+mn-cs"/>
            </a:rPr>
            <a:t>Lai būtu iespējams pieteikties konkursā un aizpildīt konkursa pieteikuma veidlapu, nepieciešams nodrošināt organizācijas pārstāvjiem MAP piekļuvi. </a:t>
          </a:r>
        </a:p>
        <a:p>
          <a:pPr marL="0" lvl="0" indent="0" algn="ctr" defTabSz="622300">
            <a:lnSpc>
              <a:spcPct val="90000"/>
            </a:lnSpc>
            <a:spcBef>
              <a:spcPct val="0"/>
            </a:spcBef>
            <a:spcAft>
              <a:spcPct val="35000"/>
            </a:spcAft>
            <a:buNone/>
          </a:pPr>
          <a:r>
            <a:rPr lang="lv-LV" sz="1400" kern="1200">
              <a:solidFill>
                <a:srgbClr val="800024"/>
              </a:solidFill>
              <a:latin typeface="Verdana"/>
              <a:ea typeface="+mn-ea"/>
              <a:cs typeface="+mn-cs"/>
            </a:rPr>
            <a:t>Lūdzam </a:t>
          </a:r>
          <a:r>
            <a:rPr lang="lv-LV" sz="1400" b="1" kern="1200">
              <a:solidFill>
                <a:srgbClr val="800024"/>
              </a:solidFill>
              <a:latin typeface="Verdana"/>
              <a:ea typeface="+mn-ea"/>
              <a:cs typeface="+mn-cs"/>
            </a:rPr>
            <a:t>ne vēlāk kā 5 darba dienas pirms 16.01.2025. </a:t>
          </a:r>
          <a:r>
            <a:rPr lang="lv-LV" sz="1400" kern="1200">
              <a:solidFill>
                <a:srgbClr val="800024"/>
              </a:solidFill>
              <a:latin typeface="Verdana"/>
              <a:ea typeface="+mn-ea"/>
              <a:cs typeface="+mn-cs"/>
            </a:rPr>
            <a:t>iesūtīt atbildīgās amatpersonas parakstītu aizpildītu MAP lietotāju izveides veidlapu. </a:t>
          </a:r>
        </a:p>
      </dsp:txBody>
      <dsp:txXfrm>
        <a:off x="1145864" y="1713"/>
        <a:ext cx="3592232" cy="2155339"/>
      </dsp:txXfrm>
    </dsp:sp>
    <dsp:sp modelId="{2279846A-CE95-4A96-90C3-A2CF9CE7BC1A}">
      <dsp:nvSpPr>
        <dsp:cNvPr id="0" name=""/>
        <dsp:cNvSpPr/>
      </dsp:nvSpPr>
      <dsp:spPr>
        <a:xfrm>
          <a:off x="5097319" y="1713"/>
          <a:ext cx="3592232" cy="21553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a:solidFill>
                <a:srgbClr val="800024"/>
              </a:solidFill>
            </a:rPr>
            <a:t>Pirms pieteikuma iesniegšanas un līdz Konkursa rezultātu saņemšanai nodrošināt, ka projektu iesniedzējam </a:t>
          </a:r>
          <a:r>
            <a:rPr lang="lv-LV" sz="1400" b="1" kern="1200">
              <a:solidFill>
                <a:srgbClr val="800024"/>
              </a:solidFill>
            </a:rPr>
            <a:t>nav VID administrēto nodokļu parāda</a:t>
          </a:r>
          <a:r>
            <a:rPr lang="lv-LV" sz="1400" kern="1200">
              <a:solidFill>
                <a:srgbClr val="800024"/>
              </a:solidFill>
            </a:rPr>
            <a:t>, kas pārsniedz 150 EUR!</a:t>
          </a:r>
        </a:p>
      </dsp:txBody>
      <dsp:txXfrm>
        <a:off x="5097319" y="1713"/>
        <a:ext cx="3592232" cy="2155339"/>
      </dsp:txXfrm>
    </dsp:sp>
    <dsp:sp modelId="{9F474041-DDBF-4187-8414-7C9F5A6F514B}">
      <dsp:nvSpPr>
        <dsp:cNvPr id="0" name=""/>
        <dsp:cNvSpPr/>
      </dsp:nvSpPr>
      <dsp:spPr>
        <a:xfrm>
          <a:off x="1145864" y="2516276"/>
          <a:ext cx="3592232" cy="21553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a:solidFill>
                <a:srgbClr val="800024"/>
              </a:solidFill>
            </a:rPr>
            <a:t>Iesniegt projekta pieteikumu Mērķa finansējuma izlietojuma pārvaldības platformā (MAP) </a:t>
          </a:r>
          <a:r>
            <a:rPr lang="lv-LV" sz="1400" b="1" u="sng" kern="1200">
              <a:solidFill>
                <a:srgbClr val="800024"/>
              </a:solidFill>
            </a:rPr>
            <a:t>līdz 16.01.2025. plkst. 23:59</a:t>
          </a:r>
        </a:p>
      </dsp:txBody>
      <dsp:txXfrm>
        <a:off x="1145864" y="2516276"/>
        <a:ext cx="3592232" cy="2155339"/>
      </dsp:txXfrm>
    </dsp:sp>
    <dsp:sp modelId="{9F37E8DD-5A77-4EDA-AD70-0BBA3B2030C7}">
      <dsp:nvSpPr>
        <dsp:cNvPr id="0" name=""/>
        <dsp:cNvSpPr/>
      </dsp:nvSpPr>
      <dsp:spPr>
        <a:xfrm>
          <a:off x="5101809" y="2517989"/>
          <a:ext cx="3592232" cy="2155339"/>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lv-LV" sz="1400" kern="1200">
              <a:solidFill>
                <a:srgbClr val="800024"/>
              </a:solidFill>
              <a:latin typeface="Verdana"/>
              <a:ea typeface="+mn-ea"/>
              <a:cs typeface="+mn-cs"/>
            </a:rPr>
            <a:t>Viss Fonda projektu konkursu cikls – pieteikuma iesniegšana, saziņa, statusa informācija, vērtēšanas procesa rezultāti, līgumi, veiktie maksājumi, atskaišu iesniegšana notiek caur MAP. </a:t>
          </a:r>
          <a:endParaRPr lang="lv-LV" sz="1400" b="0" kern="1200">
            <a:solidFill>
              <a:srgbClr val="800024"/>
            </a:solidFill>
          </a:endParaRPr>
        </a:p>
      </dsp:txBody>
      <dsp:txXfrm>
        <a:off x="5101809" y="2517989"/>
        <a:ext cx="3592232" cy="215533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DAD8E-0D01-4E9F-BCC2-E6B8CDE3AB02}">
      <dsp:nvSpPr>
        <dsp:cNvPr id="0" name=""/>
        <dsp:cNvSpPr/>
      </dsp:nvSpPr>
      <dsp:spPr>
        <a:xfrm rot="5400000">
          <a:off x="366908" y="2038167"/>
          <a:ext cx="1093010" cy="1818744"/>
        </a:xfrm>
        <a:prstGeom prst="corner">
          <a:avLst>
            <a:gd name="adj1" fmla="val 16120"/>
            <a:gd name="adj2" fmla="val 16110"/>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E03151-E8F0-4FAD-8ACE-04533493F608}">
      <dsp:nvSpPr>
        <dsp:cNvPr id="0" name=""/>
        <dsp:cNvSpPr/>
      </dsp:nvSpPr>
      <dsp:spPr>
        <a:xfrm>
          <a:off x="184458" y="2581580"/>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a:solidFill>
                <a:srgbClr val="800024"/>
              </a:solidFill>
            </a:rPr>
            <a:t>Pieteikumu iesniegšana</a:t>
          </a:r>
        </a:p>
      </dsp:txBody>
      <dsp:txXfrm>
        <a:off x="184458" y="2581580"/>
        <a:ext cx="1641972" cy="1439285"/>
      </dsp:txXfrm>
    </dsp:sp>
    <dsp:sp modelId="{ECD86682-2DE2-4244-A93A-9603E8B3637B}">
      <dsp:nvSpPr>
        <dsp:cNvPr id="0" name=""/>
        <dsp:cNvSpPr/>
      </dsp:nvSpPr>
      <dsp:spPr>
        <a:xfrm>
          <a:off x="1516624" y="1904269"/>
          <a:ext cx="309806" cy="309806"/>
        </a:xfrm>
        <a:prstGeom prst="triangle">
          <a:avLst>
            <a:gd name="adj" fmla="val 100000"/>
          </a:avLst>
        </a:prstGeom>
        <a:solidFill>
          <a:schemeClr val="accent2">
            <a:alpha val="90000"/>
            <a:hueOff val="0"/>
            <a:satOff val="0"/>
            <a:lumOff val="0"/>
            <a:alphaOff val="-5000"/>
          </a:schemeClr>
        </a:solidFill>
        <a:ln w="12700" cap="flat" cmpd="sng" algn="ctr">
          <a:solidFill>
            <a:schemeClr val="accent2">
              <a:alpha val="90000"/>
              <a:hueOff val="0"/>
              <a:satOff val="0"/>
              <a:lumOff val="0"/>
              <a:alphaOff val="-5000"/>
            </a:schemeClr>
          </a:solidFill>
          <a:prstDash val="solid"/>
        </a:ln>
        <a:effectLst/>
      </dsp:spPr>
      <dsp:style>
        <a:lnRef idx="2">
          <a:scrgbClr r="0" g="0" b="0"/>
        </a:lnRef>
        <a:fillRef idx="1">
          <a:scrgbClr r="0" g="0" b="0"/>
        </a:fillRef>
        <a:effectRef idx="0">
          <a:scrgbClr r="0" g="0" b="0"/>
        </a:effectRef>
        <a:fontRef idx="minor">
          <a:schemeClr val="lt1"/>
        </a:fontRef>
      </dsp:style>
    </dsp:sp>
    <dsp:sp modelId="{385D34E0-DB82-498D-B829-144CD096F979}">
      <dsp:nvSpPr>
        <dsp:cNvPr id="0" name=""/>
        <dsp:cNvSpPr/>
      </dsp:nvSpPr>
      <dsp:spPr>
        <a:xfrm rot="5400000">
          <a:off x="2377004" y="1540767"/>
          <a:ext cx="1093010" cy="1818744"/>
        </a:xfrm>
        <a:prstGeom prst="corner">
          <a:avLst>
            <a:gd name="adj1" fmla="val 16120"/>
            <a:gd name="adj2" fmla="val 16110"/>
          </a:avLst>
        </a:prstGeom>
        <a:solidFill>
          <a:schemeClr val="accent2">
            <a:alpha val="90000"/>
            <a:hueOff val="0"/>
            <a:satOff val="0"/>
            <a:lumOff val="0"/>
            <a:alphaOff val="-10000"/>
          </a:schemeClr>
        </a:solidFill>
        <a:ln w="12700" cap="flat" cmpd="sng" algn="ctr">
          <a:solidFill>
            <a:schemeClr val="accent2">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B399012C-7FE7-4D91-A430-53351561AE4B}">
      <dsp:nvSpPr>
        <dsp:cNvPr id="0" name=""/>
        <dsp:cNvSpPr/>
      </dsp:nvSpPr>
      <dsp:spPr>
        <a:xfrm>
          <a:off x="2194553" y="2084180"/>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a:solidFill>
                <a:srgbClr val="800024"/>
              </a:solidFill>
            </a:rPr>
            <a:t>Vērtēšana</a:t>
          </a:r>
        </a:p>
      </dsp:txBody>
      <dsp:txXfrm>
        <a:off x="2194553" y="2084180"/>
        <a:ext cx="1641972" cy="1439285"/>
      </dsp:txXfrm>
    </dsp:sp>
    <dsp:sp modelId="{6F74EBC2-4524-425D-A99A-53F7ED511C7A}">
      <dsp:nvSpPr>
        <dsp:cNvPr id="0" name=""/>
        <dsp:cNvSpPr/>
      </dsp:nvSpPr>
      <dsp:spPr>
        <a:xfrm>
          <a:off x="3526720" y="1406869"/>
          <a:ext cx="309806" cy="309806"/>
        </a:xfrm>
        <a:prstGeom prst="triangle">
          <a:avLst>
            <a:gd name="adj" fmla="val 100000"/>
          </a:avLst>
        </a:prstGeom>
        <a:solidFill>
          <a:schemeClr val="accent2">
            <a:alpha val="90000"/>
            <a:hueOff val="0"/>
            <a:satOff val="0"/>
            <a:lumOff val="0"/>
            <a:alphaOff val="-15000"/>
          </a:schemeClr>
        </a:solidFill>
        <a:ln w="12700" cap="flat" cmpd="sng" algn="ctr">
          <a:solidFill>
            <a:schemeClr val="accent2">
              <a:alpha val="90000"/>
              <a:hueOff val="0"/>
              <a:satOff val="0"/>
              <a:lumOff val="0"/>
              <a:alphaOff val="-15000"/>
            </a:schemeClr>
          </a:solidFill>
          <a:prstDash val="solid"/>
        </a:ln>
        <a:effectLst/>
      </dsp:spPr>
      <dsp:style>
        <a:lnRef idx="2">
          <a:scrgbClr r="0" g="0" b="0"/>
        </a:lnRef>
        <a:fillRef idx="1">
          <a:scrgbClr r="0" g="0" b="0"/>
        </a:fillRef>
        <a:effectRef idx="0">
          <a:scrgbClr r="0" g="0" b="0"/>
        </a:effectRef>
        <a:fontRef idx="minor">
          <a:schemeClr val="lt1"/>
        </a:fontRef>
      </dsp:style>
    </dsp:sp>
    <dsp:sp modelId="{F2F08645-F9E7-43AB-897A-57F7589B2AF3}">
      <dsp:nvSpPr>
        <dsp:cNvPr id="0" name=""/>
        <dsp:cNvSpPr/>
      </dsp:nvSpPr>
      <dsp:spPr>
        <a:xfrm rot="5400000">
          <a:off x="4387099" y="1043367"/>
          <a:ext cx="1093010" cy="1818744"/>
        </a:xfrm>
        <a:prstGeom prst="corner">
          <a:avLst>
            <a:gd name="adj1" fmla="val 16120"/>
            <a:gd name="adj2" fmla="val 16110"/>
          </a:avLst>
        </a:prstGeom>
        <a:solidFill>
          <a:schemeClr val="accent2">
            <a:alpha val="90000"/>
            <a:hueOff val="0"/>
            <a:satOff val="0"/>
            <a:lumOff val="0"/>
            <a:alphaOff val="-20000"/>
          </a:schemeClr>
        </a:solidFill>
        <a:ln w="12700" cap="flat" cmpd="sng" algn="ctr">
          <a:solidFill>
            <a:schemeClr val="accent2">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1CC637B4-79D8-4715-8416-DD873F35E87B}">
      <dsp:nvSpPr>
        <dsp:cNvPr id="0" name=""/>
        <dsp:cNvSpPr/>
      </dsp:nvSpPr>
      <dsp:spPr>
        <a:xfrm>
          <a:off x="4204649" y="1586780"/>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a:solidFill>
                <a:srgbClr val="800024"/>
              </a:solidFill>
            </a:rPr>
            <a:t>Rezultātu izziņošana</a:t>
          </a:r>
        </a:p>
      </dsp:txBody>
      <dsp:txXfrm>
        <a:off x="4204649" y="1586780"/>
        <a:ext cx="1641972" cy="1439285"/>
      </dsp:txXfrm>
    </dsp:sp>
    <dsp:sp modelId="{5963A91D-4188-4571-8037-6D01941D8980}">
      <dsp:nvSpPr>
        <dsp:cNvPr id="0" name=""/>
        <dsp:cNvSpPr/>
      </dsp:nvSpPr>
      <dsp:spPr>
        <a:xfrm>
          <a:off x="5536816" y="909469"/>
          <a:ext cx="309806" cy="309806"/>
        </a:xfrm>
        <a:prstGeom prst="triangle">
          <a:avLst>
            <a:gd name="adj" fmla="val 100000"/>
          </a:avLst>
        </a:prstGeom>
        <a:solidFill>
          <a:schemeClr val="accent2">
            <a:alpha val="90000"/>
            <a:hueOff val="0"/>
            <a:satOff val="0"/>
            <a:lumOff val="0"/>
            <a:alphaOff val="-25000"/>
          </a:schemeClr>
        </a:solidFill>
        <a:ln w="12700" cap="flat" cmpd="sng" algn="ctr">
          <a:solidFill>
            <a:schemeClr val="accent2">
              <a:alpha val="90000"/>
              <a:hueOff val="0"/>
              <a:satOff val="0"/>
              <a:lumOff val="0"/>
              <a:alphaOff val="-25000"/>
            </a:schemeClr>
          </a:solidFill>
          <a:prstDash val="solid"/>
        </a:ln>
        <a:effectLst/>
      </dsp:spPr>
      <dsp:style>
        <a:lnRef idx="2">
          <a:scrgbClr r="0" g="0" b="0"/>
        </a:lnRef>
        <a:fillRef idx="1">
          <a:scrgbClr r="0" g="0" b="0"/>
        </a:fillRef>
        <a:effectRef idx="0">
          <a:scrgbClr r="0" g="0" b="0"/>
        </a:effectRef>
        <a:fontRef idx="minor">
          <a:schemeClr val="lt1"/>
        </a:fontRef>
      </dsp:style>
    </dsp:sp>
    <dsp:sp modelId="{ACB51A45-68D4-4F9B-96F9-C675DF1BA4DD}">
      <dsp:nvSpPr>
        <dsp:cNvPr id="0" name=""/>
        <dsp:cNvSpPr/>
      </dsp:nvSpPr>
      <dsp:spPr>
        <a:xfrm rot="5400000">
          <a:off x="6397195" y="545967"/>
          <a:ext cx="1093010" cy="1818744"/>
        </a:xfrm>
        <a:prstGeom prst="corner">
          <a:avLst>
            <a:gd name="adj1" fmla="val 16120"/>
            <a:gd name="adj2" fmla="val 16110"/>
          </a:avLst>
        </a:prstGeom>
        <a:solidFill>
          <a:schemeClr val="accent2">
            <a:alpha val="90000"/>
            <a:hueOff val="0"/>
            <a:satOff val="0"/>
            <a:lumOff val="0"/>
            <a:alphaOff val="-30000"/>
          </a:schemeClr>
        </a:solidFill>
        <a:ln w="12700" cap="flat" cmpd="sng" algn="ctr">
          <a:solidFill>
            <a:schemeClr val="accent2">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FA2B2772-084D-465D-B2D7-49F4BB3EDD0A}">
      <dsp:nvSpPr>
        <dsp:cNvPr id="0" name=""/>
        <dsp:cNvSpPr/>
      </dsp:nvSpPr>
      <dsp:spPr>
        <a:xfrm>
          <a:off x="6214744" y="1089379"/>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a:solidFill>
                <a:srgbClr val="800024"/>
              </a:solidFill>
            </a:rPr>
            <a:t>Līgumu slēgšana</a:t>
          </a:r>
        </a:p>
      </dsp:txBody>
      <dsp:txXfrm>
        <a:off x="6214744" y="1089379"/>
        <a:ext cx="1641972" cy="1439285"/>
      </dsp:txXfrm>
    </dsp:sp>
    <dsp:sp modelId="{405CC3FF-619E-476A-BF66-F204A0298ECF}">
      <dsp:nvSpPr>
        <dsp:cNvPr id="0" name=""/>
        <dsp:cNvSpPr/>
      </dsp:nvSpPr>
      <dsp:spPr>
        <a:xfrm>
          <a:off x="7546911" y="412069"/>
          <a:ext cx="309806" cy="309806"/>
        </a:xfrm>
        <a:prstGeom prst="triangle">
          <a:avLst>
            <a:gd name="adj" fmla="val 100000"/>
          </a:avLst>
        </a:prstGeom>
        <a:solidFill>
          <a:schemeClr val="accent2">
            <a:alpha val="90000"/>
            <a:hueOff val="0"/>
            <a:satOff val="0"/>
            <a:lumOff val="0"/>
            <a:alphaOff val="-35000"/>
          </a:schemeClr>
        </a:solidFill>
        <a:ln w="12700" cap="flat" cmpd="sng" algn="ctr">
          <a:solidFill>
            <a:schemeClr val="accent2">
              <a:alpha val="90000"/>
              <a:hueOff val="0"/>
              <a:satOff val="0"/>
              <a:lumOff val="0"/>
              <a:alphaOff val="-35000"/>
            </a:schemeClr>
          </a:solidFill>
          <a:prstDash val="solid"/>
        </a:ln>
        <a:effectLst/>
      </dsp:spPr>
      <dsp:style>
        <a:lnRef idx="2">
          <a:scrgbClr r="0" g="0" b="0"/>
        </a:lnRef>
        <a:fillRef idx="1">
          <a:scrgbClr r="0" g="0" b="0"/>
        </a:fillRef>
        <a:effectRef idx="0">
          <a:scrgbClr r="0" g="0" b="0"/>
        </a:effectRef>
        <a:fontRef idx="minor">
          <a:schemeClr val="lt1"/>
        </a:fontRef>
      </dsp:style>
    </dsp:sp>
    <dsp:sp modelId="{DE007165-8D96-4699-92FA-5A3A2966E016}">
      <dsp:nvSpPr>
        <dsp:cNvPr id="0" name=""/>
        <dsp:cNvSpPr/>
      </dsp:nvSpPr>
      <dsp:spPr>
        <a:xfrm rot="5400000">
          <a:off x="8407291" y="48566"/>
          <a:ext cx="1093010" cy="1818744"/>
        </a:xfrm>
        <a:prstGeom prst="corner">
          <a:avLst>
            <a:gd name="adj1" fmla="val 16120"/>
            <a:gd name="adj2" fmla="val 16110"/>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DA2A44D5-7A9A-4ED9-8024-478E40AFDB87}">
      <dsp:nvSpPr>
        <dsp:cNvPr id="0" name=""/>
        <dsp:cNvSpPr/>
      </dsp:nvSpPr>
      <dsp:spPr>
        <a:xfrm>
          <a:off x="8224840" y="591979"/>
          <a:ext cx="1641972" cy="14392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lv-LV" sz="1600" b="1" kern="1200">
              <a:solidFill>
                <a:srgbClr val="800024"/>
              </a:solidFill>
            </a:rPr>
            <a:t>Noslēguma pārskats</a:t>
          </a:r>
        </a:p>
      </dsp:txBody>
      <dsp:txXfrm>
        <a:off x="8224840" y="591979"/>
        <a:ext cx="1641972" cy="14392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ED52D-6C0D-4C20-8E45-C08555F8DB1F}">
      <dsp:nvSpPr>
        <dsp:cNvPr id="0" name=""/>
        <dsp:cNvSpPr/>
      </dsp:nvSpPr>
      <dsp:spPr>
        <a:xfrm>
          <a:off x="0"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cs typeface="Urdu Typesetting" panose="03020402040406030203" pitchFamily="66" charset="-78"/>
          </a:endParaRPr>
        </a:p>
      </dsp:txBody>
      <dsp:txXfrm>
        <a:off x="0" y="473727"/>
        <a:ext cx="2634016" cy="1580410"/>
      </dsp:txXfrm>
    </dsp:sp>
    <dsp:sp modelId="{C1E861DA-E51F-4484-B4DF-F375B853F3E2}">
      <dsp:nvSpPr>
        <dsp:cNvPr id="0" name=""/>
        <dsp:cNvSpPr/>
      </dsp:nvSpPr>
      <dsp:spPr>
        <a:xfrm>
          <a:off x="2897418"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473727"/>
        <a:ext cx="2634016" cy="1580410"/>
      </dsp:txXfrm>
    </dsp:sp>
    <dsp:sp modelId="{0B3FED2C-B031-4B6D-9D12-32F8CE813E44}">
      <dsp:nvSpPr>
        <dsp:cNvPr id="0" name=""/>
        <dsp:cNvSpPr/>
      </dsp:nvSpPr>
      <dsp:spPr>
        <a:xfrm>
          <a:off x="5794837" y="473727"/>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473727"/>
        <a:ext cx="2634016" cy="1580410"/>
      </dsp:txXfrm>
    </dsp:sp>
    <dsp:sp modelId="{0D36605E-7DD3-495D-AF92-D449F67D1459}">
      <dsp:nvSpPr>
        <dsp:cNvPr id="0" name=""/>
        <dsp:cNvSpPr/>
      </dsp:nvSpPr>
      <dsp:spPr>
        <a:xfrm>
          <a:off x="0"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endParaRPr lang="lv-LV" sz="5800" kern="1200">
            <a:latin typeface="Urdu Typesetting" panose="020B0604020202020204" pitchFamily="66" charset="-78"/>
            <a:ea typeface="Verdana" panose="020B0604030504040204" pitchFamily="34" charset="0"/>
            <a:cs typeface="Urdu Typesetting" panose="020B0604020202020204" pitchFamily="66" charset="-78"/>
          </a:endParaRPr>
        </a:p>
      </dsp:txBody>
      <dsp:txXfrm>
        <a:off x="0" y="2317539"/>
        <a:ext cx="2634016" cy="1580410"/>
      </dsp:txXfrm>
    </dsp:sp>
    <dsp:sp modelId="{39E5910C-763A-421E-ACFA-BF54B7B66C18}">
      <dsp:nvSpPr>
        <dsp:cNvPr id="0" name=""/>
        <dsp:cNvSpPr/>
      </dsp:nvSpPr>
      <dsp:spPr>
        <a:xfrm>
          <a:off x="2897418"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2897418" y="2317539"/>
        <a:ext cx="2634016" cy="1580410"/>
      </dsp:txXfrm>
    </dsp:sp>
    <dsp:sp modelId="{69F337AE-96F2-4929-AFBF-3C05B751C3F0}">
      <dsp:nvSpPr>
        <dsp:cNvPr id="0" name=""/>
        <dsp:cNvSpPr/>
      </dsp:nvSpPr>
      <dsp:spPr>
        <a:xfrm>
          <a:off x="5794837" y="2317539"/>
          <a:ext cx="2634016" cy="1580410"/>
        </a:xfrm>
        <a:prstGeom prst="rect">
          <a:avLst/>
        </a:prstGeom>
        <a:solidFill>
          <a:srgbClr val="80002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ctr" defTabSz="2533650">
            <a:lnSpc>
              <a:spcPct val="90000"/>
            </a:lnSpc>
            <a:spcBef>
              <a:spcPct val="0"/>
            </a:spcBef>
            <a:spcAft>
              <a:spcPct val="35000"/>
            </a:spcAft>
            <a:buNone/>
          </a:pPr>
          <a:endParaRPr lang="lv-LV" sz="5700" kern="1200">
            <a:latin typeface="Verdana" panose="020B0604030504040204" pitchFamily="34" charset="0"/>
            <a:ea typeface="Verdana" panose="020B0604030504040204" pitchFamily="34" charset="0"/>
          </a:endParaRPr>
        </a:p>
      </dsp:txBody>
      <dsp:txXfrm>
        <a:off x="5794837" y="2317539"/>
        <a:ext cx="2634016" cy="1580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03961-06B9-45E9-97E1-CC175210619F}">
      <dsp:nvSpPr>
        <dsp:cNvPr id="0" name=""/>
        <dsp:cNvSpPr/>
      </dsp:nvSpPr>
      <dsp:spPr>
        <a:xfrm>
          <a:off x="0" y="0"/>
          <a:ext cx="7940793" cy="875450"/>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a:latin typeface="Verdana" panose="020B0604030504040204" pitchFamily="34" charset="0"/>
              <a:ea typeface="Verdana" panose="020B0604030504040204" pitchFamily="34" charset="0"/>
            </a:rPr>
            <a:t>Programmas un konkursa mērķis, atbalstāmās aktivitātes</a:t>
          </a:r>
        </a:p>
      </dsp:txBody>
      <dsp:txXfrm>
        <a:off x="25641" y="25641"/>
        <a:ext cx="6893687" cy="824168"/>
      </dsp:txXfrm>
    </dsp:sp>
    <dsp:sp modelId="{B35614AE-9140-48D4-BBF0-26815517A9AC}">
      <dsp:nvSpPr>
        <dsp:cNvPr id="0" name=""/>
        <dsp:cNvSpPr/>
      </dsp:nvSpPr>
      <dsp:spPr>
        <a:xfrm>
          <a:off x="592981" y="997040"/>
          <a:ext cx="7940793" cy="875450"/>
        </a:xfrm>
        <a:prstGeom prst="roundRect">
          <a:avLst>
            <a:gd name="adj" fmla="val 10000"/>
          </a:avLst>
        </a:prstGeom>
        <a:solidFill>
          <a:schemeClr val="accent2">
            <a:shade val="80000"/>
            <a:hueOff val="163756"/>
            <a:satOff val="-20856"/>
            <a:lumOff val="104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a:t>Pamatnosacījumi</a:t>
          </a:r>
        </a:p>
      </dsp:txBody>
      <dsp:txXfrm>
        <a:off x="618622" y="1022681"/>
        <a:ext cx="6727487" cy="824168"/>
      </dsp:txXfrm>
    </dsp:sp>
    <dsp:sp modelId="{9478F798-12D7-4027-94E5-D809DFBEA4CE}">
      <dsp:nvSpPr>
        <dsp:cNvPr id="0" name=""/>
        <dsp:cNvSpPr/>
      </dsp:nvSpPr>
      <dsp:spPr>
        <a:xfrm>
          <a:off x="1185962" y="1994080"/>
          <a:ext cx="7940793" cy="875450"/>
        </a:xfrm>
        <a:prstGeom prst="roundRect">
          <a:avLst>
            <a:gd name="adj" fmla="val 1000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a:latin typeface="Verdana" panose="020B0604030504040204" pitchFamily="34" charset="0"/>
              <a:ea typeface="Verdana" panose="020B0604030504040204" pitchFamily="34" charset="0"/>
            </a:rPr>
            <a:t>Projektu pieteikumu vērtēšana</a:t>
          </a:r>
        </a:p>
      </dsp:txBody>
      <dsp:txXfrm>
        <a:off x="1211603" y="2019721"/>
        <a:ext cx="6727487" cy="824168"/>
      </dsp:txXfrm>
    </dsp:sp>
    <dsp:sp modelId="{8EA0C093-02E8-460E-BF26-2764A677FD97}">
      <dsp:nvSpPr>
        <dsp:cNvPr id="0" name=""/>
        <dsp:cNvSpPr/>
      </dsp:nvSpPr>
      <dsp:spPr>
        <a:xfrm>
          <a:off x="1778944" y="2991121"/>
          <a:ext cx="7940793" cy="875450"/>
        </a:xfrm>
        <a:prstGeom prst="roundRect">
          <a:avLst>
            <a:gd name="adj" fmla="val 10000"/>
          </a:avLst>
        </a:prstGeom>
        <a:solidFill>
          <a:schemeClr val="accent2">
            <a:shade val="80000"/>
            <a:hueOff val="491267"/>
            <a:satOff val="-62568"/>
            <a:lumOff val="312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a:latin typeface="Verdana" panose="020B0604030504040204" pitchFamily="34" charset="0"/>
              <a:ea typeface="Verdana" panose="020B0604030504040204" pitchFamily="34" charset="0"/>
            </a:rPr>
            <a:t>Attiecināmās izmaksas</a:t>
          </a:r>
        </a:p>
      </dsp:txBody>
      <dsp:txXfrm>
        <a:off x="1804585" y="3016762"/>
        <a:ext cx="6727487" cy="824168"/>
      </dsp:txXfrm>
    </dsp:sp>
    <dsp:sp modelId="{EF546B32-84FC-4B02-AD34-958899DD218E}">
      <dsp:nvSpPr>
        <dsp:cNvPr id="0" name=""/>
        <dsp:cNvSpPr/>
      </dsp:nvSpPr>
      <dsp:spPr>
        <a:xfrm>
          <a:off x="2371925" y="3988161"/>
          <a:ext cx="7940793" cy="875450"/>
        </a:xfrm>
        <a:prstGeom prst="roundRect">
          <a:avLst>
            <a:gd name="adj" fmla="val 1000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b="0" kern="1200">
              <a:solidFill>
                <a:schemeClr val="bg1"/>
              </a:solidFill>
              <a:latin typeface="Verdana" panose="020B0604030504040204" pitchFamily="34" charset="0"/>
              <a:ea typeface="Verdana" panose="020B0604030504040204" pitchFamily="34" charset="0"/>
            </a:rPr>
            <a:t>Ieteikumi projekta sagatavošanai</a:t>
          </a:r>
        </a:p>
      </dsp:txBody>
      <dsp:txXfrm>
        <a:off x="2397566" y="4013802"/>
        <a:ext cx="6727487" cy="824168"/>
      </dsp:txXfrm>
    </dsp:sp>
    <dsp:sp modelId="{D32FC8E4-31FB-4031-A198-B948D1A587D2}">
      <dsp:nvSpPr>
        <dsp:cNvPr id="0" name=""/>
        <dsp:cNvSpPr/>
      </dsp:nvSpPr>
      <dsp:spPr>
        <a:xfrm>
          <a:off x="7371751" y="639564"/>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lv-LV" sz="2000" kern="1200"/>
        </a:p>
      </dsp:txBody>
      <dsp:txXfrm>
        <a:off x="7499785" y="639564"/>
        <a:ext cx="312974" cy="428204"/>
      </dsp:txXfrm>
    </dsp:sp>
    <dsp:sp modelId="{A03C2B76-566D-4024-9CA5-39565E5B1946}">
      <dsp:nvSpPr>
        <dsp:cNvPr id="0" name=""/>
        <dsp:cNvSpPr/>
      </dsp:nvSpPr>
      <dsp:spPr>
        <a:xfrm>
          <a:off x="7964732" y="1636605"/>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lv-LV" sz="2600" kern="1200"/>
        </a:p>
      </dsp:txBody>
      <dsp:txXfrm>
        <a:off x="8092766" y="1636605"/>
        <a:ext cx="312974" cy="428204"/>
      </dsp:txXfrm>
    </dsp:sp>
    <dsp:sp modelId="{34FEE395-7722-4C7E-A56C-D7777EC2F708}">
      <dsp:nvSpPr>
        <dsp:cNvPr id="0" name=""/>
        <dsp:cNvSpPr/>
      </dsp:nvSpPr>
      <dsp:spPr>
        <a:xfrm>
          <a:off x="8557713" y="2619055"/>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lv-LV" sz="2000" kern="1200"/>
        </a:p>
      </dsp:txBody>
      <dsp:txXfrm>
        <a:off x="8685747" y="2619055"/>
        <a:ext cx="312974" cy="428204"/>
      </dsp:txXfrm>
    </dsp:sp>
    <dsp:sp modelId="{5D52574A-D3FF-4F4C-8F4D-B9D393CA4E51}">
      <dsp:nvSpPr>
        <dsp:cNvPr id="0" name=""/>
        <dsp:cNvSpPr/>
      </dsp:nvSpPr>
      <dsp:spPr>
        <a:xfrm>
          <a:off x="9150695" y="3625822"/>
          <a:ext cx="569042" cy="569042"/>
        </a:xfrm>
        <a:prstGeom prst="downArrow">
          <a:avLst>
            <a:gd name="adj1" fmla="val 55000"/>
            <a:gd name="adj2" fmla="val 45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lv-LV" sz="2000" kern="1200"/>
        </a:p>
      </dsp:txBody>
      <dsp:txXfrm>
        <a:off x="9278729" y="3625822"/>
        <a:ext cx="312974" cy="428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037432" cy="2020283"/>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266234" y="76518"/>
          <a:ext cx="2695109" cy="1481541"/>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309787" y="1548906"/>
          <a:ext cx="2695109" cy="2469235"/>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endParaRPr lang="lv-LV" sz="1200" b="1" kern="1200">
            <a:solidFill>
              <a:srgbClr val="FFFFFF"/>
            </a:solidFill>
            <a:latin typeface="Verdana"/>
            <a:ea typeface="+mn-ea"/>
            <a:cs typeface="+mn-cs"/>
          </a:endParaRPr>
        </a:p>
        <a:p>
          <a:pPr marL="0" lvl="0" indent="0" algn="ctr" defTabSz="533400">
            <a:lnSpc>
              <a:spcPct val="90000"/>
            </a:lnSpc>
            <a:spcBef>
              <a:spcPct val="0"/>
            </a:spcBef>
            <a:spcAft>
              <a:spcPct val="35000"/>
            </a:spcAft>
            <a:buNone/>
          </a:pPr>
          <a:r>
            <a:rPr lang="lv-LV" sz="1800" b="1" kern="1200">
              <a:solidFill>
                <a:srgbClr val="FFFFFF"/>
              </a:solidFill>
              <a:latin typeface="Verdana"/>
              <a:ea typeface="+mn-ea"/>
              <a:cs typeface="+mn-cs"/>
            </a:rPr>
            <a:t>Projekta iesniedzējs konkursā var iesniegt tikai vienu projekta pieteikumu</a:t>
          </a:r>
          <a:endParaRPr lang="lv-LV" sz="1000" kern="1200">
            <a:latin typeface="Verdana" panose="020B0604030504040204" pitchFamily="34" charset="0"/>
            <a:ea typeface="Verdana" panose="020B0604030504040204" pitchFamily="34" charset="0"/>
          </a:endParaRPr>
        </a:p>
      </dsp:txBody>
      <dsp:txXfrm rot="10800000">
        <a:off x="3385724" y="1548906"/>
        <a:ext cx="2543235" cy="2393298"/>
      </dsp:txXfrm>
    </dsp:sp>
    <dsp:sp modelId="{1576FBAE-E528-459B-8CB2-A84D0DE4747C}">
      <dsp:nvSpPr>
        <dsp:cNvPr id="0" name=""/>
        <dsp:cNvSpPr/>
      </dsp:nvSpPr>
      <dsp:spPr>
        <a:xfrm>
          <a:off x="4" y="76518"/>
          <a:ext cx="2695109" cy="1481541"/>
        </a:xfrm>
        <a:prstGeom prst="roundRect">
          <a:avLst>
            <a:gd name="adj" fmla="val 10000"/>
          </a:avLst>
        </a:prstGeom>
        <a:blipFill rotWithShape="1">
          <a:blip xmlns:r="http://schemas.openxmlformats.org/officeDocument/2006/relationships" r:embed="rId2" cstate="print">
            <a:extLst>
              <a:ext uri="{28A0092B-C50C-407E-A947-70E740481C1C}">
                <a14:useLocalDpi xmlns:a14="http://schemas.microsoft.com/office/drawing/2010/main" val="0"/>
              </a:ext>
            </a:extLst>
          </a:blip>
          <a:srcRect/>
          <a:stretch>
            <a:fillRect t="-5000" b="-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4" y="1564684"/>
          <a:ext cx="2695109" cy="2469235"/>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ts val="1800"/>
            </a:spcAft>
            <a:buNone/>
          </a:pPr>
          <a:r>
            <a:rPr lang="lv-LV" sz="1800" b="1" kern="1200">
              <a:latin typeface="Verdana" panose="020B0604030504040204" pitchFamily="34" charset="0"/>
              <a:ea typeface="Verdana" panose="020B0604030504040204" pitchFamily="34" charset="0"/>
            </a:rPr>
            <a:t>Projekta periods </a:t>
          </a:r>
        </a:p>
        <a:p>
          <a:pPr marL="0" lvl="0" indent="0" algn="ctr" defTabSz="800100">
            <a:lnSpc>
              <a:spcPct val="90000"/>
            </a:lnSpc>
            <a:spcBef>
              <a:spcPct val="0"/>
            </a:spcBef>
            <a:spcAft>
              <a:spcPts val="0"/>
            </a:spcAft>
            <a:buNone/>
          </a:pPr>
          <a:r>
            <a:rPr lang="lv-LV" sz="2000" b="1" kern="1200">
              <a:latin typeface="Verdana" panose="020B0604030504040204" pitchFamily="34" charset="0"/>
              <a:ea typeface="Verdana" panose="020B0604030504040204" pitchFamily="34" charset="0"/>
            </a:rPr>
            <a:t>01.01.2025.</a:t>
          </a:r>
          <a:r>
            <a:rPr lang="lv-LV" sz="1800" b="1" kern="120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ts val="0"/>
            </a:spcAft>
            <a:buNone/>
          </a:pPr>
          <a:r>
            <a:rPr lang="lv-LV" altLang="lv-LV" sz="1800" b="1" kern="1200">
              <a:solidFill>
                <a:prstClr val="white"/>
              </a:solidFill>
              <a:latin typeface="Verdana" panose="020B0604030504040204" pitchFamily="34" charset="0"/>
              <a:ea typeface="Verdana" panose="020B0604030504040204" pitchFamily="34" charset="0"/>
              <a:cs typeface="+mn-cs"/>
            </a:rPr>
            <a:t>–</a:t>
          </a:r>
          <a:r>
            <a:rPr lang="lv-LV" sz="1800" b="1" kern="1200">
              <a:latin typeface="Verdana" panose="020B0604030504040204" pitchFamily="34" charset="0"/>
              <a:ea typeface="Verdana" panose="020B0604030504040204" pitchFamily="34" charset="0"/>
            </a:rPr>
            <a:t> </a:t>
          </a:r>
        </a:p>
        <a:p>
          <a:pPr marL="0" lvl="0" indent="0" algn="ctr" defTabSz="800100">
            <a:lnSpc>
              <a:spcPct val="90000"/>
            </a:lnSpc>
            <a:spcBef>
              <a:spcPct val="0"/>
            </a:spcBef>
            <a:spcAft>
              <a:spcPct val="35000"/>
            </a:spcAft>
            <a:buNone/>
          </a:pPr>
          <a:r>
            <a:rPr lang="lv-LV" sz="2000" b="1" kern="1200">
              <a:latin typeface="Verdana" panose="020B0604030504040204" pitchFamily="34" charset="0"/>
              <a:ea typeface="Verdana" panose="020B0604030504040204" pitchFamily="34" charset="0"/>
            </a:rPr>
            <a:t>30.10.2025.</a:t>
          </a:r>
        </a:p>
      </dsp:txBody>
      <dsp:txXfrm rot="10800000">
        <a:off x="75941" y="1564684"/>
        <a:ext cx="2543235" cy="2393298"/>
      </dsp:txXfrm>
    </dsp:sp>
    <dsp:sp modelId="{A4BF516A-B622-4B4F-B0E3-BA2E77AB5994}">
      <dsp:nvSpPr>
        <dsp:cNvPr id="0" name=""/>
        <dsp:cNvSpPr/>
      </dsp:nvSpPr>
      <dsp:spPr>
        <a:xfrm>
          <a:off x="6532464" y="76518"/>
          <a:ext cx="3504962" cy="1481541"/>
        </a:xfrm>
        <a:prstGeom prst="roundRect">
          <a:avLst>
            <a:gd name="adj" fmla="val 10000"/>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6583811" y="1541301"/>
          <a:ext cx="3453620" cy="2469235"/>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4000" rIns="142240" bIns="142240" numCol="1" spcCol="1270" anchor="t" anchorCtr="0">
          <a:noAutofit/>
        </a:bodyPr>
        <a:lstStyle/>
        <a:p>
          <a:pPr marL="0" lvl="0" indent="0" algn="ctr" defTabSz="889000">
            <a:lnSpc>
              <a:spcPct val="90000"/>
            </a:lnSpc>
            <a:spcBef>
              <a:spcPct val="0"/>
            </a:spcBef>
            <a:spcAft>
              <a:spcPct val="35000"/>
            </a:spcAft>
            <a:buNone/>
          </a:pPr>
          <a:r>
            <a:rPr lang="lv-LV" altLang="lv-LV" sz="2000" b="1" kern="1200">
              <a:solidFill>
                <a:prstClr val="white"/>
              </a:solidFill>
              <a:latin typeface="Verdana" panose="020B0604030504040204" pitchFamily="34" charset="0"/>
              <a:ea typeface="Verdana" panose="020B0604030504040204" pitchFamily="34" charset="0"/>
              <a:cs typeface="+mn-cs"/>
            </a:rPr>
            <a:t>100% programmas finansējums </a:t>
          </a:r>
        </a:p>
        <a:p>
          <a:pPr marL="0" lvl="0" indent="0" algn="ctr" defTabSz="889000">
            <a:lnSpc>
              <a:spcPct val="90000"/>
            </a:lnSpc>
            <a:spcBef>
              <a:spcPct val="0"/>
            </a:spcBef>
            <a:spcAft>
              <a:spcPct val="35000"/>
            </a:spcAft>
            <a:buNone/>
          </a:pPr>
          <a:r>
            <a:rPr lang="lv-LV" altLang="lv-LV" sz="1600" kern="1200">
              <a:solidFill>
                <a:prstClr val="white"/>
              </a:solidFill>
              <a:latin typeface="Verdana" panose="020B0604030504040204" pitchFamily="34" charset="0"/>
              <a:ea typeface="Verdana" panose="020B0604030504040204" pitchFamily="34" charset="0"/>
              <a:cs typeface="+mn-cs"/>
            </a:rPr>
            <a:t>vienam projektam </a:t>
          </a:r>
          <a:r>
            <a:rPr lang="fr-FR" altLang="lv-LV" sz="1600" b="1" kern="1200" err="1">
              <a:solidFill>
                <a:prstClr val="white"/>
              </a:solidFill>
              <a:latin typeface="Verdana" panose="020B0604030504040204" pitchFamily="34" charset="0"/>
              <a:ea typeface="Verdana" panose="020B0604030504040204" pitchFamily="34" charset="0"/>
              <a:cs typeface="+mn-cs"/>
            </a:rPr>
            <a:t>minimālais</a:t>
          </a:r>
          <a:r>
            <a:rPr lang="fr-FR" altLang="lv-LV" sz="1600" b="1" kern="1200">
              <a:solidFill>
                <a:prstClr val="white"/>
              </a:solidFill>
              <a:latin typeface="Verdana" panose="020B0604030504040204" pitchFamily="34" charset="0"/>
              <a:ea typeface="Verdana" panose="020B0604030504040204" pitchFamily="34" charset="0"/>
              <a:cs typeface="+mn-cs"/>
            </a:rPr>
            <a:t>:</a:t>
          </a:r>
        </a:p>
        <a:p>
          <a:pPr marL="0" lvl="0" indent="0" algn="ctr" defTabSz="889000">
            <a:lnSpc>
              <a:spcPct val="90000"/>
            </a:lnSpc>
            <a:spcBef>
              <a:spcPct val="0"/>
            </a:spcBef>
            <a:spcAft>
              <a:spcPct val="35000"/>
            </a:spcAft>
            <a:buNone/>
          </a:pPr>
          <a:r>
            <a:rPr lang="lv-LV" altLang="lv-LV" sz="1600" b="1" kern="1200">
              <a:solidFill>
                <a:prstClr val="white"/>
              </a:solidFill>
              <a:latin typeface="Verdana" panose="020B0604030504040204" pitchFamily="34" charset="0"/>
              <a:ea typeface="Verdana" panose="020B0604030504040204" pitchFamily="34" charset="0"/>
              <a:cs typeface="+mn-cs"/>
            </a:rPr>
            <a:t>15</a:t>
          </a:r>
          <a:r>
            <a:rPr lang="fr-FR" altLang="lv-LV" sz="1600" b="1" kern="1200">
              <a:solidFill>
                <a:prstClr val="white"/>
              </a:solidFill>
              <a:latin typeface="Verdana" panose="020B0604030504040204" pitchFamily="34" charset="0"/>
              <a:ea typeface="Verdana" panose="020B0604030504040204" pitchFamily="34" charset="0"/>
              <a:cs typeface="+mn-cs"/>
            </a:rPr>
            <a:t> </a:t>
          </a:r>
          <a:r>
            <a:rPr lang="lv-LV" altLang="lv-LV" sz="1600" b="1" kern="1200">
              <a:solidFill>
                <a:prstClr val="white"/>
              </a:solidFill>
              <a:latin typeface="Verdana" panose="020B0604030504040204" pitchFamily="34" charset="0"/>
              <a:ea typeface="Verdana" panose="020B0604030504040204" pitchFamily="34" charset="0"/>
              <a:cs typeface="+mn-cs"/>
            </a:rPr>
            <a:t>0</a:t>
          </a:r>
          <a:r>
            <a:rPr lang="fr-FR" altLang="lv-LV" sz="1600" b="1" kern="1200">
              <a:solidFill>
                <a:prstClr val="white"/>
              </a:solidFill>
              <a:latin typeface="Verdana" panose="020B0604030504040204" pitchFamily="34" charset="0"/>
              <a:ea typeface="Verdana" panose="020B0604030504040204" pitchFamily="34" charset="0"/>
              <a:cs typeface="+mn-cs"/>
            </a:rPr>
            <a:t>00 EUR</a:t>
          </a:r>
        </a:p>
        <a:p>
          <a:pPr marL="0" lvl="0" indent="0" algn="ctr" defTabSz="889000">
            <a:lnSpc>
              <a:spcPct val="90000"/>
            </a:lnSpc>
            <a:spcBef>
              <a:spcPct val="0"/>
            </a:spcBef>
            <a:spcAft>
              <a:spcPct val="35000"/>
            </a:spcAft>
            <a:buNone/>
          </a:pPr>
          <a:r>
            <a:rPr lang="fr-FR" altLang="lv-LV" sz="1600" b="1" kern="1200" err="1">
              <a:solidFill>
                <a:prstClr val="white"/>
              </a:solidFill>
              <a:latin typeface="Verdana" panose="020B0604030504040204" pitchFamily="34" charset="0"/>
              <a:ea typeface="Verdana" panose="020B0604030504040204" pitchFamily="34" charset="0"/>
              <a:cs typeface="+mn-cs"/>
            </a:rPr>
            <a:t>maksimālais</a:t>
          </a:r>
          <a:r>
            <a:rPr lang="fr-FR" altLang="lv-LV" sz="1600" b="1" kern="1200">
              <a:solidFill>
                <a:prstClr val="white"/>
              </a:solidFill>
              <a:latin typeface="Verdana" panose="020B0604030504040204" pitchFamily="34" charset="0"/>
              <a:ea typeface="Verdana" panose="020B0604030504040204" pitchFamily="34" charset="0"/>
              <a:cs typeface="+mn-cs"/>
            </a:rPr>
            <a:t>:</a:t>
          </a:r>
        </a:p>
        <a:p>
          <a:pPr marL="0" lvl="0" indent="0" algn="ctr" defTabSz="889000">
            <a:lnSpc>
              <a:spcPct val="90000"/>
            </a:lnSpc>
            <a:spcBef>
              <a:spcPct val="0"/>
            </a:spcBef>
            <a:spcAft>
              <a:spcPct val="35000"/>
            </a:spcAft>
            <a:buNone/>
          </a:pPr>
          <a:r>
            <a:rPr lang="lv-LV" altLang="lv-LV" sz="1600" b="1" kern="1200">
              <a:solidFill>
                <a:prstClr val="white"/>
              </a:solidFill>
              <a:latin typeface="Verdana" panose="020B0604030504040204" pitchFamily="34" charset="0"/>
              <a:ea typeface="Verdana" panose="020B0604030504040204" pitchFamily="34" charset="0"/>
              <a:cs typeface="+mn-cs"/>
            </a:rPr>
            <a:t>40</a:t>
          </a:r>
          <a:r>
            <a:rPr lang="fr-FR" altLang="lv-LV" sz="1600" b="1" kern="1200">
              <a:solidFill>
                <a:prstClr val="white"/>
              </a:solidFill>
              <a:latin typeface="Verdana" panose="020B0604030504040204" pitchFamily="34" charset="0"/>
              <a:ea typeface="Verdana" panose="020B0604030504040204" pitchFamily="34" charset="0"/>
              <a:cs typeface="+mn-cs"/>
            </a:rPr>
            <a:t> 000 EUR</a:t>
          </a:r>
          <a:endParaRPr lang="lv-LV" sz="1400" b="0" i="0" kern="1200">
            <a:solidFill>
              <a:prstClr val="white"/>
            </a:solidFill>
            <a:latin typeface="Verdana" panose="020B0604030504040204" pitchFamily="34" charset="0"/>
            <a:ea typeface="Verdana" panose="020B0604030504040204" pitchFamily="34" charset="0"/>
            <a:cs typeface="+mn-cs"/>
          </a:endParaRPr>
        </a:p>
      </dsp:txBody>
      <dsp:txXfrm rot="10800000">
        <a:off x="6659748" y="1541301"/>
        <a:ext cx="3301746" cy="2393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184916" cy="2173466"/>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05547" y="289795"/>
          <a:ext cx="2991819" cy="159387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33042" y="2173466"/>
          <a:ext cx="2991819" cy="2656459"/>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24000" rIns="35560" bIns="35560"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endParaRPr lang="lv-LV" sz="500" b="0" kern="1200"/>
        </a:p>
        <a:p>
          <a:pPr marL="0" marR="0" lvl="0" indent="0" algn="ctr" defTabSz="800100" eaLnBrk="1" fontAlgn="auto" latinLnBrk="0" hangingPunct="1">
            <a:lnSpc>
              <a:spcPct val="90000"/>
            </a:lnSpc>
            <a:spcBef>
              <a:spcPct val="0"/>
            </a:spcBef>
            <a:spcAft>
              <a:spcPts val="1200"/>
            </a:spcAft>
            <a:buClrTx/>
            <a:buSzTx/>
            <a:buFontTx/>
            <a:buNone/>
            <a:tabLst/>
            <a:defRPr/>
          </a:pPr>
          <a:r>
            <a:rPr lang="lv-LV" sz="2000" b="0" kern="1200"/>
            <a:t>Projekta aktivitāšu mērķa grupa ir</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2000" b="1" kern="1200"/>
            <a:t>Ukrainas civiliedzīvotāji</a:t>
          </a:r>
          <a:endParaRPr lang="lv-LV" sz="2000" b="1" kern="1200">
            <a:solidFill>
              <a:prstClr val="white"/>
            </a:solidFill>
            <a:latin typeface="Verdana" panose="020B0604030504040204" pitchFamily="34" charset="0"/>
            <a:ea typeface="Verdana" panose="020B0604030504040204" pitchFamily="34" charset="0"/>
            <a:cs typeface="+mn-cs"/>
          </a:endParaRPr>
        </a:p>
      </dsp:txBody>
      <dsp:txXfrm rot="10800000">
        <a:off x="414737" y="2173466"/>
        <a:ext cx="2828429" cy="2574764"/>
      </dsp:txXfrm>
    </dsp:sp>
    <dsp:sp modelId="{1576FBAE-E528-459B-8CB2-A84D0DE4747C}">
      <dsp:nvSpPr>
        <dsp:cNvPr id="0" name=""/>
        <dsp:cNvSpPr/>
      </dsp:nvSpPr>
      <dsp:spPr>
        <a:xfrm>
          <a:off x="3596548" y="289795"/>
          <a:ext cx="2991819" cy="1593875"/>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596548" y="2173466"/>
          <a:ext cx="2991819" cy="2656459"/>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4000" rIns="142240" bIns="142240" numCol="1" spcCol="1270" anchor="t" anchorCtr="0">
          <a:noAutofit/>
        </a:bodyPr>
        <a:lstStyle/>
        <a:p>
          <a:pPr marL="0" lvl="0" indent="0" algn="ctr" defTabSz="889000">
            <a:lnSpc>
              <a:spcPct val="90000"/>
            </a:lnSpc>
            <a:spcBef>
              <a:spcPct val="0"/>
            </a:spcBef>
            <a:spcAft>
              <a:spcPct val="35000"/>
            </a:spcAft>
            <a:buNone/>
          </a:pPr>
          <a:endParaRPr lang="lv-LV" sz="2000" b="0" kern="1200"/>
        </a:p>
        <a:p>
          <a:pPr marL="0" lvl="0" indent="0" algn="ctr" defTabSz="889000">
            <a:lnSpc>
              <a:spcPct val="90000"/>
            </a:lnSpc>
            <a:spcBef>
              <a:spcPct val="0"/>
            </a:spcBef>
            <a:spcAft>
              <a:spcPct val="35000"/>
            </a:spcAft>
            <a:buNone/>
          </a:pPr>
          <a:r>
            <a:rPr lang="lv-LV" sz="2000" b="0" kern="1200"/>
            <a:t>Projekta īstenošanas vieta ir </a:t>
          </a:r>
          <a:r>
            <a:rPr lang="lv-LV" sz="2000" b="1" kern="1200"/>
            <a:t>Latvija</a:t>
          </a:r>
          <a:r>
            <a:rPr lang="lv-LV" sz="2000" b="0" kern="1200"/>
            <a:t> </a:t>
          </a:r>
          <a:endParaRPr lang="lv-LV" sz="2000" b="1" u="sng" kern="1200"/>
        </a:p>
      </dsp:txBody>
      <dsp:txXfrm rot="10800000">
        <a:off x="3678243" y="2173466"/>
        <a:ext cx="2828429" cy="2574764"/>
      </dsp:txXfrm>
    </dsp:sp>
    <dsp:sp modelId="{A4BF516A-B622-4B4F-B0E3-BA2E77AB5994}">
      <dsp:nvSpPr>
        <dsp:cNvPr id="0" name=""/>
        <dsp:cNvSpPr/>
      </dsp:nvSpPr>
      <dsp:spPr>
        <a:xfrm>
          <a:off x="6887549" y="297111"/>
          <a:ext cx="2991819" cy="1593875"/>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955" t="-20988" r="955" b="-5012"/>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C0CF35-797B-4A80-ADED-E508DE255BFC}">
      <dsp:nvSpPr>
        <dsp:cNvPr id="0" name=""/>
        <dsp:cNvSpPr/>
      </dsp:nvSpPr>
      <dsp:spPr>
        <a:xfrm rot="10800000">
          <a:off x="6887549" y="2173466"/>
          <a:ext cx="2991819" cy="2656459"/>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endParaRPr lang="lv-LV" sz="2000" b="0"/>
        </a:p>
        <a:p>
          <a:pPr marL="0" lvl="0" indent="0" algn="ctr" defTabSz="889000">
            <a:lnSpc>
              <a:spcPct val="90000"/>
            </a:lnSpc>
            <a:spcBef>
              <a:spcPct val="0"/>
            </a:spcBef>
            <a:spcAft>
              <a:spcPct val="35000"/>
            </a:spcAft>
            <a:buNone/>
          </a:pPr>
          <a:r>
            <a:rPr lang="lv-LV" sz="2000" b="0"/>
            <a:t>Pasākumi </a:t>
          </a:r>
          <a:r>
            <a:rPr lang="lv-LV" sz="2000" b="1"/>
            <a:t>mērķa grupai jānodrošina bez maksas</a:t>
          </a:r>
          <a:endParaRPr lang="lv-LV" sz="1800" b="1" kern="1200"/>
        </a:p>
      </dsp:txBody>
      <dsp:txXfrm rot="10800000">
        <a:off x="6969244" y="2173466"/>
        <a:ext cx="2828429" cy="25747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A4B-C1EE-42BA-9868-91E5BE8387B2}">
      <dsp:nvSpPr>
        <dsp:cNvPr id="0" name=""/>
        <dsp:cNvSpPr/>
      </dsp:nvSpPr>
      <dsp:spPr>
        <a:xfrm>
          <a:off x="0" y="0"/>
          <a:ext cx="10435472" cy="2119547"/>
        </a:xfrm>
        <a:prstGeom prst="roundRect">
          <a:avLst>
            <a:gd name="adj" fmla="val 10000"/>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0DC599-BA22-4A94-BB7F-F2F855AC2321}">
      <dsp:nvSpPr>
        <dsp:cNvPr id="0" name=""/>
        <dsp:cNvSpPr/>
      </dsp:nvSpPr>
      <dsp:spPr>
        <a:xfrm>
          <a:off x="313064" y="282606"/>
          <a:ext cx="3065419" cy="15543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19B5C7-22EB-4A79-8E25-03865F9B7E79}">
      <dsp:nvSpPr>
        <dsp:cNvPr id="0" name=""/>
        <dsp:cNvSpPr/>
      </dsp:nvSpPr>
      <dsp:spPr>
        <a:xfrm rot="10800000">
          <a:off x="323915" y="2119547"/>
          <a:ext cx="3065419" cy="2590557"/>
        </a:xfrm>
        <a:prstGeom prst="round2SameRect">
          <a:avLst>
            <a:gd name="adj1" fmla="val 10500"/>
            <a:gd name="adj2" fmla="val 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r>
            <a:rPr lang="lv-LV" sz="1800" b="1" kern="1200"/>
            <a:t>Ja tiek iesaistīti brīvprātīgā darba veicēji: </a:t>
          </a:r>
        </a:p>
        <a:p>
          <a:pPr marL="0" marR="0" lvl="0" indent="0" algn="ctr" defTabSz="800100" eaLnBrk="1" fontAlgn="auto" latinLnBrk="0" hangingPunct="1">
            <a:lnSpc>
              <a:spcPct val="90000"/>
            </a:lnSpc>
            <a:spcBef>
              <a:spcPct val="0"/>
            </a:spcBef>
            <a:spcAft>
              <a:spcPts val="1200"/>
            </a:spcAft>
            <a:buClrTx/>
            <a:buSzTx/>
            <a:buFontTx/>
            <a:buNone/>
            <a:tabLst/>
            <a:defRPr/>
          </a:pPr>
          <a:r>
            <a:rPr lang="lv-LV" sz="1400" kern="1200"/>
            <a:t>tiek slēgti brīvprātīgā darba līgumi (norādīti konkrēti darba pienākumi)</a:t>
          </a:r>
          <a:endParaRPr lang="lv-LV" sz="1800" kern="1200">
            <a:solidFill>
              <a:prstClr val="white"/>
            </a:solidFill>
            <a:latin typeface="Verdana" panose="020B0604030504040204" pitchFamily="34" charset="0"/>
            <a:ea typeface="Verdana" panose="020B0604030504040204" pitchFamily="34" charset="0"/>
            <a:cs typeface="+mn-cs"/>
          </a:endParaRPr>
        </a:p>
      </dsp:txBody>
      <dsp:txXfrm rot="10800000">
        <a:off x="403584" y="2119547"/>
        <a:ext cx="2906081" cy="2510888"/>
      </dsp:txXfrm>
    </dsp:sp>
    <dsp:sp modelId="{1576FBAE-E528-459B-8CB2-A84D0DE4747C}">
      <dsp:nvSpPr>
        <dsp:cNvPr id="0" name=""/>
        <dsp:cNvSpPr/>
      </dsp:nvSpPr>
      <dsp:spPr>
        <a:xfrm>
          <a:off x="3685026" y="282606"/>
          <a:ext cx="3065419" cy="1554334"/>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97" t="-29297" r="297" b="-8703"/>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C0CF54-A8CE-4FB9-AAB9-8A24FD0777D6}">
      <dsp:nvSpPr>
        <dsp:cNvPr id="0" name=""/>
        <dsp:cNvSpPr/>
      </dsp:nvSpPr>
      <dsp:spPr>
        <a:xfrm rot="10800000">
          <a:off x="3685026" y="2119547"/>
          <a:ext cx="3065419" cy="2590557"/>
        </a:xfrm>
        <a:prstGeom prst="round2SameRect">
          <a:avLst>
            <a:gd name="adj1" fmla="val 10500"/>
            <a:gd name="adj2" fmla="val 0"/>
          </a:avLst>
        </a:prstGeom>
        <a:solidFill>
          <a:schemeClr val="accent2">
            <a:shade val="80000"/>
            <a:hueOff val="327512"/>
            <a:satOff val="-41712"/>
            <a:lumOff val="2083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24000" rIns="128016" bIns="128016" numCol="1" spcCol="1270" anchor="t" anchorCtr="0">
          <a:noAutofit/>
        </a:bodyPr>
        <a:lstStyle/>
        <a:p>
          <a:pPr marL="0" lvl="0" indent="0" algn="ctr" defTabSz="800100">
            <a:lnSpc>
              <a:spcPct val="90000"/>
            </a:lnSpc>
            <a:spcBef>
              <a:spcPct val="0"/>
            </a:spcBef>
            <a:spcAft>
              <a:spcPct val="35000"/>
            </a:spcAft>
            <a:buNone/>
          </a:pPr>
          <a:r>
            <a:rPr lang="lv-LV" sz="1800" b="1" kern="1200"/>
            <a:t>Projekta īstenošanu nedrīkst nodot trešajai pusei</a:t>
          </a:r>
        </a:p>
        <a:p>
          <a:pPr marL="0" lvl="0" indent="0" algn="ctr" defTabSz="800100">
            <a:lnSpc>
              <a:spcPct val="90000"/>
            </a:lnSpc>
            <a:spcBef>
              <a:spcPct val="0"/>
            </a:spcBef>
            <a:spcAft>
              <a:spcPct val="35000"/>
            </a:spcAft>
            <a:buNone/>
          </a:pPr>
          <a:r>
            <a:rPr lang="lv-LV" sz="1400" b="0" kern="1200"/>
            <a:t>Pakalpojumu sniedzējus var piesaistīt tikai konkrētu aktivitāšu īstenošanai pasākuma ietvaros</a:t>
          </a:r>
        </a:p>
      </dsp:txBody>
      <dsp:txXfrm rot="10800000">
        <a:off x="3764695" y="2119547"/>
        <a:ext cx="2906081" cy="2510888"/>
      </dsp:txXfrm>
    </dsp:sp>
    <dsp:sp modelId="{C03B7A1E-EEAF-4017-A2CB-FBD8C8792BFC}">
      <dsp:nvSpPr>
        <dsp:cNvPr id="0" name=""/>
        <dsp:cNvSpPr/>
      </dsp:nvSpPr>
      <dsp:spPr>
        <a:xfrm>
          <a:off x="7056987" y="282606"/>
          <a:ext cx="3065419" cy="15543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6000" b="-16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C9367F-1067-4CDE-B352-D24A6282154C}">
      <dsp:nvSpPr>
        <dsp:cNvPr id="0" name=""/>
        <dsp:cNvSpPr/>
      </dsp:nvSpPr>
      <dsp:spPr>
        <a:xfrm rot="10800000">
          <a:off x="7056987" y="2119547"/>
          <a:ext cx="3065419" cy="2590557"/>
        </a:xfrm>
        <a:prstGeom prst="round2SameRect">
          <a:avLst>
            <a:gd name="adj1" fmla="val 10500"/>
            <a:gd name="adj2" fmla="val 0"/>
          </a:avLst>
        </a:prstGeom>
        <a:solidFill>
          <a:schemeClr val="accent2">
            <a:shade val="80000"/>
            <a:hueOff val="655023"/>
            <a:satOff val="-83424"/>
            <a:lumOff val="4167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t" anchorCtr="0">
          <a:noAutofit/>
        </a:bodyPr>
        <a:lstStyle/>
        <a:p>
          <a:pPr marL="0" marR="0" lvl="0" indent="0" algn="ctr" defTabSz="800100" eaLnBrk="1" fontAlgn="auto" latinLnBrk="0" hangingPunct="1">
            <a:lnSpc>
              <a:spcPct val="90000"/>
            </a:lnSpc>
            <a:spcBef>
              <a:spcPct val="0"/>
            </a:spcBef>
            <a:spcAft>
              <a:spcPts val="1200"/>
            </a:spcAft>
            <a:buClrTx/>
            <a:buSzTx/>
            <a:buFontTx/>
            <a:buNone/>
            <a:tabLst/>
            <a:defRPr/>
          </a:pPr>
          <a:endParaRPr lang="lv-LV" sz="700" b="0" kern="1200">
            <a:solidFill>
              <a:srgbClr val="FFFFFF"/>
            </a:solidFill>
            <a:latin typeface="Verdana"/>
            <a:ea typeface="+mn-ea"/>
            <a:cs typeface="+mn-cs"/>
          </a:endParaRPr>
        </a:p>
        <a:p>
          <a:pPr marL="0" marR="0" lvl="0" indent="0" algn="ctr" defTabSz="800100" eaLnBrk="1" fontAlgn="auto" latinLnBrk="0" hangingPunct="1">
            <a:lnSpc>
              <a:spcPct val="90000"/>
            </a:lnSpc>
            <a:spcBef>
              <a:spcPct val="0"/>
            </a:spcBef>
            <a:spcAft>
              <a:spcPts val="1200"/>
            </a:spcAft>
            <a:buClrTx/>
            <a:buSzTx/>
            <a:buFontTx/>
            <a:buNone/>
            <a:tabLst/>
            <a:defRPr/>
          </a:pPr>
          <a:r>
            <a:rPr lang="lv-LV" sz="1800" b="0" kern="1200">
              <a:solidFill>
                <a:srgbClr val="FFFFFF"/>
              </a:solidFill>
              <a:latin typeface="Verdana"/>
              <a:ea typeface="+mn-ea"/>
              <a:cs typeface="+mn-cs"/>
            </a:rPr>
            <a:t>Par iepriekšēju </a:t>
          </a:r>
          <a:r>
            <a:rPr lang="lv-LV" sz="1800" b="1" kern="1200">
              <a:solidFill>
                <a:srgbClr val="FFFFFF"/>
              </a:solidFill>
              <a:latin typeface="Verdana"/>
              <a:ea typeface="+mn-ea"/>
              <a:cs typeface="+mn-cs"/>
            </a:rPr>
            <a:t>pieredzi atbalsta sniegšanā Ukrainas civiliedzīvotājiem tiek piešķirti papildus punkti</a:t>
          </a:r>
          <a:r>
            <a:rPr lang="lv-LV" sz="1800" b="0" kern="1200">
              <a:solidFill>
                <a:srgbClr val="FFFFFF"/>
              </a:solidFill>
              <a:latin typeface="Verdana"/>
              <a:ea typeface="+mn-ea"/>
              <a:cs typeface="+mn-cs"/>
            </a:rPr>
            <a:t>, taču tas nav obligāts nosacījums</a:t>
          </a:r>
        </a:p>
      </dsp:txBody>
      <dsp:txXfrm rot="10800000">
        <a:off x="7136656" y="2119547"/>
        <a:ext cx="2906081" cy="25108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2BC6C-603E-7841-9798-FE61418869CE}" type="datetimeFigureOut">
              <a:rPr lang="en-LV" smtClean="0"/>
              <a:t>01/08/2025</a:t>
            </a:fld>
            <a:endParaRPr lang="en-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D30602-8DDB-E748-B349-EB91B332399B}" type="slidenum">
              <a:rPr lang="en-LV" smtClean="0"/>
              <a:t>‹#›</a:t>
            </a:fld>
            <a:endParaRPr lang="en-LV"/>
          </a:p>
        </p:txBody>
      </p:sp>
    </p:spTree>
    <p:extLst>
      <p:ext uri="{BB962C8B-B14F-4D97-AF65-F5344CB8AC3E}">
        <p14:creationId xmlns:p14="http://schemas.microsoft.com/office/powerpoint/2010/main" val="14791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1</a:t>
            </a:fld>
            <a:endParaRPr lang="en-LV"/>
          </a:p>
        </p:txBody>
      </p:sp>
    </p:spTree>
    <p:extLst>
      <p:ext uri="{BB962C8B-B14F-4D97-AF65-F5344CB8AC3E}">
        <p14:creationId xmlns:p14="http://schemas.microsoft.com/office/powerpoint/2010/main" val="73014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strike="noStrike"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10</a:t>
            </a:fld>
            <a:endParaRPr lang="en-LV"/>
          </a:p>
        </p:txBody>
      </p:sp>
    </p:spTree>
    <p:extLst>
      <p:ext uri="{BB962C8B-B14F-4D97-AF65-F5344CB8AC3E}">
        <p14:creationId xmlns:p14="http://schemas.microsoft.com/office/powerpoint/2010/main" val="3402435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11</a:t>
            </a:fld>
            <a:endParaRPr lang="en-LV"/>
          </a:p>
        </p:txBody>
      </p:sp>
    </p:spTree>
    <p:extLst>
      <p:ext uri="{BB962C8B-B14F-4D97-AF65-F5344CB8AC3E}">
        <p14:creationId xmlns:p14="http://schemas.microsoft.com/office/powerpoint/2010/main" val="2321005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tabLst>
                <a:tab pos="2637155" algn="ctr"/>
                <a:tab pos="5274310" algn="r"/>
                <a:tab pos="457200" algn="l"/>
              </a:tabLst>
            </a:pPr>
            <a:endParaRPr lang="lv-LV" sz="1800" i="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12</a:t>
            </a:fld>
            <a:endParaRPr lang="en-LV"/>
          </a:p>
        </p:txBody>
      </p:sp>
    </p:spTree>
    <p:extLst>
      <p:ext uri="{BB962C8B-B14F-4D97-AF65-F5344CB8AC3E}">
        <p14:creationId xmlns:p14="http://schemas.microsoft.com/office/powerpoint/2010/main" val="2003271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endParaRPr lang="lv-LV" sz="1800" b="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13</a:t>
            </a:fld>
            <a:endParaRPr lang="en-LV"/>
          </a:p>
        </p:txBody>
      </p:sp>
    </p:spTree>
    <p:extLst>
      <p:ext uri="{BB962C8B-B14F-4D97-AF65-F5344CB8AC3E}">
        <p14:creationId xmlns:p14="http://schemas.microsoft.com/office/powerpoint/2010/main" val="774133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solidFill>
                <a:srgbClr val="800024"/>
              </a:solidFill>
            </a:endParaRPr>
          </a:p>
        </p:txBody>
      </p:sp>
      <p:sp>
        <p:nvSpPr>
          <p:cNvPr id="4" name="Slaida numura vietturis 3"/>
          <p:cNvSpPr>
            <a:spLocks noGrp="1"/>
          </p:cNvSpPr>
          <p:nvPr>
            <p:ph type="sldNum" sz="quarter" idx="5"/>
          </p:nvPr>
        </p:nvSpPr>
        <p:spPr/>
        <p:txBody>
          <a:bodyPr/>
          <a:lstStyle/>
          <a:p>
            <a:fld id="{61D30602-8DDB-E748-B349-EB91B332399B}" type="slidenum">
              <a:rPr lang="en-LV" smtClean="0"/>
              <a:t>14</a:t>
            </a:fld>
            <a:endParaRPr lang="en-LV"/>
          </a:p>
        </p:txBody>
      </p:sp>
    </p:spTree>
    <p:extLst>
      <p:ext uri="{BB962C8B-B14F-4D97-AF65-F5344CB8AC3E}">
        <p14:creationId xmlns:p14="http://schemas.microsoft.com/office/powerpoint/2010/main" val="111426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just" defTabSz="938213"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lv-LV" sz="1800" strike="noStrike" dirty="0"/>
          </a:p>
        </p:txBody>
      </p:sp>
      <p:sp>
        <p:nvSpPr>
          <p:cNvPr id="4" name="Slaida numura vietturis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1D30602-8DDB-E748-B349-EB91B332399B}" type="slidenum">
              <a:rPr kumimoji="0" lang="en-LV"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LV"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543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61D30602-8DDB-E748-B349-EB91B332399B}" type="slidenum">
              <a:rPr lang="en-LV" smtClean="0"/>
              <a:t>16</a:t>
            </a:fld>
            <a:endParaRPr lang="en-LV"/>
          </a:p>
        </p:txBody>
      </p:sp>
    </p:spTree>
    <p:extLst>
      <p:ext uri="{BB962C8B-B14F-4D97-AF65-F5344CB8AC3E}">
        <p14:creationId xmlns:p14="http://schemas.microsoft.com/office/powerpoint/2010/main" val="380246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61D30602-8DDB-E748-B349-EB91B332399B}" type="slidenum">
              <a:rPr lang="en-LV" smtClean="0"/>
              <a:t>2</a:t>
            </a:fld>
            <a:endParaRPr lang="en-LV"/>
          </a:p>
        </p:txBody>
      </p:sp>
    </p:spTree>
    <p:extLst>
      <p:ext uri="{BB962C8B-B14F-4D97-AF65-F5344CB8AC3E}">
        <p14:creationId xmlns:p14="http://schemas.microsoft.com/office/powerpoint/2010/main" val="269229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sz="1800" b="0" u="none" strike="noStrike"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3</a:t>
            </a:fld>
            <a:endParaRPr lang="en-LV"/>
          </a:p>
        </p:txBody>
      </p:sp>
    </p:spTree>
    <p:extLst>
      <p:ext uri="{BB962C8B-B14F-4D97-AF65-F5344CB8AC3E}">
        <p14:creationId xmlns:p14="http://schemas.microsoft.com/office/powerpoint/2010/main" val="2562746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457200" lvl="1" indent="0" algn="l">
              <a:spcBef>
                <a:spcPts val="600"/>
              </a:spcBef>
              <a:spcAft>
                <a:spcPts val="0"/>
              </a:spcAft>
              <a:buFont typeface="+mj-lt"/>
              <a:buNone/>
            </a:pPr>
            <a:endParaRPr lang="lv-LV" sz="1200" b="0" dirty="0">
              <a:effectLst/>
              <a:latin typeface="Times New Roman" panose="02020603050405020304" pitchFamily="18" charset="0"/>
              <a:ea typeface="Times New Roman" panose="02020603050405020304" pitchFamily="18" charset="0"/>
            </a:endParaRPr>
          </a:p>
        </p:txBody>
      </p:sp>
      <p:sp>
        <p:nvSpPr>
          <p:cNvPr id="4" name="Slaida numura vietturis 3"/>
          <p:cNvSpPr>
            <a:spLocks noGrp="1"/>
          </p:cNvSpPr>
          <p:nvPr>
            <p:ph type="sldNum" sz="quarter" idx="5"/>
          </p:nvPr>
        </p:nvSpPr>
        <p:spPr/>
        <p:txBody>
          <a:bodyPr/>
          <a:lstStyle/>
          <a:p>
            <a:fld id="{61D30602-8DDB-E748-B349-EB91B332399B}" type="slidenum">
              <a:rPr lang="en-LV" smtClean="0"/>
              <a:t>4</a:t>
            </a:fld>
            <a:endParaRPr lang="en-LV"/>
          </a:p>
        </p:txBody>
      </p:sp>
    </p:spTree>
    <p:extLst>
      <p:ext uri="{BB962C8B-B14F-4D97-AF65-F5344CB8AC3E}">
        <p14:creationId xmlns:p14="http://schemas.microsoft.com/office/powerpoint/2010/main" val="146372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5</a:t>
            </a:fld>
            <a:endParaRPr lang="en-LV"/>
          </a:p>
        </p:txBody>
      </p:sp>
    </p:spTree>
    <p:extLst>
      <p:ext uri="{BB962C8B-B14F-4D97-AF65-F5344CB8AC3E}">
        <p14:creationId xmlns:p14="http://schemas.microsoft.com/office/powerpoint/2010/main" val="95756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6</a:t>
            </a:fld>
            <a:endParaRPr lang="en-LV"/>
          </a:p>
        </p:txBody>
      </p:sp>
    </p:spTree>
    <p:extLst>
      <p:ext uri="{BB962C8B-B14F-4D97-AF65-F5344CB8AC3E}">
        <p14:creationId xmlns:p14="http://schemas.microsoft.com/office/powerpoint/2010/main" val="205028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lv-LV" dirty="0">
              <a:cs typeface="Calibri"/>
            </a:endParaRPr>
          </a:p>
        </p:txBody>
      </p:sp>
      <p:sp>
        <p:nvSpPr>
          <p:cNvPr id="4" name="Slide Number Placeholder 3"/>
          <p:cNvSpPr>
            <a:spLocks noGrp="1"/>
          </p:cNvSpPr>
          <p:nvPr>
            <p:ph type="sldNum" sz="quarter" idx="5"/>
          </p:nvPr>
        </p:nvSpPr>
        <p:spPr/>
        <p:txBody>
          <a:bodyPr/>
          <a:lstStyle/>
          <a:p>
            <a:fld id="{61D30602-8DDB-E748-B349-EB91B332399B}" type="slidenum">
              <a:rPr lang="en-LV" smtClean="0"/>
              <a:t>7</a:t>
            </a:fld>
            <a:endParaRPr lang="en-LV"/>
          </a:p>
        </p:txBody>
      </p:sp>
    </p:spTree>
    <p:extLst>
      <p:ext uri="{BB962C8B-B14F-4D97-AF65-F5344CB8AC3E}">
        <p14:creationId xmlns:p14="http://schemas.microsoft.com/office/powerpoint/2010/main" val="1387184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nSpc>
                <a:spcPct val="120000"/>
              </a:lnSpc>
              <a:spcBef>
                <a:spcPts val="0"/>
              </a:spcBef>
            </a:pPr>
            <a:endParaRPr lang="lv-LV" sz="1000" b="0" dirty="0">
              <a:latin typeface="Times New Roman" panose="02020603050405020304" pitchFamily="18" charset="0"/>
              <a:cs typeface="Times New Roman" panose="02020603050405020304" pitchFamily="18" charset="0"/>
            </a:endParaRPr>
          </a:p>
        </p:txBody>
      </p:sp>
      <p:sp>
        <p:nvSpPr>
          <p:cNvPr id="4" name="Slaida numura vietturis 3"/>
          <p:cNvSpPr>
            <a:spLocks noGrp="1"/>
          </p:cNvSpPr>
          <p:nvPr>
            <p:ph type="sldNum" sz="quarter" idx="5"/>
          </p:nvPr>
        </p:nvSpPr>
        <p:spPr/>
        <p:txBody>
          <a:bodyPr/>
          <a:lstStyle/>
          <a:p>
            <a:fld id="{61D30602-8DDB-E748-B349-EB91B332399B}" type="slidenum">
              <a:rPr lang="en-LV" smtClean="0"/>
              <a:t>8</a:t>
            </a:fld>
            <a:endParaRPr lang="en-LV"/>
          </a:p>
        </p:txBody>
      </p:sp>
    </p:spTree>
    <p:extLst>
      <p:ext uri="{BB962C8B-B14F-4D97-AF65-F5344CB8AC3E}">
        <p14:creationId xmlns:p14="http://schemas.microsoft.com/office/powerpoint/2010/main" val="2871126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lv-LV" b="0" dirty="0"/>
          </a:p>
        </p:txBody>
      </p:sp>
      <p:sp>
        <p:nvSpPr>
          <p:cNvPr id="4" name="Slaida numura vietturis 3"/>
          <p:cNvSpPr>
            <a:spLocks noGrp="1"/>
          </p:cNvSpPr>
          <p:nvPr>
            <p:ph type="sldNum" sz="quarter" idx="5"/>
          </p:nvPr>
        </p:nvSpPr>
        <p:spPr/>
        <p:txBody>
          <a:bodyPr/>
          <a:lstStyle/>
          <a:p>
            <a:fld id="{61D30602-8DDB-E748-B349-EB91B332399B}" type="slidenum">
              <a:rPr lang="en-LV" smtClean="0"/>
              <a:t>9</a:t>
            </a:fld>
            <a:endParaRPr lang="en-LV"/>
          </a:p>
        </p:txBody>
      </p:sp>
    </p:spTree>
    <p:extLst>
      <p:ext uri="{BB962C8B-B14F-4D97-AF65-F5344CB8AC3E}">
        <p14:creationId xmlns:p14="http://schemas.microsoft.com/office/powerpoint/2010/main" val="20580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44380" y="4352544"/>
            <a:ext cx="8207652" cy="1239894"/>
          </a:xfrm>
          <a:noFill/>
        </p:spPr>
        <p:txBody>
          <a:bodyPr>
            <a:normAutofit/>
          </a:bodyPr>
          <a:lstStyle>
            <a:lvl1pPr marL="0" indent="0" algn="l">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0" name="Date Placeholder 7">
            <a:extLst>
              <a:ext uri="{FF2B5EF4-FFF2-40B4-BE49-F238E27FC236}">
                <a16:creationId xmlns:a16="http://schemas.microsoft.com/office/drawing/2014/main" id="{A6CD2FBA-7F6A-7C45-9AE1-34EDBAD98BFE}"/>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177E20F1-29C6-AB46-B9B5-C50CF791241B}"/>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A55730A0-E0D8-6743-9CD6-B19F08E1081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 name="Title 3">
            <a:extLst>
              <a:ext uri="{FF2B5EF4-FFF2-40B4-BE49-F238E27FC236}">
                <a16:creationId xmlns:a16="http://schemas.microsoft.com/office/drawing/2014/main" id="{5B05563C-7AB9-8843-81FD-1D53D7F42A1E}"/>
              </a:ext>
            </a:extLst>
          </p:cNvPr>
          <p:cNvSpPr>
            <a:spLocks noGrp="1"/>
          </p:cNvSpPr>
          <p:nvPr>
            <p:ph type="title" hasCustomPrompt="1"/>
          </p:nvPr>
        </p:nvSpPr>
        <p:spPr>
          <a:xfrm>
            <a:off x="944380" y="2503112"/>
            <a:ext cx="8375432" cy="1188720"/>
          </a:xfrm>
          <a:noFill/>
          <a:ln>
            <a:noFill/>
          </a:ln>
        </p:spPr>
        <p:txBody>
          <a:bodyPr>
            <a:noAutofit/>
          </a:bodyPr>
          <a:lstStyle>
            <a:lvl1pPr algn="l">
              <a:defRPr sz="5000" cap="none">
                <a:solidFill>
                  <a:schemeClr val="tx1"/>
                </a:solidFill>
              </a:defRPr>
            </a:lvl1pPr>
          </a:lstStyle>
          <a:p>
            <a:r>
              <a:rPr lang="en-GB"/>
              <a:t>Click to edit master title style</a:t>
            </a:r>
            <a:endParaRPr lang="en-LV"/>
          </a:p>
        </p:txBody>
      </p:sp>
    </p:spTree>
    <p:extLst>
      <p:ext uri="{BB962C8B-B14F-4D97-AF65-F5344CB8AC3E}">
        <p14:creationId xmlns:p14="http://schemas.microsoft.com/office/powerpoint/2010/main" val="260771992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p:nvPr>
        </p:nvSpPr>
        <p:spPr>
          <a:xfrm>
            <a:off x="830834" y="435399"/>
            <a:ext cx="7983381" cy="1123578"/>
          </a:xfrm>
          <a:noFill/>
          <a:ln>
            <a:noFill/>
          </a:ln>
        </p:spPr>
        <p:txBody>
          <a:bodyPr>
            <a:normAutofit/>
          </a:bodyPr>
          <a:lstStyle>
            <a:lvl1pPr algn="l">
              <a:defRPr sz="4000" cap="none" spc="0">
                <a:solidFill>
                  <a:srgbClr val="7C9396"/>
                </a:solidFill>
              </a:defRPr>
            </a:lvl1pPr>
          </a:lstStyle>
          <a:p>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14" name="Diagram 13">
            <a:extLst>
              <a:ext uri="{FF2B5EF4-FFF2-40B4-BE49-F238E27FC236}">
                <a16:creationId xmlns:a16="http://schemas.microsoft.com/office/drawing/2014/main" id="{C90EC000-7A60-4972-A495-03A72AC83974}"/>
              </a:ext>
            </a:extLst>
          </p:cNvPr>
          <p:cNvGraphicFramePr/>
          <p:nvPr userDrawn="1">
            <p:extLst>
              <p:ext uri="{D42A27DB-BD31-4B8C-83A1-F6EECF244321}">
                <p14:modId xmlns:p14="http://schemas.microsoft.com/office/powerpoint/2010/main" val="742998314"/>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946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latin typeface="Verdana" panose="020B0604030504040204" pitchFamily="34" charset="0"/>
                <a:ea typeface="Verdana" panose="020B0604030504040204" pitchFamily="34" charset="0"/>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latin typeface="Verdana" panose="020B0604030504040204" pitchFamily="34" charset="0"/>
                <a:ea typeface="Verdana" panose="020B0604030504040204" pitchFamily="34" charset="0"/>
              </a:defRPr>
            </a:lvl1pPr>
          </a:lstStyle>
          <a:p>
            <a:r>
              <a:rPr lang="en-GB" err="1"/>
              <a:t>Sabiedrības</a:t>
            </a:r>
            <a:r>
              <a:rPr lang="en-GB"/>
              <a:t> </a:t>
            </a:r>
            <a:r>
              <a:rPr lang="en-GB" err="1"/>
              <a:t>integrācijas</a:t>
            </a:r>
            <a:r>
              <a:rPr lang="en-GB"/>
              <a:t>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4" name="Chart 3">
            <a:extLst>
              <a:ext uri="{FF2B5EF4-FFF2-40B4-BE49-F238E27FC236}">
                <a16:creationId xmlns:a16="http://schemas.microsoft.com/office/drawing/2014/main" id="{F12DFBDB-42C2-4C29-BEE7-5207B78657FF}"/>
              </a:ext>
            </a:extLst>
          </p:cNvPr>
          <p:cNvGraphicFramePr/>
          <p:nvPr userDrawn="1">
            <p:extLst>
              <p:ext uri="{D42A27DB-BD31-4B8C-83A1-F6EECF244321}">
                <p14:modId xmlns:p14="http://schemas.microsoft.com/office/powerpoint/2010/main" val="2030075125"/>
              </p:ext>
            </p:extLst>
          </p:nvPr>
        </p:nvGraphicFramePr>
        <p:xfrm>
          <a:off x="830834" y="1828799"/>
          <a:ext cx="8128000" cy="4328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5109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7">
            <a:extLst>
              <a:ext uri="{FF2B5EF4-FFF2-40B4-BE49-F238E27FC236}">
                <a16:creationId xmlns:a16="http://schemas.microsoft.com/office/drawing/2014/main" id="{DD102C64-A5AA-7E44-911C-6C378E41ADB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6" name="Footer Placeholder 8">
            <a:extLst>
              <a:ext uri="{FF2B5EF4-FFF2-40B4-BE49-F238E27FC236}">
                <a16:creationId xmlns:a16="http://schemas.microsoft.com/office/drawing/2014/main" id="{952CEEEC-0849-A74F-862D-87885C3F33B7}"/>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7" name="Slide Number Placeholder 9">
            <a:extLst>
              <a:ext uri="{FF2B5EF4-FFF2-40B4-BE49-F238E27FC236}">
                <a16:creationId xmlns:a16="http://schemas.microsoft.com/office/drawing/2014/main" id="{BE17A0F6-7085-0049-946A-1D393DA30084}"/>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graphicFrame>
        <p:nvGraphicFramePr>
          <p:cNvPr id="2" name="Diagram 1">
            <a:extLst>
              <a:ext uri="{FF2B5EF4-FFF2-40B4-BE49-F238E27FC236}">
                <a16:creationId xmlns:a16="http://schemas.microsoft.com/office/drawing/2014/main" id="{0F3A261D-1B91-4E90-963E-5D7968D07D24}"/>
              </a:ext>
            </a:extLst>
          </p:cNvPr>
          <p:cNvGraphicFramePr/>
          <p:nvPr userDrawn="1">
            <p:extLst>
              <p:ext uri="{D42A27DB-BD31-4B8C-83A1-F6EECF244321}">
                <p14:modId xmlns:p14="http://schemas.microsoft.com/office/powerpoint/2010/main" val="3853621260"/>
              </p:ext>
            </p:extLst>
          </p:nvPr>
        </p:nvGraphicFramePr>
        <p:xfrm>
          <a:off x="830834" y="1766656"/>
          <a:ext cx="8428854" cy="4371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a:extLst>
              <a:ext uri="{FF2B5EF4-FFF2-40B4-BE49-F238E27FC236}">
                <a16:creationId xmlns:a16="http://schemas.microsoft.com/office/drawing/2014/main" id="{CFABDB44-99AA-4F60-9A53-9C436983AE3D}"/>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7157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96650" y="1741488"/>
            <a:ext cx="4299889" cy="4311839"/>
          </a:xfrm>
        </p:spPr>
        <p:txBody>
          <a:bodyPr anchor="ctr">
            <a:normAutofit/>
          </a:bodyPr>
          <a:lstStyle>
            <a:lvl1pPr>
              <a:defRPr sz="19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Date Placeholder 7">
            <a:extLst>
              <a:ext uri="{FF2B5EF4-FFF2-40B4-BE49-F238E27FC236}">
                <a16:creationId xmlns:a16="http://schemas.microsoft.com/office/drawing/2014/main" id="{640FD51B-6B91-654A-8541-98E6AC9D81FA}"/>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3" name="Footer Placeholder 8">
            <a:extLst>
              <a:ext uri="{FF2B5EF4-FFF2-40B4-BE49-F238E27FC236}">
                <a16:creationId xmlns:a16="http://schemas.microsoft.com/office/drawing/2014/main" id="{2CBE8E68-4D8D-4A48-9F63-EC2E40253A4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C04D9644-0770-FB40-980F-9F42B73ABCC5}"/>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6" name="Title 1">
            <a:extLst>
              <a:ext uri="{FF2B5EF4-FFF2-40B4-BE49-F238E27FC236}">
                <a16:creationId xmlns:a16="http://schemas.microsoft.com/office/drawing/2014/main" id="{B1BB2B5B-E398-EF41-AD67-3183F7DF4EF8}"/>
              </a:ext>
            </a:extLst>
          </p:cNvPr>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tx1"/>
                </a:solidFill>
              </a:defRPr>
            </a:lvl1pPr>
          </a:lstStyle>
          <a:p>
            <a:r>
              <a:rPr lang="en-GB"/>
              <a:t>Click to edit master title style</a:t>
            </a:r>
            <a:endParaRPr lang="en-US"/>
          </a:p>
        </p:txBody>
      </p:sp>
      <p:sp>
        <p:nvSpPr>
          <p:cNvPr id="17" name="Content Placeholder 2">
            <a:extLst>
              <a:ext uri="{FF2B5EF4-FFF2-40B4-BE49-F238E27FC236}">
                <a16:creationId xmlns:a16="http://schemas.microsoft.com/office/drawing/2014/main" id="{65D7D7CE-3BF8-384F-BB6C-1C03C17EB4AD}"/>
              </a:ext>
            </a:extLst>
          </p:cNvPr>
          <p:cNvSpPr>
            <a:spLocks noGrp="1"/>
          </p:cNvSpPr>
          <p:nvPr>
            <p:ph sz="half" idx="13"/>
          </p:nvPr>
        </p:nvSpPr>
        <p:spPr>
          <a:xfrm>
            <a:off x="995461" y="3249827"/>
            <a:ext cx="4589793" cy="2803500"/>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26689535"/>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C970CA9-6759-6747-AEBA-852105BB4E47}"/>
              </a:ext>
            </a:extLst>
          </p:cNvPr>
          <p:cNvSpPr>
            <a:spLocks noGrp="1"/>
          </p:cNvSpPr>
          <p:nvPr>
            <p:ph type="title" hasCustomPrompt="1"/>
          </p:nvPr>
        </p:nvSpPr>
        <p:spPr bwMode="blackWhite">
          <a:xfrm>
            <a:off x="6263924" y="2122910"/>
            <a:ext cx="4494998" cy="1134640"/>
          </a:xfrm>
          <a:noFill/>
          <a:ln>
            <a:noFill/>
          </a:ln>
        </p:spPr>
        <p:txBody>
          <a:bodyPr anchor="ctr" anchorCtr="1">
            <a:noAutofit/>
          </a:bodyPr>
          <a:lstStyle>
            <a:lvl1pPr algn="l">
              <a:defRPr sz="4000" cap="none" spc="0">
                <a:solidFill>
                  <a:srgbClr val="262626"/>
                </a:solidFill>
              </a:defRPr>
            </a:lvl1pPr>
          </a:lstStyle>
          <a:p>
            <a:r>
              <a:rPr lang="en-GB"/>
              <a:t>Click to edit master title style</a:t>
            </a:r>
            <a:endParaRPr lang="en-US"/>
          </a:p>
        </p:txBody>
      </p:sp>
      <p:sp>
        <p:nvSpPr>
          <p:cNvPr id="35" name="Date Placeholder 7">
            <a:extLst>
              <a:ext uri="{FF2B5EF4-FFF2-40B4-BE49-F238E27FC236}">
                <a16:creationId xmlns:a16="http://schemas.microsoft.com/office/drawing/2014/main" id="{8AA5B60E-79DE-1D4D-8BDF-E25FB4AA6C76}"/>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34" name="Content Placeholder 3">
            <a:extLst>
              <a:ext uri="{FF2B5EF4-FFF2-40B4-BE49-F238E27FC236}">
                <a16:creationId xmlns:a16="http://schemas.microsoft.com/office/drawing/2014/main" id="{374C0741-EB60-EB42-97CB-FBA35C862F1C}"/>
              </a:ext>
            </a:extLst>
          </p:cNvPr>
          <p:cNvSpPr>
            <a:spLocks noGrp="1"/>
          </p:cNvSpPr>
          <p:nvPr>
            <p:ph sz="half" idx="2"/>
          </p:nvPr>
        </p:nvSpPr>
        <p:spPr>
          <a:xfrm>
            <a:off x="6263924" y="3429000"/>
            <a:ext cx="4494998" cy="231102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6" name="Footer Placeholder 8">
            <a:extLst>
              <a:ext uri="{FF2B5EF4-FFF2-40B4-BE49-F238E27FC236}">
                <a16:creationId xmlns:a16="http://schemas.microsoft.com/office/drawing/2014/main" id="{C7CBA151-8940-3346-AAB3-40083FCDF02E}"/>
              </a:ext>
            </a:extLst>
          </p:cNvPr>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37" name="Slide Number Placeholder 9">
            <a:extLst>
              <a:ext uri="{FF2B5EF4-FFF2-40B4-BE49-F238E27FC236}">
                <a16:creationId xmlns:a16="http://schemas.microsoft.com/office/drawing/2014/main" id="{353F92AA-6765-584C-A786-F815B0FEFEE3}"/>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48" name="Picture Placeholder 47">
            <a:extLst>
              <a:ext uri="{FF2B5EF4-FFF2-40B4-BE49-F238E27FC236}">
                <a16:creationId xmlns:a16="http://schemas.microsoft.com/office/drawing/2014/main" id="{AFAA8A27-44FA-3040-9A53-BD2CEC86D55E}"/>
              </a:ext>
            </a:extLst>
          </p:cNvPr>
          <p:cNvSpPr>
            <a:spLocks noGrp="1"/>
          </p:cNvSpPr>
          <p:nvPr>
            <p:ph type="pic" sz="quarter" idx="14" hasCustomPrompt="1"/>
          </p:nvPr>
        </p:nvSpPr>
        <p:spPr>
          <a:xfrm>
            <a:off x="-1175" y="0"/>
            <a:ext cx="5094288" cy="6858000"/>
          </a:xfrm>
          <a:custGeom>
            <a:avLst/>
            <a:gdLst>
              <a:gd name="connsiteX0" fmla="*/ 0 w 5094288"/>
              <a:gd name="connsiteY0" fmla="*/ 0 h 6858000"/>
              <a:gd name="connsiteX1" fmla="*/ 4208009 w 5094288"/>
              <a:gd name="connsiteY1" fmla="*/ 0 h 6858000"/>
              <a:gd name="connsiteX2" fmla="*/ 4233034 w 5094288"/>
              <a:gd name="connsiteY2" fmla="*/ 43523 h 6858000"/>
              <a:gd name="connsiteX3" fmla="*/ 5094288 w 5094288"/>
              <a:gd name="connsiteY3" fmla="*/ 3444875 h 6858000"/>
              <a:gd name="connsiteX4" fmla="*/ 4233034 w 5094288"/>
              <a:gd name="connsiteY4" fmla="*/ 6846228 h 6858000"/>
              <a:gd name="connsiteX5" fmla="*/ 4226265 w 5094288"/>
              <a:gd name="connsiteY5" fmla="*/ 6858000 h 6858000"/>
              <a:gd name="connsiteX6" fmla="*/ 0 w 509428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4288" h="6858000">
                <a:moveTo>
                  <a:pt x="0" y="0"/>
                </a:moveTo>
                <a:lnTo>
                  <a:pt x="4208009" y="0"/>
                </a:lnTo>
                <a:lnTo>
                  <a:pt x="4233034" y="43523"/>
                </a:lnTo>
                <a:cubicBezTo>
                  <a:pt x="4782295" y="1054620"/>
                  <a:pt x="5094288" y="2213312"/>
                  <a:pt x="5094288" y="3444875"/>
                </a:cubicBezTo>
                <a:cubicBezTo>
                  <a:pt x="5094288" y="4676438"/>
                  <a:pt x="4782295" y="5835131"/>
                  <a:pt x="4233034" y="6846228"/>
                </a:cubicBezTo>
                <a:lnTo>
                  <a:pt x="4226265" y="6858000"/>
                </a:lnTo>
                <a:lnTo>
                  <a:pt x="0" y="6858000"/>
                </a:lnTo>
                <a:close/>
              </a:path>
            </a:pathLst>
          </a:custGeom>
          <a:pattFill prst="pct5">
            <a:fgClr>
              <a:srgbClr val="C00000"/>
            </a:fgClr>
            <a:bgClr>
              <a:srgbClr val="F2F4F4"/>
            </a:bgClr>
          </a:pattFill>
        </p:spPr>
        <p:txBody>
          <a:bodyPr wrap="square">
            <a:noAutofit/>
          </a:bodyPr>
          <a:lstStyle/>
          <a:p>
            <a:r>
              <a:rPr lang="en-LV"/>
              <a:t>v</a:t>
            </a:r>
          </a:p>
        </p:txBody>
      </p:sp>
    </p:spTree>
    <p:extLst>
      <p:ext uri="{BB962C8B-B14F-4D97-AF65-F5344CB8AC3E}">
        <p14:creationId xmlns:p14="http://schemas.microsoft.com/office/powerpoint/2010/main" val="2730542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LV"/>
              <a:t>Paldies par uzmanību!</a:t>
            </a:r>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hasCustomPrompt="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Plašāk: www.sif.gov.lv</a:t>
            </a:r>
          </a:p>
          <a:p>
            <a:r>
              <a:rPr lang="lv-LV"/>
              <a:t>Seko mums: </a:t>
            </a:r>
          </a:p>
          <a:p>
            <a:r>
              <a:rPr lang="lv-LV"/>
              <a:t>         @SIFlv</a:t>
            </a:r>
          </a:p>
        </p:txBody>
      </p:sp>
      <p:pic>
        <p:nvPicPr>
          <p:cNvPr id="6" name="Picture 5" descr="Logo&#10;&#10;Description automatically generated">
            <a:extLst>
              <a:ext uri="{FF2B5EF4-FFF2-40B4-BE49-F238E27FC236}">
                <a16:creationId xmlns:a16="http://schemas.microsoft.com/office/drawing/2014/main" id="{9B99B41B-1510-4BBE-8DA4-BD052FEA4AC4}"/>
              </a:ext>
            </a:extLst>
          </p:cNvPr>
          <p:cNvPicPr>
            <a:picLocks noChangeAspect="1"/>
          </p:cNvPicPr>
          <p:nvPr userDrawn="1"/>
        </p:nvPicPr>
        <p:blipFill>
          <a:blip r:embed="rId3"/>
          <a:stretch>
            <a:fillRect/>
          </a:stretch>
        </p:blipFill>
        <p:spPr>
          <a:xfrm>
            <a:off x="5587753" y="3465717"/>
            <a:ext cx="484572" cy="484572"/>
          </a:xfrm>
          <a:prstGeom prst="rect">
            <a:avLst/>
          </a:prstGeom>
        </p:spPr>
      </p:pic>
      <p:pic>
        <p:nvPicPr>
          <p:cNvPr id="8" name="Picture 7" descr="Icon&#10;&#10;Description automatically generated">
            <a:extLst>
              <a:ext uri="{FF2B5EF4-FFF2-40B4-BE49-F238E27FC236}">
                <a16:creationId xmlns:a16="http://schemas.microsoft.com/office/drawing/2014/main" id="{DE2F421B-1D7A-48F6-B57B-4E261DB14C30}"/>
              </a:ext>
            </a:extLst>
          </p:cNvPr>
          <p:cNvPicPr>
            <a:picLocks noChangeAspect="1"/>
          </p:cNvPicPr>
          <p:nvPr userDrawn="1"/>
        </p:nvPicPr>
        <p:blipFill>
          <a:blip r:embed="rId4"/>
          <a:stretch>
            <a:fillRect/>
          </a:stretch>
        </p:blipFill>
        <p:spPr>
          <a:xfrm>
            <a:off x="5182336" y="3452028"/>
            <a:ext cx="511949" cy="511949"/>
          </a:xfrm>
          <a:prstGeom prst="rect">
            <a:avLst/>
          </a:prstGeom>
        </p:spPr>
      </p:pic>
    </p:spTree>
    <p:extLst>
      <p:ext uri="{BB962C8B-B14F-4D97-AF65-F5344CB8AC3E}">
        <p14:creationId xmlns:p14="http://schemas.microsoft.com/office/powerpoint/2010/main" val="1382013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D0DAD6E-92D5-1148-AFC3-5C309EF8E1CD}"/>
              </a:ext>
            </a:extLst>
          </p:cNvPr>
          <p:cNvSpPr>
            <a:spLocks noGrp="1"/>
          </p:cNvSpPr>
          <p:nvPr>
            <p:ph type="title" hasCustomPrompt="1"/>
          </p:nvPr>
        </p:nvSpPr>
        <p:spPr>
          <a:xfrm>
            <a:off x="2231136" y="1184148"/>
            <a:ext cx="7729728" cy="1188720"/>
          </a:xfrm>
          <a:noFill/>
          <a:ln>
            <a:noFill/>
          </a:ln>
        </p:spPr>
        <p:txBody>
          <a:bodyPr>
            <a:noAutofit/>
          </a:bodyPr>
          <a:lstStyle>
            <a:lvl1pPr>
              <a:defRPr sz="4000" cap="none" spc="0">
                <a:solidFill>
                  <a:schemeClr val="bg1"/>
                </a:solidFill>
              </a:defRPr>
            </a:lvl1pPr>
          </a:lstStyle>
          <a:p>
            <a:r>
              <a:rPr lang="en-GB"/>
              <a:t>Click to edit master title style</a:t>
            </a:r>
            <a:endParaRPr lang="en-LV"/>
          </a:p>
        </p:txBody>
      </p:sp>
      <p:sp>
        <p:nvSpPr>
          <p:cNvPr id="4" name="Subtitle 2">
            <a:extLst>
              <a:ext uri="{FF2B5EF4-FFF2-40B4-BE49-F238E27FC236}">
                <a16:creationId xmlns:a16="http://schemas.microsoft.com/office/drawing/2014/main" id="{2C751D03-5378-E24A-BCDC-18818F065B41}"/>
              </a:ext>
            </a:extLst>
          </p:cNvPr>
          <p:cNvSpPr>
            <a:spLocks noGrp="1"/>
          </p:cNvSpPr>
          <p:nvPr>
            <p:ph type="subTitle" idx="1"/>
          </p:nvPr>
        </p:nvSpPr>
        <p:spPr>
          <a:xfrm>
            <a:off x="2231134" y="2642531"/>
            <a:ext cx="7729729" cy="1079161"/>
          </a:xfrm>
          <a:noFill/>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130267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F6A5D-35A4-45F7-9ABD-AEFCA18F5F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101CCF6C-0016-485F-B181-3437B5A32D3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fld id="{882DA2E3-AA58-4FA8-94BF-0A3303AAB2B2}" type="slidenum">
              <a:rPr lang="en-US" altLang="lv-LV"/>
              <a:pPr/>
              <a:t>‹#›</a:t>
            </a:fld>
            <a:endParaRPr lang="en-US" altLang="lv-LV"/>
          </a:p>
        </p:txBody>
      </p:sp>
    </p:spTree>
    <p:extLst>
      <p:ext uri="{BB962C8B-B14F-4D97-AF65-F5344CB8AC3E}">
        <p14:creationId xmlns:p14="http://schemas.microsoft.com/office/powerpoint/2010/main" val="24221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0835" y="435399"/>
            <a:ext cx="6184562" cy="1365148"/>
          </a:xfrm>
          <a:noFill/>
          <a:ln>
            <a:noFill/>
          </a:ln>
        </p:spPr>
        <p:txBody>
          <a:bodyPr>
            <a:normAutofit/>
          </a:bodyPr>
          <a:lstStyle>
            <a:lvl1pPr algn="l">
              <a:defRPr sz="4000" cap="none" spc="0">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995461" y="1800547"/>
            <a:ext cx="10201078" cy="443170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Date Placeholder 7">
            <a:extLst>
              <a:ext uri="{FF2B5EF4-FFF2-40B4-BE49-F238E27FC236}">
                <a16:creationId xmlns:a16="http://schemas.microsoft.com/office/drawing/2014/main" id="{887AF835-2D3A-BD4A-B351-0A47398D83E7}"/>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11" name="Footer Placeholder 8">
            <a:extLst>
              <a:ext uri="{FF2B5EF4-FFF2-40B4-BE49-F238E27FC236}">
                <a16:creationId xmlns:a16="http://schemas.microsoft.com/office/drawing/2014/main" id="{66711CB4-7503-E644-8A4C-882DC9AFCA6E}"/>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2" name="Slide Number Placeholder 9">
            <a:extLst>
              <a:ext uri="{FF2B5EF4-FFF2-40B4-BE49-F238E27FC236}">
                <a16:creationId xmlns:a16="http://schemas.microsoft.com/office/drawing/2014/main" id="{E73824C8-6894-7145-B438-77C49CB46E4F}"/>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1035000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9F0B8CE-65F9-A94E-AC7E-073B48D30B11}"/>
              </a:ext>
            </a:extLst>
          </p:cNvPr>
          <p:cNvSpPr>
            <a:spLocks noGrp="1"/>
          </p:cNvSpPr>
          <p:nvPr>
            <p:ph type="pic" sz="quarter" idx="13"/>
          </p:nvPr>
        </p:nvSpPr>
        <p:spPr>
          <a:xfrm>
            <a:off x="0" y="0"/>
            <a:ext cx="12192000" cy="6858000"/>
          </a:xfrm>
          <a:pattFill prst="lgCheck">
            <a:fgClr>
              <a:srgbClr val="DAE1E1"/>
            </a:fgClr>
            <a:bgClr>
              <a:srgbClr val="F2F4F4"/>
            </a:bgClr>
          </a:pattFill>
        </p:spPr>
        <p:txBody>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4236422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800024"/>
        </a:solidFill>
        <a:effectLst/>
      </p:bgPr>
    </p:bg>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774A0244-6E26-4D41-AFC1-011CA034E8C7}"/>
              </a:ext>
            </a:extLst>
          </p:cNvPr>
          <p:cNvSpPr>
            <a:spLocks noGrp="1"/>
          </p:cNvSpPr>
          <p:nvPr>
            <p:ph type="pic" sz="quarter" idx="12"/>
          </p:nvPr>
        </p:nvSpPr>
        <p:spPr>
          <a:xfrm>
            <a:off x="0" y="0"/>
            <a:ext cx="12192000" cy="6858001"/>
          </a:xfrm>
          <a:custGeom>
            <a:avLst/>
            <a:gdLst>
              <a:gd name="connsiteX0" fmla="*/ 9234622 w 12192000"/>
              <a:gd name="connsiteY0" fmla="*/ 0 h 6858001"/>
              <a:gd name="connsiteX1" fmla="*/ 12192000 w 12192000"/>
              <a:gd name="connsiteY1" fmla="*/ 0 h 6858001"/>
              <a:gd name="connsiteX2" fmla="*/ 12192000 w 12192000"/>
              <a:gd name="connsiteY2" fmla="*/ 6743573 h 6858001"/>
              <a:gd name="connsiteX3" fmla="*/ 11964519 w 12192000"/>
              <a:gd name="connsiteY3" fmla="*/ 6688861 h 6858001"/>
              <a:gd name="connsiteX4" fmla="*/ 7726680 w 12192000"/>
              <a:gd name="connsiteY4" fmla="*/ 6236208 h 6858001"/>
              <a:gd name="connsiteX5" fmla="*/ 3067365 w 12192000"/>
              <a:gd name="connsiteY5" fmla="*/ 6790232 h 6858001"/>
              <a:gd name="connsiteX6" fmla="*/ 2816381 w 12192000"/>
              <a:gd name="connsiteY6" fmla="*/ 6858001 h 6858001"/>
              <a:gd name="connsiteX7" fmla="*/ 0 w 12192000"/>
              <a:gd name="connsiteY7" fmla="*/ 6858001 h 6858001"/>
              <a:gd name="connsiteX8" fmla="*/ 0 w 12192000"/>
              <a:gd name="connsiteY8" fmla="*/ 17397 h 6858001"/>
              <a:gd name="connsiteX9" fmla="*/ 343305 w 12192000"/>
              <a:gd name="connsiteY9" fmla="*/ 99967 h 6858001"/>
              <a:gd name="connsiteX10" fmla="*/ 4581144 w 12192000"/>
              <a:gd name="connsiteY10" fmla="*/ 552619 h 6858001"/>
              <a:gd name="connsiteX11" fmla="*/ 8818983 w 12192000"/>
              <a:gd name="connsiteY11" fmla="*/ 9996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1">
                <a:moveTo>
                  <a:pt x="9234622" y="0"/>
                </a:moveTo>
                <a:lnTo>
                  <a:pt x="12192000" y="0"/>
                </a:lnTo>
                <a:lnTo>
                  <a:pt x="12192000" y="6743573"/>
                </a:lnTo>
                <a:lnTo>
                  <a:pt x="11964519" y="6688861"/>
                </a:lnTo>
                <a:cubicBezTo>
                  <a:pt x="10682509" y="6398773"/>
                  <a:pt x="9245022" y="6236208"/>
                  <a:pt x="7726680" y="6236208"/>
                </a:cubicBezTo>
                <a:cubicBezTo>
                  <a:pt x="6039634" y="6236208"/>
                  <a:pt x="4452408" y="6436906"/>
                  <a:pt x="3067365" y="6790232"/>
                </a:cubicBezTo>
                <a:lnTo>
                  <a:pt x="2816381" y="6858001"/>
                </a:lnTo>
                <a:lnTo>
                  <a:pt x="0" y="6858001"/>
                </a:lnTo>
                <a:lnTo>
                  <a:pt x="0" y="17397"/>
                </a:lnTo>
                <a:lnTo>
                  <a:pt x="343305" y="99967"/>
                </a:lnTo>
                <a:cubicBezTo>
                  <a:pt x="1625315" y="390054"/>
                  <a:pt x="3062803" y="552619"/>
                  <a:pt x="4581144" y="552619"/>
                </a:cubicBezTo>
                <a:cubicBezTo>
                  <a:pt x="6099486" y="552619"/>
                  <a:pt x="7536973" y="390054"/>
                  <a:pt x="8818983" y="99967"/>
                </a:cubicBezTo>
                <a:close/>
              </a:path>
            </a:pathLst>
          </a:custGeom>
          <a:pattFill prst="lgCheck">
            <a:fgClr>
              <a:srgbClr val="F2F4F4"/>
            </a:fgClr>
            <a:bgClr>
              <a:srgbClr val="DAE1E1"/>
            </a:bgClr>
          </a:pattFill>
        </p:spPr>
        <p:txBody>
          <a:bodyPr wrap="square">
            <a:noAutofit/>
          </a:bodyPr>
          <a:lstStyle/>
          <a:p>
            <a:r>
              <a:rPr lang="en-GB"/>
              <a:t>Click icon to add picture</a:t>
            </a:r>
            <a:endParaRPr lang="en-LV"/>
          </a:p>
        </p:txBody>
      </p:sp>
      <p:sp>
        <p:nvSpPr>
          <p:cNvPr id="2" name="Title 1"/>
          <p:cNvSpPr>
            <a:spLocks noGrp="1"/>
          </p:cNvSpPr>
          <p:nvPr>
            <p:ph type="title" hasCustomPrompt="1"/>
          </p:nvPr>
        </p:nvSpPr>
        <p:spPr bwMode="blackWhite">
          <a:xfrm>
            <a:off x="1600200" y="2386744"/>
            <a:ext cx="8991600" cy="1645920"/>
          </a:xfrm>
          <a:noFill/>
          <a:ln w="38100">
            <a:noFill/>
          </a:ln>
        </p:spPr>
        <p:txBody>
          <a:bodyPr lIns="274320" rIns="274320" anchor="ctr" anchorCtr="1">
            <a:noAutofit/>
          </a:bodyPr>
          <a:lstStyle>
            <a:lvl1pPr>
              <a:defRPr sz="5000" cap="none" spc="0">
                <a:solidFill>
                  <a:schemeClr val="tx1"/>
                </a:solidFill>
              </a:defRPr>
            </a:lvl1pPr>
          </a:lstStyle>
          <a:p>
            <a:r>
              <a:rPr lang="en-GB"/>
              <a:t>Click to edit master title style</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0" name="Date Placeholder 7">
            <a:extLst>
              <a:ext uri="{FF2B5EF4-FFF2-40B4-BE49-F238E27FC236}">
                <a16:creationId xmlns:a16="http://schemas.microsoft.com/office/drawing/2014/main" id="{66BDA2F8-68CA-884C-ABFA-701B220381E1}"/>
              </a:ext>
            </a:extLst>
          </p:cNvPr>
          <p:cNvSpPr>
            <a:spLocks noGrp="1"/>
          </p:cNvSpPr>
          <p:nvPr>
            <p:ph type="dt" sz="half" idx="10"/>
          </p:nvPr>
        </p:nvSpPr>
        <p:spPr>
          <a:xfrm>
            <a:off x="8442793" y="6253150"/>
            <a:ext cx="2753746" cy="323968"/>
          </a:xfrm>
        </p:spPr>
        <p:txBody>
          <a:bodyPr/>
          <a:lstStyle>
            <a:lvl1pPr>
              <a:defRPr>
                <a:solidFill>
                  <a:schemeClr val="tx1"/>
                </a:solidFill>
              </a:defRPr>
            </a:lvl1pPr>
          </a:lstStyle>
          <a:p>
            <a:r>
              <a:rPr lang="lv-LV"/>
              <a:t>08/04/2022</a:t>
            </a:r>
            <a:endParaRPr lang="en-LV"/>
          </a:p>
        </p:txBody>
      </p:sp>
      <p:sp>
        <p:nvSpPr>
          <p:cNvPr id="11" name="Footer Placeholder 8">
            <a:extLst>
              <a:ext uri="{FF2B5EF4-FFF2-40B4-BE49-F238E27FC236}">
                <a16:creationId xmlns:a16="http://schemas.microsoft.com/office/drawing/2014/main" id="{87AF38B6-BEDD-6D41-BB12-8A98E128AEBC}"/>
              </a:ext>
            </a:extLst>
          </p:cNvPr>
          <p:cNvSpPr>
            <a:spLocks noGrp="1"/>
          </p:cNvSpPr>
          <p:nvPr>
            <p:ph type="ftr" sz="quarter" idx="11"/>
          </p:nvPr>
        </p:nvSpPr>
        <p:spPr>
          <a:xfrm>
            <a:off x="995461" y="6236208"/>
            <a:ext cx="5901189" cy="320040"/>
          </a:xfrm>
        </p:spPr>
        <p:txBody>
          <a:bodyPr/>
          <a:lstStyle>
            <a:lvl1pPr>
              <a:defRPr>
                <a:solidFill>
                  <a:schemeClr val="tx1">
                    <a:alpha val="70000"/>
                  </a:schemeClr>
                </a:solidFill>
              </a:defRPr>
            </a:lvl1pPr>
          </a:lstStyle>
          <a:p>
            <a:r>
              <a:rPr lang="en-GB"/>
              <a:t>Sabiedrības integrācijas fonds</a:t>
            </a:r>
            <a:endParaRPr lang="en-LV"/>
          </a:p>
        </p:txBody>
      </p:sp>
    </p:spTree>
    <p:extLst>
      <p:ext uri="{BB962C8B-B14F-4D97-AF65-F5344CB8AC3E}">
        <p14:creationId xmlns:p14="http://schemas.microsoft.com/office/powerpoint/2010/main" val="360952715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95461" y="1741489"/>
            <a:ext cx="4589793" cy="1508337"/>
          </a:xfrm>
          <a:noFill/>
          <a:ln>
            <a:noFill/>
          </a:ln>
        </p:spPr>
        <p:txBody>
          <a:bodyPr>
            <a:normAutofit/>
          </a:bodyPr>
          <a:lstStyle>
            <a:lvl1pPr algn="l">
              <a:defRPr lang="en-US" sz="4000" b="0" cap="none" spc="0" dirty="0">
                <a:solidFill>
                  <a:schemeClr val="bg1"/>
                </a:solidFill>
              </a:defRPr>
            </a:lvl1pPr>
          </a:lstStyle>
          <a:p>
            <a:r>
              <a:rPr lang="en-GB"/>
              <a:t>Click to edit master title style</a:t>
            </a:r>
            <a:endParaRPr lang="en-US"/>
          </a:p>
        </p:txBody>
      </p:sp>
      <p:sp>
        <p:nvSpPr>
          <p:cNvPr id="3" name="Content Placeholder 2"/>
          <p:cNvSpPr>
            <a:spLocks noGrp="1"/>
          </p:cNvSpPr>
          <p:nvPr>
            <p:ph sz="half" idx="1"/>
          </p:nvPr>
        </p:nvSpPr>
        <p:spPr>
          <a:xfrm>
            <a:off x="995461" y="3429000"/>
            <a:ext cx="4589793" cy="23110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932634" y="1741489"/>
            <a:ext cx="4270247" cy="399853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Date Placeholder 7"/>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9" name="Footer Placeholder 8"/>
          <p:cNvSpPr>
            <a:spLocks noGrp="1"/>
          </p:cNvSpPr>
          <p:nvPr>
            <p:ph type="ftr" sz="quarter" idx="11"/>
          </p:nvPr>
        </p:nvSpPr>
        <p:spPr>
          <a:xfrm>
            <a:off x="995461" y="6236208"/>
            <a:ext cx="5901189" cy="320040"/>
          </a:xfrm>
        </p:spPr>
        <p:txBody>
          <a:bodyPr/>
          <a:lstStyle>
            <a:lvl1pPr>
              <a:defRPr>
                <a:solidFill>
                  <a:schemeClr val="bg1">
                    <a:alpha val="70000"/>
                  </a:schemeClr>
                </a:solidFill>
              </a:defRPr>
            </a:lvl1pPr>
          </a:lstStyle>
          <a:p>
            <a:r>
              <a:rPr lang="en-GB"/>
              <a:t>Sabiedrības integrācijas fonds</a:t>
            </a:r>
            <a:endParaRPr lang="en-LV"/>
          </a:p>
        </p:txBody>
      </p:sp>
      <p:sp>
        <p:nvSpPr>
          <p:cNvPr id="10" name="Slide Number Placeholder 9"/>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Tree>
    <p:extLst>
      <p:ext uri="{BB962C8B-B14F-4D97-AF65-F5344CB8AC3E}">
        <p14:creationId xmlns:p14="http://schemas.microsoft.com/office/powerpoint/2010/main" val="25051709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5461" y="1837945"/>
            <a:ext cx="4858223"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995461" y="2667762"/>
            <a:ext cx="4858223" cy="356449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338316" y="2667762"/>
            <a:ext cx="4858222" cy="3564492"/>
          </a:xfrm>
        </p:spPr>
        <p:txBody>
          <a:bodyPr anchor="ct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1" name="Text Placeholder 4"/>
          <p:cNvSpPr>
            <a:spLocks noGrp="1"/>
          </p:cNvSpPr>
          <p:nvPr>
            <p:ph type="body" sz="quarter" idx="13"/>
          </p:nvPr>
        </p:nvSpPr>
        <p:spPr>
          <a:xfrm>
            <a:off x="6338315" y="1837945"/>
            <a:ext cx="4877369"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Date Placeholder 7">
            <a:extLst>
              <a:ext uri="{FF2B5EF4-FFF2-40B4-BE49-F238E27FC236}">
                <a16:creationId xmlns:a16="http://schemas.microsoft.com/office/drawing/2014/main" id="{ACD9B235-5029-2E41-A4EE-C3C380E25A07}"/>
              </a:ext>
            </a:extLst>
          </p:cNvPr>
          <p:cNvSpPr>
            <a:spLocks noGrp="1"/>
          </p:cNvSpPr>
          <p:nvPr>
            <p:ph type="dt" sz="half" idx="10"/>
          </p:nvPr>
        </p:nvSpPr>
        <p:spPr>
          <a:xfrm>
            <a:off x="7893286" y="6253150"/>
            <a:ext cx="2753746" cy="323968"/>
          </a:xfrm>
        </p:spPr>
        <p:txBody>
          <a:bodyPr/>
          <a:lstStyle>
            <a:lvl1pPr>
              <a:defRPr>
                <a:solidFill>
                  <a:schemeClr val="bg1"/>
                </a:solidFill>
              </a:defRPr>
            </a:lvl1pPr>
          </a:lstStyle>
          <a:p>
            <a:r>
              <a:rPr lang="lv-LV"/>
              <a:t>08/04/2022</a:t>
            </a:r>
            <a:endParaRPr lang="en-LV"/>
          </a:p>
        </p:txBody>
      </p:sp>
      <p:sp>
        <p:nvSpPr>
          <p:cNvPr id="13" name="Footer Placeholder 8">
            <a:extLst>
              <a:ext uri="{FF2B5EF4-FFF2-40B4-BE49-F238E27FC236}">
                <a16:creationId xmlns:a16="http://schemas.microsoft.com/office/drawing/2014/main" id="{3C888BBC-97FE-DD45-B5ED-7D101B121582}"/>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14" name="Slide Number Placeholder 9">
            <a:extLst>
              <a:ext uri="{FF2B5EF4-FFF2-40B4-BE49-F238E27FC236}">
                <a16:creationId xmlns:a16="http://schemas.microsoft.com/office/drawing/2014/main" id="{62D8F44E-A7A8-CF42-9027-39FF59A8450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5" name="Title 1">
            <a:extLst>
              <a:ext uri="{FF2B5EF4-FFF2-40B4-BE49-F238E27FC236}">
                <a16:creationId xmlns:a16="http://schemas.microsoft.com/office/drawing/2014/main" id="{EC64A75B-0A34-AD44-8B0B-C9E27D14E208}"/>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Tree>
    <p:extLst>
      <p:ext uri="{BB962C8B-B14F-4D97-AF65-F5344CB8AC3E}">
        <p14:creationId xmlns:p14="http://schemas.microsoft.com/office/powerpoint/2010/main" val="3279957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0" name="Content Placeholder 2">
            <a:extLst>
              <a:ext uri="{FF2B5EF4-FFF2-40B4-BE49-F238E27FC236}">
                <a16:creationId xmlns:a16="http://schemas.microsoft.com/office/drawing/2014/main" id="{CBF62E3C-3705-A34B-B385-9D525B60D487}"/>
              </a:ext>
            </a:extLst>
          </p:cNvPr>
          <p:cNvSpPr>
            <a:spLocks noGrp="1"/>
          </p:cNvSpPr>
          <p:nvPr>
            <p:ph idx="1"/>
          </p:nvPr>
        </p:nvSpPr>
        <p:spPr>
          <a:xfrm>
            <a:off x="995461" y="1558977"/>
            <a:ext cx="10201078" cy="4673277"/>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51024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3" y="3892044"/>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968809" cy="2024063"/>
          </a:xfrm>
        </p:spPr>
        <p:txBody>
          <a:bodyPr/>
          <a:lstStyle/>
          <a:p>
            <a:endParaRPr lang="lv-LV"/>
          </a:p>
        </p:txBody>
      </p:sp>
      <p:sp>
        <p:nvSpPr>
          <p:cNvPr id="13" name="Picture Placeholder 2">
            <a:extLst>
              <a:ext uri="{FF2B5EF4-FFF2-40B4-BE49-F238E27FC236}">
                <a16:creationId xmlns:a16="http://schemas.microsoft.com/office/drawing/2014/main" id="{433C8A15-231C-4FED-B9EE-82932FCFDC2C}"/>
              </a:ext>
            </a:extLst>
          </p:cNvPr>
          <p:cNvSpPr>
            <a:spLocks noGrp="1"/>
          </p:cNvSpPr>
          <p:nvPr>
            <p:ph type="pic" sz="quarter" idx="17"/>
          </p:nvPr>
        </p:nvSpPr>
        <p:spPr>
          <a:xfrm>
            <a:off x="3946055" y="1737796"/>
            <a:ext cx="2968809" cy="2024063"/>
          </a:xfrm>
        </p:spPr>
        <p:txBody>
          <a:bodyPr/>
          <a:lstStyle/>
          <a:p>
            <a:endParaRPr lang="lv-LV"/>
          </a:p>
        </p:txBody>
      </p:sp>
      <p:sp>
        <p:nvSpPr>
          <p:cNvPr id="14" name="Content Placeholder 2">
            <a:extLst>
              <a:ext uri="{FF2B5EF4-FFF2-40B4-BE49-F238E27FC236}">
                <a16:creationId xmlns:a16="http://schemas.microsoft.com/office/drawing/2014/main" id="{CBD402ED-CEB8-496A-AF82-89566D414185}"/>
              </a:ext>
            </a:extLst>
          </p:cNvPr>
          <p:cNvSpPr>
            <a:spLocks noGrp="1"/>
          </p:cNvSpPr>
          <p:nvPr>
            <p:ph sz="half" idx="18"/>
          </p:nvPr>
        </p:nvSpPr>
        <p:spPr>
          <a:xfrm>
            <a:off x="3952042" y="3892043"/>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Picture Placeholder 2">
            <a:extLst>
              <a:ext uri="{FF2B5EF4-FFF2-40B4-BE49-F238E27FC236}">
                <a16:creationId xmlns:a16="http://schemas.microsoft.com/office/drawing/2014/main" id="{4129729C-CE30-4BC7-A196-FE415BDB7CFD}"/>
              </a:ext>
            </a:extLst>
          </p:cNvPr>
          <p:cNvSpPr>
            <a:spLocks noGrp="1"/>
          </p:cNvSpPr>
          <p:nvPr>
            <p:ph type="pic" sz="quarter" idx="19"/>
          </p:nvPr>
        </p:nvSpPr>
        <p:spPr>
          <a:xfrm>
            <a:off x="7067264" y="1737796"/>
            <a:ext cx="2968809" cy="2024063"/>
          </a:xfrm>
        </p:spPr>
        <p:txBody>
          <a:bodyPr/>
          <a:lstStyle/>
          <a:p>
            <a:endParaRPr lang="lv-LV"/>
          </a:p>
        </p:txBody>
      </p:sp>
      <p:sp>
        <p:nvSpPr>
          <p:cNvPr id="16" name="Content Placeholder 2">
            <a:extLst>
              <a:ext uri="{FF2B5EF4-FFF2-40B4-BE49-F238E27FC236}">
                <a16:creationId xmlns:a16="http://schemas.microsoft.com/office/drawing/2014/main" id="{41A99AED-89DE-49AF-90A6-FF0F71124F6B}"/>
              </a:ext>
            </a:extLst>
          </p:cNvPr>
          <p:cNvSpPr>
            <a:spLocks noGrp="1"/>
          </p:cNvSpPr>
          <p:nvPr>
            <p:ph sz="half" idx="20"/>
          </p:nvPr>
        </p:nvSpPr>
        <p:spPr>
          <a:xfrm>
            <a:off x="7073251" y="3892042"/>
            <a:ext cx="2968809"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24875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E5E4EA-1CBE-A44A-A9BE-F31295529495}"/>
              </a:ext>
            </a:extLst>
          </p:cNvPr>
          <p:cNvSpPr>
            <a:spLocks noGrp="1"/>
          </p:cNvSpPr>
          <p:nvPr>
            <p:ph type="title" hasCustomPrompt="1"/>
          </p:nvPr>
        </p:nvSpPr>
        <p:spPr>
          <a:xfrm>
            <a:off x="830834" y="435399"/>
            <a:ext cx="7983381" cy="1123578"/>
          </a:xfrm>
          <a:noFill/>
          <a:ln>
            <a:noFill/>
          </a:ln>
        </p:spPr>
        <p:txBody>
          <a:bodyPr>
            <a:normAutofit/>
          </a:bodyPr>
          <a:lstStyle>
            <a:lvl1pPr algn="l">
              <a:defRPr sz="4000" cap="none" spc="0">
                <a:solidFill>
                  <a:srgbClr val="7C9396"/>
                </a:solidFill>
              </a:defRPr>
            </a:lvl1pPr>
          </a:lstStyle>
          <a:p>
            <a:r>
              <a:rPr lang="en-GB"/>
              <a:t>Click to edit master title style</a:t>
            </a:r>
            <a:endParaRPr lang="en-US"/>
          </a:p>
        </p:txBody>
      </p:sp>
      <p:sp>
        <p:nvSpPr>
          <p:cNvPr id="7" name="Date Placeholder 7">
            <a:extLst>
              <a:ext uri="{FF2B5EF4-FFF2-40B4-BE49-F238E27FC236}">
                <a16:creationId xmlns:a16="http://schemas.microsoft.com/office/drawing/2014/main" id="{DF69425A-FD29-1A44-B2D4-C19E701BBCF4}"/>
              </a:ext>
            </a:extLst>
          </p:cNvPr>
          <p:cNvSpPr>
            <a:spLocks noGrp="1"/>
          </p:cNvSpPr>
          <p:nvPr>
            <p:ph type="dt" sz="half" idx="10"/>
          </p:nvPr>
        </p:nvSpPr>
        <p:spPr>
          <a:xfrm>
            <a:off x="7893286" y="6253150"/>
            <a:ext cx="2753746" cy="323968"/>
          </a:xfrm>
        </p:spPr>
        <p:txBody>
          <a:bodyPr/>
          <a:lstStyle>
            <a:lvl1pPr>
              <a:defRPr>
                <a:solidFill>
                  <a:srgbClr val="7C9396"/>
                </a:solidFill>
              </a:defRPr>
            </a:lvl1pPr>
          </a:lstStyle>
          <a:p>
            <a:r>
              <a:rPr lang="lv-LV"/>
              <a:t>08/04/2022</a:t>
            </a:r>
            <a:endParaRPr lang="en-LV"/>
          </a:p>
        </p:txBody>
      </p:sp>
      <p:sp>
        <p:nvSpPr>
          <p:cNvPr id="8" name="Footer Placeholder 8">
            <a:extLst>
              <a:ext uri="{FF2B5EF4-FFF2-40B4-BE49-F238E27FC236}">
                <a16:creationId xmlns:a16="http://schemas.microsoft.com/office/drawing/2014/main" id="{7E9D0869-44B0-094B-B441-BFF387AEBD05}"/>
              </a:ext>
            </a:extLst>
          </p:cNvPr>
          <p:cNvSpPr>
            <a:spLocks noGrp="1"/>
          </p:cNvSpPr>
          <p:nvPr>
            <p:ph type="ftr" sz="quarter" idx="11"/>
          </p:nvPr>
        </p:nvSpPr>
        <p:spPr>
          <a:xfrm>
            <a:off x="995461" y="6236208"/>
            <a:ext cx="5901189" cy="320040"/>
          </a:xfrm>
        </p:spPr>
        <p:txBody>
          <a:bodyPr/>
          <a:lstStyle>
            <a:lvl1pPr>
              <a:defRPr>
                <a:solidFill>
                  <a:srgbClr val="7C9396">
                    <a:alpha val="70000"/>
                  </a:srgbClr>
                </a:solidFill>
              </a:defRPr>
            </a:lvl1pPr>
          </a:lstStyle>
          <a:p>
            <a:r>
              <a:rPr lang="en-GB"/>
              <a:t>Sabiedrības integrācijas fonds</a:t>
            </a:r>
            <a:endParaRPr lang="en-LV"/>
          </a:p>
        </p:txBody>
      </p:sp>
      <p:sp>
        <p:nvSpPr>
          <p:cNvPr id="9" name="Slide Number Placeholder 9">
            <a:extLst>
              <a:ext uri="{FF2B5EF4-FFF2-40B4-BE49-F238E27FC236}">
                <a16:creationId xmlns:a16="http://schemas.microsoft.com/office/drawing/2014/main" id="{1DDCF5D3-D3C5-3244-8610-6DE60B5133F0}"/>
              </a:ext>
            </a:extLst>
          </p:cNvPr>
          <p:cNvSpPr>
            <a:spLocks noGrp="1"/>
          </p:cNvSpPr>
          <p:nvPr>
            <p:ph type="sldNum" sz="quarter" idx="12"/>
          </p:nvPr>
        </p:nvSpPr>
        <p:spPr>
          <a:xfrm>
            <a:off x="10830779" y="6232254"/>
            <a:ext cx="365760" cy="365760"/>
          </a:xfrm>
          <a:solidFill>
            <a:srgbClr val="7C9396">
              <a:alpha val="70000"/>
            </a:srgbClr>
          </a:solidFill>
        </p:spPr>
        <p:txBody>
          <a:bodyPr/>
          <a:lstStyle/>
          <a:p>
            <a:fld id="{C19BB808-219E-9441-9CD5-6E582F9AE2E3}" type="slidenum">
              <a:rPr lang="en-LV" smtClean="0"/>
              <a:t>‹#›</a:t>
            </a:fld>
            <a:endParaRPr lang="en-LV"/>
          </a:p>
        </p:txBody>
      </p:sp>
      <p:sp>
        <p:nvSpPr>
          <p:cNvPr id="11" name="Content Placeholder 2">
            <a:extLst>
              <a:ext uri="{FF2B5EF4-FFF2-40B4-BE49-F238E27FC236}">
                <a16:creationId xmlns:a16="http://schemas.microsoft.com/office/drawing/2014/main" id="{887015FF-869F-4600-8F52-832E1390C2BD}"/>
              </a:ext>
            </a:extLst>
          </p:cNvPr>
          <p:cNvSpPr>
            <a:spLocks noGrp="1"/>
          </p:cNvSpPr>
          <p:nvPr>
            <p:ph sz="half" idx="16"/>
          </p:nvPr>
        </p:nvSpPr>
        <p:spPr>
          <a:xfrm>
            <a:off x="830834"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Picture Placeholder 2">
            <a:extLst>
              <a:ext uri="{FF2B5EF4-FFF2-40B4-BE49-F238E27FC236}">
                <a16:creationId xmlns:a16="http://schemas.microsoft.com/office/drawing/2014/main" id="{DD81DD49-27B1-4A63-9CB6-D56BCBD3106A}"/>
              </a:ext>
            </a:extLst>
          </p:cNvPr>
          <p:cNvSpPr>
            <a:spLocks noGrp="1"/>
          </p:cNvSpPr>
          <p:nvPr>
            <p:ph type="pic" sz="quarter" idx="14"/>
          </p:nvPr>
        </p:nvSpPr>
        <p:spPr>
          <a:xfrm>
            <a:off x="830834" y="1737796"/>
            <a:ext cx="2480537" cy="2024063"/>
          </a:xfrm>
        </p:spPr>
        <p:txBody>
          <a:bodyPr/>
          <a:lstStyle/>
          <a:p>
            <a:endParaRPr lang="lv-LV"/>
          </a:p>
        </p:txBody>
      </p:sp>
      <p:sp>
        <p:nvSpPr>
          <p:cNvPr id="22" name="Content Placeholder 2">
            <a:extLst>
              <a:ext uri="{FF2B5EF4-FFF2-40B4-BE49-F238E27FC236}">
                <a16:creationId xmlns:a16="http://schemas.microsoft.com/office/drawing/2014/main" id="{EE83AB42-E572-4C69-A400-1F03808C4898}"/>
              </a:ext>
            </a:extLst>
          </p:cNvPr>
          <p:cNvSpPr>
            <a:spLocks noGrp="1"/>
          </p:cNvSpPr>
          <p:nvPr>
            <p:ph sz="half" idx="17"/>
          </p:nvPr>
        </p:nvSpPr>
        <p:spPr>
          <a:xfrm>
            <a:off x="3456373"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Picture Placeholder 2">
            <a:extLst>
              <a:ext uri="{FF2B5EF4-FFF2-40B4-BE49-F238E27FC236}">
                <a16:creationId xmlns:a16="http://schemas.microsoft.com/office/drawing/2014/main" id="{8AF1556D-7A4D-40BF-A604-2259BF22169C}"/>
              </a:ext>
            </a:extLst>
          </p:cNvPr>
          <p:cNvSpPr>
            <a:spLocks noGrp="1"/>
          </p:cNvSpPr>
          <p:nvPr>
            <p:ph type="pic" sz="quarter" idx="18"/>
          </p:nvPr>
        </p:nvSpPr>
        <p:spPr>
          <a:xfrm>
            <a:off x="3456373" y="1737796"/>
            <a:ext cx="2480537" cy="2024063"/>
          </a:xfrm>
        </p:spPr>
        <p:txBody>
          <a:bodyPr/>
          <a:lstStyle/>
          <a:p>
            <a:endParaRPr lang="lv-LV"/>
          </a:p>
        </p:txBody>
      </p:sp>
      <p:sp>
        <p:nvSpPr>
          <p:cNvPr id="24" name="Content Placeholder 2">
            <a:extLst>
              <a:ext uri="{FF2B5EF4-FFF2-40B4-BE49-F238E27FC236}">
                <a16:creationId xmlns:a16="http://schemas.microsoft.com/office/drawing/2014/main" id="{22F6E2A9-48A6-41DD-BD08-2F718411438E}"/>
              </a:ext>
            </a:extLst>
          </p:cNvPr>
          <p:cNvSpPr>
            <a:spLocks noGrp="1"/>
          </p:cNvSpPr>
          <p:nvPr>
            <p:ph sz="half" idx="19"/>
          </p:nvPr>
        </p:nvSpPr>
        <p:spPr>
          <a:xfrm>
            <a:off x="6096000" y="3892044"/>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2">
            <a:extLst>
              <a:ext uri="{FF2B5EF4-FFF2-40B4-BE49-F238E27FC236}">
                <a16:creationId xmlns:a16="http://schemas.microsoft.com/office/drawing/2014/main" id="{DD79050A-8E0E-4DC3-BE0E-BEC23B2369C1}"/>
              </a:ext>
            </a:extLst>
          </p:cNvPr>
          <p:cNvSpPr>
            <a:spLocks noGrp="1"/>
          </p:cNvSpPr>
          <p:nvPr>
            <p:ph type="pic" sz="quarter" idx="20"/>
          </p:nvPr>
        </p:nvSpPr>
        <p:spPr>
          <a:xfrm>
            <a:off x="6096000" y="1737796"/>
            <a:ext cx="2480537" cy="2024063"/>
          </a:xfrm>
        </p:spPr>
        <p:txBody>
          <a:bodyPr/>
          <a:lstStyle/>
          <a:p>
            <a:endParaRPr lang="lv-LV"/>
          </a:p>
        </p:txBody>
      </p:sp>
      <p:sp>
        <p:nvSpPr>
          <p:cNvPr id="26" name="Content Placeholder 2">
            <a:extLst>
              <a:ext uri="{FF2B5EF4-FFF2-40B4-BE49-F238E27FC236}">
                <a16:creationId xmlns:a16="http://schemas.microsoft.com/office/drawing/2014/main" id="{04109C6B-0CFC-4742-8915-3D2661C4A84B}"/>
              </a:ext>
            </a:extLst>
          </p:cNvPr>
          <p:cNvSpPr>
            <a:spLocks noGrp="1"/>
          </p:cNvSpPr>
          <p:nvPr>
            <p:ph sz="half" idx="21"/>
          </p:nvPr>
        </p:nvSpPr>
        <p:spPr>
          <a:xfrm>
            <a:off x="8735627" y="3891251"/>
            <a:ext cx="2480537" cy="2213979"/>
          </a:xfrm>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7" name="Picture Placeholder 2">
            <a:extLst>
              <a:ext uri="{FF2B5EF4-FFF2-40B4-BE49-F238E27FC236}">
                <a16:creationId xmlns:a16="http://schemas.microsoft.com/office/drawing/2014/main" id="{38C9D323-C772-4444-97AD-0522C3B28634}"/>
              </a:ext>
            </a:extLst>
          </p:cNvPr>
          <p:cNvSpPr>
            <a:spLocks noGrp="1"/>
          </p:cNvSpPr>
          <p:nvPr>
            <p:ph type="pic" sz="quarter" idx="22"/>
          </p:nvPr>
        </p:nvSpPr>
        <p:spPr>
          <a:xfrm>
            <a:off x="8735627" y="1737003"/>
            <a:ext cx="2480537" cy="2024063"/>
          </a:xfrm>
        </p:spPr>
        <p:txBody>
          <a:bodyPr/>
          <a:lstStyle/>
          <a:p>
            <a:endParaRPr lang="lv-LV"/>
          </a:p>
        </p:txBody>
      </p:sp>
    </p:spTree>
    <p:extLst>
      <p:ext uri="{BB962C8B-B14F-4D97-AF65-F5344CB8AC3E}">
        <p14:creationId xmlns:p14="http://schemas.microsoft.com/office/powerpoint/2010/main" val="160193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r>
              <a:rPr lang="lv-LV"/>
              <a:t>08/04/2022</a:t>
            </a:r>
            <a:endParaRPr lang="en-LV"/>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GB"/>
              <a:t>Sabiedrības integrācijas fonds</a:t>
            </a:r>
            <a:endParaRPr lang="en-LV"/>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C19BB808-219E-9441-9CD5-6E582F9AE2E3}" type="slidenum">
              <a:rPr lang="en-LV" smtClean="0"/>
              <a:t>‹#›</a:t>
            </a:fld>
            <a:endParaRPr lang="en-LV"/>
          </a:p>
        </p:txBody>
      </p:sp>
    </p:spTree>
    <p:extLst>
      <p:ext uri="{BB962C8B-B14F-4D97-AF65-F5344CB8AC3E}">
        <p14:creationId xmlns:p14="http://schemas.microsoft.com/office/powerpoint/2010/main" val="263390131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41" r:id="rId4"/>
    <p:sldLayoutId id="2147483733" r:id="rId5"/>
    <p:sldLayoutId id="2147483734" r:id="rId6"/>
    <p:sldLayoutId id="2147483735" r:id="rId7"/>
    <p:sldLayoutId id="2147483745" r:id="rId8"/>
    <p:sldLayoutId id="2147483746" r:id="rId9"/>
    <p:sldLayoutId id="2147483748" r:id="rId10"/>
    <p:sldLayoutId id="2147483749" r:id="rId11"/>
    <p:sldLayoutId id="2147483736" r:id="rId12"/>
    <p:sldLayoutId id="2147483737" r:id="rId13"/>
    <p:sldLayoutId id="2147483738" r:id="rId14"/>
    <p:sldLayoutId id="2147483740" r:id="rId15"/>
    <p:sldLayoutId id="2147483742" r:id="rId16"/>
    <p:sldLayoutId id="2147483750" r:id="rId17"/>
  </p:sldLayoutIdLst>
  <p:hf hdr="0" ftr="0"/>
  <p:txStyles>
    <p:titleStyle>
      <a:lvl1pPr algn="ctr" defTabSz="914400" rtl="0" eaLnBrk="1" latinLnBrk="0" hangingPunct="1">
        <a:lnSpc>
          <a:spcPct val="90000"/>
        </a:lnSpc>
        <a:spcBef>
          <a:spcPct val="0"/>
        </a:spcBef>
        <a:buNone/>
        <a:defRPr sz="2800" kern="1200" cap="all" spc="200" baseline="0">
          <a:solidFill>
            <a:srgbClr val="262626"/>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Verdana" panose="020B0604030504040204" pitchFamily="34" charset="0"/>
          <a:ea typeface="Verdana" panose="020B0604030504040204" pitchFamily="34" charset="0"/>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hyperlink" Target="mailto:.gunta.greitane@sif.gov.lv"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hyperlink" Target="https://www.pexels.com/photo/black-twin-bell-alarm-desk-clock-on-table-714701/" TargetMode="Externa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hyperlink" Target="https://www.pexels.com/photo/white-paper-folders-with-black-tie-1764956/" TargetMode="Externa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hyperlink" Target="https://www.pexels.com/photo/bank-notes-bill-bills-blur-25910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exels.com/photo/people-throwing-pins-433452/" TargetMode="External"/><Relationship Id="rId13" Type="http://schemas.openxmlformats.org/officeDocument/2006/relationships/diagramQuickStyle" Target="../diagrams/quickStyle7.xml"/><Relationship Id="rId3" Type="http://schemas.openxmlformats.org/officeDocument/2006/relationships/diagramData" Target="../diagrams/data6.xml"/><Relationship Id="rId7" Type="http://schemas.microsoft.com/office/2007/relationships/diagramDrawing" Target="../diagrams/drawing6.xml"/><Relationship Id="rId12" Type="http://schemas.openxmlformats.org/officeDocument/2006/relationships/diagramLayout" Target="../diagrams/layout7.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6.xml"/><Relationship Id="rId11" Type="http://schemas.openxmlformats.org/officeDocument/2006/relationships/diagramData" Target="../diagrams/data7.xml"/><Relationship Id="rId5" Type="http://schemas.openxmlformats.org/officeDocument/2006/relationships/diagramQuickStyle" Target="../diagrams/quickStyle6.xml"/><Relationship Id="rId15" Type="http://schemas.microsoft.com/office/2007/relationships/diagramDrawing" Target="../diagrams/drawing7.xml"/><Relationship Id="rId10" Type="http://schemas.openxmlformats.org/officeDocument/2006/relationships/hyperlink" Target="https://www.pexels.com/photo/content-multiethnic-colleagues-joining-hands-after-coming-to-agreement-3865557/" TargetMode="External"/><Relationship Id="rId4" Type="http://schemas.openxmlformats.org/officeDocument/2006/relationships/diagramLayout" Target="../diagrams/layout6.xml"/><Relationship Id="rId9" Type="http://schemas.openxmlformats.org/officeDocument/2006/relationships/hyperlink" Target="https://www.pexels.com/photo/high-angle-photography-of-village-681405/" TargetMode="External"/><Relationship Id="rId14" Type="http://schemas.openxmlformats.org/officeDocument/2006/relationships/diagramColors" Target="../diagrams/colors7.xml"/></Relationships>
</file>

<file path=ppt/slides/_rels/slide7.xml.rels><?xml version="1.0" encoding="UTF-8" standalone="yes"?>
<Relationships xmlns="http://schemas.openxmlformats.org/package/2006/relationships"><Relationship Id="rId8" Type="http://schemas.openxmlformats.org/officeDocument/2006/relationships/hyperlink" Target="https://www.pexels.com/photo/people-holding-red-brochure-6565752/" TargetMode="External"/><Relationship Id="rId13" Type="http://schemas.openxmlformats.org/officeDocument/2006/relationships/diagramQuickStyle" Target="../diagrams/quickStyle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Layout" Target="../diagrams/layout9.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8.xml"/><Relationship Id="rId11" Type="http://schemas.openxmlformats.org/officeDocument/2006/relationships/diagramData" Target="../diagrams/data9.xml"/><Relationship Id="rId5" Type="http://schemas.openxmlformats.org/officeDocument/2006/relationships/diagramQuickStyle" Target="../diagrams/quickStyle8.xml"/><Relationship Id="rId15" Type="http://schemas.microsoft.com/office/2007/relationships/diagramDrawing" Target="../diagrams/drawing9.xml"/><Relationship Id="rId10" Type="http://schemas.openxmlformats.org/officeDocument/2006/relationships/hyperlink" Target="https://www.pexels.com/photo/a-group-of-kids-playing-jumping-rope-8034585/" TargetMode="External"/><Relationship Id="rId4" Type="http://schemas.openxmlformats.org/officeDocument/2006/relationships/diagramLayout" Target="../diagrams/layout8.xml"/><Relationship Id="rId9" Type="http://schemas.openxmlformats.org/officeDocument/2006/relationships/hyperlink" Target="https://www.pexels.com/photo/crop-businessman-signing-contract-in-office-3771097/" TargetMode="External"/><Relationship Id="rId14" Type="http://schemas.openxmlformats.org/officeDocument/2006/relationships/diagramColors" Target="../diagrams/colors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B0EFC6-5A9E-B54C-ABB4-A013046ACD30}"/>
              </a:ext>
            </a:extLst>
          </p:cNvPr>
          <p:cNvSpPr>
            <a:spLocks noGrp="1"/>
          </p:cNvSpPr>
          <p:nvPr>
            <p:ph type="subTitle" idx="1"/>
          </p:nvPr>
        </p:nvSpPr>
        <p:spPr>
          <a:xfrm>
            <a:off x="760868" y="5129861"/>
            <a:ext cx="8207652" cy="1468153"/>
          </a:xfrm>
        </p:spPr>
        <p:txBody>
          <a:bodyPr>
            <a:normAutofit fontScale="92500"/>
          </a:bodyPr>
          <a:lstStyle/>
          <a:p>
            <a:endParaRPr lang="lv-LV"/>
          </a:p>
          <a:p>
            <a:r>
              <a:rPr lang="lv-LV"/>
              <a:t>Gunta Greitāne</a:t>
            </a:r>
            <a:r>
              <a:rPr lang="en-GB"/>
              <a:t>, </a:t>
            </a:r>
            <a:br>
              <a:rPr lang="en-GB"/>
            </a:br>
            <a:r>
              <a:rPr lang="lv-LV"/>
              <a:t>Sabiedrības integrācijas fonda                                           Projektu konkursu un uzraudzības nodaļas programmas vadītāja</a:t>
            </a:r>
            <a:endParaRPr lang="en-LV"/>
          </a:p>
        </p:txBody>
      </p:sp>
      <p:sp>
        <p:nvSpPr>
          <p:cNvPr id="3" name="Title 2">
            <a:extLst>
              <a:ext uri="{FF2B5EF4-FFF2-40B4-BE49-F238E27FC236}">
                <a16:creationId xmlns:a16="http://schemas.microsoft.com/office/drawing/2014/main" id="{035F0F37-9C6D-B84E-A4D1-15B38701CC50}"/>
              </a:ext>
            </a:extLst>
          </p:cNvPr>
          <p:cNvSpPr>
            <a:spLocks noGrp="1"/>
          </p:cNvSpPr>
          <p:nvPr>
            <p:ph type="title"/>
          </p:nvPr>
        </p:nvSpPr>
        <p:spPr>
          <a:xfrm>
            <a:off x="609451" y="1452846"/>
            <a:ext cx="8510486" cy="1976154"/>
          </a:xfrm>
        </p:spPr>
        <p:txBody>
          <a:bodyPr/>
          <a:lstStyle/>
          <a:p>
            <a:pPr algn="ctr">
              <a:lnSpc>
                <a:spcPct val="100000"/>
              </a:lnSpc>
              <a:spcBef>
                <a:spcPts val="600"/>
              </a:spcBef>
            </a:pPr>
            <a:br>
              <a:rPr lang="lv-LV" sz="4000" spc="0"/>
            </a:br>
            <a:r>
              <a:rPr lang="lv-LV" sz="1800" spc="0">
                <a:latin typeface="Verdana"/>
                <a:ea typeface="Verdana"/>
              </a:rPr>
              <a:t>Patvēruma, migrācijas un integrācijas fonda Tematiskā Mehānisma Ārkārtas palīdzības  (“</a:t>
            </a:r>
            <a:r>
              <a:rPr lang="lv-LV" sz="1800" spc="0" err="1">
                <a:latin typeface="Verdana"/>
                <a:ea typeface="Verdana"/>
              </a:rPr>
              <a:t>Emergency</a:t>
            </a:r>
            <a:r>
              <a:rPr lang="lv-LV" sz="1800" spc="0">
                <a:latin typeface="Verdana"/>
                <a:ea typeface="Verdana"/>
              </a:rPr>
              <a:t> </a:t>
            </a:r>
            <a:r>
              <a:rPr lang="lv-LV" sz="1800" spc="0" err="1">
                <a:latin typeface="Verdana"/>
                <a:ea typeface="Verdana"/>
              </a:rPr>
              <a:t>Assistance</a:t>
            </a:r>
            <a:r>
              <a:rPr lang="lv-LV" sz="1800" spc="0">
                <a:latin typeface="Verdana"/>
                <a:ea typeface="Verdana"/>
              </a:rPr>
              <a:t>”) projekta </a:t>
            </a:r>
            <a:br>
              <a:rPr lang="lv-LV" sz="1800" spc="0">
                <a:latin typeface="Verdana"/>
                <a:ea typeface="Verdana"/>
              </a:rPr>
            </a:br>
            <a:r>
              <a:rPr lang="lv-LV" sz="1800" spc="0">
                <a:latin typeface="Verdana"/>
                <a:ea typeface="Verdana"/>
              </a:rPr>
              <a:t>Nr. HOME-2022-AMIF-AG-EMAS-TF1-LV-0012 – UA-SUP finansētais</a:t>
            </a:r>
            <a:br>
              <a:rPr lang="lv-LV" sz="1800" spc="0">
                <a:latin typeface="Verdana"/>
                <a:ea typeface="Verdana"/>
              </a:rPr>
            </a:br>
            <a:r>
              <a:rPr lang="lv-LV" sz="2400" spc="0">
                <a:latin typeface="Verdana"/>
                <a:ea typeface="Verdana"/>
              </a:rPr>
              <a:t>atklāts projektu pieteikumu otrais konkurss </a:t>
            </a:r>
            <a:r>
              <a:rPr lang="lv-LV" sz="4000" spc="0">
                <a:latin typeface="Verdana"/>
                <a:ea typeface="Verdana"/>
              </a:rPr>
              <a:t>“Nevalstisko organizāciju pasākumi Ukrainas civiliedzīvotāju atbalstam” </a:t>
            </a:r>
            <a:br>
              <a:rPr lang="lv-LV" sz="4000" spc="0">
                <a:latin typeface="Verdana"/>
                <a:ea typeface="Verdana"/>
              </a:rPr>
            </a:br>
            <a:r>
              <a:rPr lang="lv-LV" sz="2400">
                <a:effectLst/>
                <a:latin typeface="+mn-lt"/>
                <a:ea typeface="Times New Roman" panose="02020603050405020304" pitchFamily="18" charset="0"/>
              </a:rPr>
              <a:t> </a:t>
            </a:r>
            <a:br>
              <a:rPr lang="lv-LV" sz="4000" spc="0"/>
            </a:br>
            <a:r>
              <a:rPr lang="lv-LV" sz="3200" spc="0">
                <a:latin typeface="Verdana"/>
                <a:ea typeface="Verdana"/>
              </a:rPr>
              <a:t>SEMINĀRS</a:t>
            </a:r>
            <a:br>
              <a:rPr lang="lv-LV" sz="3200" spc="0"/>
            </a:br>
            <a:r>
              <a:rPr lang="lv-LV" sz="3200" spc="0"/>
              <a:t>PROJEKTU </a:t>
            </a:r>
            <a:r>
              <a:rPr lang="lv-LV" sz="3200" spc="0">
                <a:latin typeface="Verdana"/>
                <a:ea typeface="Verdana"/>
              </a:rPr>
              <a:t>PIETEIKUMU IESNIEDZĒJIEM</a:t>
            </a:r>
            <a:br>
              <a:rPr lang="lv-LV" sz="4000" spc="0"/>
            </a:br>
            <a:r>
              <a:rPr lang="lv-LV" sz="2000" spc="0">
                <a:latin typeface="Verdana"/>
                <a:ea typeface="Verdana"/>
              </a:rPr>
              <a:t>2025.gada 8.janvārī</a:t>
            </a:r>
            <a:endParaRPr lang="en-LV" sz="2000" spc="0">
              <a:latin typeface="Verdana"/>
              <a:ea typeface="Verdana"/>
            </a:endParaRPr>
          </a:p>
        </p:txBody>
      </p:sp>
      <p:sp>
        <p:nvSpPr>
          <p:cNvPr id="6" name="Slide Number Placeholder 5">
            <a:extLst>
              <a:ext uri="{FF2B5EF4-FFF2-40B4-BE49-F238E27FC236}">
                <a16:creationId xmlns:a16="http://schemas.microsoft.com/office/drawing/2014/main" id="{97483689-46ED-B342-A88D-E34065E8DBE4}"/>
              </a:ext>
            </a:extLst>
          </p:cNvPr>
          <p:cNvSpPr>
            <a:spLocks noGrp="1"/>
          </p:cNvSpPr>
          <p:nvPr>
            <p:ph type="sldNum" sz="quarter" idx="12"/>
          </p:nvPr>
        </p:nvSpPr>
        <p:spPr/>
        <p:txBody>
          <a:bodyPr/>
          <a:lstStyle/>
          <a:p>
            <a:fld id="{C19BB808-219E-9441-9CD5-6E582F9AE2E3}" type="slidenum">
              <a:rPr lang="en-LV" smtClean="0"/>
              <a:t>1</a:t>
            </a:fld>
            <a:endParaRPr lang="en-LV"/>
          </a:p>
        </p:txBody>
      </p:sp>
      <p:sp>
        <p:nvSpPr>
          <p:cNvPr id="5" name="Datuma vietturis 4">
            <a:extLst>
              <a:ext uri="{FF2B5EF4-FFF2-40B4-BE49-F238E27FC236}">
                <a16:creationId xmlns:a16="http://schemas.microsoft.com/office/drawing/2014/main" id="{B14F4C1F-57A5-4EEA-B562-F6686DDCA185}"/>
              </a:ext>
            </a:extLst>
          </p:cNvPr>
          <p:cNvSpPr>
            <a:spLocks noGrp="1"/>
          </p:cNvSpPr>
          <p:nvPr>
            <p:ph type="dt" sz="half" idx="10"/>
          </p:nvPr>
        </p:nvSpPr>
        <p:spPr/>
        <p:txBody>
          <a:bodyPr/>
          <a:lstStyle/>
          <a:p>
            <a:r>
              <a:rPr lang="lv-LV"/>
              <a:t>08/01/2025</a:t>
            </a:r>
            <a:endParaRPr lang="en-LV"/>
          </a:p>
        </p:txBody>
      </p:sp>
    </p:spTree>
    <p:extLst>
      <p:ext uri="{BB962C8B-B14F-4D97-AF65-F5344CB8AC3E}">
        <p14:creationId xmlns:p14="http://schemas.microsoft.com/office/powerpoint/2010/main" val="3140550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609600" y="436166"/>
            <a:ext cx="6357257" cy="1086809"/>
          </a:xfrm>
        </p:spPr>
        <p:txBody>
          <a:bodyPr/>
          <a:lstStyle/>
          <a:p>
            <a:r>
              <a:rPr lang="lv-LV" sz="3600">
                <a:solidFill>
                  <a:schemeClr val="accent5">
                    <a:lumMod val="50000"/>
                  </a:schemeClr>
                </a:solidFill>
              </a:rPr>
              <a:t>Attiecināmās izmaksas</a:t>
            </a:r>
            <a:br>
              <a:rPr lang="lv-LV" sz="3500">
                <a:solidFill>
                  <a:schemeClr val="accent5">
                    <a:lumMod val="50000"/>
                  </a:schemeClr>
                </a:solidFill>
              </a:rPr>
            </a:br>
            <a:r>
              <a:rPr lang="lv-LV" sz="2000">
                <a:solidFill>
                  <a:schemeClr val="accent5">
                    <a:lumMod val="50000"/>
                  </a:schemeClr>
                </a:solidFill>
              </a:rPr>
              <a:t>Konkursa nolikuma 4.1.1.-4.1.4.apakšpunkts</a:t>
            </a:r>
            <a:br>
              <a:rPr lang="lv-LV" sz="3500">
                <a:solidFill>
                  <a:schemeClr val="accent5">
                    <a:lumMod val="50000"/>
                  </a:schemeClr>
                </a:solidFill>
              </a:rPr>
            </a:br>
            <a:endParaRPr lang="lv-LV" sz="200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t>08/01/2025</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Satura vietturis 8">
            <a:extLst>
              <a:ext uri="{FF2B5EF4-FFF2-40B4-BE49-F238E27FC236}">
                <a16:creationId xmlns:a16="http://schemas.microsoft.com/office/drawing/2014/main" id="{5E7811A9-E4A1-5953-A997-0C54C1988B27}"/>
              </a:ext>
            </a:extLst>
          </p:cNvPr>
          <p:cNvGraphicFramePr>
            <a:graphicFrameLocks/>
          </p:cNvGraphicFramePr>
          <p:nvPr>
            <p:extLst>
              <p:ext uri="{D42A27DB-BD31-4B8C-83A1-F6EECF244321}">
                <p14:modId xmlns:p14="http://schemas.microsoft.com/office/powerpoint/2010/main" val="3194236522"/>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829714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t>08/01/2025</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11</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fontScale="90000"/>
          </a:bodyPr>
          <a:lstStyle/>
          <a:p>
            <a:r>
              <a:rPr lang="lv-LV">
                <a:solidFill>
                  <a:schemeClr val="accent5">
                    <a:lumMod val="50000"/>
                  </a:schemeClr>
                </a:solidFill>
              </a:rPr>
              <a:t>Attiecināmās izmaksas</a:t>
            </a:r>
            <a:br>
              <a:rPr lang="lv-LV" sz="6000">
                <a:solidFill>
                  <a:schemeClr val="accent5">
                    <a:lumMod val="50000"/>
                  </a:schemeClr>
                </a:solidFill>
              </a:rPr>
            </a:br>
            <a:r>
              <a:rPr lang="lv-LV" sz="2200">
                <a:solidFill>
                  <a:schemeClr val="accent5">
                    <a:lumMod val="50000"/>
                  </a:schemeClr>
                </a:solidFill>
              </a:rPr>
              <a:t>Konkursa nolikuma 4.1.5.apakšpunkts</a:t>
            </a:r>
            <a:endParaRPr lang="lv-LV"/>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a:latin typeface="+mj-lt"/>
              <a:ea typeface="Times New Roman" panose="02020603050405020304" pitchFamily="18" charset="0"/>
            </a:endParaRPr>
          </a:p>
        </p:txBody>
      </p:sp>
      <p:graphicFrame>
        <p:nvGraphicFramePr>
          <p:cNvPr id="2" name="Satura vietturis 8">
            <a:extLst>
              <a:ext uri="{FF2B5EF4-FFF2-40B4-BE49-F238E27FC236}">
                <a16:creationId xmlns:a16="http://schemas.microsoft.com/office/drawing/2014/main" id="{8326FC70-A8FA-DFE3-4567-0A490DD8AF9B}"/>
              </a:ext>
            </a:extLst>
          </p:cNvPr>
          <p:cNvGraphicFramePr>
            <a:graphicFrameLocks/>
          </p:cNvGraphicFramePr>
          <p:nvPr>
            <p:extLst>
              <p:ext uri="{D42A27DB-BD31-4B8C-83A1-F6EECF244321}">
                <p14:modId xmlns:p14="http://schemas.microsoft.com/office/powerpoint/2010/main" val="1872435851"/>
              </p:ext>
            </p:extLst>
          </p:nvPr>
        </p:nvGraphicFramePr>
        <p:xfrm>
          <a:off x="501445" y="1410434"/>
          <a:ext cx="11179278" cy="4842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4437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p:txBody>
          <a:bodyPr wrap="none" lIns="0" rIns="0">
            <a:normAutofit/>
          </a:bodyPr>
          <a:lstStyle/>
          <a:p>
            <a:r>
              <a:rPr lang="sv-SE">
                <a:solidFill>
                  <a:schemeClr val="accent5">
                    <a:lumMod val="50000"/>
                  </a:schemeClr>
                </a:solidFill>
              </a:rPr>
              <a:t>Projekta budžet</a:t>
            </a:r>
            <a:r>
              <a:rPr lang="lv-LV">
                <a:solidFill>
                  <a:schemeClr val="accent5">
                    <a:lumMod val="50000"/>
                  </a:schemeClr>
                </a:solidFill>
              </a:rPr>
              <a:t>s</a:t>
            </a:r>
            <a:endParaRPr lang="lv-LV" sz="2800">
              <a:solidFill>
                <a:srgbClr val="A80000"/>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r>
              <a:rPr lang="lv-LV"/>
              <a:t>08/01/2025</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2" name="Satura vietturis 11">
            <a:extLst>
              <a:ext uri="{FF2B5EF4-FFF2-40B4-BE49-F238E27FC236}">
                <a16:creationId xmlns:a16="http://schemas.microsoft.com/office/drawing/2014/main" id="{8D150D2E-05F1-4A88-93BE-6DAA431A9819}"/>
              </a:ext>
            </a:extLst>
          </p:cNvPr>
          <p:cNvGraphicFramePr>
            <a:graphicFrameLocks noGrp="1"/>
          </p:cNvGraphicFramePr>
          <p:nvPr>
            <p:ph idx="1"/>
            <p:extLst>
              <p:ext uri="{D42A27DB-BD31-4B8C-83A1-F6EECF244321}">
                <p14:modId xmlns:p14="http://schemas.microsoft.com/office/powerpoint/2010/main" val="2242175189"/>
              </p:ext>
            </p:extLst>
          </p:nvPr>
        </p:nvGraphicFramePr>
        <p:xfrm>
          <a:off x="408955" y="1579822"/>
          <a:ext cx="10593662" cy="4512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808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 y="171720"/>
            <a:ext cx="10943303" cy="1086809"/>
          </a:xfrm>
        </p:spPr>
        <p:txBody>
          <a:bodyPr/>
          <a:lstStyle/>
          <a:p>
            <a:r>
              <a:rPr lang="lv-LV">
                <a:solidFill>
                  <a:schemeClr val="accent5">
                    <a:lumMod val="50000"/>
                  </a:schemeClr>
                </a:solidFill>
              </a:rPr>
              <a:t>Par projekta pieteikuma kvalitāti liecina </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932615" y="6210407"/>
            <a:ext cx="2753746" cy="323968"/>
          </a:xfrm>
        </p:spPr>
        <p:txBody>
          <a:bodyPr/>
          <a:lstStyle/>
          <a:p>
            <a:r>
              <a:rPr lang="lv-LV"/>
              <a:t>08/01/2025</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a:xfrm>
            <a:off x="6130960" y="6027527"/>
            <a:ext cx="365760" cy="365760"/>
          </a:xfrm>
        </p:spPr>
        <p:txBody>
          <a:bodyPr/>
          <a:lstStyle/>
          <a:p>
            <a:fld id="{C19BB808-219E-9441-9CD5-6E582F9AE2E3}" type="slidenum">
              <a:rPr lang="en-LV" smtClean="0"/>
              <a:t>13</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785579997"/>
              </p:ext>
            </p:extLst>
          </p:nvPr>
        </p:nvGraphicFramePr>
        <p:xfrm>
          <a:off x="403123" y="1258529"/>
          <a:ext cx="11395587" cy="495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197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Virsraksts 16">
            <a:extLst>
              <a:ext uri="{FF2B5EF4-FFF2-40B4-BE49-F238E27FC236}">
                <a16:creationId xmlns:a16="http://schemas.microsoft.com/office/drawing/2014/main" id="{BDF54DC3-73B1-431D-BA2C-E2D5D911D6BB}"/>
              </a:ext>
            </a:extLst>
          </p:cNvPr>
          <p:cNvSpPr>
            <a:spLocks noGrp="1"/>
          </p:cNvSpPr>
          <p:nvPr>
            <p:ph type="title"/>
          </p:nvPr>
        </p:nvSpPr>
        <p:spPr/>
        <p:txBody>
          <a:bodyPr>
            <a:normAutofit fontScale="90000"/>
          </a:bodyPr>
          <a:lstStyle/>
          <a:p>
            <a:r>
              <a:rPr lang="lv-LV" sz="4000">
                <a:solidFill>
                  <a:schemeClr val="accent5">
                    <a:lumMod val="50000"/>
                  </a:schemeClr>
                </a:solidFill>
              </a:rPr>
              <a:t>Ieteikumi pieteikuma sagatavošanai</a:t>
            </a:r>
            <a:endParaRPr lang="lv-LV"/>
          </a:p>
        </p:txBody>
      </p:sp>
      <p:sp>
        <p:nvSpPr>
          <p:cNvPr id="6" name="Datuma vietturis 5">
            <a:extLst>
              <a:ext uri="{FF2B5EF4-FFF2-40B4-BE49-F238E27FC236}">
                <a16:creationId xmlns:a16="http://schemas.microsoft.com/office/drawing/2014/main" id="{ED797BB1-258A-4371-A32A-EF508278523C}"/>
              </a:ext>
            </a:extLst>
          </p:cNvPr>
          <p:cNvSpPr>
            <a:spLocks noGrp="1"/>
          </p:cNvSpPr>
          <p:nvPr>
            <p:ph type="dt" sz="half" idx="10"/>
          </p:nvPr>
        </p:nvSpPr>
        <p:spPr/>
        <p:txBody>
          <a:bodyPr/>
          <a:lstStyle/>
          <a:p>
            <a:r>
              <a:rPr lang="lv-LV"/>
              <a:t>08/01/2025</a:t>
            </a:r>
            <a:endParaRPr lang="en-LV"/>
          </a:p>
        </p:txBody>
      </p:sp>
      <p:sp>
        <p:nvSpPr>
          <p:cNvPr id="7" name="Slaida numura vietturis 6">
            <a:extLst>
              <a:ext uri="{FF2B5EF4-FFF2-40B4-BE49-F238E27FC236}">
                <a16:creationId xmlns:a16="http://schemas.microsoft.com/office/drawing/2014/main" id="{3C1A3BD6-7FC5-47C5-9BA1-5E990F379641}"/>
              </a:ext>
            </a:extLst>
          </p:cNvPr>
          <p:cNvSpPr>
            <a:spLocks noGrp="1"/>
          </p:cNvSpPr>
          <p:nvPr>
            <p:ph type="sldNum" sz="quarter" idx="12"/>
          </p:nvPr>
        </p:nvSpPr>
        <p:spPr/>
        <p:txBody>
          <a:bodyPr/>
          <a:lstStyle/>
          <a:p>
            <a:fld id="{C19BB808-219E-9441-9CD5-6E582F9AE2E3}" type="slidenum">
              <a:rPr lang="en-LV" smtClean="0"/>
              <a:t>14</a:t>
            </a:fld>
            <a:endParaRPr lang="en-LV"/>
          </a:p>
        </p:txBody>
      </p:sp>
      <p:graphicFrame>
        <p:nvGraphicFramePr>
          <p:cNvPr id="19" name="Satura vietturis 18">
            <a:extLst>
              <a:ext uri="{FF2B5EF4-FFF2-40B4-BE49-F238E27FC236}">
                <a16:creationId xmlns:a16="http://schemas.microsoft.com/office/drawing/2014/main" id="{F7786787-F5D8-478D-AB75-F9DE63B120F0}"/>
              </a:ext>
            </a:extLst>
          </p:cNvPr>
          <p:cNvGraphicFramePr>
            <a:graphicFrameLocks noGrp="1"/>
          </p:cNvGraphicFramePr>
          <p:nvPr>
            <p:ph idx="1"/>
            <p:extLst>
              <p:ext uri="{D42A27DB-BD31-4B8C-83A1-F6EECF244321}">
                <p14:modId xmlns:p14="http://schemas.microsoft.com/office/powerpoint/2010/main" val="3396575649"/>
              </p:ext>
            </p:extLst>
          </p:nvPr>
        </p:nvGraphicFramePr>
        <p:xfrm>
          <a:off x="995364" y="1558925"/>
          <a:ext cx="9835416" cy="4673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240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3B9A7-6AB9-2C4D-A4A1-26DE674AE843}"/>
              </a:ext>
            </a:extLst>
          </p:cNvPr>
          <p:cNvSpPr>
            <a:spLocks noGrp="1"/>
          </p:cNvSpPr>
          <p:nvPr>
            <p:ph type="title"/>
          </p:nvPr>
        </p:nvSpPr>
        <p:spPr/>
        <p:txBody>
          <a:bodyPr>
            <a:normAutofit fontScale="90000"/>
          </a:bodyPr>
          <a:lstStyle/>
          <a:p>
            <a:r>
              <a:rPr lang="lv-LV"/>
              <a:t>Provizorisks laika grafiks</a:t>
            </a:r>
            <a:endParaRPr lang="en-LV"/>
          </a:p>
        </p:txBody>
      </p:sp>
      <p:graphicFrame>
        <p:nvGraphicFramePr>
          <p:cNvPr id="11" name="Satura vietturis 10">
            <a:extLst>
              <a:ext uri="{FF2B5EF4-FFF2-40B4-BE49-F238E27FC236}">
                <a16:creationId xmlns:a16="http://schemas.microsoft.com/office/drawing/2014/main" id="{0661F144-01E6-4CBE-953D-C0A70E98D366}"/>
              </a:ext>
            </a:extLst>
          </p:cNvPr>
          <p:cNvGraphicFramePr>
            <a:graphicFrameLocks noGrp="1"/>
          </p:cNvGraphicFramePr>
          <p:nvPr>
            <p:ph idx="1"/>
            <p:extLst>
              <p:ext uri="{D42A27DB-BD31-4B8C-83A1-F6EECF244321}">
                <p14:modId xmlns:p14="http://schemas.microsoft.com/office/powerpoint/2010/main" val="1238050586"/>
              </p:ext>
            </p:extLst>
          </p:nvPr>
        </p:nvGraphicFramePr>
        <p:xfrm>
          <a:off x="629505" y="983995"/>
          <a:ext cx="9870855" cy="4432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CDBC015-2E6F-3041-B1B5-5A6FCBF4C54D}"/>
              </a:ext>
            </a:extLst>
          </p:cNvPr>
          <p:cNvSpPr>
            <a:spLocks noGrp="1"/>
          </p:cNvSpPr>
          <p:nvPr>
            <p:ph type="dt" sz="half" idx="10"/>
          </p:nvPr>
        </p:nvSpPr>
        <p:spPr/>
        <p:txBody>
          <a:bodyPr/>
          <a:lstStyle/>
          <a:p>
            <a:pPr lvl="0"/>
            <a:r>
              <a:rPr lang="lv-LV"/>
              <a:t>08/01/2025</a:t>
            </a:r>
            <a:endParaRPr lang="en-LV" noProof="0"/>
          </a:p>
        </p:txBody>
      </p:sp>
      <p:sp>
        <p:nvSpPr>
          <p:cNvPr id="6" name="Slide Number Placeholder 5">
            <a:extLst>
              <a:ext uri="{FF2B5EF4-FFF2-40B4-BE49-F238E27FC236}">
                <a16:creationId xmlns:a16="http://schemas.microsoft.com/office/drawing/2014/main" id="{36F64EAB-89EC-7A46-8760-29EFBFDD5682}"/>
              </a:ext>
            </a:extLst>
          </p:cNvPr>
          <p:cNvSpPr>
            <a:spLocks noGrp="1"/>
          </p:cNvSpPr>
          <p:nvPr>
            <p:ph type="sldNum" sz="quarter" idx="12"/>
          </p:nvPr>
        </p:nvSpPr>
        <p:spPr/>
        <p:txBody>
          <a:bodyPr/>
          <a:lstStyle/>
          <a:p>
            <a:pPr lvl="0"/>
            <a:fld id="{C19BB808-219E-9441-9CD5-6E582F9AE2E3}" type="slidenum">
              <a:rPr lang="en-LV" noProof="0" smtClean="0"/>
              <a:pPr lvl="0"/>
              <a:t>15</a:t>
            </a:fld>
            <a:endParaRPr lang="en-LV" noProof="0"/>
          </a:p>
        </p:txBody>
      </p:sp>
      <p:sp>
        <p:nvSpPr>
          <p:cNvPr id="12" name="TextBox 11">
            <a:extLst>
              <a:ext uri="{FF2B5EF4-FFF2-40B4-BE49-F238E27FC236}">
                <a16:creationId xmlns:a16="http://schemas.microsoft.com/office/drawing/2014/main" id="{4612C6BA-D2EF-4E46-89B0-B4465AC9CF76}"/>
              </a:ext>
            </a:extLst>
          </p:cNvPr>
          <p:cNvSpPr txBox="1"/>
          <p:nvPr/>
        </p:nvSpPr>
        <p:spPr>
          <a:xfrm>
            <a:off x="813157" y="4212608"/>
            <a:ext cx="1635863" cy="733662"/>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b="1">
                <a:solidFill>
                  <a:srgbClr val="800024"/>
                </a:solidFill>
              </a:rPr>
              <a:t>Līdz 16.01.2025. plkst. 23:59</a:t>
            </a:r>
          </a:p>
        </p:txBody>
      </p:sp>
      <p:sp>
        <p:nvSpPr>
          <p:cNvPr id="15" name="TextBox 14">
            <a:extLst>
              <a:ext uri="{FF2B5EF4-FFF2-40B4-BE49-F238E27FC236}">
                <a16:creationId xmlns:a16="http://schemas.microsoft.com/office/drawing/2014/main" id="{184FD6F7-F416-4805-AA50-36167293484D}"/>
              </a:ext>
            </a:extLst>
          </p:cNvPr>
          <p:cNvSpPr txBox="1"/>
          <p:nvPr/>
        </p:nvSpPr>
        <p:spPr>
          <a:xfrm>
            <a:off x="2848513" y="3772297"/>
            <a:ext cx="1662527" cy="733662"/>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a:solidFill>
                  <a:srgbClr val="800024"/>
                </a:solidFill>
              </a:rPr>
              <a:t>No 16.01.2025. līdz 2025.gada marta vidum</a:t>
            </a:r>
          </a:p>
        </p:txBody>
      </p:sp>
      <p:sp>
        <p:nvSpPr>
          <p:cNvPr id="16" name="TextBox 15">
            <a:extLst>
              <a:ext uri="{FF2B5EF4-FFF2-40B4-BE49-F238E27FC236}">
                <a16:creationId xmlns:a16="http://schemas.microsoft.com/office/drawing/2014/main" id="{EB8B6125-DC5F-49DD-A90F-B6FE133C7A0A}"/>
              </a:ext>
            </a:extLst>
          </p:cNvPr>
          <p:cNvSpPr txBox="1"/>
          <p:nvPr/>
        </p:nvSpPr>
        <p:spPr>
          <a:xfrm>
            <a:off x="4824244" y="3371033"/>
            <a:ext cx="1481375" cy="290464"/>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a:solidFill>
                  <a:srgbClr val="800024"/>
                </a:solidFill>
              </a:rPr>
              <a:t>Marta beigās</a:t>
            </a:r>
          </a:p>
        </p:txBody>
      </p:sp>
      <p:sp>
        <p:nvSpPr>
          <p:cNvPr id="17" name="TextBox 16">
            <a:extLst>
              <a:ext uri="{FF2B5EF4-FFF2-40B4-BE49-F238E27FC236}">
                <a16:creationId xmlns:a16="http://schemas.microsoft.com/office/drawing/2014/main" id="{F301EF54-85F1-4260-BF7B-B451A1234435}"/>
              </a:ext>
            </a:extLst>
          </p:cNvPr>
          <p:cNvSpPr txBox="1"/>
          <p:nvPr/>
        </p:nvSpPr>
        <p:spPr>
          <a:xfrm>
            <a:off x="6863030" y="2813551"/>
            <a:ext cx="1635863" cy="2949654"/>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a:solidFill>
                  <a:srgbClr val="800024"/>
                </a:solidFill>
              </a:rPr>
              <a:t>Pēc rezultātu paziņošanas, nosacījumu izpildes un konta atvēršanas Valsts kasē</a:t>
            </a:r>
          </a:p>
          <a:p>
            <a:pPr marL="171450" indent="-171450" algn="l">
              <a:lnSpc>
                <a:spcPct val="120000"/>
              </a:lnSpc>
              <a:spcBef>
                <a:spcPts val="0"/>
              </a:spcBef>
              <a:buFont typeface="Wingdings" panose="05000000000000000000" pitchFamily="2" charset="2"/>
              <a:buChar char="ü"/>
            </a:pPr>
            <a:endParaRPr lang="lv-LV" sz="1200">
              <a:solidFill>
                <a:srgbClr val="800024"/>
              </a:solidFill>
            </a:endParaRPr>
          </a:p>
          <a:p>
            <a:pPr marL="171450" indent="-171450" algn="l">
              <a:lnSpc>
                <a:spcPct val="120000"/>
              </a:lnSpc>
              <a:spcBef>
                <a:spcPts val="0"/>
              </a:spcBef>
              <a:buFont typeface="Wingdings" panose="05000000000000000000" pitchFamily="2" charset="2"/>
              <a:buChar char="ü"/>
            </a:pPr>
            <a:r>
              <a:rPr lang="lv-LV" sz="1200">
                <a:solidFill>
                  <a:srgbClr val="800024"/>
                </a:solidFill>
              </a:rPr>
              <a:t>Līgums ir jānoslēdz 30 dienu laikā no rezultātu saņemšanas</a:t>
            </a:r>
          </a:p>
        </p:txBody>
      </p:sp>
      <p:sp>
        <p:nvSpPr>
          <p:cNvPr id="19" name="TextBox 18">
            <a:extLst>
              <a:ext uri="{FF2B5EF4-FFF2-40B4-BE49-F238E27FC236}">
                <a16:creationId xmlns:a16="http://schemas.microsoft.com/office/drawing/2014/main" id="{720BDF49-4BA1-423B-A50B-56F38FFDCE93}"/>
              </a:ext>
            </a:extLst>
          </p:cNvPr>
          <p:cNvSpPr txBox="1"/>
          <p:nvPr/>
        </p:nvSpPr>
        <p:spPr>
          <a:xfrm>
            <a:off x="8925050" y="2279316"/>
            <a:ext cx="1692000" cy="1841658"/>
          </a:xfrm>
          <a:prstGeom prst="rect">
            <a:avLst/>
          </a:prstGeom>
        </p:spPr>
        <p:txBody>
          <a:bodyPr vert="horz" wrap="square" lIns="91440" tIns="45720" rIns="91440" bIns="45720" rtlCol="0" anchor="ctr">
            <a:spAutoFit/>
          </a:bodyPr>
          <a:lstStyle/>
          <a:p>
            <a:pPr marL="171450" indent="-171450" algn="l">
              <a:lnSpc>
                <a:spcPct val="120000"/>
              </a:lnSpc>
              <a:spcBef>
                <a:spcPts val="0"/>
              </a:spcBef>
              <a:buFont typeface="Wingdings" panose="05000000000000000000" pitchFamily="2" charset="2"/>
              <a:buChar char="ü"/>
            </a:pPr>
            <a:r>
              <a:rPr lang="lv-LV" sz="1200">
                <a:solidFill>
                  <a:srgbClr val="800024"/>
                </a:solidFill>
              </a:rPr>
              <a:t>Jāiesniedz līgumā noteiktajā termiņā</a:t>
            </a:r>
          </a:p>
          <a:p>
            <a:pPr marL="171450" indent="-171450" algn="l">
              <a:lnSpc>
                <a:spcPct val="120000"/>
              </a:lnSpc>
              <a:spcBef>
                <a:spcPts val="0"/>
              </a:spcBef>
              <a:buFont typeface="Wingdings" panose="05000000000000000000" pitchFamily="2" charset="2"/>
              <a:buChar char="ü"/>
            </a:pPr>
            <a:endParaRPr lang="lv-LV" sz="1200">
              <a:solidFill>
                <a:srgbClr val="800024"/>
              </a:solidFill>
            </a:endParaRPr>
          </a:p>
          <a:p>
            <a:pPr marL="171450" indent="-171450" algn="l">
              <a:lnSpc>
                <a:spcPct val="120000"/>
              </a:lnSpc>
              <a:spcBef>
                <a:spcPts val="0"/>
              </a:spcBef>
              <a:buFont typeface="Wingdings" panose="05000000000000000000" pitchFamily="2" charset="2"/>
              <a:buChar char="ü"/>
            </a:pPr>
            <a:r>
              <a:rPr lang="lv-LV" sz="1200">
                <a:solidFill>
                  <a:srgbClr val="800024"/>
                </a:solidFill>
              </a:rPr>
              <a:t>Fonds izskata noslēguma pārskatu 20 darba dienu laikā</a:t>
            </a:r>
          </a:p>
        </p:txBody>
      </p:sp>
    </p:spTree>
    <p:extLst>
      <p:ext uri="{BB962C8B-B14F-4D97-AF65-F5344CB8AC3E}">
        <p14:creationId xmlns:p14="http://schemas.microsoft.com/office/powerpoint/2010/main" val="2470691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10E38-542A-BF46-8379-D40FB84C6721}"/>
              </a:ext>
            </a:extLst>
          </p:cNvPr>
          <p:cNvSpPr>
            <a:spLocks noGrp="1"/>
          </p:cNvSpPr>
          <p:nvPr>
            <p:ph type="title"/>
          </p:nvPr>
        </p:nvSpPr>
        <p:spPr>
          <a:xfrm>
            <a:off x="1071716" y="1184147"/>
            <a:ext cx="10019071" cy="1460729"/>
          </a:xfrm>
        </p:spPr>
        <p:txBody>
          <a:bodyPr/>
          <a:lstStyle/>
          <a:p>
            <a:r>
              <a:rPr lang="lv-LV" altLang="lv-LV" sz="4000" b="1"/>
              <a:t>Veiksmīgu projektu rakstīšanu!</a:t>
            </a:r>
            <a:br>
              <a:rPr lang="lv-LV" altLang="lv-LV" sz="4000" b="1"/>
            </a:br>
            <a:br>
              <a:rPr lang="lv-LV" altLang="lv-LV" sz="4000" b="1"/>
            </a:br>
            <a:r>
              <a:rPr lang="lv-LV" altLang="lv-LV" sz="2000"/>
              <a:t>Jautājumus lūdzam sūtīt uz </a:t>
            </a:r>
            <a:r>
              <a:rPr lang="lv-LV" altLang="lv-LV" sz="2000">
                <a:hlinkClick r:id="rId3"/>
              </a:rPr>
              <a:t>gunta.greitane@sif.gov.lv</a:t>
            </a:r>
            <a:br>
              <a:rPr lang="lv-LV" altLang="lv-LV"/>
            </a:br>
            <a:endParaRPr lang="en-LV"/>
          </a:p>
        </p:txBody>
      </p:sp>
      <p:sp>
        <p:nvSpPr>
          <p:cNvPr id="3" name="Subtitle 2">
            <a:extLst>
              <a:ext uri="{FF2B5EF4-FFF2-40B4-BE49-F238E27FC236}">
                <a16:creationId xmlns:a16="http://schemas.microsoft.com/office/drawing/2014/main" id="{ADB04DF7-583C-2B4A-B6E2-FB7BD3BA1EB6}"/>
              </a:ext>
            </a:extLst>
          </p:cNvPr>
          <p:cNvSpPr>
            <a:spLocks noGrp="1"/>
          </p:cNvSpPr>
          <p:nvPr>
            <p:ph type="subTitle" idx="1"/>
          </p:nvPr>
        </p:nvSpPr>
        <p:spPr>
          <a:xfrm>
            <a:off x="2080527" y="2800046"/>
            <a:ext cx="7729729" cy="1079161"/>
          </a:xfrm>
        </p:spPr>
        <p:txBody>
          <a:bodyPr>
            <a:normAutofit fontScale="92500" lnSpcReduction="20000"/>
          </a:bodyPr>
          <a:lstStyle/>
          <a:p>
            <a:r>
              <a:rPr lang="en-GB"/>
              <a:t>www.sif.gov.lv</a:t>
            </a:r>
          </a:p>
          <a:p>
            <a:r>
              <a:rPr lang="en-GB"/>
              <a:t>Seko mums </a:t>
            </a:r>
            <a:endParaRPr lang="lv-LV"/>
          </a:p>
          <a:p>
            <a:r>
              <a:rPr lang="lv-LV"/>
              <a:t>            </a:t>
            </a:r>
            <a:r>
              <a:rPr lang="en-GB"/>
              <a:t>@SIFlv</a:t>
            </a:r>
            <a:endParaRPr lang="en-LV"/>
          </a:p>
        </p:txBody>
      </p:sp>
    </p:spTree>
    <p:extLst>
      <p:ext uri="{BB962C8B-B14F-4D97-AF65-F5344CB8AC3E}">
        <p14:creationId xmlns:p14="http://schemas.microsoft.com/office/powerpoint/2010/main" val="2857624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780308" y="323625"/>
            <a:ext cx="7670203" cy="1086809"/>
          </a:xfrm>
        </p:spPr>
        <p:txBody>
          <a:bodyPr/>
          <a:lstStyle/>
          <a:p>
            <a:r>
              <a:rPr lang="lv-LV">
                <a:solidFill>
                  <a:schemeClr val="accent5">
                    <a:lumMod val="50000"/>
                  </a:schemeClr>
                </a:solidFill>
              </a:rPr>
              <a:t>Prezentācijas saturs</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a:xfrm>
            <a:off x="7872654" y="6274046"/>
            <a:ext cx="2753746" cy="323968"/>
          </a:xfrm>
        </p:spPr>
        <p:txBody>
          <a:bodyPr/>
          <a:lstStyle/>
          <a:p>
            <a:r>
              <a:rPr lang="lv-LV"/>
              <a:t>08/01/2025</a:t>
            </a:r>
            <a:endParaRPr lang="en-LV"/>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fld id="{C19BB808-219E-9441-9CD5-6E582F9AE2E3}" type="slidenum">
              <a:rPr lang="en-LV" smtClean="0"/>
              <a:t>2</a:t>
            </a:fld>
            <a:endParaRPr lang="en-LV"/>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extLst>
              <p:ext uri="{D42A27DB-BD31-4B8C-83A1-F6EECF244321}">
                <p14:modId xmlns:p14="http://schemas.microsoft.com/office/powerpoint/2010/main" val="192586480"/>
              </p:ext>
            </p:extLst>
          </p:nvPr>
        </p:nvGraphicFramePr>
        <p:xfrm>
          <a:off x="220243" y="1410434"/>
          <a:ext cx="10312719" cy="4863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958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7E29B1-F122-C251-8D4E-89C14B0756FF}"/>
              </a:ext>
            </a:extLst>
          </p:cNvPr>
          <p:cNvSpPr>
            <a:spLocks noGrp="1"/>
          </p:cNvSpPr>
          <p:nvPr>
            <p:ph type="subTitle" idx="1"/>
          </p:nvPr>
        </p:nvSpPr>
        <p:spPr>
          <a:xfrm>
            <a:off x="944379" y="3331910"/>
            <a:ext cx="8375431" cy="1239894"/>
          </a:xfrm>
        </p:spPr>
        <p:txBody>
          <a:bodyPr>
            <a:normAutofit fontScale="92500"/>
          </a:bodyPr>
          <a:lstStyle/>
          <a:p>
            <a:r>
              <a:rPr lang="lv-LV" sz="3200"/>
              <a:t>A</a:t>
            </a:r>
            <a:r>
              <a:rPr lang="lv-LV" sz="3200">
                <a:latin typeface="Verdana" panose="020B0604030504040204" pitchFamily="34" charset="0"/>
                <a:ea typeface="Verdana" panose="020B0604030504040204" pitchFamily="34" charset="0"/>
              </a:rPr>
              <a:t>tbalstīt NVO darbības turpināšanu Ukrainas civiliedzīvotāju atbalstam Latvijā</a:t>
            </a:r>
            <a:endParaRPr lang="lv-LV" sz="2800"/>
          </a:p>
        </p:txBody>
      </p:sp>
      <p:sp>
        <p:nvSpPr>
          <p:cNvPr id="5" name="Date Placeholder 4">
            <a:extLst>
              <a:ext uri="{FF2B5EF4-FFF2-40B4-BE49-F238E27FC236}">
                <a16:creationId xmlns:a16="http://schemas.microsoft.com/office/drawing/2014/main" id="{5FE90C47-CC83-49DA-4583-240905FFEF5A}"/>
              </a:ext>
            </a:extLst>
          </p:cNvPr>
          <p:cNvSpPr>
            <a:spLocks noGrp="1"/>
          </p:cNvSpPr>
          <p:nvPr>
            <p:ph type="dt" sz="half" idx="10"/>
          </p:nvPr>
        </p:nvSpPr>
        <p:spPr/>
        <p:txBody>
          <a:bodyPr/>
          <a:lstStyle/>
          <a:p>
            <a:r>
              <a:rPr lang="lv-LV"/>
              <a:t>08/01/2025</a:t>
            </a:r>
            <a:endParaRPr lang="en-LV"/>
          </a:p>
        </p:txBody>
      </p:sp>
      <p:sp>
        <p:nvSpPr>
          <p:cNvPr id="6" name="Slide Number Placeholder 5">
            <a:extLst>
              <a:ext uri="{FF2B5EF4-FFF2-40B4-BE49-F238E27FC236}">
                <a16:creationId xmlns:a16="http://schemas.microsoft.com/office/drawing/2014/main" id="{CF797D6B-5596-22FA-9E99-5C1C7F5CECAD}"/>
              </a:ext>
            </a:extLst>
          </p:cNvPr>
          <p:cNvSpPr>
            <a:spLocks noGrp="1"/>
          </p:cNvSpPr>
          <p:nvPr>
            <p:ph type="sldNum" sz="quarter" idx="12"/>
          </p:nvPr>
        </p:nvSpPr>
        <p:spPr/>
        <p:txBody>
          <a:bodyPr/>
          <a:lstStyle/>
          <a:p>
            <a:fld id="{C19BB808-219E-9441-9CD5-6E582F9AE2E3}" type="slidenum">
              <a:rPr lang="en-LV" smtClean="0"/>
              <a:t>3</a:t>
            </a:fld>
            <a:endParaRPr lang="en-LV"/>
          </a:p>
        </p:txBody>
      </p:sp>
      <p:sp>
        <p:nvSpPr>
          <p:cNvPr id="2" name="Title 1">
            <a:extLst>
              <a:ext uri="{FF2B5EF4-FFF2-40B4-BE49-F238E27FC236}">
                <a16:creationId xmlns:a16="http://schemas.microsoft.com/office/drawing/2014/main" id="{13F2F980-6AC2-C26E-82BA-A1F4C0C45980}"/>
              </a:ext>
            </a:extLst>
          </p:cNvPr>
          <p:cNvSpPr>
            <a:spLocks noGrp="1"/>
          </p:cNvSpPr>
          <p:nvPr>
            <p:ph type="title"/>
          </p:nvPr>
        </p:nvSpPr>
        <p:spPr>
          <a:xfrm>
            <a:off x="944379" y="2143190"/>
            <a:ext cx="8375432" cy="1188720"/>
          </a:xfrm>
        </p:spPr>
        <p:txBody>
          <a:bodyPr/>
          <a:lstStyle/>
          <a:p>
            <a:r>
              <a:rPr lang="lv-LV"/>
              <a:t>Programmas mērķis</a:t>
            </a:r>
          </a:p>
        </p:txBody>
      </p:sp>
      <p:sp>
        <p:nvSpPr>
          <p:cNvPr id="7" name="Title 1">
            <a:extLst>
              <a:ext uri="{FF2B5EF4-FFF2-40B4-BE49-F238E27FC236}">
                <a16:creationId xmlns:a16="http://schemas.microsoft.com/office/drawing/2014/main" id="{632850E4-97FD-5051-5281-D63F46FB36F6}"/>
              </a:ext>
            </a:extLst>
          </p:cNvPr>
          <p:cNvSpPr txBox="1">
            <a:spLocks/>
          </p:cNvSpPr>
          <p:nvPr/>
        </p:nvSpPr>
        <p:spPr bwMode="black">
          <a:xfrm>
            <a:off x="7315117" y="1741488"/>
            <a:ext cx="4589793" cy="1508337"/>
          </a:xfrm>
          <a:prstGeom prst="rect">
            <a:avLst/>
          </a:prstGeom>
          <a:noFill/>
          <a:ln w="31750" cap="sq">
            <a:noFill/>
            <a:miter lim="800000"/>
          </a:ln>
        </p:spPr>
        <p:txBody>
          <a:bodyPr vert="horz" lIns="182880" tIns="182880" rIns="182880" bIns="182880" rtlCol="0" anchor="ctr">
            <a:normAutofit/>
          </a:bodyPr>
          <a:lstStyle>
            <a:lvl1pPr algn="l" defTabSz="914400" rtl="0" eaLnBrk="1" latinLnBrk="0" hangingPunct="1">
              <a:lnSpc>
                <a:spcPct val="90000"/>
              </a:lnSpc>
              <a:spcBef>
                <a:spcPct val="0"/>
              </a:spcBef>
              <a:buNone/>
              <a:defRPr lang="en-US" sz="4000" b="0" kern="1200" cap="none" spc="0" baseline="0" dirty="0">
                <a:solidFill>
                  <a:schemeClr val="bg1"/>
                </a:solidFill>
                <a:latin typeface="Verdana" panose="020B0604030504040204" pitchFamily="34" charset="0"/>
                <a:ea typeface="Verdana" panose="020B0604030504040204" pitchFamily="34" charset="0"/>
                <a:cs typeface="+mj-cs"/>
              </a:defRPr>
            </a:lvl1pPr>
          </a:lstStyle>
          <a:p>
            <a:endParaRPr lang="lv-LV">
              <a:solidFill>
                <a:srgbClr val="7C9396"/>
              </a:solidFill>
            </a:endParaRPr>
          </a:p>
        </p:txBody>
      </p:sp>
    </p:spTree>
    <p:extLst>
      <p:ext uri="{BB962C8B-B14F-4D97-AF65-F5344CB8AC3E}">
        <p14:creationId xmlns:p14="http://schemas.microsoft.com/office/powerpoint/2010/main" val="21872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935F978-9BB6-4875-9305-F6D28FC7E32A}"/>
              </a:ext>
            </a:extLst>
          </p:cNvPr>
          <p:cNvSpPr>
            <a:spLocks noGrp="1"/>
          </p:cNvSpPr>
          <p:nvPr>
            <p:ph type="title"/>
          </p:nvPr>
        </p:nvSpPr>
        <p:spPr>
          <a:xfrm>
            <a:off x="586995" y="296300"/>
            <a:ext cx="6184562" cy="1365148"/>
          </a:xfrm>
        </p:spPr>
        <p:txBody>
          <a:bodyPr>
            <a:normAutofit fontScale="90000"/>
          </a:bodyPr>
          <a:lstStyle/>
          <a:p>
            <a:r>
              <a:rPr lang="lv-LV"/>
              <a:t>Projektos atbalstāmās aktivitātes:</a:t>
            </a:r>
          </a:p>
        </p:txBody>
      </p:sp>
      <p:sp>
        <p:nvSpPr>
          <p:cNvPr id="4" name="Datuma vietturis 3">
            <a:extLst>
              <a:ext uri="{FF2B5EF4-FFF2-40B4-BE49-F238E27FC236}">
                <a16:creationId xmlns:a16="http://schemas.microsoft.com/office/drawing/2014/main" id="{788523FE-A0FC-4F64-8F8A-950F94C26C54}"/>
              </a:ext>
            </a:extLst>
          </p:cNvPr>
          <p:cNvSpPr>
            <a:spLocks noGrp="1"/>
          </p:cNvSpPr>
          <p:nvPr>
            <p:ph type="dt" sz="half" idx="10"/>
          </p:nvPr>
        </p:nvSpPr>
        <p:spPr/>
        <p:txBody>
          <a:bodyPr/>
          <a:lstStyle/>
          <a:p>
            <a:r>
              <a:rPr lang="lv-LV"/>
              <a:t>08/01/2025</a:t>
            </a:r>
            <a:endParaRPr lang="en-LV"/>
          </a:p>
        </p:txBody>
      </p:sp>
      <p:sp>
        <p:nvSpPr>
          <p:cNvPr id="5" name="Slaida numura vietturis 4">
            <a:extLst>
              <a:ext uri="{FF2B5EF4-FFF2-40B4-BE49-F238E27FC236}">
                <a16:creationId xmlns:a16="http://schemas.microsoft.com/office/drawing/2014/main" id="{33AF0CB0-37DD-41EE-87A5-407EA803353B}"/>
              </a:ext>
            </a:extLst>
          </p:cNvPr>
          <p:cNvSpPr>
            <a:spLocks noGrp="1"/>
          </p:cNvSpPr>
          <p:nvPr>
            <p:ph type="sldNum" sz="quarter" idx="12"/>
          </p:nvPr>
        </p:nvSpPr>
        <p:spPr/>
        <p:txBody>
          <a:bodyPr/>
          <a:lstStyle/>
          <a:p>
            <a:fld id="{C19BB808-219E-9441-9CD5-6E582F9AE2E3}" type="slidenum">
              <a:rPr lang="en-LV" smtClean="0"/>
              <a:t>4</a:t>
            </a:fld>
            <a:endParaRPr lang="en-LV"/>
          </a:p>
        </p:txBody>
      </p:sp>
      <p:sp>
        <p:nvSpPr>
          <p:cNvPr id="7" name="Rectangle 6">
            <a:extLst>
              <a:ext uri="{FF2B5EF4-FFF2-40B4-BE49-F238E27FC236}">
                <a16:creationId xmlns:a16="http://schemas.microsoft.com/office/drawing/2014/main" id="{FD7A5C54-AE5C-4D70-9DF8-B8B82F1429F8}"/>
              </a:ext>
            </a:extLst>
          </p:cNvPr>
          <p:cNvSpPr/>
          <p:nvPr/>
        </p:nvSpPr>
        <p:spPr>
          <a:xfrm>
            <a:off x="760909" y="2691980"/>
            <a:ext cx="10252750" cy="2530950"/>
          </a:xfrm>
          <a:prstGeom prst="rect">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lv-LV">
              <a:ln>
                <a:solidFill>
                  <a:sysClr val="windowText" lastClr="000000"/>
                </a:solidFill>
              </a:ln>
              <a:solidFill>
                <a:sysClr val="windowText" lastClr="000000"/>
              </a:solidFill>
            </a:endParaRPr>
          </a:p>
        </p:txBody>
      </p:sp>
      <p:sp>
        <p:nvSpPr>
          <p:cNvPr id="8" name="TextBox 7">
            <a:extLst>
              <a:ext uri="{FF2B5EF4-FFF2-40B4-BE49-F238E27FC236}">
                <a16:creationId xmlns:a16="http://schemas.microsoft.com/office/drawing/2014/main" id="{2E5D8773-27D8-D036-62CA-AF6C2F4CF8CB}"/>
              </a:ext>
            </a:extLst>
          </p:cNvPr>
          <p:cNvSpPr txBox="1"/>
          <p:nvPr/>
        </p:nvSpPr>
        <p:spPr>
          <a:xfrm>
            <a:off x="689641" y="2446602"/>
            <a:ext cx="10644105" cy="3170099"/>
          </a:xfrm>
          <a:prstGeom prst="rect">
            <a:avLst/>
          </a:prstGeom>
          <a:noFill/>
        </p:spPr>
        <p:txBody>
          <a:bodyPr wrap="square">
            <a:spAutoFit/>
          </a:bodyPr>
          <a:lstStyle/>
          <a:p>
            <a:pPr marL="285750" indent="-285750">
              <a:buFont typeface="Wingdings" panose="05000000000000000000" pitchFamily="2" charset="2"/>
              <a:buChar char="Ø"/>
            </a:pPr>
            <a:r>
              <a:rPr lang="lv-LV" sz="2000"/>
              <a:t>pasākumi Ukrainas civiliedzīvotāju atbalstam, ietverot personu sociālekonomisko integrāciju, īpaši  latviešu valodas mācību pasākumus bērniem un jauniešiem;</a:t>
            </a:r>
          </a:p>
          <a:p>
            <a:pPr marL="285750" indent="-285750">
              <a:buFont typeface="Wingdings" panose="05000000000000000000" pitchFamily="2" charset="2"/>
              <a:buChar char="Ø"/>
            </a:pPr>
            <a:r>
              <a:rPr lang="lv-LV" sz="2000"/>
              <a:t>personu, kuras Latviju izmanto kā tranzīta valsti, īstermiņa atbalsta pasākumi;</a:t>
            </a:r>
          </a:p>
          <a:p>
            <a:pPr marL="285750" indent="-285750">
              <a:buFont typeface="Wingdings" panose="05000000000000000000" pitchFamily="2" charset="2"/>
              <a:buChar char="Ø"/>
            </a:pPr>
            <a:r>
              <a:rPr lang="lv-LV" sz="2000"/>
              <a:t>psiholoģiskā atbalsta pasākumi; </a:t>
            </a:r>
          </a:p>
          <a:p>
            <a:pPr marL="285750" indent="-285750">
              <a:buFont typeface="Wingdings" panose="05000000000000000000" pitchFamily="2" charset="2"/>
              <a:buChar char="Ø"/>
            </a:pPr>
            <a:r>
              <a:rPr lang="lv-LV" sz="2000"/>
              <a:t>datu ieguves par Ukrainas civiliedzīvotājiem Latvijā un to vajadzībām pasākumi;</a:t>
            </a:r>
          </a:p>
          <a:p>
            <a:pPr marL="285750" indent="-285750">
              <a:buFont typeface="Wingdings" panose="05000000000000000000" pitchFamily="2" charset="2"/>
              <a:buChar char="Ø"/>
            </a:pPr>
            <a:r>
              <a:rPr lang="lv-LV" sz="2000"/>
              <a:t>brīvprātīgā darba kustības attīstības un koordinēšanas pasākumi; </a:t>
            </a:r>
          </a:p>
          <a:p>
            <a:pPr marL="285750" indent="-285750">
              <a:buFont typeface="Wingdings" panose="05000000000000000000" pitchFamily="2" charset="2"/>
              <a:buChar char="Ø"/>
            </a:pPr>
            <a:r>
              <a:rPr lang="lv-LV" sz="2000"/>
              <a:t>NVO darbības nodrošināšana pakalpojumu un atbalsta sniegšanai Ukrainas civiliedzīvotājiem, t.sk. telpu nodrošināšana palīdzības sniegšanai.</a:t>
            </a:r>
          </a:p>
        </p:txBody>
      </p:sp>
    </p:spTree>
    <p:extLst>
      <p:ext uri="{BB962C8B-B14F-4D97-AF65-F5344CB8AC3E}">
        <p14:creationId xmlns:p14="http://schemas.microsoft.com/office/powerpoint/2010/main" val="311077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0" y="236534"/>
            <a:ext cx="10435472" cy="1086809"/>
          </a:xfrm>
        </p:spPr>
        <p:txBody>
          <a:bodyPr/>
          <a:lstStyle/>
          <a:p>
            <a:r>
              <a:rPr lang="lv-LV" sz="3500">
                <a:solidFill>
                  <a:schemeClr val="accent5">
                    <a:lumMod val="50000"/>
                  </a:schemeClr>
                </a:solidFill>
              </a:rPr>
              <a:t>Pamatnosacījumi, I</a:t>
            </a:r>
            <a:endParaRPr lang="lv-LV" sz="2000">
              <a:solidFill>
                <a:schemeClr val="accent5">
                  <a:lumMod val="50000"/>
                </a:schemeClr>
              </a:solidFill>
            </a:endParaRP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t>08/01/2025</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Satura vietturis 4">
            <a:extLst>
              <a:ext uri="{FF2B5EF4-FFF2-40B4-BE49-F238E27FC236}">
                <a16:creationId xmlns:a16="http://schemas.microsoft.com/office/drawing/2014/main" id="{FF554CDE-C081-41F0-A0DE-70E4F843CBB9}"/>
              </a:ext>
            </a:extLst>
          </p:cNvPr>
          <p:cNvGraphicFramePr>
            <a:graphicFrameLocks/>
          </p:cNvGraphicFramePr>
          <p:nvPr>
            <p:extLst>
              <p:ext uri="{D42A27DB-BD31-4B8C-83A1-F6EECF244321}">
                <p14:modId xmlns:p14="http://schemas.microsoft.com/office/powerpoint/2010/main" val="3221556424"/>
              </p:ext>
            </p:extLst>
          </p:nvPr>
        </p:nvGraphicFramePr>
        <p:xfrm>
          <a:off x="609600" y="1516824"/>
          <a:ext cx="10037432" cy="44895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306345"/>
            <a:ext cx="8288592" cy="323968"/>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900"/>
              <a:t>Photo by JESHOOTS.com from </a:t>
            </a:r>
            <a:r>
              <a:rPr lang="en-US" sz="900" b="1">
                <a:hlinkClick r:id="rId13"/>
              </a:rPr>
              <a:t>Pexels</a:t>
            </a:r>
            <a:endParaRPr lang="en-US" sz="900"/>
          </a:p>
          <a:p>
            <a:pPr algn="l">
              <a:lnSpc>
                <a:spcPct val="120000"/>
              </a:lnSpc>
            </a:pPr>
            <a:r>
              <a:rPr lang="en-US" sz="900"/>
              <a:t>Photo b</a:t>
            </a:r>
            <a:r>
              <a:rPr lang="lv-LV" sz="900"/>
              <a:t>y </a:t>
            </a:r>
            <a:r>
              <a:rPr lang="en-US" sz="900"/>
              <a:t>Pixabay from </a:t>
            </a:r>
            <a:r>
              <a:rPr lang="en-US" sz="900" b="1">
                <a:hlinkClick r:id="rId14"/>
              </a:rPr>
              <a:t>Pexels</a:t>
            </a:r>
            <a:endParaRPr lang="lv-LV" sz="900" b="1"/>
          </a:p>
          <a:p>
            <a:pPr algn="l">
              <a:lnSpc>
                <a:spcPct val="120000"/>
              </a:lnSpc>
              <a:spcBef>
                <a:spcPts val="0"/>
              </a:spcBef>
            </a:pPr>
            <a:r>
              <a:rPr lang="en-US" sz="900"/>
              <a:t>Photo by Sam Jean from </a:t>
            </a:r>
            <a:r>
              <a:rPr lang="en-US" sz="900" b="1">
                <a:hlinkClick r:id="rId15"/>
              </a:rPr>
              <a:t>Pexels</a:t>
            </a:r>
            <a:endParaRPr lang="en-US" sz="900"/>
          </a:p>
          <a:p>
            <a:pPr algn="l">
              <a:defRPr/>
            </a:pPr>
            <a:endParaRPr lang="en-LV">
              <a:latin typeface="Verdana"/>
            </a:endParaRPr>
          </a:p>
        </p:txBody>
      </p:sp>
    </p:spTree>
    <p:extLst>
      <p:ext uri="{BB962C8B-B14F-4D97-AF65-F5344CB8AC3E}">
        <p14:creationId xmlns:p14="http://schemas.microsoft.com/office/powerpoint/2010/main" val="61027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Pamatnosacījumi, 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t>08/01/2025</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63795" y="6239718"/>
            <a:ext cx="8288592" cy="55165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a:t>Photo b</a:t>
            </a:r>
            <a:r>
              <a:rPr lang="lv-LV" sz="800"/>
              <a:t>y </a:t>
            </a:r>
            <a:r>
              <a:rPr lang="lv-LV" sz="800" err="1"/>
              <a:t>Lukas</a:t>
            </a:r>
            <a:r>
              <a:rPr lang="en-US" sz="800"/>
              <a:t> from </a:t>
            </a:r>
            <a:r>
              <a:rPr lang="en-US" sz="800" b="1">
                <a:hlinkClick r:id="rId8"/>
              </a:rPr>
              <a:t>Pexels</a:t>
            </a:r>
            <a:endParaRPr lang="lv-LV" sz="800" b="1"/>
          </a:p>
          <a:p>
            <a:pPr algn="l">
              <a:lnSpc>
                <a:spcPct val="120000"/>
              </a:lnSpc>
              <a:spcBef>
                <a:spcPts val="0"/>
              </a:spcBef>
            </a:pPr>
            <a:r>
              <a:rPr lang="en-US" sz="800"/>
              <a:t>Photo by Aleksejs </a:t>
            </a:r>
            <a:r>
              <a:rPr lang="en-US" sz="800" err="1"/>
              <a:t>Bergmanis</a:t>
            </a:r>
            <a:r>
              <a:rPr lang="en-US" sz="800"/>
              <a:t> from </a:t>
            </a:r>
            <a:r>
              <a:rPr lang="en-US" sz="800" b="1">
                <a:hlinkClick r:id="rId9"/>
              </a:rPr>
              <a:t>Pexels</a:t>
            </a:r>
            <a:endParaRPr lang="lv-LV" sz="800" b="1"/>
          </a:p>
          <a:p>
            <a:pPr algn="l">
              <a:lnSpc>
                <a:spcPct val="120000"/>
              </a:lnSpc>
              <a:spcBef>
                <a:spcPts val="0"/>
              </a:spcBef>
            </a:pPr>
            <a:r>
              <a:rPr lang="en-US" sz="900"/>
              <a:t>Photo by Andrea </a:t>
            </a:r>
            <a:r>
              <a:rPr lang="en-US" sz="900" err="1"/>
              <a:t>Piacquadio</a:t>
            </a:r>
            <a:r>
              <a:rPr lang="en-US" sz="900"/>
              <a:t> from </a:t>
            </a:r>
            <a:r>
              <a:rPr lang="en-US" sz="900">
                <a:hlinkClick r:id="rId10"/>
              </a:rPr>
              <a:t>Pexels</a:t>
            </a:r>
            <a:endParaRPr lang="en-LV">
              <a:latin typeface="Verdana"/>
            </a:endParaRPr>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3900083599"/>
              </p:ext>
            </p:extLst>
          </p:nvPr>
        </p:nvGraphicFramePr>
        <p:xfrm>
          <a:off x="462116" y="1296238"/>
          <a:ext cx="10184916" cy="482992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518186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77D777-188D-4ED7-A224-D1015FECE9CA}"/>
              </a:ext>
            </a:extLst>
          </p:cNvPr>
          <p:cNvSpPr>
            <a:spLocks noGrp="1"/>
          </p:cNvSpPr>
          <p:nvPr>
            <p:ph type="title"/>
          </p:nvPr>
        </p:nvSpPr>
        <p:spPr>
          <a:xfrm>
            <a:off x="-122548" y="323625"/>
            <a:ext cx="10435472" cy="1086809"/>
          </a:xfrm>
        </p:spPr>
        <p:txBody>
          <a:bodyPr/>
          <a:lstStyle/>
          <a:p>
            <a:r>
              <a:rPr lang="lv-LV" sz="3500">
                <a:solidFill>
                  <a:schemeClr val="accent5">
                    <a:lumMod val="50000"/>
                  </a:schemeClr>
                </a:solidFill>
              </a:rPr>
              <a:t>Pamatnosacījumi, III</a:t>
            </a:r>
          </a:p>
        </p:txBody>
      </p:sp>
      <p:sp>
        <p:nvSpPr>
          <p:cNvPr id="3" name="Datuma vietturis 2">
            <a:extLst>
              <a:ext uri="{FF2B5EF4-FFF2-40B4-BE49-F238E27FC236}">
                <a16:creationId xmlns:a16="http://schemas.microsoft.com/office/drawing/2014/main" id="{423BAD50-CBC9-428F-BB90-BC8C380DD01E}"/>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latin typeface="Verdana"/>
              </a:rPr>
              <a:t>08/01/2025</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6" name="Slaida numura vietturis 5">
            <a:extLst>
              <a:ext uri="{FF2B5EF4-FFF2-40B4-BE49-F238E27FC236}">
                <a16:creationId xmlns:a16="http://schemas.microsoft.com/office/drawing/2014/main" id="{F51CFC7E-C6FF-41CB-8CBB-01CA05FA4703}"/>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C19BB808-219E-9441-9CD5-6E582F9AE2E3}" type="slidenum">
              <a:rPr kumimoji="0" lang="en-LV" sz="1100" b="0" i="0" u="none" strike="noStrike" kern="1200" cap="none" spc="0" normalizeH="0" baseline="0" noProof="0" smtClean="0">
                <a:ln>
                  <a:noFill/>
                </a:ln>
                <a:solidFill>
                  <a:srgbClr val="FFFFFF"/>
                </a:solidFill>
                <a:effectLst/>
                <a:uLnTx/>
                <a:uFillTx/>
                <a:latin typeface="Verdana"/>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n-LV" sz="1100" b="0" i="0" u="none" strike="noStrike" kern="1200" cap="none" spc="0" normalizeH="0" baseline="0" noProof="0">
              <a:ln>
                <a:noFill/>
              </a:ln>
              <a:solidFill>
                <a:srgbClr val="FFFFFF"/>
              </a:solidFill>
              <a:effectLst/>
              <a:uLnTx/>
              <a:uFillTx/>
              <a:latin typeface="Verdana"/>
              <a:ea typeface="+mn-ea"/>
              <a:cs typeface="+mn-cs"/>
            </a:endParaRPr>
          </a:p>
        </p:txBody>
      </p:sp>
      <p:graphicFrame>
        <p:nvGraphicFramePr>
          <p:cNvPr id="11" name="Satura vietturis 10">
            <a:extLst>
              <a:ext uri="{FF2B5EF4-FFF2-40B4-BE49-F238E27FC236}">
                <a16:creationId xmlns:a16="http://schemas.microsoft.com/office/drawing/2014/main" id="{852B56A7-A519-45B5-AD46-0A8E81CC2A95}"/>
              </a:ext>
            </a:extLst>
          </p:cNvPr>
          <p:cNvGraphicFramePr>
            <a:graphicFrameLocks/>
          </p:cNvGraphicFramePr>
          <p:nvPr/>
        </p:nvGraphicFramePr>
        <p:xfrm>
          <a:off x="609600" y="1893345"/>
          <a:ext cx="10972799" cy="411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Datuma vietturis 2">
            <a:extLst>
              <a:ext uri="{FF2B5EF4-FFF2-40B4-BE49-F238E27FC236}">
                <a16:creationId xmlns:a16="http://schemas.microsoft.com/office/drawing/2014/main" id="{73E22A27-AB7E-4D68-BBB8-003E1A8325C8}"/>
              </a:ext>
            </a:extLst>
          </p:cNvPr>
          <p:cNvSpPr txBox="1">
            <a:spLocks/>
          </p:cNvSpPr>
          <p:nvPr/>
        </p:nvSpPr>
        <p:spPr>
          <a:xfrm>
            <a:off x="304890" y="6039869"/>
            <a:ext cx="8288592" cy="818131"/>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7C9396"/>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lnSpc>
                <a:spcPct val="120000"/>
              </a:lnSpc>
              <a:spcBef>
                <a:spcPts val="0"/>
              </a:spcBef>
            </a:pPr>
            <a:r>
              <a:rPr lang="en-US" sz="800"/>
              <a:t>Photo b</a:t>
            </a:r>
            <a:r>
              <a:rPr lang="lv-LV" sz="800"/>
              <a:t>y </a:t>
            </a:r>
            <a:r>
              <a:rPr lang="lv-LV" sz="800" err="1"/>
              <a:t>cottonbro</a:t>
            </a:r>
            <a:r>
              <a:rPr lang="en-US" sz="800"/>
              <a:t> from </a:t>
            </a:r>
            <a:r>
              <a:rPr lang="en-US" sz="800" b="1">
                <a:hlinkClick r:id="rId8"/>
              </a:rPr>
              <a:t>Pexels</a:t>
            </a:r>
            <a:endParaRPr lang="lv-LV" sz="800" b="1"/>
          </a:p>
          <a:p>
            <a:pPr algn="l">
              <a:lnSpc>
                <a:spcPct val="120000"/>
              </a:lnSpc>
              <a:spcBef>
                <a:spcPts val="0"/>
              </a:spcBef>
            </a:pPr>
            <a:r>
              <a:rPr lang="en-US" sz="800"/>
              <a:t>Photo by Andrea </a:t>
            </a:r>
            <a:r>
              <a:rPr lang="en-US" sz="800" err="1"/>
              <a:t>Piacquadio</a:t>
            </a:r>
            <a:r>
              <a:rPr lang="lv-LV" sz="800"/>
              <a:t> </a:t>
            </a:r>
            <a:r>
              <a:rPr lang="en-US" sz="800"/>
              <a:t>from </a:t>
            </a:r>
            <a:r>
              <a:rPr lang="en-US" sz="800" b="1">
                <a:hlinkClick r:id="rId9"/>
              </a:rPr>
              <a:t>Pexels</a:t>
            </a:r>
            <a:endParaRPr lang="lv-LV" sz="800" b="1"/>
          </a:p>
          <a:p>
            <a:pPr algn="l">
              <a:lnSpc>
                <a:spcPct val="120000"/>
              </a:lnSpc>
              <a:spcBef>
                <a:spcPts val="0"/>
              </a:spcBef>
            </a:pPr>
            <a:r>
              <a:rPr lang="en-US" sz="800"/>
              <a:t>Photo by RDNE Stock project from </a:t>
            </a:r>
            <a:r>
              <a:rPr lang="en-US" sz="800" b="1">
                <a:hlinkClick r:id="rId10"/>
              </a:rPr>
              <a:t>Pexels</a:t>
            </a:r>
            <a:endParaRPr lang="lv-LV" sz="800" b="1"/>
          </a:p>
        </p:txBody>
      </p:sp>
      <p:graphicFrame>
        <p:nvGraphicFramePr>
          <p:cNvPr id="9" name="Satura vietturis 4">
            <a:extLst>
              <a:ext uri="{FF2B5EF4-FFF2-40B4-BE49-F238E27FC236}">
                <a16:creationId xmlns:a16="http://schemas.microsoft.com/office/drawing/2014/main" id="{DF7EA562-1554-4846-9DE4-2966FAE7EF59}"/>
              </a:ext>
            </a:extLst>
          </p:cNvPr>
          <p:cNvGraphicFramePr>
            <a:graphicFrameLocks/>
          </p:cNvGraphicFramePr>
          <p:nvPr>
            <p:extLst>
              <p:ext uri="{D42A27DB-BD31-4B8C-83A1-F6EECF244321}">
                <p14:modId xmlns:p14="http://schemas.microsoft.com/office/powerpoint/2010/main" val="694428782"/>
              </p:ext>
            </p:extLst>
          </p:nvPr>
        </p:nvGraphicFramePr>
        <p:xfrm>
          <a:off x="462116" y="1296238"/>
          <a:ext cx="10435472" cy="471010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838789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t>08/01/2025</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8</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a:bodyPr>
          <a:lstStyle/>
          <a:p>
            <a:r>
              <a:rPr lang="lv-LV"/>
              <a:t>Prasības projekta iesniedzējam:</a:t>
            </a:r>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a:latin typeface="+mj-lt"/>
              <a:ea typeface="Times New Roman" panose="02020603050405020304" pitchFamily="18" charset="0"/>
            </a:endParaRPr>
          </a:p>
        </p:txBody>
      </p:sp>
      <p:sp>
        <p:nvSpPr>
          <p:cNvPr id="17" name="TextBox 16">
            <a:extLst>
              <a:ext uri="{FF2B5EF4-FFF2-40B4-BE49-F238E27FC236}">
                <a16:creationId xmlns:a16="http://schemas.microsoft.com/office/drawing/2014/main" id="{29C249FD-0448-4D51-A61E-EB2B2B939289}"/>
              </a:ext>
            </a:extLst>
          </p:cNvPr>
          <p:cNvSpPr txBox="1"/>
          <p:nvPr/>
        </p:nvSpPr>
        <p:spPr>
          <a:xfrm>
            <a:off x="297042" y="1838217"/>
            <a:ext cx="10384825" cy="4140172"/>
          </a:xfrm>
          <a:prstGeom prst="rect">
            <a:avLst/>
          </a:prstGeom>
        </p:spPr>
        <p:txBody>
          <a:bodyPr vert="horz" wrap="square" lIns="91440" tIns="45720" rIns="91440" bIns="45720" rtlCol="0" anchor="ctr">
            <a:spAutoFit/>
          </a:bodyPr>
          <a:lstStyle/>
          <a:p>
            <a:pPr marL="342900" indent="-342900">
              <a:lnSpc>
                <a:spcPct val="120000"/>
              </a:lnSpc>
              <a:spcBef>
                <a:spcPts val="0"/>
              </a:spcBef>
              <a:buFont typeface="Wingdings" panose="05000000000000000000" pitchFamily="2" charset="2"/>
              <a:buChar char="Ø"/>
            </a:pPr>
            <a:r>
              <a:rPr lang="lv-LV" sz="1700" b="1">
                <a:solidFill>
                  <a:srgbClr val="800024"/>
                </a:solidFill>
              </a:rPr>
              <a:t>Vismaz 6 mēnešus </a:t>
            </a:r>
            <a:r>
              <a:rPr lang="lv-LV" sz="1700">
                <a:solidFill>
                  <a:srgbClr val="800024"/>
                </a:solidFill>
              </a:rPr>
              <a:t>pirms projekta pieteikuma iesniegšanas dienas Latvijā </a:t>
            </a:r>
            <a:r>
              <a:rPr lang="lv-LV" sz="1700" b="1">
                <a:solidFill>
                  <a:srgbClr val="800024"/>
                </a:solidFill>
              </a:rPr>
              <a:t>reģistrēta</a:t>
            </a:r>
            <a:r>
              <a:rPr lang="lv-LV" sz="1700">
                <a:solidFill>
                  <a:srgbClr val="800024"/>
                </a:solidFill>
              </a:rPr>
              <a:t> </a:t>
            </a:r>
            <a:r>
              <a:rPr lang="lv-LV" sz="1700" b="1">
                <a:solidFill>
                  <a:srgbClr val="800024"/>
                </a:solidFill>
              </a:rPr>
              <a:t>biedrība vai nodibinājums</a:t>
            </a:r>
            <a:r>
              <a:rPr lang="lv-LV" sz="1700">
                <a:solidFill>
                  <a:srgbClr val="800024"/>
                </a:solidFill>
              </a:rPr>
              <a:t>, kas atbilst Biedrību un nodibinājumu likumā noteiktajam;</a:t>
            </a:r>
          </a:p>
          <a:p>
            <a:pPr marL="342900" indent="-342900">
              <a:lnSpc>
                <a:spcPct val="120000"/>
              </a:lnSpc>
              <a:spcBef>
                <a:spcPts val="0"/>
              </a:spcBef>
              <a:buFont typeface="Wingdings" panose="05000000000000000000" pitchFamily="2" charset="2"/>
              <a:buChar char="Ø"/>
            </a:pPr>
            <a:r>
              <a:rPr lang="lv-LV" sz="1700">
                <a:solidFill>
                  <a:srgbClr val="800024"/>
                </a:solidFill>
              </a:rPr>
              <a:t>Nevar piedalīties darba devēju organizācijas, politiskās partijas, dzīvokļu apsaimniekošanas biedrības, arodbiedrības, reliģiskās organizācijas, amatieru sporta un kultūras kolektīvi, NVO, kuru darbība rada apdraudējumu valsts drošībai, tai skaitā valsts informatīvās telpas drošībai u.tml.</a:t>
            </a:r>
          </a:p>
          <a:p>
            <a:pPr marL="342900" indent="-342900">
              <a:lnSpc>
                <a:spcPct val="120000"/>
              </a:lnSpc>
              <a:spcBef>
                <a:spcPts val="0"/>
              </a:spcBef>
              <a:buFont typeface="Wingdings" panose="05000000000000000000" pitchFamily="2" charset="2"/>
              <a:buChar char="Ø"/>
            </a:pPr>
            <a:r>
              <a:rPr lang="lv-LV" sz="1700">
                <a:solidFill>
                  <a:srgbClr val="800024"/>
                </a:solidFill>
              </a:rPr>
              <a:t>Prasības pieteikuma iesniedzējam:</a:t>
            </a:r>
          </a:p>
          <a:p>
            <a:pPr marL="800100" lvl="1" indent="-342900">
              <a:lnSpc>
                <a:spcPct val="120000"/>
              </a:lnSpc>
              <a:buFont typeface="Wingdings" panose="05000000000000000000" pitchFamily="2" charset="2"/>
              <a:buChar char="Ø"/>
            </a:pPr>
            <a:r>
              <a:rPr lang="lv-LV" sz="1700">
                <a:solidFill>
                  <a:srgbClr val="800024"/>
                </a:solidFill>
              </a:rPr>
              <a:t>nav Valsts ieņēmumu dienesta administrēto nodokļu parāda, kas pārsniedz 150 EUR uz projektu pieteikumu iesniegšanas termiņa pēdējo dienu (16.01.2025.);</a:t>
            </a:r>
          </a:p>
          <a:p>
            <a:pPr marL="800100" lvl="1" indent="-342900">
              <a:lnSpc>
                <a:spcPct val="120000"/>
              </a:lnSpc>
              <a:buFont typeface="Wingdings" panose="05000000000000000000" pitchFamily="2" charset="2"/>
              <a:buChar char="Ø"/>
            </a:pPr>
            <a:r>
              <a:rPr lang="lv-LV" sz="1700">
                <a:solidFill>
                  <a:srgbClr val="800024"/>
                </a:solidFill>
              </a:rPr>
              <a:t>par tām pašām projekta attiecināmajām izmaksām, par kurām iesniegts projekta pieteikums, nav saņēmis un nesaņems finansējumu no citiem avotiem;</a:t>
            </a:r>
          </a:p>
          <a:p>
            <a:pPr marL="800100" lvl="1" indent="-342900">
              <a:lnSpc>
                <a:spcPct val="120000"/>
              </a:lnSpc>
              <a:buFont typeface="Wingdings" panose="05000000000000000000" pitchFamily="2" charset="2"/>
              <a:buChar char="Ø"/>
            </a:pPr>
            <a:r>
              <a:rPr lang="lv-LV" sz="1700">
                <a:solidFill>
                  <a:srgbClr val="800024"/>
                </a:solidFill>
              </a:rPr>
              <a:t>nav neatbilstoši veiktu izdevumu maksājumu parādu citos projektos;</a:t>
            </a:r>
          </a:p>
          <a:p>
            <a:pPr marL="800100" lvl="1" indent="-342900">
              <a:lnSpc>
                <a:spcPct val="120000"/>
              </a:lnSpc>
              <a:buFont typeface="Wingdings" panose="05000000000000000000" pitchFamily="2" charset="2"/>
              <a:buChar char="Ø"/>
            </a:pPr>
            <a:r>
              <a:rPr lang="lv-LV" sz="1700">
                <a:solidFill>
                  <a:srgbClr val="800024"/>
                </a:solidFill>
              </a:rPr>
              <a:t>nav noteiktas starptautiskās vai nacionālās sankcijas. </a:t>
            </a:r>
          </a:p>
        </p:txBody>
      </p:sp>
    </p:spTree>
    <p:extLst>
      <p:ext uri="{BB962C8B-B14F-4D97-AF65-F5344CB8AC3E}">
        <p14:creationId xmlns:p14="http://schemas.microsoft.com/office/powerpoint/2010/main" val="1667671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uma vietturis 5">
            <a:extLst>
              <a:ext uri="{FF2B5EF4-FFF2-40B4-BE49-F238E27FC236}">
                <a16:creationId xmlns:a16="http://schemas.microsoft.com/office/drawing/2014/main" id="{E8208292-9442-473D-BEC3-AB7E6FEBA9A1}"/>
              </a:ext>
            </a:extLst>
          </p:cNvPr>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lv-LV"/>
              <a:t>08/01/2025</a:t>
            </a:r>
            <a:endParaRPr kumimoji="0" lang="en-LV" sz="1050" b="0" i="0" u="none" strike="noStrike" kern="1200" cap="none" spc="0" normalizeH="0" baseline="0" noProof="0">
              <a:ln>
                <a:noFill/>
              </a:ln>
              <a:solidFill>
                <a:srgbClr val="7C9396"/>
              </a:solidFill>
              <a:effectLst/>
              <a:uLnTx/>
              <a:uFillTx/>
              <a:latin typeface="Verdana"/>
              <a:ea typeface="+mn-ea"/>
              <a:cs typeface="+mn-cs"/>
            </a:endParaRPr>
          </a:p>
        </p:txBody>
      </p:sp>
      <p:sp>
        <p:nvSpPr>
          <p:cNvPr id="7" name="Slaida numura vietturis 6">
            <a:extLst>
              <a:ext uri="{FF2B5EF4-FFF2-40B4-BE49-F238E27FC236}">
                <a16:creationId xmlns:a16="http://schemas.microsoft.com/office/drawing/2014/main" id="{90F9BD8A-9608-4BE7-B417-952AA36B4474}"/>
              </a:ext>
            </a:extLst>
          </p:cNvPr>
          <p:cNvSpPr>
            <a:spLocks noGrp="1"/>
          </p:cNvSpPr>
          <p:nvPr>
            <p:ph type="sldNum" sz="quarter" idx="12"/>
          </p:nvPr>
        </p:nvSpPr>
        <p:spPr/>
        <p:txBody>
          <a:bodyPr/>
          <a:lstStyle/>
          <a:p>
            <a:fld id="{C19BB808-219E-9441-9CD5-6E582F9AE2E3}" type="slidenum">
              <a:rPr lang="en-LV" smtClean="0"/>
              <a:t>9</a:t>
            </a:fld>
            <a:endParaRPr lang="en-LV"/>
          </a:p>
        </p:txBody>
      </p:sp>
      <p:sp>
        <p:nvSpPr>
          <p:cNvPr id="8" name="Virsraksts 7">
            <a:extLst>
              <a:ext uri="{FF2B5EF4-FFF2-40B4-BE49-F238E27FC236}">
                <a16:creationId xmlns:a16="http://schemas.microsoft.com/office/drawing/2014/main" id="{A95ACA99-C33D-49EE-8277-FE0BE74D2871}"/>
              </a:ext>
            </a:extLst>
          </p:cNvPr>
          <p:cNvSpPr>
            <a:spLocks noGrp="1"/>
          </p:cNvSpPr>
          <p:nvPr>
            <p:ph type="title"/>
          </p:nvPr>
        </p:nvSpPr>
        <p:spPr>
          <a:xfrm>
            <a:off x="995461" y="280882"/>
            <a:ext cx="8987988" cy="1123578"/>
          </a:xfrm>
        </p:spPr>
        <p:txBody>
          <a:bodyPr>
            <a:normAutofit/>
          </a:bodyPr>
          <a:lstStyle/>
          <a:p>
            <a:r>
              <a:rPr lang="lv-LV" sz="3600"/>
              <a:t>Projektu pieteikumu vērtēšana</a:t>
            </a:r>
            <a:endParaRPr lang="lv-LV" sz="3600" b="1" u="sng"/>
          </a:p>
        </p:txBody>
      </p:sp>
      <p:sp>
        <p:nvSpPr>
          <p:cNvPr id="15" name="Satura vietturis 2">
            <a:extLst>
              <a:ext uri="{FF2B5EF4-FFF2-40B4-BE49-F238E27FC236}">
                <a16:creationId xmlns:a16="http://schemas.microsoft.com/office/drawing/2014/main" id="{E0FF3D51-2BF5-4997-AE37-538B0D8D6440}"/>
              </a:ext>
            </a:extLst>
          </p:cNvPr>
          <p:cNvSpPr txBox="1">
            <a:spLocks/>
          </p:cNvSpPr>
          <p:nvPr/>
        </p:nvSpPr>
        <p:spPr>
          <a:xfrm>
            <a:off x="995461" y="1800547"/>
            <a:ext cx="10201078" cy="4431707"/>
          </a:xfrm>
          <a:prstGeom prst="rect">
            <a:avLst/>
          </a:prstGeom>
        </p:spPr>
        <p:txBody>
          <a:bodyPr vert="horz" lIns="91440" tIns="45720" rIns="91440" bIns="45720" rtlCol="0" anchor="b" anchorCtr="1">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900" b="0" kern="1200" cap="all" spc="100" baseline="0">
                <a:solidFill>
                  <a:schemeClr val="accent2">
                    <a:lumMod val="75000"/>
                  </a:schemeClr>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900" b="1" kern="1200">
                <a:solidFill>
                  <a:schemeClr val="tx1">
                    <a:lumMod val="85000"/>
                    <a:lumOff val="15000"/>
                  </a:schemeClr>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b="1" kern="1200">
                <a:solidFill>
                  <a:schemeClr val="tx1">
                    <a:lumMod val="85000"/>
                    <a:lumOff val="15000"/>
                  </a:schemeClr>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lumMod val="85000"/>
                    <a:lumOff val="15000"/>
                  </a:schemeClr>
                </a:solidFill>
                <a:latin typeface="Verdana" panose="020B0604030504040204" pitchFamily="34" charset="0"/>
                <a:ea typeface="Verdana" panose="020B0604030504040204" pitchFamily="34" charset="0"/>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b="1" kern="1200" baseline="0">
                <a:solidFill>
                  <a:schemeClr val="tx1"/>
                </a:solidFill>
                <a:latin typeface="+mn-lt"/>
                <a:ea typeface="+mn-ea"/>
                <a:cs typeface="+mn-cs"/>
              </a:defRPr>
            </a:lvl9pPr>
          </a:lstStyle>
          <a:p>
            <a:pPr lvl="2">
              <a:spcBef>
                <a:spcPts val="600"/>
              </a:spcBef>
            </a:pPr>
            <a:endParaRPr lang="lv-LV" b="0">
              <a:latin typeface="+mj-lt"/>
              <a:ea typeface="Times New Roman" panose="02020603050405020304" pitchFamily="18" charset="0"/>
            </a:endParaRPr>
          </a:p>
        </p:txBody>
      </p:sp>
      <p:sp>
        <p:nvSpPr>
          <p:cNvPr id="3" name="TextBox 2">
            <a:extLst>
              <a:ext uri="{FF2B5EF4-FFF2-40B4-BE49-F238E27FC236}">
                <a16:creationId xmlns:a16="http://schemas.microsoft.com/office/drawing/2014/main" id="{21EDE751-FF6A-AE32-74B7-E24D55E302B7}"/>
              </a:ext>
            </a:extLst>
          </p:cNvPr>
          <p:cNvSpPr txBox="1"/>
          <p:nvPr/>
        </p:nvSpPr>
        <p:spPr>
          <a:xfrm>
            <a:off x="445954" y="1693726"/>
            <a:ext cx="10384825" cy="1942648"/>
          </a:xfrm>
          <a:prstGeom prst="rect">
            <a:avLst/>
          </a:prstGeom>
        </p:spPr>
        <p:txBody>
          <a:bodyPr vert="horz" wrap="square" lIns="91440" tIns="45720" rIns="91440" bIns="45720" rtlCol="0" anchor="ctr">
            <a:spAutoFit/>
          </a:bodyPr>
          <a:lstStyle/>
          <a:p>
            <a:pPr marL="342900" indent="-342900">
              <a:lnSpc>
                <a:spcPct val="120000"/>
              </a:lnSpc>
              <a:spcBef>
                <a:spcPts val="0"/>
              </a:spcBef>
              <a:buFont typeface="Wingdings" panose="05000000000000000000" pitchFamily="2" charset="2"/>
              <a:buChar char="Ø"/>
            </a:pPr>
            <a:r>
              <a:rPr lang="lv-LV" sz="1700">
                <a:solidFill>
                  <a:srgbClr val="800024"/>
                </a:solidFill>
              </a:rPr>
              <a:t>Projektu pieteikums tiks vērtēts pēc administratīvajiem, atbilstības un kvalitātes vērtēšanas kritērijiem</a:t>
            </a:r>
          </a:p>
          <a:p>
            <a:pPr marL="342900" indent="-342900">
              <a:lnSpc>
                <a:spcPct val="120000"/>
              </a:lnSpc>
              <a:spcBef>
                <a:spcPts val="0"/>
              </a:spcBef>
              <a:buFont typeface="Wingdings" panose="05000000000000000000" pitchFamily="2" charset="2"/>
              <a:buChar char="Ø"/>
            </a:pPr>
            <a:r>
              <a:rPr lang="lv-LV" sz="1700">
                <a:solidFill>
                  <a:srgbClr val="800024"/>
                </a:solidFill>
              </a:rPr>
              <a:t>Kvalitātes vērtēšanā kopā var saņemt maksimāli 22 punktus, minimāli nepieciešamie punkti:</a:t>
            </a:r>
          </a:p>
          <a:p>
            <a:pPr marL="342900" indent="-342900">
              <a:lnSpc>
                <a:spcPct val="120000"/>
              </a:lnSpc>
              <a:spcBef>
                <a:spcPts val="0"/>
              </a:spcBef>
              <a:buFont typeface="Wingdings" panose="05000000000000000000" pitchFamily="2" charset="2"/>
              <a:buChar char="Ø"/>
            </a:pPr>
            <a:endParaRPr lang="lv-LV" sz="1700">
              <a:solidFill>
                <a:srgbClr val="800024"/>
              </a:solidFill>
            </a:endParaRPr>
          </a:p>
          <a:p>
            <a:pPr>
              <a:lnSpc>
                <a:spcPct val="120000"/>
              </a:lnSpc>
              <a:spcBef>
                <a:spcPts val="0"/>
              </a:spcBef>
            </a:pPr>
            <a:endParaRPr lang="lv-LV" sz="1700">
              <a:solidFill>
                <a:srgbClr val="800024"/>
              </a:solidFill>
            </a:endParaRPr>
          </a:p>
        </p:txBody>
      </p:sp>
      <p:graphicFrame>
        <p:nvGraphicFramePr>
          <p:cNvPr id="4" name="Table 4">
            <a:extLst>
              <a:ext uri="{FF2B5EF4-FFF2-40B4-BE49-F238E27FC236}">
                <a16:creationId xmlns:a16="http://schemas.microsoft.com/office/drawing/2014/main" id="{7402C538-712E-797B-D195-1FA2817F599C}"/>
              </a:ext>
            </a:extLst>
          </p:cNvPr>
          <p:cNvGraphicFramePr>
            <a:graphicFrameLocks noGrp="1"/>
          </p:cNvGraphicFramePr>
          <p:nvPr>
            <p:extLst>
              <p:ext uri="{D42A27DB-BD31-4B8C-83A1-F6EECF244321}">
                <p14:modId xmlns:p14="http://schemas.microsoft.com/office/powerpoint/2010/main" val="2400744406"/>
              </p:ext>
            </p:extLst>
          </p:nvPr>
        </p:nvGraphicFramePr>
        <p:xfrm>
          <a:off x="1361221" y="3162525"/>
          <a:ext cx="8128000" cy="259588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2652099223"/>
                    </a:ext>
                  </a:extLst>
                </a:gridCol>
                <a:gridCol w="4064000">
                  <a:extLst>
                    <a:ext uri="{9D8B030D-6E8A-4147-A177-3AD203B41FA5}">
                      <a16:colId xmlns:a16="http://schemas.microsoft.com/office/drawing/2014/main" val="3689097628"/>
                    </a:ext>
                  </a:extLst>
                </a:gridCol>
              </a:tblGrid>
              <a:tr h="370840">
                <a:tc>
                  <a:txBody>
                    <a:bodyPr/>
                    <a:lstStyle/>
                    <a:p>
                      <a:pPr algn="ctr">
                        <a:lnSpc>
                          <a:spcPct val="120000"/>
                        </a:lnSpc>
                      </a:pPr>
                      <a:r>
                        <a:rPr lang="lv-LV" sz="1400" b="1">
                          <a:effectLst/>
                          <a:latin typeface="Verdana (Body)"/>
                        </a:rPr>
                        <a:t>Kritērijs</a:t>
                      </a:r>
                      <a:endParaRPr lang="lv-LV" sz="1400" b="1">
                        <a:effectLst/>
                        <a:latin typeface="Verdana (Body)"/>
                        <a:ea typeface="Times New Roman" panose="02020603050405020304" pitchFamily="18" charset="0"/>
                        <a:cs typeface="Calibri" panose="020F0502020204030204" pitchFamily="34" charset="0"/>
                      </a:endParaRPr>
                    </a:p>
                  </a:txBody>
                  <a:tcPr marL="68580" marR="68580" marT="0" marB="0" anchor="ctr"/>
                </a:tc>
                <a:tc>
                  <a:txBody>
                    <a:bodyPr/>
                    <a:lstStyle/>
                    <a:p>
                      <a:pPr algn="ctr">
                        <a:lnSpc>
                          <a:spcPct val="120000"/>
                        </a:lnSpc>
                      </a:pPr>
                      <a:r>
                        <a:rPr lang="lv-LV" sz="1400" b="1">
                          <a:effectLst/>
                          <a:latin typeface="Verdana (Body)"/>
                        </a:rPr>
                        <a:t>Minimāli nepieciešamais punktu skaits</a:t>
                      </a:r>
                      <a:endParaRPr lang="lv-LV" sz="1400" b="1">
                        <a:effectLst/>
                        <a:latin typeface="Verdana (Body)"/>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64506109"/>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5.8.1.</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3</a:t>
                      </a:r>
                    </a:p>
                  </a:txBody>
                  <a:tcPr marL="68580" marR="68580" marT="0" marB="0" anchor="ctr"/>
                </a:tc>
                <a:extLst>
                  <a:ext uri="{0D108BD9-81ED-4DB2-BD59-A6C34878D82A}">
                    <a16:rowId xmlns:a16="http://schemas.microsoft.com/office/drawing/2014/main" val="1815646077"/>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5.8.2.</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3</a:t>
                      </a:r>
                    </a:p>
                  </a:txBody>
                  <a:tcPr marL="68580" marR="68580" marT="0" marB="0" anchor="ctr"/>
                </a:tc>
                <a:extLst>
                  <a:ext uri="{0D108BD9-81ED-4DB2-BD59-A6C34878D82A}">
                    <a16:rowId xmlns:a16="http://schemas.microsoft.com/office/drawing/2014/main" val="2342237749"/>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5.8.3.</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2</a:t>
                      </a:r>
                    </a:p>
                  </a:txBody>
                  <a:tcPr marL="68580" marR="68580" marT="0" marB="0" anchor="ctr"/>
                </a:tc>
                <a:extLst>
                  <a:ext uri="{0D108BD9-81ED-4DB2-BD59-A6C34878D82A}">
                    <a16:rowId xmlns:a16="http://schemas.microsoft.com/office/drawing/2014/main" val="3753025881"/>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5.8.4.</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1</a:t>
                      </a:r>
                    </a:p>
                  </a:txBody>
                  <a:tcPr marL="68580" marR="68580" marT="0" marB="0" anchor="ctr"/>
                </a:tc>
                <a:extLst>
                  <a:ext uri="{0D108BD9-81ED-4DB2-BD59-A6C34878D82A}">
                    <a16:rowId xmlns:a16="http://schemas.microsoft.com/office/drawing/2014/main" val="1990833858"/>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5.8.5.</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1</a:t>
                      </a:r>
                    </a:p>
                  </a:txBody>
                  <a:tcPr marL="68580" marR="68580" marT="0" marB="0" anchor="ctr"/>
                </a:tc>
                <a:extLst>
                  <a:ext uri="{0D108BD9-81ED-4DB2-BD59-A6C34878D82A}">
                    <a16:rowId xmlns:a16="http://schemas.microsoft.com/office/drawing/2014/main" val="1245851174"/>
                  </a:ext>
                </a:extLst>
              </a:tr>
              <a:tr h="370840">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Kopējais punktu skaits</a:t>
                      </a:r>
                    </a:p>
                  </a:txBody>
                  <a:tcPr marL="68580" marR="68580" marT="0" marB="0" anchor="ctr"/>
                </a:tc>
                <a:tc>
                  <a:txBody>
                    <a:bodyPr/>
                    <a:lstStyle/>
                    <a:p>
                      <a:pPr marL="0" indent="0" algn="ctr" defTabSz="457200" rtl="0" eaLnBrk="1" latinLnBrk="0" hangingPunct="1">
                        <a:lnSpc>
                          <a:spcPct val="120000"/>
                        </a:lnSpc>
                        <a:spcBef>
                          <a:spcPts val="0"/>
                        </a:spcBef>
                        <a:buFont typeface="Wingdings" panose="05000000000000000000" pitchFamily="2" charset="2"/>
                        <a:buNone/>
                      </a:pPr>
                      <a:r>
                        <a:rPr lang="lv-LV" sz="1400" b="1" kern="1200">
                          <a:solidFill>
                            <a:srgbClr val="800024"/>
                          </a:solidFill>
                          <a:latin typeface="+mn-lt"/>
                          <a:ea typeface="+mn-ea"/>
                          <a:cs typeface="+mn-cs"/>
                        </a:rPr>
                        <a:t>10</a:t>
                      </a:r>
                    </a:p>
                  </a:txBody>
                  <a:tcPr marL="68580" marR="68580" marT="0" marB="0" anchor="ctr"/>
                </a:tc>
                <a:extLst>
                  <a:ext uri="{0D108BD9-81ED-4DB2-BD59-A6C34878D82A}">
                    <a16:rowId xmlns:a16="http://schemas.microsoft.com/office/drawing/2014/main" val="2997446161"/>
                  </a:ext>
                </a:extLst>
              </a:tr>
            </a:tbl>
          </a:graphicData>
        </a:graphic>
      </p:graphicFrame>
    </p:spTree>
    <p:extLst>
      <p:ext uri="{BB962C8B-B14F-4D97-AF65-F5344CB8AC3E}">
        <p14:creationId xmlns:p14="http://schemas.microsoft.com/office/powerpoint/2010/main" val="1408097773"/>
      </p:ext>
    </p:extLst>
  </p:cSld>
  <p:clrMapOvr>
    <a:masterClrMapping/>
  </p:clrMapOvr>
</p:sld>
</file>

<file path=ppt/theme/theme1.xml><?xml version="1.0" encoding="utf-8"?>
<a:theme xmlns:a="http://schemas.openxmlformats.org/drawingml/2006/main" name="Parcel">
  <a:themeElements>
    <a:clrScheme name="Custom 2">
      <a:dk1>
        <a:srgbClr val="000000"/>
      </a:dk1>
      <a:lt1>
        <a:srgbClr val="FFFFFF"/>
      </a:lt1>
      <a:dk2>
        <a:srgbClr val="595959"/>
      </a:dk2>
      <a:lt2>
        <a:srgbClr val="EBEFF0"/>
      </a:lt2>
      <a:accent1>
        <a:srgbClr val="262626"/>
      </a:accent1>
      <a:accent2>
        <a:srgbClr val="800024"/>
      </a:accent2>
      <a:accent3>
        <a:srgbClr val="9CAFAF"/>
      </a:accent3>
      <a:accent4>
        <a:srgbClr val="DAE1E1"/>
      </a:accent4>
      <a:accent5>
        <a:srgbClr val="CFD9DB"/>
      </a:accent5>
      <a:accent6>
        <a:srgbClr val="A0988C"/>
      </a:accent6>
      <a:hlink>
        <a:srgbClr val="FFB2C8"/>
      </a:hlink>
      <a:folHlink>
        <a:srgbClr val="FFB2C8"/>
      </a:folHlink>
    </a:clrScheme>
    <a:fontScheme name="Custom 1">
      <a:majorFont>
        <a:latin typeface="Verdana"/>
        <a:ea typeface=""/>
        <a:cs typeface=""/>
      </a:majorFont>
      <a:minorFont>
        <a:latin typeface="Verdan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txDef>
      <a:spPr/>
      <a:bodyPr vert="horz" lIns="91440" tIns="45720" rIns="91440" bIns="45720" rtlCol="0" anchor="ctr"/>
      <a:lstStyle>
        <a:defPPr algn="l">
          <a:lnSpc>
            <a:spcPct val="120000"/>
          </a:lnSpc>
          <a:spcBef>
            <a:spcPts val="0"/>
          </a:spcBef>
          <a:defRPr sz="800" dirty="0"/>
        </a:defPPr>
      </a:lstStyle>
    </a:txDef>
  </a:objectDefaults>
  <a:extraClrSchemeLst/>
  <a:extLst>
    <a:ext uri="{05A4C25C-085E-4340-85A3-A5531E510DB2}">
      <thm15:themeFamily xmlns:thm15="http://schemas.microsoft.com/office/thememl/2012/main" name="SIF_GDD_Template" id="{0A2504CB-092A-BF49-8D87-54A742001EB0}" vid="{1F79517A-3B9E-B248-B156-B09BA257E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6a950e-521b-47c8-9256-93af7daadbc7">
      <Terms xmlns="http://schemas.microsoft.com/office/infopath/2007/PartnerControls"/>
    </lcf76f155ced4ddcb4097134ff3c332f>
    <TaxCatchAll xmlns="4f1366c2-cc76-49ad-8206-8ca383d3060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s" ma:contentTypeID="0x010100B8A6DCF348D1484F80EC7C9FC7CECE96" ma:contentTypeVersion="15" ma:contentTypeDescription="Izveidot jaunu dokumentu." ma:contentTypeScope="" ma:versionID="61d8b56efef81b95abc75690e6a9719b">
  <xsd:schema xmlns:xsd="http://www.w3.org/2001/XMLSchema" xmlns:xs="http://www.w3.org/2001/XMLSchema" xmlns:p="http://schemas.microsoft.com/office/2006/metadata/properties" xmlns:ns2="4f1366c2-cc76-49ad-8206-8ca383d3060e" xmlns:ns3="de6a950e-521b-47c8-9256-93af7daadbc7" targetNamespace="http://schemas.microsoft.com/office/2006/metadata/properties" ma:root="true" ma:fieldsID="1f75c9147f138cfe7be252cc28893fa7" ns2:_="" ns3:_="">
    <xsd:import namespace="4f1366c2-cc76-49ad-8206-8ca383d3060e"/>
    <xsd:import namespace="de6a950e-521b-47c8-9256-93af7daadbc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1366c2-cc76-49ad-8206-8ca383d3060e" elementFormDefault="qualified">
    <xsd:import namespace="http://schemas.microsoft.com/office/2006/documentManagement/types"/>
    <xsd:import namespace="http://schemas.microsoft.com/office/infopath/2007/PartnerControls"/>
    <xsd:element name="SharedWithUsers" ma:index="8"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Koplietots ar: detalizēti" ma:internalName="SharedWithDetails" ma:readOnly="true">
      <xsd:simpleType>
        <xsd:restriction base="dms:Note">
          <xsd:maxLength value="255"/>
        </xsd:restriction>
      </xsd:simpleType>
    </xsd:element>
    <xsd:element name="TaxCatchAll" ma:index="16" nillable="true" ma:displayName="Taxonomy Catch All Column" ma:hidden="true" ma:list="{598b4ea6-ff51-46e2-84b1-2aff27ac9ccd}" ma:internalName="TaxCatchAll" ma:showField="CatchAllData" ma:web="4f1366c2-cc76-49ad-8206-8ca383d3060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e6a950e-521b-47c8-9256-93af7daadbc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Attēlu atzīmes" ma:readOnly="false" ma:fieldId="{5cf76f15-5ced-4ddc-b409-7134ff3c332f}" ma:taxonomyMulti="true" ma:sspId="2126744b-e88b-4f89-a192-53d6f050308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866772-6B8A-472B-BCFD-99966E8FF6CC}">
  <ds:schemaRefs>
    <ds:schemaRef ds:uri="4f1366c2-cc76-49ad-8206-8ca383d3060e"/>
    <ds:schemaRef ds:uri="de6a950e-521b-47c8-9256-93af7daadbc7"/>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A160A03-EDA8-400E-ABE8-9595D11CDB63}">
  <ds:schemaRefs>
    <ds:schemaRef ds:uri="4f1366c2-cc76-49ad-8206-8ca383d3060e"/>
    <ds:schemaRef ds:uri="de6a950e-521b-47c8-9256-93af7daadb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E20DD7-BB0B-4FF8-B1CD-73153B9B54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1</TotalTime>
  <Words>1096</Words>
  <Application>Microsoft Office PowerPoint</Application>
  <PresentationFormat>Platekrāna</PresentationFormat>
  <Paragraphs>191</Paragraphs>
  <Slides>16</Slides>
  <Notes>16</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16</vt:i4>
      </vt:variant>
    </vt:vector>
  </HeadingPairs>
  <TitlesOfParts>
    <vt:vector size="24" baseType="lpstr">
      <vt:lpstr>Arial</vt:lpstr>
      <vt:lpstr>Calibri</vt:lpstr>
      <vt:lpstr>Times New Roman</vt:lpstr>
      <vt:lpstr>Urdu Typesetting</vt:lpstr>
      <vt:lpstr>Verdana</vt:lpstr>
      <vt:lpstr>Verdana (Body)</vt:lpstr>
      <vt:lpstr>Wingdings</vt:lpstr>
      <vt:lpstr>Parcel</vt:lpstr>
      <vt:lpstr> Patvēruma, migrācijas un integrācijas fonda Tematiskā Mehānisma Ārkārtas palīdzības  (“Emergency Assistance”) projekta  Nr. HOME-2022-AMIF-AG-EMAS-TF1-LV-0012 – UA-SUP finansētais atklāts projektu pieteikumu otrais konkurss “Nevalstisko organizāciju pasākumi Ukrainas civiliedzīvotāju atbalstam”    SEMINĀRS PROJEKTU PIETEIKUMU IESNIEDZĒJIEM 2025.gada 8.janvārī</vt:lpstr>
      <vt:lpstr>Prezentācijas saturs</vt:lpstr>
      <vt:lpstr>Programmas mērķis</vt:lpstr>
      <vt:lpstr>Projektos atbalstāmās aktivitātes:</vt:lpstr>
      <vt:lpstr>Pamatnosacījumi, I</vt:lpstr>
      <vt:lpstr>Pamatnosacījumi, II</vt:lpstr>
      <vt:lpstr>Pamatnosacījumi, III</vt:lpstr>
      <vt:lpstr>Prasības projekta iesniedzējam:</vt:lpstr>
      <vt:lpstr>Projektu pieteikumu vērtēšana</vt:lpstr>
      <vt:lpstr>Attiecināmās izmaksas Konkursa nolikuma 4.1.1.-4.1.4.apakšpunkts </vt:lpstr>
      <vt:lpstr>Attiecināmās izmaksas Konkursa nolikuma 4.1.5.apakšpunkts</vt:lpstr>
      <vt:lpstr>Projekta budžets</vt:lpstr>
      <vt:lpstr>Par projekta pieteikuma kvalitāti liecina </vt:lpstr>
      <vt:lpstr>Ieteikumi pieteikuma sagatavošanai</vt:lpstr>
      <vt:lpstr>Provizorisks laika grafiks</vt:lpstr>
      <vt:lpstr>Veiksmīgu projektu rakstīšanu!  Jautājumus lūdzam sūtīt uz gunta.greitane@sif.gov.lv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Sabiedrības integrācijas fonds</dc:title>
  <dc:creator>Elīna Blekte</dc:creator>
  <cp:lastModifiedBy>Gunta Greitāne</cp:lastModifiedBy>
  <cp:revision>2</cp:revision>
  <dcterms:created xsi:type="dcterms:W3CDTF">2021-05-20T18:00:25Z</dcterms:created>
  <dcterms:modified xsi:type="dcterms:W3CDTF">2025-01-08T09:21:34Z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0x010100B8A6DCF348D1484F80EC7C9FC7CECE96</vt:lpwstr>
  </property>
  <property fmtid="{D5CDD505-2E9C-101B-9397-08002B2CF9AE}" pid="3" name="Order">
    <vt:r8>601000</vt:r8>
  </property>
  <property fmtid="{D5CDD505-2E9C-101B-9397-08002B2CF9AE}" pid="4" name="MediaServiceImageTags">
    <vt:lpwstr/>
  </property>
</Properties>
</file>