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4"/>
  </p:sldMasterIdLst>
  <p:notesMasterIdLst>
    <p:notesMasterId r:id="rId66"/>
  </p:notesMasterIdLst>
  <p:sldIdLst>
    <p:sldId id="267" r:id="rId5"/>
    <p:sldId id="307" r:id="rId6"/>
    <p:sldId id="411" r:id="rId7"/>
    <p:sldId id="351" r:id="rId8"/>
    <p:sldId id="305" r:id="rId9"/>
    <p:sldId id="352" r:id="rId10"/>
    <p:sldId id="353" r:id="rId11"/>
    <p:sldId id="350" r:id="rId12"/>
    <p:sldId id="355" r:id="rId13"/>
    <p:sldId id="361" r:id="rId14"/>
    <p:sldId id="356" r:id="rId15"/>
    <p:sldId id="362" r:id="rId16"/>
    <p:sldId id="363" r:id="rId17"/>
    <p:sldId id="365" r:id="rId18"/>
    <p:sldId id="366" r:id="rId19"/>
    <p:sldId id="367" r:id="rId20"/>
    <p:sldId id="369" r:id="rId21"/>
    <p:sldId id="368" r:id="rId22"/>
    <p:sldId id="370" r:id="rId23"/>
    <p:sldId id="416" r:id="rId24"/>
    <p:sldId id="395" r:id="rId25"/>
    <p:sldId id="371" r:id="rId26"/>
    <p:sldId id="374" r:id="rId27"/>
    <p:sldId id="421" r:id="rId28"/>
    <p:sldId id="422" r:id="rId29"/>
    <p:sldId id="375" r:id="rId30"/>
    <p:sldId id="364" r:id="rId31"/>
    <p:sldId id="373" r:id="rId32"/>
    <p:sldId id="376" r:id="rId33"/>
    <p:sldId id="417" r:id="rId34"/>
    <p:sldId id="379" r:id="rId35"/>
    <p:sldId id="380" r:id="rId36"/>
    <p:sldId id="377" r:id="rId37"/>
    <p:sldId id="381" r:id="rId38"/>
    <p:sldId id="387" r:id="rId39"/>
    <p:sldId id="310" r:id="rId40"/>
    <p:sldId id="393" r:id="rId41"/>
    <p:sldId id="394" r:id="rId42"/>
    <p:sldId id="418" r:id="rId43"/>
    <p:sldId id="398" r:id="rId44"/>
    <p:sldId id="396" r:id="rId45"/>
    <p:sldId id="399" r:id="rId46"/>
    <p:sldId id="397" r:id="rId47"/>
    <p:sldId id="402" r:id="rId48"/>
    <p:sldId id="401" r:id="rId49"/>
    <p:sldId id="388" r:id="rId50"/>
    <p:sldId id="382" r:id="rId51"/>
    <p:sldId id="404" r:id="rId52"/>
    <p:sldId id="420" r:id="rId53"/>
    <p:sldId id="383" r:id="rId54"/>
    <p:sldId id="405" r:id="rId55"/>
    <p:sldId id="390" r:id="rId56"/>
    <p:sldId id="406" r:id="rId57"/>
    <p:sldId id="389" r:id="rId58"/>
    <p:sldId id="407" r:id="rId59"/>
    <p:sldId id="409" r:id="rId60"/>
    <p:sldId id="391" r:id="rId61"/>
    <p:sldId id="410" r:id="rId62"/>
    <p:sldId id="392" r:id="rId63"/>
    <p:sldId id="308" r:id="rId64"/>
    <p:sldId id="309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2C2BA2-C4D1-410C-821D-2DA1999C751B}">
          <p14:sldIdLst>
            <p14:sldId id="267"/>
            <p14:sldId id="307"/>
            <p14:sldId id="411"/>
            <p14:sldId id="351"/>
            <p14:sldId id="305"/>
            <p14:sldId id="352"/>
            <p14:sldId id="353"/>
            <p14:sldId id="350"/>
            <p14:sldId id="355"/>
            <p14:sldId id="361"/>
            <p14:sldId id="356"/>
            <p14:sldId id="362"/>
            <p14:sldId id="363"/>
            <p14:sldId id="365"/>
            <p14:sldId id="366"/>
            <p14:sldId id="367"/>
            <p14:sldId id="369"/>
            <p14:sldId id="368"/>
            <p14:sldId id="370"/>
            <p14:sldId id="416"/>
            <p14:sldId id="395"/>
            <p14:sldId id="371"/>
            <p14:sldId id="374"/>
            <p14:sldId id="421"/>
            <p14:sldId id="422"/>
            <p14:sldId id="375"/>
            <p14:sldId id="364"/>
            <p14:sldId id="373"/>
            <p14:sldId id="376"/>
            <p14:sldId id="417"/>
            <p14:sldId id="379"/>
            <p14:sldId id="380"/>
            <p14:sldId id="377"/>
            <p14:sldId id="381"/>
            <p14:sldId id="387"/>
            <p14:sldId id="310"/>
            <p14:sldId id="393"/>
            <p14:sldId id="394"/>
            <p14:sldId id="418"/>
            <p14:sldId id="398"/>
            <p14:sldId id="396"/>
            <p14:sldId id="399"/>
            <p14:sldId id="397"/>
            <p14:sldId id="402"/>
            <p14:sldId id="401"/>
            <p14:sldId id="388"/>
            <p14:sldId id="382"/>
            <p14:sldId id="404"/>
            <p14:sldId id="420"/>
            <p14:sldId id="383"/>
            <p14:sldId id="405"/>
            <p14:sldId id="390"/>
            <p14:sldId id="406"/>
            <p14:sldId id="389"/>
            <p14:sldId id="407"/>
            <p14:sldId id="409"/>
            <p14:sldId id="391"/>
            <p14:sldId id="410"/>
            <p14:sldId id="392"/>
            <p14:sldId id="308"/>
            <p14:sldId id="30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Liepa" initials="IL" lastIdx="4" clrIdx="0">
    <p:extLst>
      <p:ext uri="{19B8F6BF-5375-455C-9EA6-DF929625EA0E}">
        <p15:presenceInfo xmlns:p15="http://schemas.microsoft.com/office/powerpoint/2012/main" userId="S::inga.liepa@sif.gov.lv::d84c561f-e789-411f-a370-09e4c19b592b" providerId="AD"/>
      </p:ext>
    </p:extLst>
  </p:cmAuthor>
  <p:cmAuthor id="2" name="Santa Barone-Upeniece" initials="SBU" lastIdx="1" clrIdx="1">
    <p:extLst>
      <p:ext uri="{19B8F6BF-5375-455C-9EA6-DF929625EA0E}">
        <p15:presenceInfo xmlns:p15="http://schemas.microsoft.com/office/powerpoint/2012/main" userId="S::santa.barone-upeniece@sif.gov.lv::1a27b4a0-cc9c-4e0c-81cf-47021761a91a" providerId="AD"/>
      </p:ext>
    </p:extLst>
  </p:cmAuthor>
  <p:cmAuthor id="3" name="Liene Varslavāne" initials="LV" lastIdx="1" clrIdx="2">
    <p:extLst>
      <p:ext uri="{19B8F6BF-5375-455C-9EA6-DF929625EA0E}">
        <p15:presenceInfo xmlns:p15="http://schemas.microsoft.com/office/powerpoint/2012/main" userId="S::liene.varslavane@sif.gov.lv::a78a670d-ea6a-4a54-a9dd-65c292d561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24"/>
    <a:srgbClr val="A80000"/>
    <a:srgbClr val="A6A8A8"/>
    <a:srgbClr val="92D050"/>
    <a:srgbClr val="DCDFDE"/>
    <a:srgbClr val="ED8B77"/>
    <a:srgbClr val="EA0043"/>
    <a:srgbClr val="E60042"/>
    <a:srgbClr val="FF054C"/>
    <a:srgbClr val="E86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141ED-1A64-FF19-F138-C2F6440B1535}" v="4" dt="2026-01-13T14:55:53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Vidējs stils 2 - izcēlum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Gaišs stils 2 - izcēlum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Vidējs stils 1 - izcēlum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37dc3c6a-d9ff-41da-bb73-c857f7432c3f::" providerId="AD" clId="Web-{F9B141ED-1A64-FF19-F138-C2F6440B1535}"/>
    <pc:docChg chg="sldOrd">
      <pc:chgData name="Guest User" userId="S::urn:spo:tenantanon#37dc3c6a-d9ff-41da-bb73-c857f7432c3f::" providerId="AD" clId="Web-{F9B141ED-1A64-FF19-F138-C2F6440B1535}" dt="2026-01-13T14:55:53.436" v="3"/>
      <pc:docMkLst>
        <pc:docMk/>
      </pc:docMkLst>
      <pc:sldChg chg="ord">
        <pc:chgData name="Guest User" userId="S::urn:spo:tenantanon#37dc3c6a-d9ff-41da-bb73-c857f7432c3f::" providerId="AD" clId="Web-{F9B141ED-1A64-FF19-F138-C2F6440B1535}" dt="2026-01-13T14:53:49.139" v="0"/>
        <pc:sldMkLst>
          <pc:docMk/>
          <pc:sldMk cId="409904348" sldId="361"/>
        </pc:sldMkLst>
      </pc:sldChg>
      <pc:sldChg chg="ord">
        <pc:chgData name="Guest User" userId="S::urn:spo:tenantanon#37dc3c6a-d9ff-41da-bb73-c857f7432c3f::" providerId="AD" clId="Web-{F9B141ED-1A64-FF19-F138-C2F6440B1535}" dt="2026-01-13T14:55:53.436" v="3"/>
        <pc:sldMkLst>
          <pc:docMk/>
          <pc:sldMk cId="3948064813" sldId="364"/>
        </pc:sldMkLst>
      </pc:sldChg>
      <pc:sldChg chg="ord">
        <pc:chgData name="Guest User" userId="S::urn:spo:tenantanon#37dc3c6a-d9ff-41da-bb73-c857f7432c3f::" providerId="AD" clId="Web-{F9B141ED-1A64-FF19-F138-C2F6440B1535}" dt="2026-01-13T14:55:52.436" v="2"/>
        <pc:sldMkLst>
          <pc:docMk/>
          <pc:sldMk cId="3759287602" sldId="375"/>
        </pc:sldMkLst>
      </pc:sldChg>
      <pc:sldChg chg="ord">
        <pc:chgData name="Guest User" userId="S::urn:spo:tenantanon#37dc3c6a-d9ff-41da-bb73-c857f7432c3f::" providerId="AD" clId="Web-{F9B141ED-1A64-FF19-F138-C2F6440B1535}" dt="2026-01-13T14:55:50.217" v="1"/>
        <pc:sldMkLst>
          <pc:docMk/>
          <pc:sldMk cId="2922375705" sldId="422"/>
        </pc:sldMkLst>
      </pc:sldChg>
    </pc:docChg>
  </pc:docChgLst>
  <pc:docChgLst>
    <pc:chgData name="Liene Varslavāne" userId="a78a670d-ea6a-4a54-a9dd-65c292d5617c" providerId="ADAL" clId="{7A15F7C1-87DE-4C38-B725-BAE69EC24689}"/>
    <pc:docChg chg="undo custSel modSld">
      <pc:chgData name="Liene Varslavāne" userId="a78a670d-ea6a-4a54-a9dd-65c292d5617c" providerId="ADAL" clId="{7A15F7C1-87DE-4C38-B725-BAE69EC24689}" dt="2025-12-04T09:59:55.169" v="123" actId="20577"/>
      <pc:docMkLst>
        <pc:docMk/>
      </pc:docMkLst>
      <pc:sldChg chg="addSp modSp mod">
        <pc:chgData name="Liene Varslavāne" userId="a78a670d-ea6a-4a54-a9dd-65c292d5617c" providerId="ADAL" clId="{7A15F7C1-87DE-4C38-B725-BAE69EC24689}" dt="2025-12-03T06:59:22.214" v="57"/>
        <pc:sldMkLst>
          <pc:docMk/>
          <pc:sldMk cId="3719220398" sldId="305"/>
        </pc:sldMkLst>
        <pc:spChg chg="add mod">
          <ac:chgData name="Liene Varslavāne" userId="a78a670d-ea6a-4a54-a9dd-65c292d5617c" providerId="ADAL" clId="{7A15F7C1-87DE-4C38-B725-BAE69EC24689}" dt="2025-12-03T06:58:38.121" v="56" actId="164"/>
          <ac:spMkLst>
            <pc:docMk/>
            <pc:sldMk cId="3719220398" sldId="305"/>
            <ac:spMk id="5" creationId="{2AF8712F-E35F-774A-1BAF-0B26CFD0BEDE}"/>
          </ac:spMkLst>
        </pc:spChg>
        <pc:grpChg chg="add mod">
          <ac:chgData name="Liene Varslavāne" userId="a78a670d-ea6a-4a54-a9dd-65c292d5617c" providerId="ADAL" clId="{7A15F7C1-87DE-4C38-B725-BAE69EC24689}" dt="2025-12-03T06:58:38.121" v="56" actId="164"/>
          <ac:grpSpMkLst>
            <pc:docMk/>
            <pc:sldMk cId="3719220398" sldId="305"/>
            <ac:grpSpMk id="7" creationId="{DAB3BD9C-00E3-ED82-D6E4-E3F0146C5530}"/>
          </ac:grpSpMkLst>
        </pc:grpChg>
        <pc:picChg chg="add mod">
          <ac:chgData name="Liene Varslavāne" userId="a78a670d-ea6a-4a54-a9dd-65c292d5617c" providerId="ADAL" clId="{7A15F7C1-87DE-4C38-B725-BAE69EC24689}" dt="2025-12-03T06:59:22.214" v="57"/>
          <ac:picMkLst>
            <pc:docMk/>
            <pc:sldMk cId="3719220398" sldId="305"/>
            <ac:picMk id="3" creationId="{988D5C9F-9040-7954-CDA5-5EBC5480DA3C}"/>
          </ac:picMkLst>
        </pc:picChg>
      </pc:sldChg>
      <pc:sldChg chg="addSp modSp">
        <pc:chgData name="Liene Varslavāne" userId="a78a670d-ea6a-4a54-a9dd-65c292d5617c" providerId="ADAL" clId="{7A15F7C1-87DE-4C38-B725-BAE69EC24689}" dt="2025-12-03T07:10:20.033" v="120"/>
        <pc:sldMkLst>
          <pc:docMk/>
          <pc:sldMk cId="1915505683" sldId="308"/>
        </pc:sldMkLst>
        <pc:spChg chg="mod">
          <ac:chgData name="Liene Varslavāne" userId="a78a670d-ea6a-4a54-a9dd-65c292d5617c" providerId="ADAL" clId="{7A15F7C1-87DE-4C38-B725-BAE69EC24689}" dt="2025-12-03T07:10:20.033" v="120"/>
          <ac:spMkLst>
            <pc:docMk/>
            <pc:sldMk cId="1915505683" sldId="308"/>
            <ac:spMk id="10" creationId="{1AFAF6BB-E126-4AE8-B6C7-BCCF51A4166F}"/>
          </ac:spMkLst>
        </pc:spChg>
        <pc:grpChg chg="add mod">
          <ac:chgData name="Liene Varslavāne" userId="a78a670d-ea6a-4a54-a9dd-65c292d5617c" providerId="ADAL" clId="{7A15F7C1-87DE-4C38-B725-BAE69EC24689}" dt="2025-12-03T07:10:20.033" v="120"/>
          <ac:grpSpMkLst>
            <pc:docMk/>
            <pc:sldMk cId="1915505683" sldId="308"/>
            <ac:grpSpMk id="6" creationId="{6CAD69A2-C5E0-0FE7-D284-9CB115F9CF6F}"/>
          </ac:grpSpMkLst>
        </pc:grpChg>
        <pc:picChg chg="mod">
          <ac:chgData name="Liene Varslavāne" userId="a78a670d-ea6a-4a54-a9dd-65c292d5617c" providerId="ADAL" clId="{7A15F7C1-87DE-4C38-B725-BAE69EC24689}" dt="2025-12-03T07:10:20.033" v="120"/>
          <ac:picMkLst>
            <pc:docMk/>
            <pc:sldMk cId="1915505683" sldId="308"/>
            <ac:picMk id="7" creationId="{5FDA3C98-6182-3AEE-F3FA-75D61D64DA65}"/>
          </ac:picMkLst>
        </pc:picChg>
      </pc:sldChg>
      <pc:sldChg chg="addSp modSp">
        <pc:chgData name="Liene Varslavāne" userId="a78a670d-ea6a-4a54-a9dd-65c292d5617c" providerId="ADAL" clId="{7A15F7C1-87DE-4C38-B725-BAE69EC24689}" dt="2025-12-03T07:10:22.095" v="121"/>
        <pc:sldMkLst>
          <pc:docMk/>
          <pc:sldMk cId="1624723539" sldId="309"/>
        </pc:sldMkLst>
        <pc:spChg chg="mod">
          <ac:chgData name="Liene Varslavāne" userId="a78a670d-ea6a-4a54-a9dd-65c292d5617c" providerId="ADAL" clId="{7A15F7C1-87DE-4C38-B725-BAE69EC24689}" dt="2025-12-03T07:10:22.095" v="121"/>
          <ac:spMkLst>
            <pc:docMk/>
            <pc:sldMk cId="1624723539" sldId="309"/>
            <ac:spMk id="11" creationId="{D9A9806F-D9FB-3F58-23EC-D079BC53AFDF}"/>
          </ac:spMkLst>
        </pc:spChg>
        <pc:grpChg chg="add mod">
          <ac:chgData name="Liene Varslavāne" userId="a78a670d-ea6a-4a54-a9dd-65c292d5617c" providerId="ADAL" clId="{7A15F7C1-87DE-4C38-B725-BAE69EC24689}" dt="2025-12-03T07:10:22.095" v="121"/>
          <ac:grpSpMkLst>
            <pc:docMk/>
            <pc:sldMk cId="1624723539" sldId="309"/>
            <ac:grpSpMk id="9" creationId="{C8971EF4-172F-4551-7BEA-B06B302D87FD}"/>
          </ac:grpSpMkLst>
        </pc:grpChg>
        <pc:picChg chg="mod">
          <ac:chgData name="Liene Varslavāne" userId="a78a670d-ea6a-4a54-a9dd-65c292d5617c" providerId="ADAL" clId="{7A15F7C1-87DE-4C38-B725-BAE69EC24689}" dt="2025-12-03T07:10:22.095" v="121"/>
          <ac:picMkLst>
            <pc:docMk/>
            <pc:sldMk cId="1624723539" sldId="309"/>
            <ac:picMk id="10" creationId="{DC0563EF-5711-6044-8B81-F8B96B1D23EF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1:40.765" v="92"/>
        <pc:sldMkLst>
          <pc:docMk/>
          <pc:sldMk cId="2291649027" sldId="310"/>
        </pc:sldMkLst>
        <pc:spChg chg="mod">
          <ac:chgData name="Liene Varslavāne" userId="a78a670d-ea6a-4a54-a9dd-65c292d5617c" providerId="ADAL" clId="{7A15F7C1-87DE-4C38-B725-BAE69EC24689}" dt="2025-12-03T07:01:40.765" v="92"/>
          <ac:spMkLst>
            <pc:docMk/>
            <pc:sldMk cId="2291649027" sldId="310"/>
            <ac:spMk id="9" creationId="{BDCF1C9E-8715-A84D-AC0A-00AA0DB4740E}"/>
          </ac:spMkLst>
        </pc:spChg>
        <pc:grpChg chg="add mod">
          <ac:chgData name="Liene Varslavāne" userId="a78a670d-ea6a-4a54-a9dd-65c292d5617c" providerId="ADAL" clId="{7A15F7C1-87DE-4C38-B725-BAE69EC24689}" dt="2025-12-03T07:01:40.765" v="92"/>
          <ac:grpSpMkLst>
            <pc:docMk/>
            <pc:sldMk cId="2291649027" sldId="310"/>
            <ac:grpSpMk id="6" creationId="{6C259AB9-5B91-23E6-7A59-EBC1C23F19B6}"/>
          </ac:grpSpMkLst>
        </pc:grpChg>
        <pc:picChg chg="mod">
          <ac:chgData name="Liene Varslavāne" userId="a78a670d-ea6a-4a54-a9dd-65c292d5617c" providerId="ADAL" clId="{7A15F7C1-87DE-4C38-B725-BAE69EC24689}" dt="2025-12-03T07:01:40.765" v="92"/>
          <ac:picMkLst>
            <pc:docMk/>
            <pc:sldMk cId="2291649027" sldId="310"/>
            <ac:picMk id="8" creationId="{FEBDDA53-6297-79BD-5A49-73486E6058C9}"/>
          </ac:picMkLst>
        </pc:picChg>
      </pc:sldChg>
      <pc:sldChg chg="addSp modSp">
        <pc:chgData name="Liene Varslavāne" userId="a78a670d-ea6a-4a54-a9dd-65c292d5617c" providerId="ADAL" clId="{7A15F7C1-87DE-4C38-B725-BAE69EC24689}" dt="2025-12-03T06:59:47.643" v="59"/>
        <pc:sldMkLst>
          <pc:docMk/>
          <pc:sldMk cId="1056143777" sldId="350"/>
        </pc:sldMkLst>
        <pc:spChg chg="mod">
          <ac:chgData name="Liene Varslavāne" userId="a78a670d-ea6a-4a54-a9dd-65c292d5617c" providerId="ADAL" clId="{7A15F7C1-87DE-4C38-B725-BAE69EC24689}" dt="2025-12-03T06:59:47.643" v="59"/>
          <ac:spMkLst>
            <pc:docMk/>
            <pc:sldMk cId="1056143777" sldId="350"/>
            <ac:spMk id="11" creationId="{37523454-7AF0-2C52-A54B-649E00EA90BC}"/>
          </ac:spMkLst>
        </pc:spChg>
        <pc:grpChg chg="add mod">
          <ac:chgData name="Liene Varslavāne" userId="a78a670d-ea6a-4a54-a9dd-65c292d5617c" providerId="ADAL" clId="{7A15F7C1-87DE-4C38-B725-BAE69EC24689}" dt="2025-12-03T06:59:47.643" v="59"/>
          <ac:grpSpMkLst>
            <pc:docMk/>
            <pc:sldMk cId="1056143777" sldId="350"/>
            <ac:grpSpMk id="5" creationId="{9DC28E72-22AF-4B8D-4EC2-675F989A23D9}"/>
          </ac:grpSpMkLst>
        </pc:grpChg>
        <pc:picChg chg="mod">
          <ac:chgData name="Liene Varslavāne" userId="a78a670d-ea6a-4a54-a9dd-65c292d5617c" providerId="ADAL" clId="{7A15F7C1-87DE-4C38-B725-BAE69EC24689}" dt="2025-12-03T06:59:47.643" v="59"/>
          <ac:picMkLst>
            <pc:docMk/>
            <pc:sldMk cId="1056143777" sldId="350"/>
            <ac:picMk id="10" creationId="{5AF8CA21-6B67-A021-A197-EC0078638749}"/>
          </ac:picMkLst>
        </pc:picChg>
      </pc:sldChg>
      <pc:sldChg chg="addSp modSp">
        <pc:chgData name="Liene Varslavāne" userId="a78a670d-ea6a-4a54-a9dd-65c292d5617c" providerId="ADAL" clId="{7A15F7C1-87DE-4C38-B725-BAE69EC24689}" dt="2025-12-03T06:59:54.833" v="62"/>
        <pc:sldMkLst>
          <pc:docMk/>
          <pc:sldMk cId="645339922" sldId="352"/>
        </pc:sldMkLst>
        <pc:spChg chg="mod">
          <ac:chgData name="Liene Varslavāne" userId="a78a670d-ea6a-4a54-a9dd-65c292d5617c" providerId="ADAL" clId="{7A15F7C1-87DE-4C38-B725-BAE69EC24689}" dt="2025-12-03T06:59:54.833" v="62"/>
          <ac:spMkLst>
            <pc:docMk/>
            <pc:sldMk cId="645339922" sldId="352"/>
            <ac:spMk id="15" creationId="{C00D9593-D0E1-21CC-9C62-8926385FE411}"/>
          </ac:spMkLst>
        </pc:spChg>
        <pc:grpChg chg="add mod">
          <ac:chgData name="Liene Varslavāne" userId="a78a670d-ea6a-4a54-a9dd-65c292d5617c" providerId="ADAL" clId="{7A15F7C1-87DE-4C38-B725-BAE69EC24689}" dt="2025-12-03T06:59:54.833" v="62"/>
          <ac:grpSpMkLst>
            <pc:docMk/>
            <pc:sldMk cId="645339922" sldId="352"/>
            <ac:grpSpMk id="5" creationId="{EBB06DDC-6E56-4090-AA22-56D7D66F2B15}"/>
          </ac:grpSpMkLst>
        </pc:grpChg>
        <pc:picChg chg="mod">
          <ac:chgData name="Liene Varslavāne" userId="a78a670d-ea6a-4a54-a9dd-65c292d5617c" providerId="ADAL" clId="{7A15F7C1-87DE-4C38-B725-BAE69EC24689}" dt="2025-12-03T06:59:54.833" v="62"/>
          <ac:picMkLst>
            <pc:docMk/>
            <pc:sldMk cId="645339922" sldId="352"/>
            <ac:picMk id="14" creationId="{E572A92C-AD4C-2492-780A-BA1381EDF317}"/>
          </ac:picMkLst>
        </pc:picChg>
      </pc:sldChg>
      <pc:sldChg chg="addSp modSp">
        <pc:chgData name="Liene Varslavāne" userId="a78a670d-ea6a-4a54-a9dd-65c292d5617c" providerId="ADAL" clId="{7A15F7C1-87DE-4C38-B725-BAE69EC24689}" dt="2025-12-03T06:59:44.148" v="58"/>
        <pc:sldMkLst>
          <pc:docMk/>
          <pc:sldMk cId="1990815732" sldId="353"/>
        </pc:sldMkLst>
        <pc:spChg chg="mod">
          <ac:chgData name="Liene Varslavāne" userId="a78a670d-ea6a-4a54-a9dd-65c292d5617c" providerId="ADAL" clId="{7A15F7C1-87DE-4C38-B725-BAE69EC24689}" dt="2025-12-03T06:59:44.148" v="58"/>
          <ac:spMkLst>
            <pc:docMk/>
            <pc:sldMk cId="1990815732" sldId="353"/>
            <ac:spMk id="11" creationId="{8ED2CB60-4B1E-97C2-3BD0-EE04558A9C04}"/>
          </ac:spMkLst>
        </pc:spChg>
        <pc:grpChg chg="add mod">
          <ac:chgData name="Liene Varslavāne" userId="a78a670d-ea6a-4a54-a9dd-65c292d5617c" providerId="ADAL" clId="{7A15F7C1-87DE-4C38-B725-BAE69EC24689}" dt="2025-12-03T06:59:44.148" v="58"/>
          <ac:grpSpMkLst>
            <pc:docMk/>
            <pc:sldMk cId="1990815732" sldId="353"/>
            <ac:grpSpMk id="5" creationId="{2294D902-88F3-5DAF-DAD3-76D0C62DD8DC}"/>
          </ac:grpSpMkLst>
        </pc:grpChg>
        <pc:picChg chg="mod">
          <ac:chgData name="Liene Varslavāne" userId="a78a670d-ea6a-4a54-a9dd-65c292d5617c" providerId="ADAL" clId="{7A15F7C1-87DE-4C38-B725-BAE69EC24689}" dt="2025-12-03T06:59:44.148" v="58"/>
          <ac:picMkLst>
            <pc:docMk/>
            <pc:sldMk cId="1990815732" sldId="353"/>
            <ac:picMk id="10" creationId="{B158C5CC-25AD-2D4D-2B9D-5314BFE883B0}"/>
          </ac:picMkLst>
        </pc:picChg>
      </pc:sldChg>
      <pc:sldChg chg="addSp modSp">
        <pc:chgData name="Liene Varslavāne" userId="a78a670d-ea6a-4a54-a9dd-65c292d5617c" providerId="ADAL" clId="{7A15F7C1-87DE-4C38-B725-BAE69EC24689}" dt="2025-12-03T06:59:51.078" v="60"/>
        <pc:sldMkLst>
          <pc:docMk/>
          <pc:sldMk cId="665087732" sldId="355"/>
        </pc:sldMkLst>
        <pc:spChg chg="mod">
          <ac:chgData name="Liene Varslavāne" userId="a78a670d-ea6a-4a54-a9dd-65c292d5617c" providerId="ADAL" clId="{7A15F7C1-87DE-4C38-B725-BAE69EC24689}" dt="2025-12-03T06:59:51.078" v="60"/>
          <ac:spMkLst>
            <pc:docMk/>
            <pc:sldMk cId="665087732" sldId="355"/>
            <ac:spMk id="15" creationId="{91E08951-DC90-83B6-317D-DAF3F203F5FE}"/>
          </ac:spMkLst>
        </pc:spChg>
        <pc:grpChg chg="add mod">
          <ac:chgData name="Liene Varslavāne" userId="a78a670d-ea6a-4a54-a9dd-65c292d5617c" providerId="ADAL" clId="{7A15F7C1-87DE-4C38-B725-BAE69EC24689}" dt="2025-12-03T06:59:51.078" v="60"/>
          <ac:grpSpMkLst>
            <pc:docMk/>
            <pc:sldMk cId="665087732" sldId="355"/>
            <ac:grpSpMk id="5" creationId="{F6264C49-0192-A761-6AC3-FD803DEC381A}"/>
          </ac:grpSpMkLst>
        </pc:grpChg>
        <pc:picChg chg="mod">
          <ac:chgData name="Liene Varslavāne" userId="a78a670d-ea6a-4a54-a9dd-65c292d5617c" providerId="ADAL" clId="{7A15F7C1-87DE-4C38-B725-BAE69EC24689}" dt="2025-12-03T06:59:51.078" v="60"/>
          <ac:picMkLst>
            <pc:docMk/>
            <pc:sldMk cId="665087732" sldId="355"/>
            <ac:picMk id="14" creationId="{E2F74721-7F92-6AB0-E6A3-5B2E3B833DA3}"/>
          </ac:picMkLst>
        </pc:picChg>
      </pc:sldChg>
      <pc:sldChg chg="addSp modSp">
        <pc:chgData name="Liene Varslavāne" userId="a78a670d-ea6a-4a54-a9dd-65c292d5617c" providerId="ADAL" clId="{7A15F7C1-87DE-4C38-B725-BAE69EC24689}" dt="2025-12-03T06:59:53.370" v="61"/>
        <pc:sldMkLst>
          <pc:docMk/>
          <pc:sldMk cId="409904348" sldId="361"/>
        </pc:sldMkLst>
        <pc:spChg chg="mod">
          <ac:chgData name="Liene Varslavāne" userId="a78a670d-ea6a-4a54-a9dd-65c292d5617c" providerId="ADAL" clId="{7A15F7C1-87DE-4C38-B725-BAE69EC24689}" dt="2025-12-03T06:59:53.370" v="61"/>
          <ac:spMkLst>
            <pc:docMk/>
            <pc:sldMk cId="409904348" sldId="361"/>
            <ac:spMk id="11" creationId="{5EE3B163-F28B-CA2D-3EC5-7FDB1DF8554A}"/>
          </ac:spMkLst>
        </pc:spChg>
        <pc:grpChg chg="add mod">
          <ac:chgData name="Liene Varslavāne" userId="a78a670d-ea6a-4a54-a9dd-65c292d5617c" providerId="ADAL" clId="{7A15F7C1-87DE-4C38-B725-BAE69EC24689}" dt="2025-12-03T06:59:53.370" v="61"/>
          <ac:grpSpMkLst>
            <pc:docMk/>
            <pc:sldMk cId="409904348" sldId="361"/>
            <ac:grpSpMk id="5" creationId="{2770621F-2D9B-8CBF-1CFD-0B260EEF4D00}"/>
          </ac:grpSpMkLst>
        </pc:grpChg>
        <pc:picChg chg="mod">
          <ac:chgData name="Liene Varslavāne" userId="a78a670d-ea6a-4a54-a9dd-65c292d5617c" providerId="ADAL" clId="{7A15F7C1-87DE-4C38-B725-BAE69EC24689}" dt="2025-12-03T06:59:53.370" v="61"/>
          <ac:picMkLst>
            <pc:docMk/>
            <pc:sldMk cId="409904348" sldId="361"/>
            <ac:picMk id="8" creationId="{F5EDE7E9-73E0-DBE0-72B1-14DB6737A8F6}"/>
          </ac:picMkLst>
        </pc:picChg>
      </pc:sldChg>
      <pc:sldChg chg="addSp modSp">
        <pc:chgData name="Liene Varslavāne" userId="a78a670d-ea6a-4a54-a9dd-65c292d5617c" providerId="ADAL" clId="{7A15F7C1-87DE-4C38-B725-BAE69EC24689}" dt="2025-12-03T06:59:58.466" v="63"/>
        <pc:sldMkLst>
          <pc:docMk/>
          <pc:sldMk cId="3238315139" sldId="363"/>
        </pc:sldMkLst>
        <pc:spChg chg="mod">
          <ac:chgData name="Liene Varslavāne" userId="a78a670d-ea6a-4a54-a9dd-65c292d5617c" providerId="ADAL" clId="{7A15F7C1-87DE-4C38-B725-BAE69EC24689}" dt="2025-12-03T06:59:58.466" v="63"/>
          <ac:spMkLst>
            <pc:docMk/>
            <pc:sldMk cId="3238315139" sldId="363"/>
            <ac:spMk id="16" creationId="{30B1FDCC-3D5C-0990-87EA-772D8F3DD3F1}"/>
          </ac:spMkLst>
        </pc:spChg>
        <pc:grpChg chg="add mod">
          <ac:chgData name="Liene Varslavāne" userId="a78a670d-ea6a-4a54-a9dd-65c292d5617c" providerId="ADAL" clId="{7A15F7C1-87DE-4C38-B725-BAE69EC24689}" dt="2025-12-03T06:59:58.466" v="63"/>
          <ac:grpSpMkLst>
            <pc:docMk/>
            <pc:sldMk cId="3238315139" sldId="363"/>
            <ac:grpSpMk id="5" creationId="{C2F5551F-7B16-50CA-5CCE-643249BC2045}"/>
          </ac:grpSpMkLst>
        </pc:grpChg>
        <pc:picChg chg="mod">
          <ac:chgData name="Liene Varslavāne" userId="a78a670d-ea6a-4a54-a9dd-65c292d5617c" providerId="ADAL" clId="{7A15F7C1-87DE-4C38-B725-BAE69EC24689}" dt="2025-12-03T06:59:58.466" v="63"/>
          <ac:picMkLst>
            <pc:docMk/>
            <pc:sldMk cId="3238315139" sldId="363"/>
            <ac:picMk id="15" creationId="{37E6FEC7-E1E2-3714-3545-EE9C66406992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0:50.121" v="77"/>
        <pc:sldMkLst>
          <pc:docMk/>
          <pc:sldMk cId="3948064813" sldId="364"/>
        </pc:sldMkLst>
        <pc:spChg chg="mod">
          <ac:chgData name="Liene Varslavāne" userId="a78a670d-ea6a-4a54-a9dd-65c292d5617c" providerId="ADAL" clId="{7A15F7C1-87DE-4C38-B725-BAE69EC24689}" dt="2025-12-03T07:00:50.121" v="77"/>
          <ac:spMkLst>
            <pc:docMk/>
            <pc:sldMk cId="3948064813" sldId="364"/>
            <ac:spMk id="10" creationId="{9522063B-6BA5-4E5E-6408-A0B30F347EC3}"/>
          </ac:spMkLst>
        </pc:spChg>
        <pc:grpChg chg="add mod">
          <ac:chgData name="Liene Varslavāne" userId="a78a670d-ea6a-4a54-a9dd-65c292d5617c" providerId="ADAL" clId="{7A15F7C1-87DE-4C38-B725-BAE69EC24689}" dt="2025-12-03T07:00:50.121" v="77"/>
          <ac:grpSpMkLst>
            <pc:docMk/>
            <pc:sldMk cId="3948064813" sldId="364"/>
            <ac:grpSpMk id="5" creationId="{C293EE36-2B98-8235-46FC-91A4C50805C6}"/>
          </ac:grpSpMkLst>
        </pc:grpChg>
        <pc:picChg chg="mod">
          <ac:chgData name="Liene Varslavāne" userId="a78a670d-ea6a-4a54-a9dd-65c292d5617c" providerId="ADAL" clId="{7A15F7C1-87DE-4C38-B725-BAE69EC24689}" dt="2025-12-03T07:00:50.121" v="77"/>
          <ac:picMkLst>
            <pc:docMk/>
            <pc:sldMk cId="3948064813" sldId="364"/>
            <ac:picMk id="9" creationId="{A121633E-EF65-D685-7F2E-A3672C9FB814}"/>
          </ac:picMkLst>
        </pc:picChg>
      </pc:sldChg>
      <pc:sldChg chg="addSp modSp mod">
        <pc:chgData name="Liene Varslavāne" userId="a78a670d-ea6a-4a54-a9dd-65c292d5617c" providerId="ADAL" clId="{7A15F7C1-87DE-4C38-B725-BAE69EC24689}" dt="2025-12-03T07:00:18.788" v="66" actId="14100"/>
        <pc:sldMkLst>
          <pc:docMk/>
          <pc:sldMk cId="4031325749" sldId="365"/>
        </pc:sldMkLst>
        <pc:spChg chg="mod">
          <ac:chgData name="Liene Varslavāne" userId="a78a670d-ea6a-4a54-a9dd-65c292d5617c" providerId="ADAL" clId="{7A15F7C1-87DE-4C38-B725-BAE69EC24689}" dt="2025-12-03T07:00:18.788" v="66" actId="14100"/>
          <ac:spMkLst>
            <pc:docMk/>
            <pc:sldMk cId="4031325749" sldId="365"/>
            <ac:spMk id="10" creationId="{AB56995F-A753-CF6B-8977-E44DA090DF5F}"/>
          </ac:spMkLst>
        </pc:spChg>
        <pc:spChg chg="mod">
          <ac:chgData name="Liene Varslavāne" userId="a78a670d-ea6a-4a54-a9dd-65c292d5617c" providerId="ADAL" clId="{7A15F7C1-87DE-4C38-B725-BAE69EC24689}" dt="2025-12-03T07:00:04.739" v="64"/>
          <ac:spMkLst>
            <pc:docMk/>
            <pc:sldMk cId="4031325749" sldId="365"/>
            <ac:spMk id="12" creationId="{8988A4B0-3C1F-D211-5685-0579D2123069}"/>
          </ac:spMkLst>
        </pc:spChg>
        <pc:grpChg chg="add mod">
          <ac:chgData name="Liene Varslavāne" userId="a78a670d-ea6a-4a54-a9dd-65c292d5617c" providerId="ADAL" clId="{7A15F7C1-87DE-4C38-B725-BAE69EC24689}" dt="2025-12-03T07:00:04.739" v="64"/>
          <ac:grpSpMkLst>
            <pc:docMk/>
            <pc:sldMk cId="4031325749" sldId="365"/>
            <ac:grpSpMk id="5" creationId="{E1011CB5-8C93-A80D-C6CF-5F32EE36F540}"/>
          </ac:grpSpMkLst>
        </pc:grpChg>
        <pc:picChg chg="mod">
          <ac:chgData name="Liene Varslavāne" userId="a78a670d-ea6a-4a54-a9dd-65c292d5617c" providerId="ADAL" clId="{7A15F7C1-87DE-4C38-B725-BAE69EC24689}" dt="2025-12-03T07:00:04.739" v="64"/>
          <ac:picMkLst>
            <pc:docMk/>
            <pc:sldMk cId="4031325749" sldId="365"/>
            <ac:picMk id="11" creationId="{E0AB12F4-C5B8-876D-CFEB-6E595FBD6B36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0:23.889" v="67"/>
        <pc:sldMkLst>
          <pc:docMk/>
          <pc:sldMk cId="3613394900" sldId="367"/>
        </pc:sldMkLst>
        <pc:spChg chg="mod">
          <ac:chgData name="Liene Varslavāne" userId="a78a670d-ea6a-4a54-a9dd-65c292d5617c" providerId="ADAL" clId="{7A15F7C1-87DE-4C38-B725-BAE69EC24689}" dt="2025-12-03T07:00:23.889" v="67"/>
          <ac:spMkLst>
            <pc:docMk/>
            <pc:sldMk cId="3613394900" sldId="367"/>
            <ac:spMk id="9" creationId="{D99E3B18-F2CA-8B26-1BAD-C0E5B0E0B4DB}"/>
          </ac:spMkLst>
        </pc:spChg>
        <pc:grpChg chg="add mod">
          <ac:chgData name="Liene Varslavāne" userId="a78a670d-ea6a-4a54-a9dd-65c292d5617c" providerId="ADAL" clId="{7A15F7C1-87DE-4C38-B725-BAE69EC24689}" dt="2025-12-03T07:00:23.889" v="67"/>
          <ac:grpSpMkLst>
            <pc:docMk/>
            <pc:sldMk cId="3613394900" sldId="367"/>
            <ac:grpSpMk id="6" creationId="{4BAAEC94-13AD-1E72-8840-E11116779CDF}"/>
          </ac:grpSpMkLst>
        </pc:grpChg>
        <pc:picChg chg="mod">
          <ac:chgData name="Liene Varslavāne" userId="a78a670d-ea6a-4a54-a9dd-65c292d5617c" providerId="ADAL" clId="{7A15F7C1-87DE-4C38-B725-BAE69EC24689}" dt="2025-12-03T07:00:23.889" v="67"/>
          <ac:picMkLst>
            <pc:docMk/>
            <pc:sldMk cId="3613394900" sldId="367"/>
            <ac:picMk id="8" creationId="{7F39F5FA-F39F-C622-EA94-7B00DB150133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0:30.469" v="69"/>
        <pc:sldMkLst>
          <pc:docMk/>
          <pc:sldMk cId="801163431" sldId="368"/>
        </pc:sldMkLst>
        <pc:spChg chg="mod">
          <ac:chgData name="Liene Varslavāne" userId="a78a670d-ea6a-4a54-a9dd-65c292d5617c" providerId="ADAL" clId="{7A15F7C1-87DE-4C38-B725-BAE69EC24689}" dt="2025-12-03T07:00:30.469" v="69"/>
          <ac:spMkLst>
            <pc:docMk/>
            <pc:sldMk cId="801163431" sldId="368"/>
            <ac:spMk id="10" creationId="{62FFE51B-70F2-5EE4-B786-F9A378585C30}"/>
          </ac:spMkLst>
        </pc:spChg>
        <pc:grpChg chg="add mod">
          <ac:chgData name="Liene Varslavāne" userId="a78a670d-ea6a-4a54-a9dd-65c292d5617c" providerId="ADAL" clId="{7A15F7C1-87DE-4C38-B725-BAE69EC24689}" dt="2025-12-03T07:00:30.469" v="69"/>
          <ac:grpSpMkLst>
            <pc:docMk/>
            <pc:sldMk cId="801163431" sldId="368"/>
            <ac:grpSpMk id="5" creationId="{1F45BED3-115C-4ECB-922E-9D4F83F3053E}"/>
          </ac:grpSpMkLst>
        </pc:grpChg>
        <pc:picChg chg="mod">
          <ac:chgData name="Liene Varslavāne" userId="a78a670d-ea6a-4a54-a9dd-65c292d5617c" providerId="ADAL" clId="{7A15F7C1-87DE-4C38-B725-BAE69EC24689}" dt="2025-12-03T07:00:30.469" v="69"/>
          <ac:picMkLst>
            <pc:docMk/>
            <pc:sldMk cId="801163431" sldId="368"/>
            <ac:picMk id="8" creationId="{DD746387-899A-7C9C-1353-644FB44CBE0D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0:27.341" v="68"/>
        <pc:sldMkLst>
          <pc:docMk/>
          <pc:sldMk cId="2269619373" sldId="369"/>
        </pc:sldMkLst>
        <pc:spChg chg="mod">
          <ac:chgData name="Liene Varslavāne" userId="a78a670d-ea6a-4a54-a9dd-65c292d5617c" providerId="ADAL" clId="{7A15F7C1-87DE-4C38-B725-BAE69EC24689}" dt="2025-12-03T07:00:27.341" v="68"/>
          <ac:spMkLst>
            <pc:docMk/>
            <pc:sldMk cId="2269619373" sldId="369"/>
            <ac:spMk id="12" creationId="{EDF8FB1B-9B69-89F4-C27E-169B61A0FA6B}"/>
          </ac:spMkLst>
        </pc:spChg>
        <pc:grpChg chg="add mod">
          <ac:chgData name="Liene Varslavāne" userId="a78a670d-ea6a-4a54-a9dd-65c292d5617c" providerId="ADAL" clId="{7A15F7C1-87DE-4C38-B725-BAE69EC24689}" dt="2025-12-03T07:00:27.341" v="68"/>
          <ac:grpSpMkLst>
            <pc:docMk/>
            <pc:sldMk cId="2269619373" sldId="369"/>
            <ac:grpSpMk id="5" creationId="{DD3B995E-EC52-D724-7E7B-660FA88318E5}"/>
          </ac:grpSpMkLst>
        </pc:grpChg>
        <pc:picChg chg="mod">
          <ac:chgData name="Liene Varslavāne" userId="a78a670d-ea6a-4a54-a9dd-65c292d5617c" providerId="ADAL" clId="{7A15F7C1-87DE-4C38-B725-BAE69EC24689}" dt="2025-12-03T07:00:27.341" v="68"/>
          <ac:picMkLst>
            <pc:docMk/>
            <pc:sldMk cId="2269619373" sldId="369"/>
            <ac:picMk id="11" creationId="{3709B80E-CF56-AABC-601A-95E205D770D2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0:34.749" v="70"/>
        <pc:sldMkLst>
          <pc:docMk/>
          <pc:sldMk cId="3363962360" sldId="370"/>
        </pc:sldMkLst>
        <pc:spChg chg="mod">
          <ac:chgData name="Liene Varslavāne" userId="a78a670d-ea6a-4a54-a9dd-65c292d5617c" providerId="ADAL" clId="{7A15F7C1-87DE-4C38-B725-BAE69EC24689}" dt="2025-12-03T07:00:34.749" v="70"/>
          <ac:spMkLst>
            <pc:docMk/>
            <pc:sldMk cId="3363962360" sldId="370"/>
            <ac:spMk id="7" creationId="{A1B848B8-E683-7F5B-4F57-D95C92329E07}"/>
          </ac:spMkLst>
        </pc:spChg>
        <pc:grpChg chg="add mod">
          <ac:chgData name="Liene Varslavāne" userId="a78a670d-ea6a-4a54-a9dd-65c292d5617c" providerId="ADAL" clId="{7A15F7C1-87DE-4C38-B725-BAE69EC24689}" dt="2025-12-03T07:00:34.749" v="70"/>
          <ac:grpSpMkLst>
            <pc:docMk/>
            <pc:sldMk cId="3363962360" sldId="370"/>
            <ac:grpSpMk id="5" creationId="{9D06134D-A4C1-3AA1-30DE-E41F6853B653}"/>
          </ac:grpSpMkLst>
        </pc:grpChg>
        <pc:picChg chg="mod">
          <ac:chgData name="Liene Varslavāne" userId="a78a670d-ea6a-4a54-a9dd-65c292d5617c" providerId="ADAL" clId="{7A15F7C1-87DE-4C38-B725-BAE69EC24689}" dt="2025-12-03T07:00:34.749" v="70"/>
          <ac:picMkLst>
            <pc:docMk/>
            <pc:sldMk cId="3363962360" sldId="370"/>
            <ac:picMk id="6" creationId="{E2CF0F8D-9C6B-3163-92B0-CA3D92ECFAFF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0:51.189" v="78"/>
        <pc:sldMkLst>
          <pc:docMk/>
          <pc:sldMk cId="3252649208" sldId="373"/>
        </pc:sldMkLst>
        <pc:spChg chg="mod">
          <ac:chgData name="Liene Varslavāne" userId="a78a670d-ea6a-4a54-a9dd-65c292d5617c" providerId="ADAL" clId="{7A15F7C1-87DE-4C38-B725-BAE69EC24689}" dt="2025-12-03T07:00:51.189" v="78"/>
          <ac:spMkLst>
            <pc:docMk/>
            <pc:sldMk cId="3252649208" sldId="373"/>
            <ac:spMk id="12" creationId="{D7DDDD02-092E-ACD6-9956-4D5018B02EE4}"/>
          </ac:spMkLst>
        </pc:spChg>
        <pc:grpChg chg="add mod">
          <ac:chgData name="Liene Varslavāne" userId="a78a670d-ea6a-4a54-a9dd-65c292d5617c" providerId="ADAL" clId="{7A15F7C1-87DE-4C38-B725-BAE69EC24689}" dt="2025-12-03T07:00:51.189" v="78"/>
          <ac:grpSpMkLst>
            <pc:docMk/>
            <pc:sldMk cId="3252649208" sldId="373"/>
            <ac:grpSpMk id="5" creationId="{A0B1A7F7-0408-5A65-2977-2CAEA3DFE4E1}"/>
          </ac:grpSpMkLst>
        </pc:grpChg>
        <pc:picChg chg="mod">
          <ac:chgData name="Liene Varslavāne" userId="a78a670d-ea6a-4a54-a9dd-65c292d5617c" providerId="ADAL" clId="{7A15F7C1-87DE-4C38-B725-BAE69EC24689}" dt="2025-12-03T07:00:51.189" v="78"/>
          <ac:picMkLst>
            <pc:docMk/>
            <pc:sldMk cId="3252649208" sldId="373"/>
            <ac:picMk id="11" creationId="{DDE68108-6BB3-9566-8E0D-47F04999E78D}"/>
          </ac:picMkLst>
        </pc:picChg>
      </pc:sldChg>
      <pc:sldChg chg="addSp modSp mod">
        <pc:chgData name="Liene Varslavāne" userId="a78a670d-ea6a-4a54-a9dd-65c292d5617c" providerId="ADAL" clId="{7A15F7C1-87DE-4C38-B725-BAE69EC24689}" dt="2025-12-03T07:00:46.619" v="75" actId="14100"/>
        <pc:sldMkLst>
          <pc:docMk/>
          <pc:sldMk cId="3188948698" sldId="374"/>
        </pc:sldMkLst>
        <pc:spChg chg="mod">
          <ac:chgData name="Liene Varslavāne" userId="a78a670d-ea6a-4a54-a9dd-65c292d5617c" providerId="ADAL" clId="{7A15F7C1-87DE-4C38-B725-BAE69EC24689}" dt="2025-12-03T07:00:46.619" v="75" actId="14100"/>
          <ac:spMkLst>
            <pc:docMk/>
            <pc:sldMk cId="3188948698" sldId="374"/>
            <ac:spMk id="8" creationId="{7DB9B3D6-71EE-5E5A-31F6-9822055DEEB9}"/>
          </ac:spMkLst>
        </pc:spChg>
        <pc:spChg chg="mod">
          <ac:chgData name="Liene Varslavāne" userId="a78a670d-ea6a-4a54-a9dd-65c292d5617c" providerId="ADAL" clId="{7A15F7C1-87DE-4C38-B725-BAE69EC24689}" dt="2025-12-03T07:00:41.662" v="73"/>
          <ac:spMkLst>
            <pc:docMk/>
            <pc:sldMk cId="3188948698" sldId="374"/>
            <ac:spMk id="10" creationId="{F16239DB-FFDB-AFBC-8955-109C1254DAA3}"/>
          </ac:spMkLst>
        </pc:spChg>
        <pc:grpChg chg="add mod">
          <ac:chgData name="Liene Varslavāne" userId="a78a670d-ea6a-4a54-a9dd-65c292d5617c" providerId="ADAL" clId="{7A15F7C1-87DE-4C38-B725-BAE69EC24689}" dt="2025-12-03T07:00:41.662" v="73"/>
          <ac:grpSpMkLst>
            <pc:docMk/>
            <pc:sldMk cId="3188948698" sldId="374"/>
            <ac:grpSpMk id="6" creationId="{1D726DA1-4A68-C58D-830E-3D0845634C61}"/>
          </ac:grpSpMkLst>
        </pc:grpChg>
        <pc:picChg chg="mod">
          <ac:chgData name="Liene Varslavāne" userId="a78a670d-ea6a-4a54-a9dd-65c292d5617c" providerId="ADAL" clId="{7A15F7C1-87DE-4C38-B725-BAE69EC24689}" dt="2025-12-03T07:00:41.662" v="73"/>
          <ac:picMkLst>
            <pc:docMk/>
            <pc:sldMk cId="3188948698" sldId="374"/>
            <ac:picMk id="9" creationId="{A5E29332-0370-A18F-F57D-0A21ABB6AEDA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0:48.617" v="76"/>
        <pc:sldMkLst>
          <pc:docMk/>
          <pc:sldMk cId="3759287602" sldId="375"/>
        </pc:sldMkLst>
        <pc:spChg chg="mod">
          <ac:chgData name="Liene Varslavāne" userId="a78a670d-ea6a-4a54-a9dd-65c292d5617c" providerId="ADAL" clId="{7A15F7C1-87DE-4C38-B725-BAE69EC24689}" dt="2025-12-03T07:00:48.617" v="76"/>
          <ac:spMkLst>
            <pc:docMk/>
            <pc:sldMk cId="3759287602" sldId="375"/>
            <ac:spMk id="11" creationId="{5FAE1A45-6415-0341-53EA-20FCBF87D4AF}"/>
          </ac:spMkLst>
        </pc:spChg>
        <pc:grpChg chg="add mod">
          <ac:chgData name="Liene Varslavāne" userId="a78a670d-ea6a-4a54-a9dd-65c292d5617c" providerId="ADAL" clId="{7A15F7C1-87DE-4C38-B725-BAE69EC24689}" dt="2025-12-03T07:00:48.617" v="76"/>
          <ac:grpSpMkLst>
            <pc:docMk/>
            <pc:sldMk cId="3759287602" sldId="375"/>
            <ac:grpSpMk id="8" creationId="{55EEE537-C0FF-962F-5C54-211B7F34C536}"/>
          </ac:grpSpMkLst>
        </pc:grpChg>
        <pc:picChg chg="mod">
          <ac:chgData name="Liene Varslavāne" userId="a78a670d-ea6a-4a54-a9dd-65c292d5617c" providerId="ADAL" clId="{7A15F7C1-87DE-4C38-B725-BAE69EC24689}" dt="2025-12-03T07:00:48.617" v="76"/>
          <ac:picMkLst>
            <pc:docMk/>
            <pc:sldMk cId="3759287602" sldId="375"/>
            <ac:picMk id="10" creationId="{BB98581D-1232-ED15-00B3-02F209A2B845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1:37.476" v="90"/>
        <pc:sldMkLst>
          <pc:docMk/>
          <pc:sldMk cId="1538163767" sldId="377"/>
        </pc:sldMkLst>
        <pc:spChg chg="mod">
          <ac:chgData name="Liene Varslavāne" userId="a78a670d-ea6a-4a54-a9dd-65c292d5617c" providerId="ADAL" clId="{7A15F7C1-87DE-4C38-B725-BAE69EC24689}" dt="2025-12-03T07:01:37.476" v="90"/>
          <ac:spMkLst>
            <pc:docMk/>
            <pc:sldMk cId="1538163767" sldId="377"/>
            <ac:spMk id="10" creationId="{5DE1CAA4-34A6-F64E-FCB8-BB2C66B0DA7B}"/>
          </ac:spMkLst>
        </pc:spChg>
        <pc:grpChg chg="add mod">
          <ac:chgData name="Liene Varslavāne" userId="a78a670d-ea6a-4a54-a9dd-65c292d5617c" providerId="ADAL" clId="{7A15F7C1-87DE-4C38-B725-BAE69EC24689}" dt="2025-12-03T07:01:37.476" v="90"/>
          <ac:grpSpMkLst>
            <pc:docMk/>
            <pc:sldMk cId="1538163767" sldId="377"/>
            <ac:grpSpMk id="5" creationId="{6FA0CD06-F572-8326-1BD8-053C29C8B700}"/>
          </ac:grpSpMkLst>
        </pc:grpChg>
        <pc:picChg chg="mod">
          <ac:chgData name="Liene Varslavāne" userId="a78a670d-ea6a-4a54-a9dd-65c292d5617c" providerId="ADAL" clId="{7A15F7C1-87DE-4C38-B725-BAE69EC24689}" dt="2025-12-03T07:01:37.476" v="90"/>
          <ac:picMkLst>
            <pc:docMk/>
            <pc:sldMk cId="1538163767" sldId="377"/>
            <ac:picMk id="8" creationId="{0CC26F74-6A66-2758-8CDB-57EEA80146AD}"/>
          </ac:picMkLst>
        </pc:picChg>
      </pc:sldChg>
      <pc:sldChg chg="addSp modSp mod">
        <pc:chgData name="Liene Varslavāne" userId="a78a670d-ea6a-4a54-a9dd-65c292d5617c" providerId="ADAL" clId="{7A15F7C1-87DE-4C38-B725-BAE69EC24689}" dt="2025-12-03T07:01:30.405" v="88" actId="14100"/>
        <pc:sldMkLst>
          <pc:docMk/>
          <pc:sldMk cId="465732581" sldId="379"/>
        </pc:sldMkLst>
        <pc:spChg chg="mod">
          <ac:chgData name="Liene Varslavāne" userId="a78a670d-ea6a-4a54-a9dd-65c292d5617c" providerId="ADAL" clId="{7A15F7C1-87DE-4C38-B725-BAE69EC24689}" dt="2025-12-03T07:01:04.195" v="82"/>
          <ac:spMkLst>
            <pc:docMk/>
            <pc:sldMk cId="465732581" sldId="379"/>
            <ac:spMk id="9" creationId="{59D9791B-AAC2-A530-6327-6C1962A20EF8}"/>
          </ac:spMkLst>
        </pc:spChg>
        <pc:spChg chg="mod">
          <ac:chgData name="Liene Varslavāne" userId="a78a670d-ea6a-4a54-a9dd-65c292d5617c" providerId="ADAL" clId="{7A15F7C1-87DE-4C38-B725-BAE69EC24689}" dt="2025-12-03T07:01:30.405" v="88" actId="14100"/>
          <ac:spMkLst>
            <pc:docMk/>
            <pc:sldMk cId="465732581" sldId="379"/>
            <ac:spMk id="18" creationId="{32C2708A-4781-7B7C-1594-700630A51EC5}"/>
          </ac:spMkLst>
        </pc:spChg>
        <pc:grpChg chg="add mod">
          <ac:chgData name="Liene Varslavāne" userId="a78a670d-ea6a-4a54-a9dd-65c292d5617c" providerId="ADAL" clId="{7A15F7C1-87DE-4C38-B725-BAE69EC24689}" dt="2025-12-03T07:01:04.195" v="82"/>
          <ac:grpSpMkLst>
            <pc:docMk/>
            <pc:sldMk cId="465732581" sldId="379"/>
            <ac:grpSpMk id="5" creationId="{4AE802AD-129F-6F95-CF9E-EF5DDBF5B646}"/>
          </ac:grpSpMkLst>
        </pc:grpChg>
        <pc:picChg chg="mod">
          <ac:chgData name="Liene Varslavāne" userId="a78a670d-ea6a-4a54-a9dd-65c292d5617c" providerId="ADAL" clId="{7A15F7C1-87DE-4C38-B725-BAE69EC24689}" dt="2025-12-03T07:01:04.195" v="82"/>
          <ac:picMkLst>
            <pc:docMk/>
            <pc:sldMk cId="465732581" sldId="379"/>
            <ac:picMk id="8" creationId="{D49CBFD4-3A72-E4D1-072B-67C3C13FEDEC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1:35.539" v="89"/>
        <pc:sldMkLst>
          <pc:docMk/>
          <pc:sldMk cId="3329717407" sldId="380"/>
        </pc:sldMkLst>
        <pc:spChg chg="mod">
          <ac:chgData name="Liene Varslavāne" userId="a78a670d-ea6a-4a54-a9dd-65c292d5617c" providerId="ADAL" clId="{7A15F7C1-87DE-4C38-B725-BAE69EC24689}" dt="2025-12-03T07:01:35.539" v="89"/>
          <ac:spMkLst>
            <pc:docMk/>
            <pc:sldMk cId="3329717407" sldId="380"/>
            <ac:spMk id="16" creationId="{2D364112-C657-5C9C-EEC8-44192188C90D}"/>
          </ac:spMkLst>
        </pc:spChg>
        <pc:grpChg chg="add mod">
          <ac:chgData name="Liene Varslavāne" userId="a78a670d-ea6a-4a54-a9dd-65c292d5617c" providerId="ADAL" clId="{7A15F7C1-87DE-4C38-B725-BAE69EC24689}" dt="2025-12-03T07:01:35.539" v="89"/>
          <ac:grpSpMkLst>
            <pc:docMk/>
            <pc:sldMk cId="3329717407" sldId="380"/>
            <ac:grpSpMk id="5" creationId="{4321AEB1-F0CF-5C8D-0ABB-40A75D3DC412}"/>
          </ac:grpSpMkLst>
        </pc:grpChg>
        <pc:picChg chg="mod">
          <ac:chgData name="Liene Varslavāne" userId="a78a670d-ea6a-4a54-a9dd-65c292d5617c" providerId="ADAL" clId="{7A15F7C1-87DE-4C38-B725-BAE69EC24689}" dt="2025-12-03T07:01:35.539" v="89"/>
          <ac:picMkLst>
            <pc:docMk/>
            <pc:sldMk cId="3329717407" sldId="380"/>
            <ac:picMk id="15" creationId="{7B4F364E-A643-7509-3991-FC2AD551DD66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1:39.183" v="91"/>
        <pc:sldMkLst>
          <pc:docMk/>
          <pc:sldMk cId="1372221806" sldId="381"/>
        </pc:sldMkLst>
        <pc:spChg chg="mod">
          <ac:chgData name="Liene Varslavāne" userId="a78a670d-ea6a-4a54-a9dd-65c292d5617c" providerId="ADAL" clId="{7A15F7C1-87DE-4C38-B725-BAE69EC24689}" dt="2025-12-03T07:01:39.183" v="91"/>
          <ac:spMkLst>
            <pc:docMk/>
            <pc:sldMk cId="1372221806" sldId="381"/>
            <ac:spMk id="8" creationId="{9B9CF242-B5C5-0B4A-4F37-6B32548EDE59}"/>
          </ac:spMkLst>
        </pc:spChg>
        <pc:grpChg chg="add mod">
          <ac:chgData name="Liene Varslavāne" userId="a78a670d-ea6a-4a54-a9dd-65c292d5617c" providerId="ADAL" clId="{7A15F7C1-87DE-4C38-B725-BAE69EC24689}" dt="2025-12-03T07:01:39.183" v="91"/>
          <ac:grpSpMkLst>
            <pc:docMk/>
            <pc:sldMk cId="1372221806" sldId="381"/>
            <ac:grpSpMk id="2" creationId="{EBE523E3-1361-3C8F-26C5-522ACBECFA1F}"/>
          </ac:grpSpMkLst>
        </pc:grpChg>
        <pc:picChg chg="mod">
          <ac:chgData name="Liene Varslavāne" userId="a78a670d-ea6a-4a54-a9dd-65c292d5617c" providerId="ADAL" clId="{7A15F7C1-87DE-4C38-B725-BAE69EC24689}" dt="2025-12-03T07:01:39.183" v="91"/>
          <ac:picMkLst>
            <pc:docMk/>
            <pc:sldMk cId="1372221806" sldId="381"/>
            <ac:picMk id="5" creationId="{BA03442C-C890-CC0F-9654-EF6120EA5876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2:52.466" v="108"/>
        <pc:sldMkLst>
          <pc:docMk/>
          <pc:sldMk cId="533343672" sldId="382"/>
        </pc:sldMkLst>
        <pc:spChg chg="mod">
          <ac:chgData name="Liene Varslavāne" userId="a78a670d-ea6a-4a54-a9dd-65c292d5617c" providerId="ADAL" clId="{7A15F7C1-87DE-4C38-B725-BAE69EC24689}" dt="2025-12-03T07:02:52.466" v="108"/>
          <ac:spMkLst>
            <pc:docMk/>
            <pc:sldMk cId="533343672" sldId="382"/>
            <ac:spMk id="8" creationId="{B2404D30-4D0D-E891-6B4C-70FC8B024225}"/>
          </ac:spMkLst>
        </pc:spChg>
        <pc:grpChg chg="add mod">
          <ac:chgData name="Liene Varslavāne" userId="a78a670d-ea6a-4a54-a9dd-65c292d5617c" providerId="ADAL" clId="{7A15F7C1-87DE-4C38-B725-BAE69EC24689}" dt="2025-12-03T07:02:52.466" v="108"/>
          <ac:grpSpMkLst>
            <pc:docMk/>
            <pc:sldMk cId="533343672" sldId="382"/>
            <ac:grpSpMk id="5" creationId="{0A96A772-927E-38AA-263F-056788CB3BDA}"/>
          </ac:grpSpMkLst>
        </pc:grpChg>
        <pc:picChg chg="mod">
          <ac:chgData name="Liene Varslavāne" userId="a78a670d-ea6a-4a54-a9dd-65c292d5617c" providerId="ADAL" clId="{7A15F7C1-87DE-4C38-B725-BAE69EC24689}" dt="2025-12-03T07:02:52.466" v="108"/>
          <ac:picMkLst>
            <pc:docMk/>
            <pc:sldMk cId="533343672" sldId="382"/>
            <ac:picMk id="6" creationId="{126FF7CA-FBF5-8C38-E542-8D49E6108C80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3:00.125" v="111"/>
        <pc:sldMkLst>
          <pc:docMk/>
          <pc:sldMk cId="1410051108" sldId="383"/>
        </pc:sldMkLst>
        <pc:spChg chg="mod">
          <ac:chgData name="Liene Varslavāne" userId="a78a670d-ea6a-4a54-a9dd-65c292d5617c" providerId="ADAL" clId="{7A15F7C1-87DE-4C38-B725-BAE69EC24689}" dt="2025-12-03T07:03:00.125" v="111"/>
          <ac:spMkLst>
            <pc:docMk/>
            <pc:sldMk cId="1410051108" sldId="383"/>
            <ac:spMk id="9" creationId="{79DB9398-BEFF-4785-5D4D-79F077E7B1C5}"/>
          </ac:spMkLst>
        </pc:spChg>
        <pc:grpChg chg="add mod">
          <ac:chgData name="Liene Varslavāne" userId="a78a670d-ea6a-4a54-a9dd-65c292d5617c" providerId="ADAL" clId="{7A15F7C1-87DE-4C38-B725-BAE69EC24689}" dt="2025-12-03T07:03:00.125" v="111"/>
          <ac:grpSpMkLst>
            <pc:docMk/>
            <pc:sldMk cId="1410051108" sldId="383"/>
            <ac:grpSpMk id="5" creationId="{709BB7B2-BCE9-4E91-B082-4010403DE618}"/>
          </ac:grpSpMkLst>
        </pc:grpChg>
        <pc:picChg chg="mod">
          <ac:chgData name="Liene Varslavāne" userId="a78a670d-ea6a-4a54-a9dd-65c292d5617c" providerId="ADAL" clId="{7A15F7C1-87DE-4C38-B725-BAE69EC24689}" dt="2025-12-03T07:03:00.125" v="111"/>
          <ac:picMkLst>
            <pc:docMk/>
            <pc:sldMk cId="1410051108" sldId="383"/>
            <ac:picMk id="8" creationId="{337E6E5D-4D50-E769-D44C-E25FCA7EB17A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1:41.998" v="93"/>
        <pc:sldMkLst>
          <pc:docMk/>
          <pc:sldMk cId="2501311545" sldId="394"/>
        </pc:sldMkLst>
        <pc:spChg chg="mod">
          <ac:chgData name="Liene Varslavāne" userId="a78a670d-ea6a-4a54-a9dd-65c292d5617c" providerId="ADAL" clId="{7A15F7C1-87DE-4C38-B725-BAE69EC24689}" dt="2025-12-03T07:01:41.998" v="93"/>
          <ac:spMkLst>
            <pc:docMk/>
            <pc:sldMk cId="2501311545" sldId="394"/>
            <ac:spMk id="8" creationId="{542B7DAE-DD05-B890-81B1-685B525100FC}"/>
          </ac:spMkLst>
        </pc:spChg>
        <pc:grpChg chg="add mod">
          <ac:chgData name="Liene Varslavāne" userId="a78a670d-ea6a-4a54-a9dd-65c292d5617c" providerId="ADAL" clId="{7A15F7C1-87DE-4C38-B725-BAE69EC24689}" dt="2025-12-03T07:01:41.998" v="93"/>
          <ac:grpSpMkLst>
            <pc:docMk/>
            <pc:sldMk cId="2501311545" sldId="394"/>
            <ac:grpSpMk id="5" creationId="{8E06F9FC-DF08-4F99-FDF5-BA58B54C160E}"/>
          </ac:grpSpMkLst>
        </pc:grpChg>
        <pc:picChg chg="mod">
          <ac:chgData name="Liene Varslavāne" userId="a78a670d-ea6a-4a54-a9dd-65c292d5617c" providerId="ADAL" clId="{7A15F7C1-87DE-4C38-B725-BAE69EC24689}" dt="2025-12-03T07:01:41.998" v="93"/>
          <ac:picMkLst>
            <pc:docMk/>
            <pc:sldMk cId="2501311545" sldId="394"/>
            <ac:picMk id="6" creationId="{3A4D2017-1D65-5F05-8C74-BCF871114E6A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0:39.615" v="72"/>
        <pc:sldMkLst>
          <pc:docMk/>
          <pc:sldMk cId="2249023525" sldId="395"/>
        </pc:sldMkLst>
        <pc:spChg chg="mod">
          <ac:chgData name="Liene Varslavāne" userId="a78a670d-ea6a-4a54-a9dd-65c292d5617c" providerId="ADAL" clId="{7A15F7C1-87DE-4C38-B725-BAE69EC24689}" dt="2025-12-03T07:00:39.615" v="72"/>
          <ac:spMkLst>
            <pc:docMk/>
            <pc:sldMk cId="2249023525" sldId="395"/>
            <ac:spMk id="12" creationId="{8F1F260D-EAEC-B8AC-9EA5-33997743F788}"/>
          </ac:spMkLst>
        </pc:spChg>
        <pc:grpChg chg="add mod">
          <ac:chgData name="Liene Varslavāne" userId="a78a670d-ea6a-4a54-a9dd-65c292d5617c" providerId="ADAL" clId="{7A15F7C1-87DE-4C38-B725-BAE69EC24689}" dt="2025-12-03T07:00:39.615" v="72"/>
          <ac:grpSpMkLst>
            <pc:docMk/>
            <pc:sldMk cId="2249023525" sldId="395"/>
            <ac:grpSpMk id="5" creationId="{AE4CCFA6-FD29-F608-F31A-419FD8B1EF02}"/>
          </ac:grpSpMkLst>
        </pc:grpChg>
        <pc:picChg chg="mod">
          <ac:chgData name="Liene Varslavāne" userId="a78a670d-ea6a-4a54-a9dd-65c292d5617c" providerId="ADAL" clId="{7A15F7C1-87DE-4C38-B725-BAE69EC24689}" dt="2025-12-03T07:00:39.615" v="72"/>
          <ac:picMkLst>
            <pc:docMk/>
            <pc:sldMk cId="2249023525" sldId="395"/>
            <ac:picMk id="7" creationId="{65F5787F-EAC1-F59D-BDEE-627CCE8797AF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1:58.957" v="98"/>
        <pc:sldMkLst>
          <pc:docMk/>
          <pc:sldMk cId="284703119" sldId="396"/>
        </pc:sldMkLst>
        <pc:spChg chg="mod">
          <ac:chgData name="Liene Varslavāne" userId="a78a670d-ea6a-4a54-a9dd-65c292d5617c" providerId="ADAL" clId="{7A15F7C1-87DE-4C38-B725-BAE69EC24689}" dt="2025-12-03T07:01:58.957" v="98"/>
          <ac:spMkLst>
            <pc:docMk/>
            <pc:sldMk cId="284703119" sldId="396"/>
            <ac:spMk id="9" creationId="{62EDAA7D-5A1A-7257-234F-01970FC6CA07}"/>
          </ac:spMkLst>
        </pc:spChg>
        <pc:grpChg chg="add mod">
          <ac:chgData name="Liene Varslavāne" userId="a78a670d-ea6a-4a54-a9dd-65c292d5617c" providerId="ADAL" clId="{7A15F7C1-87DE-4C38-B725-BAE69EC24689}" dt="2025-12-03T07:01:58.957" v="98"/>
          <ac:grpSpMkLst>
            <pc:docMk/>
            <pc:sldMk cId="284703119" sldId="396"/>
            <ac:grpSpMk id="5" creationId="{C9DDBFD9-D5F9-1A41-CAC2-E49681A56CC8}"/>
          </ac:grpSpMkLst>
        </pc:grpChg>
        <pc:picChg chg="mod">
          <ac:chgData name="Liene Varslavāne" userId="a78a670d-ea6a-4a54-a9dd-65c292d5617c" providerId="ADAL" clId="{7A15F7C1-87DE-4C38-B725-BAE69EC24689}" dt="2025-12-03T07:01:58.957" v="98"/>
          <ac:picMkLst>
            <pc:docMk/>
            <pc:sldMk cId="284703119" sldId="396"/>
            <ac:picMk id="7" creationId="{10631C2E-8D68-3E24-7FC4-280E21B1714B}"/>
          </ac:picMkLst>
        </pc:picChg>
      </pc:sldChg>
      <pc:sldChg chg="addSp modSp mod">
        <pc:chgData name="Liene Varslavāne" userId="a78a670d-ea6a-4a54-a9dd-65c292d5617c" providerId="ADAL" clId="{7A15F7C1-87DE-4C38-B725-BAE69EC24689}" dt="2025-12-03T07:02:10.612" v="101" actId="1076"/>
        <pc:sldMkLst>
          <pc:docMk/>
          <pc:sldMk cId="2291598818" sldId="397"/>
        </pc:sldMkLst>
        <pc:spChg chg="mod">
          <ac:chgData name="Liene Varslavāne" userId="a78a670d-ea6a-4a54-a9dd-65c292d5617c" providerId="ADAL" clId="{7A15F7C1-87DE-4C38-B725-BAE69EC24689}" dt="2025-12-03T07:02:10.612" v="101" actId="1076"/>
          <ac:spMkLst>
            <pc:docMk/>
            <pc:sldMk cId="2291598818" sldId="397"/>
            <ac:spMk id="19" creationId="{D7C4C2DB-379C-1EFE-A091-FA080342105B}"/>
          </ac:spMkLst>
        </pc:spChg>
        <pc:spChg chg="mod">
          <ac:chgData name="Liene Varslavāne" userId="a78a670d-ea6a-4a54-a9dd-65c292d5617c" providerId="ADAL" clId="{7A15F7C1-87DE-4C38-B725-BAE69EC24689}" dt="2025-12-03T07:02:01.924" v="100"/>
          <ac:spMkLst>
            <pc:docMk/>
            <pc:sldMk cId="2291598818" sldId="397"/>
            <ac:spMk id="21" creationId="{224125C7-CFE0-D041-D7AC-52D1B36186F7}"/>
          </ac:spMkLst>
        </pc:spChg>
        <pc:grpChg chg="add mod">
          <ac:chgData name="Liene Varslavāne" userId="a78a670d-ea6a-4a54-a9dd-65c292d5617c" providerId="ADAL" clId="{7A15F7C1-87DE-4C38-B725-BAE69EC24689}" dt="2025-12-03T07:02:01.924" v="100"/>
          <ac:grpSpMkLst>
            <pc:docMk/>
            <pc:sldMk cId="2291598818" sldId="397"/>
            <ac:grpSpMk id="5" creationId="{4A3182AD-0D9A-9E79-D033-4D6D40A53266}"/>
          </ac:grpSpMkLst>
        </pc:grpChg>
        <pc:picChg chg="mod">
          <ac:chgData name="Liene Varslavāne" userId="a78a670d-ea6a-4a54-a9dd-65c292d5617c" providerId="ADAL" clId="{7A15F7C1-87DE-4C38-B725-BAE69EC24689}" dt="2025-12-03T07:02:01.924" v="100"/>
          <ac:picMkLst>
            <pc:docMk/>
            <pc:sldMk cId="2291598818" sldId="397"/>
            <ac:picMk id="20" creationId="{8088EBC4-9D31-7759-9218-D21BDB8F4D85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1:56.019" v="97"/>
        <pc:sldMkLst>
          <pc:docMk/>
          <pc:sldMk cId="4254257787" sldId="398"/>
        </pc:sldMkLst>
        <pc:spChg chg="mod">
          <ac:chgData name="Liene Varslavāne" userId="a78a670d-ea6a-4a54-a9dd-65c292d5617c" providerId="ADAL" clId="{7A15F7C1-87DE-4C38-B725-BAE69EC24689}" dt="2025-12-03T07:01:56.019" v="97"/>
          <ac:spMkLst>
            <pc:docMk/>
            <pc:sldMk cId="4254257787" sldId="398"/>
            <ac:spMk id="10" creationId="{55961BA4-7E5D-3492-2152-D0DB0F0C77A7}"/>
          </ac:spMkLst>
        </pc:spChg>
        <pc:grpChg chg="add mod">
          <ac:chgData name="Liene Varslavāne" userId="a78a670d-ea6a-4a54-a9dd-65c292d5617c" providerId="ADAL" clId="{7A15F7C1-87DE-4C38-B725-BAE69EC24689}" dt="2025-12-03T07:01:56.019" v="97"/>
          <ac:grpSpMkLst>
            <pc:docMk/>
            <pc:sldMk cId="4254257787" sldId="398"/>
            <ac:grpSpMk id="5" creationId="{6E31EA68-C172-F2F3-B824-C525153893E5}"/>
          </ac:grpSpMkLst>
        </pc:grpChg>
        <pc:picChg chg="mod">
          <ac:chgData name="Liene Varslavāne" userId="a78a670d-ea6a-4a54-a9dd-65c292d5617c" providerId="ADAL" clId="{7A15F7C1-87DE-4C38-B725-BAE69EC24689}" dt="2025-12-03T07:01:56.019" v="97"/>
          <ac:picMkLst>
            <pc:docMk/>
            <pc:sldMk cId="4254257787" sldId="398"/>
            <ac:picMk id="9" creationId="{ECF9A9C1-27FB-1AA3-B9EF-06FFD4C2810D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2:00.222" v="99"/>
        <pc:sldMkLst>
          <pc:docMk/>
          <pc:sldMk cId="1535270141" sldId="399"/>
        </pc:sldMkLst>
        <pc:spChg chg="mod">
          <ac:chgData name="Liene Varslavāne" userId="a78a670d-ea6a-4a54-a9dd-65c292d5617c" providerId="ADAL" clId="{7A15F7C1-87DE-4C38-B725-BAE69EC24689}" dt="2025-12-03T07:02:00.222" v="99"/>
          <ac:spMkLst>
            <pc:docMk/>
            <pc:sldMk cId="1535270141" sldId="399"/>
            <ac:spMk id="10" creationId="{B14F8AEC-55B1-50DE-BF94-C46F9DE40977}"/>
          </ac:spMkLst>
        </pc:spChg>
        <pc:grpChg chg="add mod">
          <ac:chgData name="Liene Varslavāne" userId="a78a670d-ea6a-4a54-a9dd-65c292d5617c" providerId="ADAL" clId="{7A15F7C1-87DE-4C38-B725-BAE69EC24689}" dt="2025-12-03T07:02:00.222" v="99"/>
          <ac:grpSpMkLst>
            <pc:docMk/>
            <pc:sldMk cId="1535270141" sldId="399"/>
            <ac:grpSpMk id="5" creationId="{552840ED-7D62-691E-C2DC-F16265CEBF40}"/>
          </ac:grpSpMkLst>
        </pc:grpChg>
        <pc:picChg chg="mod">
          <ac:chgData name="Liene Varslavāne" userId="a78a670d-ea6a-4a54-a9dd-65c292d5617c" providerId="ADAL" clId="{7A15F7C1-87DE-4C38-B725-BAE69EC24689}" dt="2025-12-03T07:02:00.222" v="99"/>
          <ac:picMkLst>
            <pc:docMk/>
            <pc:sldMk cId="1535270141" sldId="399"/>
            <ac:picMk id="9" creationId="{C8BAE920-1CAC-29DF-72C6-5F642634C20E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2:50.561" v="107"/>
        <pc:sldMkLst>
          <pc:docMk/>
          <pc:sldMk cId="761805659" sldId="401"/>
        </pc:sldMkLst>
        <pc:spChg chg="mod">
          <ac:chgData name="Liene Varslavāne" userId="a78a670d-ea6a-4a54-a9dd-65c292d5617c" providerId="ADAL" clId="{7A15F7C1-87DE-4C38-B725-BAE69EC24689}" dt="2025-12-03T07:02:50.561" v="107"/>
          <ac:spMkLst>
            <pc:docMk/>
            <pc:sldMk cId="761805659" sldId="401"/>
            <ac:spMk id="10" creationId="{A21D65CC-3D44-22E4-FB8C-885625849790}"/>
          </ac:spMkLst>
        </pc:spChg>
        <pc:grpChg chg="add mod">
          <ac:chgData name="Liene Varslavāne" userId="a78a670d-ea6a-4a54-a9dd-65c292d5617c" providerId="ADAL" clId="{7A15F7C1-87DE-4C38-B725-BAE69EC24689}" dt="2025-12-03T07:02:50.561" v="107"/>
          <ac:grpSpMkLst>
            <pc:docMk/>
            <pc:sldMk cId="761805659" sldId="401"/>
            <ac:grpSpMk id="5" creationId="{2A12E84C-716A-86B7-F9A2-4FCDFFA51F11}"/>
          </ac:grpSpMkLst>
        </pc:grpChg>
        <pc:picChg chg="mod">
          <ac:chgData name="Liene Varslavāne" userId="a78a670d-ea6a-4a54-a9dd-65c292d5617c" providerId="ADAL" clId="{7A15F7C1-87DE-4C38-B725-BAE69EC24689}" dt="2025-12-03T07:02:50.561" v="107"/>
          <ac:picMkLst>
            <pc:docMk/>
            <pc:sldMk cId="761805659" sldId="401"/>
            <ac:picMk id="9" creationId="{3D384F38-6ED0-589E-4D90-5C3C6B0CB968}"/>
          </ac:picMkLst>
        </pc:picChg>
      </pc:sldChg>
      <pc:sldChg chg="addSp modSp mod">
        <pc:chgData name="Liene Varslavāne" userId="a78a670d-ea6a-4a54-a9dd-65c292d5617c" providerId="ADAL" clId="{7A15F7C1-87DE-4C38-B725-BAE69EC24689}" dt="2025-12-03T07:02:44.969" v="106" actId="14100"/>
        <pc:sldMkLst>
          <pc:docMk/>
          <pc:sldMk cId="4180195578" sldId="402"/>
        </pc:sldMkLst>
        <pc:spChg chg="mod">
          <ac:chgData name="Liene Varslavāne" userId="a78a670d-ea6a-4a54-a9dd-65c292d5617c" providerId="ADAL" clId="{7A15F7C1-87DE-4C38-B725-BAE69EC24689}" dt="2025-12-03T07:02:13.386" v="102"/>
          <ac:spMkLst>
            <pc:docMk/>
            <pc:sldMk cId="4180195578" sldId="402"/>
            <ac:spMk id="9" creationId="{041A371F-05B6-FC33-2A39-129649E927C9}"/>
          </ac:spMkLst>
        </pc:spChg>
        <pc:spChg chg="mod">
          <ac:chgData name="Liene Varslavāne" userId="a78a670d-ea6a-4a54-a9dd-65c292d5617c" providerId="ADAL" clId="{7A15F7C1-87DE-4C38-B725-BAE69EC24689}" dt="2025-12-03T07:02:44.969" v="106" actId="14100"/>
          <ac:spMkLst>
            <pc:docMk/>
            <pc:sldMk cId="4180195578" sldId="402"/>
            <ac:spMk id="14" creationId="{A0EA848F-E808-A810-053B-E8A619B95CFD}"/>
          </ac:spMkLst>
        </pc:spChg>
        <pc:grpChg chg="add mod">
          <ac:chgData name="Liene Varslavāne" userId="a78a670d-ea6a-4a54-a9dd-65c292d5617c" providerId="ADAL" clId="{7A15F7C1-87DE-4C38-B725-BAE69EC24689}" dt="2025-12-03T07:02:13.386" v="102"/>
          <ac:grpSpMkLst>
            <pc:docMk/>
            <pc:sldMk cId="4180195578" sldId="402"/>
            <ac:grpSpMk id="5" creationId="{43610521-BD48-F48D-FBBA-44B5957DEB97}"/>
          </ac:grpSpMkLst>
        </pc:grpChg>
        <pc:picChg chg="mod">
          <ac:chgData name="Liene Varslavāne" userId="a78a670d-ea6a-4a54-a9dd-65c292d5617c" providerId="ADAL" clId="{7A15F7C1-87DE-4C38-B725-BAE69EC24689}" dt="2025-12-03T07:02:13.386" v="102"/>
          <ac:picMkLst>
            <pc:docMk/>
            <pc:sldMk cId="4180195578" sldId="402"/>
            <ac:picMk id="7" creationId="{684AD91C-D72C-8567-B379-544E82C39844}"/>
          </ac:picMkLst>
        </pc:picChg>
      </pc:sldChg>
      <pc:sldChg chg="addSp modSp mod">
        <pc:chgData name="Liene Varslavāne" userId="a78a670d-ea6a-4a54-a9dd-65c292d5617c" providerId="ADAL" clId="{7A15F7C1-87DE-4C38-B725-BAE69EC24689}" dt="2025-12-03T07:02:58.259" v="110" actId="1076"/>
        <pc:sldMkLst>
          <pc:docMk/>
          <pc:sldMk cId="2601359668" sldId="404"/>
        </pc:sldMkLst>
        <pc:spChg chg="mod">
          <ac:chgData name="Liene Varslavāne" userId="a78a670d-ea6a-4a54-a9dd-65c292d5617c" providerId="ADAL" clId="{7A15F7C1-87DE-4C38-B725-BAE69EC24689}" dt="2025-12-03T07:02:58.259" v="110" actId="1076"/>
          <ac:spMkLst>
            <pc:docMk/>
            <pc:sldMk cId="2601359668" sldId="404"/>
            <ac:spMk id="8" creationId="{41ED38C5-366A-B021-B924-890981E8424A}"/>
          </ac:spMkLst>
        </pc:spChg>
        <pc:spChg chg="mod">
          <ac:chgData name="Liene Varslavāne" userId="a78a670d-ea6a-4a54-a9dd-65c292d5617c" providerId="ADAL" clId="{7A15F7C1-87DE-4C38-B725-BAE69EC24689}" dt="2025-12-03T07:02:54.151" v="109"/>
          <ac:spMkLst>
            <pc:docMk/>
            <pc:sldMk cId="2601359668" sldId="404"/>
            <ac:spMk id="11" creationId="{F5082C8B-4046-4246-1AB2-4957E14A6CFF}"/>
          </ac:spMkLst>
        </pc:spChg>
        <pc:grpChg chg="add mod">
          <ac:chgData name="Liene Varslavāne" userId="a78a670d-ea6a-4a54-a9dd-65c292d5617c" providerId="ADAL" clId="{7A15F7C1-87DE-4C38-B725-BAE69EC24689}" dt="2025-12-03T07:02:54.151" v="109"/>
          <ac:grpSpMkLst>
            <pc:docMk/>
            <pc:sldMk cId="2601359668" sldId="404"/>
            <ac:grpSpMk id="5" creationId="{014D06BC-58C1-B8C5-906E-63B4E2C34004}"/>
          </ac:grpSpMkLst>
        </pc:grpChg>
        <pc:picChg chg="mod">
          <ac:chgData name="Liene Varslavāne" userId="a78a670d-ea6a-4a54-a9dd-65c292d5617c" providerId="ADAL" clId="{7A15F7C1-87DE-4C38-B725-BAE69EC24689}" dt="2025-12-03T07:02:54.151" v="109"/>
          <ac:picMkLst>
            <pc:docMk/>
            <pc:sldMk cId="2601359668" sldId="404"/>
            <ac:picMk id="10" creationId="{81EFD625-D3A6-FD1B-8540-95D5F1932EE0}"/>
          </ac:picMkLst>
        </pc:picChg>
      </pc:sldChg>
      <pc:sldChg chg="addSp modSp mod">
        <pc:chgData name="Liene Varslavāne" userId="a78a670d-ea6a-4a54-a9dd-65c292d5617c" providerId="ADAL" clId="{7A15F7C1-87DE-4C38-B725-BAE69EC24689}" dt="2025-12-03T07:03:06.093" v="115" actId="1076"/>
        <pc:sldMkLst>
          <pc:docMk/>
          <pc:sldMk cId="2188684489" sldId="405"/>
        </pc:sldMkLst>
        <pc:spChg chg="mod">
          <ac:chgData name="Liene Varslavāne" userId="a78a670d-ea6a-4a54-a9dd-65c292d5617c" providerId="ADAL" clId="{7A15F7C1-87DE-4C38-B725-BAE69EC24689}" dt="2025-12-03T07:03:06.093" v="115" actId="1076"/>
          <ac:spMkLst>
            <pc:docMk/>
            <pc:sldMk cId="2188684489" sldId="405"/>
            <ac:spMk id="8" creationId="{15170547-8C85-7814-22E2-C0C2E652C094}"/>
          </ac:spMkLst>
        </pc:spChg>
        <pc:spChg chg="mod">
          <ac:chgData name="Liene Varslavāne" userId="a78a670d-ea6a-4a54-a9dd-65c292d5617c" providerId="ADAL" clId="{7A15F7C1-87DE-4C38-B725-BAE69EC24689}" dt="2025-12-03T07:03:01.686" v="112"/>
          <ac:spMkLst>
            <pc:docMk/>
            <pc:sldMk cId="2188684489" sldId="405"/>
            <ac:spMk id="10" creationId="{B2E4550E-0B84-3AAB-E432-21C917F6903C}"/>
          </ac:spMkLst>
        </pc:spChg>
        <pc:grpChg chg="add mod">
          <ac:chgData name="Liene Varslavāne" userId="a78a670d-ea6a-4a54-a9dd-65c292d5617c" providerId="ADAL" clId="{7A15F7C1-87DE-4C38-B725-BAE69EC24689}" dt="2025-12-03T07:03:01.686" v="112"/>
          <ac:grpSpMkLst>
            <pc:docMk/>
            <pc:sldMk cId="2188684489" sldId="405"/>
            <ac:grpSpMk id="5" creationId="{8AAC22ED-21F1-3C82-7D45-742492FD2338}"/>
          </ac:grpSpMkLst>
        </pc:grpChg>
        <pc:picChg chg="mod">
          <ac:chgData name="Liene Varslavāne" userId="a78a670d-ea6a-4a54-a9dd-65c292d5617c" providerId="ADAL" clId="{7A15F7C1-87DE-4C38-B725-BAE69EC24689}" dt="2025-12-03T07:03:04.254" v="114" actId="1076"/>
          <ac:picMkLst>
            <pc:docMk/>
            <pc:sldMk cId="2188684489" sldId="405"/>
            <ac:picMk id="7" creationId="{F6BE8A1A-873D-8E70-EBD8-677B348F39F4}"/>
          </ac:picMkLst>
        </pc:picChg>
        <pc:picChg chg="mod">
          <ac:chgData name="Liene Varslavāne" userId="a78a670d-ea6a-4a54-a9dd-65c292d5617c" providerId="ADAL" clId="{7A15F7C1-87DE-4C38-B725-BAE69EC24689}" dt="2025-12-03T07:03:01.686" v="112"/>
          <ac:picMkLst>
            <pc:docMk/>
            <pc:sldMk cId="2188684489" sldId="405"/>
            <ac:picMk id="9" creationId="{05275B8F-9CE6-8271-BFE0-C402B30ACE30}"/>
          </ac:picMkLst>
        </pc:picChg>
      </pc:sldChg>
      <pc:sldChg chg="addSp delSp modSp mod">
        <pc:chgData name="Liene Varslavāne" userId="a78a670d-ea6a-4a54-a9dd-65c292d5617c" providerId="ADAL" clId="{7A15F7C1-87DE-4C38-B725-BAE69EC24689}" dt="2025-12-03T07:03:07.787" v="116"/>
        <pc:sldMkLst>
          <pc:docMk/>
          <pc:sldMk cId="14616618" sldId="406"/>
        </pc:sldMkLst>
        <pc:spChg chg="mod">
          <ac:chgData name="Liene Varslavāne" userId="a78a670d-ea6a-4a54-a9dd-65c292d5617c" providerId="ADAL" clId="{7A15F7C1-87DE-4C38-B725-BAE69EC24689}" dt="2025-12-03T07:03:07.787" v="116"/>
          <ac:spMkLst>
            <pc:docMk/>
            <pc:sldMk cId="14616618" sldId="406"/>
            <ac:spMk id="26" creationId="{B1D70E91-05BF-5D6D-B17C-34A46C4DC345}"/>
          </ac:spMkLst>
        </pc:spChg>
        <pc:grpChg chg="add mod">
          <ac:chgData name="Liene Varslavāne" userId="a78a670d-ea6a-4a54-a9dd-65c292d5617c" providerId="ADAL" clId="{7A15F7C1-87DE-4C38-B725-BAE69EC24689}" dt="2025-12-03T07:03:07.787" v="116"/>
          <ac:grpSpMkLst>
            <pc:docMk/>
            <pc:sldMk cId="14616618" sldId="406"/>
            <ac:grpSpMk id="5" creationId="{D60017D0-0DCC-07F8-EB73-A1B024CF504E}"/>
          </ac:grpSpMkLst>
        </pc:grpChg>
        <pc:picChg chg="mod">
          <ac:chgData name="Liene Varslavāne" userId="a78a670d-ea6a-4a54-a9dd-65c292d5617c" providerId="ADAL" clId="{7A15F7C1-87DE-4C38-B725-BAE69EC24689}" dt="2025-12-03T07:03:07.787" v="116"/>
          <ac:picMkLst>
            <pc:docMk/>
            <pc:sldMk cId="14616618" sldId="406"/>
            <ac:picMk id="25" creationId="{2E3774A2-5B3E-AAE2-1AC4-CFFDB531767A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3:10.021" v="117"/>
        <pc:sldMkLst>
          <pc:docMk/>
          <pc:sldMk cId="3451938533" sldId="407"/>
        </pc:sldMkLst>
        <pc:spChg chg="mod">
          <ac:chgData name="Liene Varslavāne" userId="a78a670d-ea6a-4a54-a9dd-65c292d5617c" providerId="ADAL" clId="{7A15F7C1-87DE-4C38-B725-BAE69EC24689}" dt="2025-12-03T07:03:10.021" v="117"/>
          <ac:spMkLst>
            <pc:docMk/>
            <pc:sldMk cId="3451938533" sldId="407"/>
            <ac:spMk id="9" creationId="{8DCB1178-CBF9-5991-386F-E6EFCD0006A6}"/>
          </ac:spMkLst>
        </pc:spChg>
        <pc:grpChg chg="add mod">
          <ac:chgData name="Liene Varslavāne" userId="a78a670d-ea6a-4a54-a9dd-65c292d5617c" providerId="ADAL" clId="{7A15F7C1-87DE-4C38-B725-BAE69EC24689}" dt="2025-12-03T07:03:10.021" v="117"/>
          <ac:grpSpMkLst>
            <pc:docMk/>
            <pc:sldMk cId="3451938533" sldId="407"/>
            <ac:grpSpMk id="5" creationId="{DA7691CC-5432-FB15-D40A-19C7E04BA71A}"/>
          </ac:grpSpMkLst>
        </pc:grpChg>
        <pc:picChg chg="mod">
          <ac:chgData name="Liene Varslavāne" userId="a78a670d-ea6a-4a54-a9dd-65c292d5617c" providerId="ADAL" clId="{7A15F7C1-87DE-4C38-B725-BAE69EC24689}" dt="2025-12-03T07:03:10.021" v="117"/>
          <ac:picMkLst>
            <pc:docMk/>
            <pc:sldMk cId="3451938533" sldId="407"/>
            <ac:picMk id="8" creationId="{B27BCB57-30FB-D93A-2F0D-CCE5194A1819}"/>
          </ac:picMkLst>
        </pc:picChg>
      </pc:sldChg>
      <pc:sldChg chg="addSp modSp">
        <pc:chgData name="Liene Varslavāne" userId="a78a670d-ea6a-4a54-a9dd-65c292d5617c" providerId="ADAL" clId="{7A15F7C1-87DE-4C38-B725-BAE69EC24689}" dt="2025-12-03T07:10:10.201" v="118"/>
        <pc:sldMkLst>
          <pc:docMk/>
          <pc:sldMk cId="1418472725" sldId="409"/>
        </pc:sldMkLst>
        <pc:spChg chg="mod">
          <ac:chgData name="Liene Varslavāne" userId="a78a670d-ea6a-4a54-a9dd-65c292d5617c" providerId="ADAL" clId="{7A15F7C1-87DE-4C38-B725-BAE69EC24689}" dt="2025-12-03T07:10:10.201" v="118"/>
          <ac:spMkLst>
            <pc:docMk/>
            <pc:sldMk cId="1418472725" sldId="409"/>
            <ac:spMk id="7" creationId="{AE10D25B-8B98-2DC4-64E8-9DF4626E6BF6}"/>
          </ac:spMkLst>
        </pc:spChg>
        <pc:grpChg chg="add mod">
          <ac:chgData name="Liene Varslavāne" userId="a78a670d-ea6a-4a54-a9dd-65c292d5617c" providerId="ADAL" clId="{7A15F7C1-87DE-4C38-B725-BAE69EC24689}" dt="2025-12-03T07:10:10.201" v="118"/>
          <ac:grpSpMkLst>
            <pc:docMk/>
            <pc:sldMk cId="1418472725" sldId="409"/>
            <ac:grpSpMk id="5" creationId="{9E9792E2-406A-0690-135D-430AFB15762A}"/>
          </ac:grpSpMkLst>
        </pc:grpChg>
        <pc:picChg chg="mod">
          <ac:chgData name="Liene Varslavāne" userId="a78a670d-ea6a-4a54-a9dd-65c292d5617c" providerId="ADAL" clId="{7A15F7C1-87DE-4C38-B725-BAE69EC24689}" dt="2025-12-03T07:10:10.201" v="118"/>
          <ac:picMkLst>
            <pc:docMk/>
            <pc:sldMk cId="1418472725" sldId="409"/>
            <ac:picMk id="6" creationId="{95549DF0-9A65-8E95-3311-EDFBC38C4CF9}"/>
          </ac:picMkLst>
        </pc:picChg>
      </pc:sldChg>
      <pc:sldChg chg="addSp modSp">
        <pc:chgData name="Liene Varslavāne" userId="a78a670d-ea6a-4a54-a9dd-65c292d5617c" providerId="ADAL" clId="{7A15F7C1-87DE-4C38-B725-BAE69EC24689}" dt="2025-12-03T07:10:14.162" v="119"/>
        <pc:sldMkLst>
          <pc:docMk/>
          <pc:sldMk cId="1812197186" sldId="410"/>
        </pc:sldMkLst>
        <pc:spChg chg="mod">
          <ac:chgData name="Liene Varslavāne" userId="a78a670d-ea6a-4a54-a9dd-65c292d5617c" providerId="ADAL" clId="{7A15F7C1-87DE-4C38-B725-BAE69EC24689}" dt="2025-12-03T07:10:14.162" v="119"/>
          <ac:spMkLst>
            <pc:docMk/>
            <pc:sldMk cId="1812197186" sldId="410"/>
            <ac:spMk id="13" creationId="{6B401320-82EC-E200-3322-09861D4C57D5}"/>
          </ac:spMkLst>
        </pc:spChg>
        <pc:grpChg chg="add mod">
          <ac:chgData name="Liene Varslavāne" userId="a78a670d-ea6a-4a54-a9dd-65c292d5617c" providerId="ADAL" clId="{7A15F7C1-87DE-4C38-B725-BAE69EC24689}" dt="2025-12-03T07:10:14.162" v="119"/>
          <ac:grpSpMkLst>
            <pc:docMk/>
            <pc:sldMk cId="1812197186" sldId="410"/>
            <ac:grpSpMk id="5" creationId="{35B29A50-DA60-4B38-EAD6-5920AF853E5B}"/>
          </ac:grpSpMkLst>
        </pc:grpChg>
        <pc:picChg chg="mod">
          <ac:chgData name="Liene Varslavāne" userId="a78a670d-ea6a-4a54-a9dd-65c292d5617c" providerId="ADAL" clId="{7A15F7C1-87DE-4C38-B725-BAE69EC24689}" dt="2025-12-03T07:10:14.162" v="119"/>
          <ac:picMkLst>
            <pc:docMk/>
            <pc:sldMk cId="1812197186" sldId="410"/>
            <ac:picMk id="12" creationId="{FFA6F26B-AD91-1DB5-8C4A-9792686FA58A}"/>
          </ac:picMkLst>
        </pc:picChg>
      </pc:sldChg>
      <pc:sldChg chg="addSp modSp">
        <pc:chgData name="Liene Varslavāne" userId="a78a670d-ea6a-4a54-a9dd-65c292d5617c" providerId="ADAL" clId="{7A15F7C1-87DE-4C38-B725-BAE69EC24689}" dt="2025-12-03T07:00:36.083" v="71"/>
        <pc:sldMkLst>
          <pc:docMk/>
          <pc:sldMk cId="319182540" sldId="416"/>
        </pc:sldMkLst>
        <pc:spChg chg="mod">
          <ac:chgData name="Liene Varslavāne" userId="a78a670d-ea6a-4a54-a9dd-65c292d5617c" providerId="ADAL" clId="{7A15F7C1-87DE-4C38-B725-BAE69EC24689}" dt="2025-12-03T07:00:36.083" v="71"/>
          <ac:spMkLst>
            <pc:docMk/>
            <pc:sldMk cId="319182540" sldId="416"/>
            <ac:spMk id="15" creationId="{A08FB44E-BDAA-0AE6-E062-402586B2C1BF}"/>
          </ac:spMkLst>
        </pc:spChg>
        <pc:grpChg chg="add mod">
          <ac:chgData name="Liene Varslavāne" userId="a78a670d-ea6a-4a54-a9dd-65c292d5617c" providerId="ADAL" clId="{7A15F7C1-87DE-4C38-B725-BAE69EC24689}" dt="2025-12-03T07:00:36.083" v="71"/>
          <ac:grpSpMkLst>
            <pc:docMk/>
            <pc:sldMk cId="319182540" sldId="416"/>
            <ac:grpSpMk id="9" creationId="{8F6B2EA0-EDE1-4438-2E16-94CF75316F2B}"/>
          </ac:grpSpMkLst>
        </pc:grpChg>
        <pc:picChg chg="mod">
          <ac:chgData name="Liene Varslavāne" userId="a78a670d-ea6a-4a54-a9dd-65c292d5617c" providerId="ADAL" clId="{7A15F7C1-87DE-4C38-B725-BAE69EC24689}" dt="2025-12-03T07:00:36.083" v="71"/>
          <ac:picMkLst>
            <pc:docMk/>
            <pc:sldMk cId="319182540" sldId="416"/>
            <ac:picMk id="11" creationId="{567F7557-240C-0947-578B-44A1A27C4B60}"/>
          </ac:picMkLst>
        </pc:picChg>
      </pc:sldChg>
      <pc:sldChg chg="addSp modSp mod">
        <pc:chgData name="Liene Varslavāne" userId="a78a670d-ea6a-4a54-a9dd-65c292d5617c" providerId="ADAL" clId="{7A15F7C1-87DE-4C38-B725-BAE69EC24689}" dt="2025-12-03T07:01:01.972" v="81" actId="14100"/>
        <pc:sldMkLst>
          <pc:docMk/>
          <pc:sldMk cId="3217478110" sldId="417"/>
        </pc:sldMkLst>
        <pc:spChg chg="mod">
          <ac:chgData name="Liene Varslavāne" userId="a78a670d-ea6a-4a54-a9dd-65c292d5617c" providerId="ADAL" clId="{7A15F7C1-87DE-4C38-B725-BAE69EC24689}" dt="2025-12-03T07:01:01.972" v="81" actId="14100"/>
          <ac:spMkLst>
            <pc:docMk/>
            <pc:sldMk cId="3217478110" sldId="417"/>
            <ac:spMk id="8" creationId="{FC78E419-4F5A-3155-D213-50310E86A828}"/>
          </ac:spMkLst>
        </pc:spChg>
        <pc:spChg chg="mod">
          <ac:chgData name="Liene Varslavāne" userId="a78a670d-ea6a-4a54-a9dd-65c292d5617c" providerId="ADAL" clId="{7A15F7C1-87DE-4C38-B725-BAE69EC24689}" dt="2025-12-03T07:00:53.508" v="79"/>
          <ac:spMkLst>
            <pc:docMk/>
            <pc:sldMk cId="3217478110" sldId="417"/>
            <ac:spMk id="10" creationId="{FE354B0C-1CFB-C4E6-959F-7243DDB01735}"/>
          </ac:spMkLst>
        </pc:spChg>
        <pc:grpChg chg="add mod">
          <ac:chgData name="Liene Varslavāne" userId="a78a670d-ea6a-4a54-a9dd-65c292d5617c" providerId="ADAL" clId="{7A15F7C1-87DE-4C38-B725-BAE69EC24689}" dt="2025-12-03T07:00:53.508" v="79"/>
          <ac:grpSpMkLst>
            <pc:docMk/>
            <pc:sldMk cId="3217478110" sldId="417"/>
            <ac:grpSpMk id="5" creationId="{13CE7CB4-7F38-CF8A-656B-20F81F12E9A4}"/>
          </ac:grpSpMkLst>
        </pc:grpChg>
        <pc:picChg chg="mod">
          <ac:chgData name="Liene Varslavāne" userId="a78a670d-ea6a-4a54-a9dd-65c292d5617c" providerId="ADAL" clId="{7A15F7C1-87DE-4C38-B725-BAE69EC24689}" dt="2025-12-03T07:00:53.508" v="79"/>
          <ac:picMkLst>
            <pc:docMk/>
            <pc:sldMk cId="3217478110" sldId="417"/>
            <ac:picMk id="9" creationId="{3CE5A7FF-808B-77E0-6C42-C4998FA36713}"/>
          </ac:picMkLst>
        </pc:picChg>
      </pc:sldChg>
      <pc:sldChg chg="addSp modSp mod">
        <pc:chgData name="Liene Varslavāne" userId="a78a670d-ea6a-4a54-a9dd-65c292d5617c" providerId="ADAL" clId="{7A15F7C1-87DE-4C38-B725-BAE69EC24689}" dt="2025-12-03T07:01:50.940" v="96" actId="14100"/>
        <pc:sldMkLst>
          <pc:docMk/>
          <pc:sldMk cId="2497262470" sldId="418"/>
        </pc:sldMkLst>
        <pc:spChg chg="mod">
          <ac:chgData name="Liene Varslavāne" userId="a78a670d-ea6a-4a54-a9dd-65c292d5617c" providerId="ADAL" clId="{7A15F7C1-87DE-4C38-B725-BAE69EC24689}" dt="2025-12-03T07:01:50.940" v="96" actId="14100"/>
          <ac:spMkLst>
            <pc:docMk/>
            <pc:sldMk cId="2497262470" sldId="418"/>
            <ac:spMk id="8" creationId="{6F837110-6F5C-000F-9956-FB88BA31038A}"/>
          </ac:spMkLst>
        </pc:spChg>
        <pc:spChg chg="mod">
          <ac:chgData name="Liene Varslavāne" userId="a78a670d-ea6a-4a54-a9dd-65c292d5617c" providerId="ADAL" clId="{7A15F7C1-87DE-4C38-B725-BAE69EC24689}" dt="2025-12-03T07:01:44.424" v="94"/>
          <ac:spMkLst>
            <pc:docMk/>
            <pc:sldMk cId="2497262470" sldId="418"/>
            <ac:spMk id="10" creationId="{FC066023-7F4C-0DED-6CE7-9AA8A677DD69}"/>
          </ac:spMkLst>
        </pc:spChg>
        <pc:grpChg chg="add mod">
          <ac:chgData name="Liene Varslavāne" userId="a78a670d-ea6a-4a54-a9dd-65c292d5617c" providerId="ADAL" clId="{7A15F7C1-87DE-4C38-B725-BAE69EC24689}" dt="2025-12-03T07:01:44.424" v="94"/>
          <ac:grpSpMkLst>
            <pc:docMk/>
            <pc:sldMk cId="2497262470" sldId="418"/>
            <ac:grpSpMk id="5" creationId="{08E4BF0A-8F60-24CF-7C11-EB7A8D302D0B}"/>
          </ac:grpSpMkLst>
        </pc:grpChg>
        <pc:picChg chg="mod">
          <ac:chgData name="Liene Varslavāne" userId="a78a670d-ea6a-4a54-a9dd-65c292d5617c" providerId="ADAL" clId="{7A15F7C1-87DE-4C38-B725-BAE69EC24689}" dt="2025-12-03T07:01:44.424" v="94"/>
          <ac:picMkLst>
            <pc:docMk/>
            <pc:sldMk cId="2497262470" sldId="418"/>
            <ac:picMk id="6" creationId="{87B0382C-CB91-3046-F578-68BFB23D2868}"/>
          </ac:picMkLst>
        </pc:picChg>
      </pc:sldChg>
    </pc:docChg>
  </pc:docChgLst>
  <pc:docChgLst>
    <pc:chgData name="Alda Sebre" userId="cf186385-9c8f-4b4e-b692-562e1a1422a5" providerId="ADAL" clId="{3764413C-5FC8-47E3-A7D6-4B81C05252EF}"/>
    <pc:docChg chg="custSel addSld modSld modSection">
      <pc:chgData name="Alda Sebre" userId="cf186385-9c8f-4b4e-b692-562e1a1422a5" providerId="ADAL" clId="{3764413C-5FC8-47E3-A7D6-4B81C05252EF}" dt="2025-12-03T10:18:18.830" v="811" actId="14100"/>
      <pc:docMkLst>
        <pc:docMk/>
      </pc:docMkLst>
      <pc:sldChg chg="modSp mod">
        <pc:chgData name="Alda Sebre" userId="cf186385-9c8f-4b4e-b692-562e1a1422a5" providerId="ADAL" clId="{3764413C-5FC8-47E3-A7D6-4B81C05252EF}" dt="2025-12-03T10:18:18.830" v="811" actId="14100"/>
        <pc:sldMkLst>
          <pc:docMk/>
          <pc:sldMk cId="3140550482" sldId="267"/>
        </pc:sldMkLst>
        <pc:spChg chg="mod">
          <ac:chgData name="Alda Sebre" userId="cf186385-9c8f-4b4e-b692-562e1a1422a5" providerId="ADAL" clId="{3764413C-5FC8-47E3-A7D6-4B81C05252EF}" dt="2025-12-03T10:18:18.830" v="811" actId="14100"/>
          <ac:spMkLst>
            <pc:docMk/>
            <pc:sldMk cId="3140550482" sldId="267"/>
            <ac:spMk id="3" creationId="{035F0F37-9C6D-B84E-A4D1-15B38701CC50}"/>
          </ac:spMkLst>
        </pc:spChg>
      </pc:sldChg>
    </pc:docChg>
  </pc:docChgLst>
  <pc:docChgLst>
    <pc:chgData name="Iveta Kancēna" userId="S::iveta.kancena@sif.gov.lv::632d7685-92d2-473e-a72f-fbc5873be34b" providerId="AD" clId="Web-{3F93E8EB-62B1-A4D4-02E3-A00CFBDE2BC1}"/>
    <pc:docChg chg="modSld">
      <pc:chgData name="Iveta Kancēna" userId="S::iveta.kancena@sif.gov.lv::632d7685-92d2-473e-a72f-fbc5873be34b" providerId="AD" clId="Web-{3F93E8EB-62B1-A4D4-02E3-A00CFBDE2BC1}" dt="2025-12-03T13:06:33.396" v="0" actId="1076"/>
      <pc:docMkLst>
        <pc:docMk/>
      </pc:docMkLst>
    </pc:docChg>
  </pc:docChgLst>
  <pc:docChgLst>
    <pc:chgData name="Liene Varslavāne" userId="a78a670d-ea6a-4a54-a9dd-65c292d5617c" providerId="ADAL" clId="{88B51E5C-801A-429D-8191-FA9747720781}"/>
    <pc:docChg chg="undo redo custSel addSld delSld modSld sldOrd addSection delSection modSection">
      <pc:chgData name="Liene Varslavāne" userId="a78a670d-ea6a-4a54-a9dd-65c292d5617c" providerId="ADAL" clId="{88B51E5C-801A-429D-8191-FA9747720781}" dt="2025-12-02T14:20:41.735" v="14044" actId="478"/>
      <pc:docMkLst>
        <pc:docMk/>
      </pc:docMkLst>
      <pc:sldChg chg="modSp mod">
        <pc:chgData name="Liene Varslavāne" userId="a78a670d-ea6a-4a54-a9dd-65c292d5617c" providerId="ADAL" clId="{88B51E5C-801A-429D-8191-FA9747720781}" dt="2025-12-02T07:22:04.880" v="2560" actId="20577"/>
        <pc:sldMkLst>
          <pc:docMk/>
          <pc:sldMk cId="3140550482" sldId="267"/>
        </pc:sldMkLst>
      </pc:sldChg>
      <pc:sldChg chg="addSp delSp modSp mod">
        <pc:chgData name="Liene Varslavāne" userId="a78a670d-ea6a-4a54-a9dd-65c292d5617c" providerId="ADAL" clId="{88B51E5C-801A-429D-8191-FA9747720781}" dt="2025-12-02T09:52:12.553" v="5427" actId="1035"/>
        <pc:sldMkLst>
          <pc:docMk/>
          <pc:sldMk cId="3719220398" sldId="305"/>
        </pc:sldMkLst>
        <pc:spChg chg="add mod">
          <ac:chgData name="Liene Varslavāne" userId="a78a670d-ea6a-4a54-a9dd-65c292d5617c" providerId="ADAL" clId="{88B51E5C-801A-429D-8191-FA9747720781}" dt="2025-12-02T09:20:00.640" v="3974" actId="1076"/>
          <ac:spMkLst>
            <pc:docMk/>
            <pc:sldMk cId="3719220398" sldId="305"/>
            <ac:spMk id="9" creationId="{E1CBC11A-699F-087C-0854-3F4E982ED6A7}"/>
          </ac:spMkLst>
        </pc:spChg>
        <pc:spChg chg="add mod">
          <ac:chgData name="Liene Varslavāne" userId="a78a670d-ea6a-4a54-a9dd-65c292d5617c" providerId="ADAL" clId="{88B51E5C-801A-429D-8191-FA9747720781}" dt="2025-12-02T09:20:44.395" v="4024" actId="1076"/>
          <ac:spMkLst>
            <pc:docMk/>
            <pc:sldMk cId="3719220398" sldId="305"/>
            <ac:spMk id="11" creationId="{A9C1D5A6-F64A-182F-1514-64EEAB333629}"/>
          </ac:spMkLst>
        </pc:spChg>
        <pc:spChg chg="add mod ord topLvl">
          <ac:chgData name="Liene Varslavāne" userId="a78a670d-ea6a-4a54-a9dd-65c292d5617c" providerId="ADAL" clId="{88B51E5C-801A-429D-8191-FA9747720781}" dt="2025-12-02T09:27:59.018" v="4112" actId="164"/>
          <ac:spMkLst>
            <pc:docMk/>
            <pc:sldMk cId="3719220398" sldId="305"/>
            <ac:spMk id="22" creationId="{C456903A-DC0D-A920-50F5-57678D05FD43}"/>
          </ac:spMkLst>
        </pc:spChg>
        <pc:spChg chg="mod">
          <ac:chgData name="Liene Varslavāne" userId="a78a670d-ea6a-4a54-a9dd-65c292d5617c" providerId="ADAL" clId="{88B51E5C-801A-429D-8191-FA9747720781}" dt="2025-12-02T09:28:28.912" v="4127" actId="1037"/>
          <ac:spMkLst>
            <pc:docMk/>
            <pc:sldMk cId="3719220398" sldId="305"/>
            <ac:spMk id="29" creationId="{2F8A0850-B013-40D4-6BF6-2539B09E6584}"/>
          </ac:spMkLst>
        </pc:spChg>
        <pc:spChg chg="add mod">
          <ac:chgData name="Liene Varslavāne" userId="a78a670d-ea6a-4a54-a9dd-65c292d5617c" providerId="ADAL" clId="{88B51E5C-801A-429D-8191-FA9747720781}" dt="2025-12-02T09:38:23.410" v="4537"/>
          <ac:spMkLst>
            <pc:docMk/>
            <pc:sldMk cId="3719220398" sldId="305"/>
            <ac:spMk id="30" creationId="{DA4BA274-A0A1-BEE9-EA03-D907D35D2907}"/>
          </ac:spMkLst>
        </pc:spChg>
        <pc:grpChg chg="add mod">
          <ac:chgData name="Liene Varslavāne" userId="a78a670d-ea6a-4a54-a9dd-65c292d5617c" providerId="ADAL" clId="{88B51E5C-801A-429D-8191-FA9747720781}" dt="2025-12-02T09:27:59.018" v="4112" actId="164"/>
          <ac:grpSpMkLst>
            <pc:docMk/>
            <pc:sldMk cId="3719220398" sldId="305"/>
            <ac:grpSpMk id="26" creationId="{47E5FFA2-1194-6655-E074-568D0FFD3A0E}"/>
          </ac:grpSpMkLst>
        </pc:grpChg>
        <pc:grpChg chg="add mod">
          <ac:chgData name="Liene Varslavāne" userId="a78a670d-ea6a-4a54-a9dd-65c292d5617c" providerId="ADAL" clId="{88B51E5C-801A-429D-8191-FA9747720781}" dt="2025-12-02T09:52:12.553" v="5427" actId="1035"/>
          <ac:grpSpMkLst>
            <pc:docMk/>
            <pc:sldMk cId="3719220398" sldId="305"/>
            <ac:grpSpMk id="27" creationId="{78A260BD-8A84-AFF2-0BD3-E5B8BFE5D206}"/>
          </ac:grpSpMkLst>
        </pc:grpChg>
        <pc:picChg chg="mod ord">
          <ac:chgData name="Liene Varslavāne" userId="a78a670d-ea6a-4a54-a9dd-65c292d5617c" providerId="ADAL" clId="{88B51E5C-801A-429D-8191-FA9747720781}" dt="2025-12-02T09:23:43.584" v="4059" actId="167"/>
          <ac:picMkLst>
            <pc:docMk/>
            <pc:sldMk cId="3719220398" sldId="305"/>
            <ac:picMk id="10" creationId="{275F4387-34D3-B8A6-9084-58B94E182829}"/>
          </ac:picMkLst>
        </pc:picChg>
        <pc:picChg chg="add mod">
          <ac:chgData name="Liene Varslavāne" userId="a78a670d-ea6a-4a54-a9dd-65c292d5617c" providerId="ADAL" clId="{88B51E5C-801A-429D-8191-FA9747720781}" dt="2025-12-02T09:27:59.018" v="4112" actId="164"/>
          <ac:picMkLst>
            <pc:docMk/>
            <pc:sldMk cId="3719220398" sldId="305"/>
            <ac:picMk id="25" creationId="{CC349102-87D2-0949-789B-4203EC9A3A03}"/>
          </ac:picMkLst>
        </pc:picChg>
        <pc:picChg chg="mod">
          <ac:chgData name="Liene Varslavāne" userId="a78a670d-ea6a-4a54-a9dd-65c292d5617c" providerId="ADAL" clId="{88B51E5C-801A-429D-8191-FA9747720781}" dt="2025-12-02T09:28:08.873" v="4115" actId="571"/>
          <ac:picMkLst>
            <pc:docMk/>
            <pc:sldMk cId="3719220398" sldId="305"/>
            <ac:picMk id="28" creationId="{806647EE-3436-6805-78B4-E622755D396D}"/>
          </ac:picMkLst>
        </pc:picChg>
      </pc:sldChg>
      <pc:sldChg chg="ord">
        <pc:chgData name="Liene Varslavāne" userId="a78a670d-ea6a-4a54-a9dd-65c292d5617c" providerId="ADAL" clId="{88B51E5C-801A-429D-8191-FA9747720781}" dt="2025-12-02T13:42:25.006" v="13402"/>
        <pc:sldMkLst>
          <pc:docMk/>
          <pc:sldMk cId="519050820" sldId="307"/>
        </pc:sldMkLst>
      </pc:sldChg>
      <pc:sldChg chg="addSp modSp">
        <pc:chgData name="Liene Varslavāne" userId="a78a670d-ea6a-4a54-a9dd-65c292d5617c" providerId="ADAL" clId="{88B51E5C-801A-429D-8191-FA9747720781}" dt="2025-12-02T13:23:51.950" v="12655"/>
        <pc:sldMkLst>
          <pc:docMk/>
          <pc:sldMk cId="1915505683" sldId="308"/>
        </pc:sldMkLst>
        <pc:spChg chg="add mod">
          <ac:chgData name="Liene Varslavāne" userId="a78a670d-ea6a-4a54-a9dd-65c292d5617c" providerId="ADAL" clId="{88B51E5C-801A-429D-8191-FA9747720781}" dt="2025-12-02T13:23:51.950" v="12655"/>
          <ac:spMkLst>
            <pc:docMk/>
            <pc:sldMk cId="1915505683" sldId="308"/>
            <ac:spMk id="4" creationId="{F1494658-9977-8101-2E82-8249BD034BCE}"/>
          </ac:spMkLst>
        </pc:spChg>
      </pc:sldChg>
      <pc:sldChg chg="addSp modSp mod">
        <pc:chgData name="Liene Varslavāne" userId="a78a670d-ea6a-4a54-a9dd-65c292d5617c" providerId="ADAL" clId="{88B51E5C-801A-429D-8191-FA9747720781}" dt="2025-12-02T13:50:27.601" v="13761" actId="1076"/>
        <pc:sldMkLst>
          <pc:docMk/>
          <pc:sldMk cId="1624723539" sldId="309"/>
        </pc:sldMkLst>
        <pc:spChg chg="mod">
          <ac:chgData name="Liene Varslavāne" userId="a78a670d-ea6a-4a54-a9dd-65c292d5617c" providerId="ADAL" clId="{88B51E5C-801A-429D-8191-FA9747720781}" dt="2025-12-02T13:49:51.684" v="13671" actId="20577"/>
          <ac:spMkLst>
            <pc:docMk/>
            <pc:sldMk cId="1624723539" sldId="309"/>
            <ac:spMk id="2" creationId="{0A099015-C41C-4057-841F-63409460BBF0}"/>
          </ac:spMkLst>
        </pc:spChg>
        <pc:spChg chg="add mod">
          <ac:chgData name="Liene Varslavāne" userId="a78a670d-ea6a-4a54-a9dd-65c292d5617c" providerId="ADAL" clId="{88B51E5C-801A-429D-8191-FA9747720781}" dt="2025-12-02T13:23:55.426" v="12656"/>
          <ac:spMkLst>
            <pc:docMk/>
            <pc:sldMk cId="1624723539" sldId="309"/>
            <ac:spMk id="4" creationId="{8F053F44-4A49-390E-71D6-55BE346A855F}"/>
          </ac:spMkLst>
        </pc:spChg>
        <pc:spChg chg="add mod">
          <ac:chgData name="Liene Varslavāne" userId="a78a670d-ea6a-4a54-a9dd-65c292d5617c" providerId="ADAL" clId="{88B51E5C-801A-429D-8191-FA9747720781}" dt="2025-12-02T13:50:27.601" v="13761" actId="1076"/>
          <ac:spMkLst>
            <pc:docMk/>
            <pc:sldMk cId="1624723539" sldId="309"/>
            <ac:spMk id="6" creationId="{1BBD1E60-82CA-9782-D6DD-ED01251FE570}"/>
          </ac:spMkLst>
        </pc:spChg>
      </pc:sldChg>
      <pc:sldChg chg="addSp modSp mod ord">
        <pc:chgData name="Liene Varslavāne" userId="a78a670d-ea6a-4a54-a9dd-65c292d5617c" providerId="ADAL" clId="{88B51E5C-801A-429D-8191-FA9747720781}" dt="2025-12-02T12:06:49.673" v="9234" actId="20577"/>
        <pc:sldMkLst>
          <pc:docMk/>
          <pc:sldMk cId="2291649027" sldId="310"/>
        </pc:sldMkLst>
        <pc:spChg chg="mod">
          <ac:chgData name="Liene Varslavāne" userId="a78a670d-ea6a-4a54-a9dd-65c292d5617c" providerId="ADAL" clId="{88B51E5C-801A-429D-8191-FA9747720781}" dt="2025-12-02T12:06:49.673" v="9234" actId="20577"/>
          <ac:spMkLst>
            <pc:docMk/>
            <pc:sldMk cId="2291649027" sldId="310"/>
            <ac:spMk id="2" creationId="{367BFE52-6293-4B22-B30F-A6961471CC3A}"/>
          </ac:spMkLst>
        </pc:spChg>
        <pc:spChg chg="add mod">
          <ac:chgData name="Liene Varslavāne" userId="a78a670d-ea6a-4a54-a9dd-65c292d5617c" providerId="ADAL" clId="{88B51E5C-801A-429D-8191-FA9747720781}" dt="2025-12-02T12:03:54.426" v="9162"/>
          <ac:spMkLst>
            <pc:docMk/>
            <pc:sldMk cId="2291649027" sldId="310"/>
            <ac:spMk id="4" creationId="{77D167B1-8CF7-EF57-2569-5A33DD7E1C63}"/>
          </ac:spMkLst>
        </pc:spChg>
      </pc:sldChg>
      <pc:sldChg chg="addSp delSp modSp new mod">
        <pc:chgData name="Liene Varslavāne" userId="a78a670d-ea6a-4a54-a9dd-65c292d5617c" providerId="ADAL" clId="{88B51E5C-801A-429D-8191-FA9747720781}" dt="2025-12-02T09:40:21.107" v="4547" actId="14100"/>
        <pc:sldMkLst>
          <pc:docMk/>
          <pc:sldMk cId="1056143777" sldId="350"/>
        </pc:sldMkLst>
        <pc:spChg chg="mod">
          <ac:chgData name="Liene Varslavāne" userId="a78a670d-ea6a-4a54-a9dd-65c292d5617c" providerId="ADAL" clId="{88B51E5C-801A-429D-8191-FA9747720781}" dt="2025-12-02T09:34:28.791" v="4398" actId="14100"/>
          <ac:spMkLst>
            <pc:docMk/>
            <pc:sldMk cId="1056143777" sldId="350"/>
            <ac:spMk id="2" creationId="{ED8CA4F3-C481-63E2-CFB8-75AF0EA09EB7}"/>
          </ac:spMkLst>
        </pc:spChg>
        <pc:spChg chg="add mod">
          <ac:chgData name="Liene Varslavāne" userId="a78a670d-ea6a-4a54-a9dd-65c292d5617c" providerId="ADAL" clId="{88B51E5C-801A-429D-8191-FA9747720781}" dt="2025-12-02T09:38:07.899" v="4535"/>
          <ac:spMkLst>
            <pc:docMk/>
            <pc:sldMk cId="1056143777" sldId="350"/>
            <ac:spMk id="6" creationId="{A68A7A5F-230D-73AA-1874-FC9E5D68271D}"/>
          </ac:spMkLst>
        </pc:spChg>
        <pc:spChg chg="add mod">
          <ac:chgData name="Liene Varslavāne" userId="a78a670d-ea6a-4a54-a9dd-65c292d5617c" providerId="ADAL" clId="{88B51E5C-801A-429D-8191-FA9747720781}" dt="2025-12-02T09:40:11.307" v="4545" actId="1035"/>
          <ac:spMkLst>
            <pc:docMk/>
            <pc:sldMk cId="1056143777" sldId="350"/>
            <ac:spMk id="8" creationId="{4019C08B-4B7A-ABFD-8F17-C2949A0B23AB}"/>
          </ac:spMkLst>
        </pc:spChg>
        <pc:spChg chg="add mod">
          <ac:chgData name="Liene Varslavāne" userId="a78a670d-ea6a-4a54-a9dd-65c292d5617c" providerId="ADAL" clId="{88B51E5C-801A-429D-8191-FA9747720781}" dt="2025-12-02T09:40:21.107" v="4547" actId="14100"/>
          <ac:spMkLst>
            <pc:docMk/>
            <pc:sldMk cId="1056143777" sldId="350"/>
            <ac:spMk id="9" creationId="{FBD84DE6-C425-57A4-CD30-C818B439F33A}"/>
          </ac:spMkLst>
        </pc:spChg>
        <pc:picChg chg="add mod modCrop">
          <ac:chgData name="Liene Varslavāne" userId="a78a670d-ea6a-4a54-a9dd-65c292d5617c" providerId="ADAL" clId="{88B51E5C-801A-429D-8191-FA9747720781}" dt="2025-12-02T09:39:44.679" v="4539" actId="1076"/>
          <ac:picMkLst>
            <pc:docMk/>
            <pc:sldMk cId="1056143777" sldId="350"/>
            <ac:picMk id="7" creationId="{0C61798E-D1BA-962C-05FA-2399C338140D}"/>
          </ac:picMkLst>
        </pc:picChg>
      </pc:sldChg>
      <pc:sldChg chg="addSp delSp modSp new mod modClrScheme chgLayout">
        <pc:chgData name="Liene Varslavāne" userId="a78a670d-ea6a-4a54-a9dd-65c292d5617c" providerId="ADAL" clId="{88B51E5C-801A-429D-8191-FA9747720781}" dt="2025-12-02T08:41:19.679" v="3747" actId="14100"/>
        <pc:sldMkLst>
          <pc:docMk/>
          <pc:sldMk cId="3713546468" sldId="351"/>
        </pc:sldMkLst>
        <pc:spChg chg="mod ord modVis">
          <ac:chgData name="Liene Varslavāne" userId="a78a670d-ea6a-4a54-a9dd-65c292d5617c" providerId="ADAL" clId="{88B51E5C-801A-429D-8191-FA9747720781}" dt="2025-11-27T12:14:20.156" v="364" actId="26606"/>
          <ac:spMkLst>
            <pc:docMk/>
            <pc:sldMk cId="3713546468" sldId="351"/>
            <ac:spMk id="4" creationId="{8E7D94D7-43EB-71A8-29DE-99DB808A8D30}"/>
          </ac:spMkLst>
        </pc:spChg>
        <pc:spChg chg="add del mod ord">
          <ac:chgData name="Liene Varslavāne" userId="a78a670d-ea6a-4a54-a9dd-65c292d5617c" providerId="ADAL" clId="{88B51E5C-801A-429D-8191-FA9747720781}" dt="2025-12-02T08:41:19.679" v="3747" actId="14100"/>
          <ac:spMkLst>
            <pc:docMk/>
            <pc:sldMk cId="3713546468" sldId="351"/>
            <ac:spMk id="8" creationId="{EE5C3FBD-4CC6-7F2B-1DCE-3568197AEA90}"/>
          </ac:spMkLst>
        </pc:spChg>
        <pc:spChg chg="add mod">
          <ac:chgData name="Liene Varslavāne" userId="a78a670d-ea6a-4a54-a9dd-65c292d5617c" providerId="ADAL" clId="{88B51E5C-801A-429D-8191-FA9747720781}" dt="2025-11-27T12:16:18.098" v="390" actId="1076"/>
          <ac:spMkLst>
            <pc:docMk/>
            <pc:sldMk cId="3713546468" sldId="351"/>
            <ac:spMk id="24" creationId="{1EF5B055-C5BD-CEC7-AF84-C9F1A6E4D4DB}"/>
          </ac:spMkLst>
        </pc:spChg>
        <pc:picChg chg="add mod">
          <ac:chgData name="Liene Varslavāne" userId="a78a670d-ea6a-4a54-a9dd-65c292d5617c" providerId="ADAL" clId="{88B51E5C-801A-429D-8191-FA9747720781}" dt="2025-11-27T12:14:32.086" v="368" actId="27614"/>
          <ac:picMkLst>
            <pc:docMk/>
            <pc:sldMk cId="3713546468" sldId="351"/>
            <ac:picMk id="22" creationId="{DDC9D3A4-8E84-AC02-999C-3E1F99A0EDE6}"/>
          </ac:picMkLst>
        </pc:picChg>
      </pc:sldChg>
      <pc:sldChg chg="addSp delSp modSp new mod ord">
        <pc:chgData name="Liene Varslavāne" userId="a78a670d-ea6a-4a54-a9dd-65c292d5617c" providerId="ADAL" clId="{88B51E5C-801A-429D-8191-FA9747720781}" dt="2025-12-02T09:55:13.012" v="5444" actId="1035"/>
        <pc:sldMkLst>
          <pc:docMk/>
          <pc:sldMk cId="645339922" sldId="352"/>
        </pc:sldMkLst>
        <pc:spChg chg="mod">
          <ac:chgData name="Liene Varslavāne" userId="a78a670d-ea6a-4a54-a9dd-65c292d5617c" providerId="ADAL" clId="{88B51E5C-801A-429D-8191-FA9747720781}" dt="2025-12-02T09:41:46.039" v="4662" actId="14100"/>
          <ac:spMkLst>
            <pc:docMk/>
            <pc:sldMk cId="645339922" sldId="352"/>
            <ac:spMk id="2" creationId="{C3E58BF4-07F3-BBE2-2FD8-B9C9267DD3AC}"/>
          </ac:spMkLst>
        </pc:spChg>
        <pc:spChg chg="add mod">
          <ac:chgData name="Liene Varslavāne" userId="a78a670d-ea6a-4a54-a9dd-65c292d5617c" providerId="ADAL" clId="{88B51E5C-801A-429D-8191-FA9747720781}" dt="2025-12-02T09:38:10.603" v="4536"/>
          <ac:spMkLst>
            <pc:docMk/>
            <pc:sldMk cId="645339922" sldId="352"/>
            <ac:spMk id="6" creationId="{E42DE3BE-106E-64F3-B21B-07C1DFBE338E}"/>
          </ac:spMkLst>
        </pc:spChg>
        <pc:spChg chg="mod">
          <ac:chgData name="Liene Varslavāne" userId="a78a670d-ea6a-4a54-a9dd-65c292d5617c" providerId="ADAL" clId="{88B51E5C-801A-429D-8191-FA9747720781}" dt="2025-12-02T09:42:29.503" v="4670" actId="20577"/>
          <ac:spMkLst>
            <pc:docMk/>
            <pc:sldMk cId="645339922" sldId="352"/>
            <ac:spMk id="10" creationId="{805ABEF9-7D76-BDFB-0F02-4DE1FEC61B40}"/>
          </ac:spMkLst>
        </pc:spChg>
        <pc:spChg chg="mod">
          <ac:chgData name="Liene Varslavāne" userId="a78a670d-ea6a-4a54-a9dd-65c292d5617c" providerId="ADAL" clId="{88B51E5C-801A-429D-8191-FA9747720781}" dt="2025-12-02T09:42:44.565" v="4672" actId="20577"/>
          <ac:spMkLst>
            <pc:docMk/>
            <pc:sldMk cId="645339922" sldId="352"/>
            <ac:spMk id="13" creationId="{4DBE8AA5-8F2D-33D9-F6D2-2F2120DD83F7}"/>
          </ac:spMkLst>
        </pc:spChg>
        <pc:grpChg chg="add mod">
          <ac:chgData name="Liene Varslavāne" userId="a78a670d-ea6a-4a54-a9dd-65c292d5617c" providerId="ADAL" clId="{88B51E5C-801A-429D-8191-FA9747720781}" dt="2025-12-02T09:42:27.590" v="4669" actId="1076"/>
          <ac:grpSpMkLst>
            <pc:docMk/>
            <pc:sldMk cId="645339922" sldId="352"/>
            <ac:grpSpMk id="8" creationId="{D7799745-9570-4EE7-345F-B1DABC77F670}"/>
          </ac:grpSpMkLst>
        </pc:grpChg>
        <pc:grpChg chg="add mod">
          <ac:chgData name="Liene Varslavāne" userId="a78a670d-ea6a-4a54-a9dd-65c292d5617c" providerId="ADAL" clId="{88B51E5C-801A-429D-8191-FA9747720781}" dt="2025-12-02T09:55:13.012" v="5444" actId="1035"/>
          <ac:grpSpMkLst>
            <pc:docMk/>
            <pc:sldMk cId="645339922" sldId="352"/>
            <ac:grpSpMk id="11" creationId="{773B5602-745A-6C8F-BD27-76C19955A313}"/>
          </ac:grpSpMkLst>
        </pc:grpChg>
        <pc:picChg chg="add mod modCrop">
          <ac:chgData name="Liene Varslavāne" userId="a78a670d-ea6a-4a54-a9dd-65c292d5617c" providerId="ADAL" clId="{88B51E5C-801A-429D-8191-FA9747720781}" dt="2025-12-02T09:42:47.562" v="4674" actId="1076"/>
          <ac:picMkLst>
            <pc:docMk/>
            <pc:sldMk cId="645339922" sldId="352"/>
            <ac:picMk id="7" creationId="{A18F027B-78AD-2B9E-87C3-6D27A5ED382D}"/>
          </ac:picMkLst>
        </pc:picChg>
        <pc:picChg chg="mod">
          <ac:chgData name="Liene Varslavāne" userId="a78a670d-ea6a-4a54-a9dd-65c292d5617c" providerId="ADAL" clId="{88B51E5C-801A-429D-8191-FA9747720781}" dt="2025-12-02T09:42:24.149" v="4668"/>
          <ac:picMkLst>
            <pc:docMk/>
            <pc:sldMk cId="645339922" sldId="352"/>
            <ac:picMk id="9" creationId="{802A210D-BFDF-A7C6-6B1D-B4687BFFA9B4}"/>
          </ac:picMkLst>
        </pc:picChg>
        <pc:picChg chg="mod">
          <ac:chgData name="Liene Varslavāne" userId="a78a670d-ea6a-4a54-a9dd-65c292d5617c" providerId="ADAL" clId="{88B51E5C-801A-429D-8191-FA9747720781}" dt="2025-12-02T09:42:42.066" v="4671" actId="571"/>
          <ac:picMkLst>
            <pc:docMk/>
            <pc:sldMk cId="645339922" sldId="352"/>
            <ac:picMk id="12" creationId="{C396E639-FC78-8A93-182C-11E80359239A}"/>
          </ac:picMkLst>
        </pc:picChg>
      </pc:sldChg>
      <pc:sldChg chg="addSp delSp modSp new mod">
        <pc:chgData name="Liene Varslavāne" userId="a78a670d-ea6a-4a54-a9dd-65c292d5617c" providerId="ADAL" clId="{88B51E5C-801A-429D-8191-FA9747720781}" dt="2025-12-02T09:37:55.035" v="4534" actId="1076"/>
        <pc:sldMkLst>
          <pc:docMk/>
          <pc:sldMk cId="1990815732" sldId="353"/>
        </pc:sldMkLst>
        <pc:spChg chg="mod">
          <ac:chgData name="Liene Varslavāne" userId="a78a670d-ea6a-4a54-a9dd-65c292d5617c" providerId="ADAL" clId="{88B51E5C-801A-429D-8191-FA9747720781}" dt="2025-12-02T09:31:38.273" v="4260" actId="14100"/>
          <ac:spMkLst>
            <pc:docMk/>
            <pc:sldMk cId="1990815732" sldId="353"/>
            <ac:spMk id="2" creationId="{21273E6E-89EB-457C-D226-C19E87416CE7}"/>
          </ac:spMkLst>
        </pc:spChg>
        <pc:spChg chg="add mod">
          <ac:chgData name="Liene Varslavāne" userId="a78a670d-ea6a-4a54-a9dd-65c292d5617c" providerId="ADAL" clId="{88B51E5C-801A-429D-8191-FA9747720781}" dt="2025-12-02T09:32:44.886" v="4292" actId="14100"/>
          <ac:spMkLst>
            <pc:docMk/>
            <pc:sldMk cId="1990815732" sldId="353"/>
            <ac:spMk id="6" creationId="{1D6F8E43-3849-1C75-788D-6E7113EC7426}"/>
          </ac:spMkLst>
        </pc:spChg>
        <pc:spChg chg="add mod">
          <ac:chgData name="Liene Varslavāne" userId="a78a670d-ea6a-4a54-a9dd-65c292d5617c" providerId="ADAL" clId="{88B51E5C-801A-429D-8191-FA9747720781}" dt="2025-12-02T09:33:46.153" v="4387" actId="14100"/>
          <ac:spMkLst>
            <pc:docMk/>
            <pc:sldMk cId="1990815732" sldId="353"/>
            <ac:spMk id="8" creationId="{AF91C147-6061-689A-FACA-5C9963E44E3F}"/>
          </ac:spMkLst>
        </pc:spChg>
        <pc:spChg chg="add mod">
          <ac:chgData name="Liene Varslavāne" userId="a78a670d-ea6a-4a54-a9dd-65c292d5617c" providerId="ADAL" clId="{88B51E5C-801A-429D-8191-FA9747720781}" dt="2025-12-02T09:37:55.035" v="4534" actId="1076"/>
          <ac:spMkLst>
            <pc:docMk/>
            <pc:sldMk cId="1990815732" sldId="353"/>
            <ac:spMk id="9" creationId="{E26CBF52-DA2B-8055-9C0E-2E0CA1AB5141}"/>
          </ac:spMkLst>
        </pc:spChg>
        <pc:picChg chg="add mod modCrop">
          <ac:chgData name="Liene Varslavāne" userId="a78a670d-ea6a-4a54-a9dd-65c292d5617c" providerId="ADAL" clId="{88B51E5C-801A-429D-8191-FA9747720781}" dt="2025-12-02T09:32:06.015" v="4263" actId="14100"/>
          <ac:picMkLst>
            <pc:docMk/>
            <pc:sldMk cId="1990815732" sldId="353"/>
            <ac:picMk id="7" creationId="{68C3E627-BB76-CE3B-16CC-C007678A3B44}"/>
          </ac:picMkLst>
        </pc:picChg>
      </pc:sldChg>
      <pc:sldChg chg="addSp delSp modSp add mod ord">
        <pc:chgData name="Liene Varslavāne" userId="a78a670d-ea6a-4a54-a9dd-65c292d5617c" providerId="ADAL" clId="{88B51E5C-801A-429D-8191-FA9747720781}" dt="2025-12-02T09:46:48.481" v="4964" actId="1036"/>
        <pc:sldMkLst>
          <pc:docMk/>
          <pc:sldMk cId="665087732" sldId="355"/>
        </pc:sldMkLst>
        <pc:spChg chg="mod">
          <ac:chgData name="Liene Varslavāne" userId="a78a670d-ea6a-4a54-a9dd-65c292d5617c" providerId="ADAL" clId="{88B51E5C-801A-429D-8191-FA9747720781}" dt="2025-12-02T09:45:12.295" v="4785" actId="14100"/>
          <ac:spMkLst>
            <pc:docMk/>
            <pc:sldMk cId="665087732" sldId="355"/>
            <ac:spMk id="2" creationId="{5235BA77-B156-547A-7491-364DFA3B2660}"/>
          </ac:spMkLst>
        </pc:spChg>
        <pc:spChg chg="add mod">
          <ac:chgData name="Liene Varslavāne" userId="a78a670d-ea6a-4a54-a9dd-65c292d5617c" providerId="ADAL" clId="{88B51E5C-801A-429D-8191-FA9747720781}" dt="2025-12-02T09:43:01" v="4676"/>
          <ac:spMkLst>
            <pc:docMk/>
            <pc:sldMk cId="665087732" sldId="355"/>
            <ac:spMk id="6" creationId="{9718DBA1-C50E-642E-FE9A-08EBC7C37BDB}"/>
          </ac:spMkLst>
        </pc:spChg>
        <pc:spChg chg="mod">
          <ac:chgData name="Liene Varslavāne" userId="a78a670d-ea6a-4a54-a9dd-65c292d5617c" providerId="ADAL" clId="{88B51E5C-801A-429D-8191-FA9747720781}" dt="2025-12-02T09:44:34.490" v="4776"/>
          <ac:spMkLst>
            <pc:docMk/>
            <pc:sldMk cId="665087732" sldId="355"/>
            <ac:spMk id="10" creationId="{89E17E45-00A9-ACB2-59B8-4F9248B3AB57}"/>
          </ac:spMkLst>
        </pc:spChg>
        <pc:spChg chg="mod">
          <ac:chgData name="Liene Varslavāne" userId="a78a670d-ea6a-4a54-a9dd-65c292d5617c" providerId="ADAL" clId="{88B51E5C-801A-429D-8191-FA9747720781}" dt="2025-12-02T09:44:49.478" v="4779" actId="20577"/>
          <ac:spMkLst>
            <pc:docMk/>
            <pc:sldMk cId="665087732" sldId="355"/>
            <ac:spMk id="13" creationId="{1A0BD177-7CB2-00ED-D8D2-7860223CC307}"/>
          </ac:spMkLst>
        </pc:spChg>
        <pc:grpChg chg="add mod">
          <ac:chgData name="Liene Varslavāne" userId="a78a670d-ea6a-4a54-a9dd-65c292d5617c" providerId="ADAL" clId="{88B51E5C-801A-429D-8191-FA9747720781}" dt="2025-12-02T09:46:48.481" v="4964" actId="1036"/>
          <ac:grpSpMkLst>
            <pc:docMk/>
            <pc:sldMk cId="665087732" sldId="355"/>
            <ac:grpSpMk id="7" creationId="{CE47EE84-6ED7-9AA0-798C-FCD383F66DC1}"/>
          </ac:grpSpMkLst>
        </pc:grpChg>
        <pc:grpChg chg="add mod">
          <ac:chgData name="Liene Varslavāne" userId="a78a670d-ea6a-4a54-a9dd-65c292d5617c" providerId="ADAL" clId="{88B51E5C-801A-429D-8191-FA9747720781}" dt="2025-12-02T09:44:57.880" v="4783" actId="1035"/>
          <ac:grpSpMkLst>
            <pc:docMk/>
            <pc:sldMk cId="665087732" sldId="355"/>
            <ac:grpSpMk id="11" creationId="{EE4EA73A-DD3E-6D99-D089-C95A5B2A98CA}"/>
          </ac:grpSpMkLst>
        </pc:grpChg>
        <pc:picChg chg="add mod modCrop">
          <ac:chgData name="Liene Varslavāne" userId="a78a670d-ea6a-4a54-a9dd-65c292d5617c" providerId="ADAL" clId="{88B51E5C-801A-429D-8191-FA9747720781}" dt="2025-12-02T09:46:43.541" v="4947" actId="1076"/>
          <ac:picMkLst>
            <pc:docMk/>
            <pc:sldMk cId="665087732" sldId="355"/>
            <ac:picMk id="8" creationId="{8203F5C1-54C6-BE44-11D9-7E866CF7FCF2}"/>
          </ac:picMkLst>
        </pc:picChg>
        <pc:picChg chg="mod">
          <ac:chgData name="Liene Varslavāne" userId="a78a670d-ea6a-4a54-a9dd-65c292d5617c" providerId="ADAL" clId="{88B51E5C-801A-429D-8191-FA9747720781}" dt="2025-12-02T09:44:34.490" v="4776"/>
          <ac:picMkLst>
            <pc:docMk/>
            <pc:sldMk cId="665087732" sldId="355"/>
            <ac:picMk id="9" creationId="{63541129-24EC-07F4-5033-44D92CF66F96}"/>
          </ac:picMkLst>
        </pc:picChg>
        <pc:picChg chg="mod">
          <ac:chgData name="Liene Varslavāne" userId="a78a670d-ea6a-4a54-a9dd-65c292d5617c" providerId="ADAL" clId="{88B51E5C-801A-429D-8191-FA9747720781}" dt="2025-12-02T09:44:45.402" v="4778" actId="571"/>
          <ac:picMkLst>
            <pc:docMk/>
            <pc:sldMk cId="665087732" sldId="355"/>
            <ac:picMk id="12" creationId="{44C0307A-30DF-65C0-FC2D-D208DF8EDFC2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1:35:10.296" v="8162" actId="20577"/>
        <pc:sldMkLst>
          <pc:docMk/>
          <pc:sldMk cId="1491760177" sldId="356"/>
        </pc:sldMkLst>
        <pc:spChg chg="mod">
          <ac:chgData name="Liene Varslavāne" userId="a78a670d-ea6a-4a54-a9dd-65c292d5617c" providerId="ADAL" clId="{88B51E5C-801A-429D-8191-FA9747720781}" dt="2025-12-02T09:49:35.472" v="5227" actId="14100"/>
          <ac:spMkLst>
            <pc:docMk/>
            <pc:sldMk cId="1491760177" sldId="356"/>
            <ac:spMk id="2" creationId="{6785E83B-130A-946F-D7DA-933E2E872055}"/>
          </ac:spMkLst>
        </pc:spChg>
        <pc:spChg chg="add mod">
          <ac:chgData name="Liene Varslavāne" userId="a78a670d-ea6a-4a54-a9dd-65c292d5617c" providerId="ADAL" clId="{88B51E5C-801A-429D-8191-FA9747720781}" dt="2025-12-02T09:49:06.434" v="5153"/>
          <ac:spMkLst>
            <pc:docMk/>
            <pc:sldMk cId="1491760177" sldId="356"/>
            <ac:spMk id="6" creationId="{4D0AE745-FB8A-7550-DC73-E480B6F40158}"/>
          </ac:spMkLst>
        </pc:spChg>
        <pc:spChg chg="add mod">
          <ac:chgData name="Liene Varslavāne" userId="a78a670d-ea6a-4a54-a9dd-65c292d5617c" providerId="ADAL" clId="{88B51E5C-801A-429D-8191-FA9747720781}" dt="2025-12-02T11:35:10.296" v="8162" actId="20577"/>
          <ac:spMkLst>
            <pc:docMk/>
            <pc:sldMk cId="1491760177" sldId="356"/>
            <ac:spMk id="8" creationId="{94413890-28BF-AFDD-43B6-A7D694579E0A}"/>
          </ac:spMkLst>
        </pc:spChg>
        <pc:picChg chg="mod modCrop">
          <ac:chgData name="Liene Varslavāne" userId="a78a670d-ea6a-4a54-a9dd-65c292d5617c" providerId="ADAL" clId="{88B51E5C-801A-429D-8191-FA9747720781}" dt="2025-12-02T09:50:15.853" v="5235" actId="1076"/>
          <ac:picMkLst>
            <pc:docMk/>
            <pc:sldMk cId="1491760177" sldId="356"/>
            <ac:picMk id="7" creationId="{CABE9C5A-2F26-58AA-035A-FF7EA91926AD}"/>
          </ac:picMkLst>
        </pc:picChg>
      </pc:sldChg>
      <pc:sldChg chg="addSp delSp modSp new mod">
        <pc:chgData name="Liene Varslavāne" userId="a78a670d-ea6a-4a54-a9dd-65c292d5617c" providerId="ADAL" clId="{88B51E5C-801A-429D-8191-FA9747720781}" dt="2025-12-02T14:19:10.329" v="14041" actId="478"/>
        <pc:sldMkLst>
          <pc:docMk/>
          <pc:sldMk cId="409904348" sldId="361"/>
        </pc:sldMkLst>
        <pc:spChg chg="mod">
          <ac:chgData name="Liene Varslavāne" userId="a78a670d-ea6a-4a54-a9dd-65c292d5617c" providerId="ADAL" clId="{88B51E5C-801A-429D-8191-FA9747720781}" dt="2025-12-02T09:54:33.068" v="5437" actId="20577"/>
          <ac:spMkLst>
            <pc:docMk/>
            <pc:sldMk cId="409904348" sldId="361"/>
            <ac:spMk id="2" creationId="{761122C3-AF04-F029-C0AF-443AFA1854EB}"/>
          </ac:spMkLst>
        </pc:spChg>
        <pc:spChg chg="add mod">
          <ac:chgData name="Liene Varslavāne" userId="a78a670d-ea6a-4a54-a9dd-65c292d5617c" providerId="ADAL" clId="{88B51E5C-801A-429D-8191-FA9747720781}" dt="2025-12-02T09:46:31.418" v="4945"/>
          <ac:spMkLst>
            <pc:docMk/>
            <pc:sldMk cId="409904348" sldId="361"/>
            <ac:spMk id="6" creationId="{E36F1FE3-15A9-FA8A-AA6B-96AD245697D4}"/>
          </ac:spMkLst>
        </pc:spChg>
        <pc:spChg chg="add mod">
          <ac:chgData name="Liene Varslavāne" userId="a78a670d-ea6a-4a54-a9dd-65c292d5617c" providerId="ADAL" clId="{88B51E5C-801A-429D-8191-FA9747720781}" dt="2025-12-02T09:48:49.837" v="5152" actId="14100"/>
          <ac:spMkLst>
            <pc:docMk/>
            <pc:sldMk cId="409904348" sldId="361"/>
            <ac:spMk id="7" creationId="{7439AA86-CBB3-E0FF-D661-2E960BC15487}"/>
          </ac:spMkLst>
        </pc:spChg>
        <pc:picChg chg="add mod">
          <ac:chgData name="Liene Varslavāne" userId="a78a670d-ea6a-4a54-a9dd-65c292d5617c" providerId="ADAL" clId="{88B51E5C-801A-429D-8191-FA9747720781}" dt="2025-12-02T09:47:36.016" v="4967" actId="14100"/>
          <ac:picMkLst>
            <pc:docMk/>
            <pc:sldMk cId="409904348" sldId="361"/>
            <ac:picMk id="9" creationId="{85D9E40E-C434-E3CF-6EDF-125987EFC1EA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0:17:27.714" v="6479" actId="1076"/>
        <pc:sldMkLst>
          <pc:docMk/>
          <pc:sldMk cId="1789823916" sldId="362"/>
        </pc:sldMkLst>
        <pc:spChg chg="mod">
          <ac:chgData name="Liene Varslavāne" userId="a78a670d-ea6a-4a54-a9dd-65c292d5617c" providerId="ADAL" clId="{88B51E5C-801A-429D-8191-FA9747720781}" dt="2025-11-27T12:39:41.203" v="799" actId="20577"/>
          <ac:spMkLst>
            <pc:docMk/>
            <pc:sldMk cId="1789823916" sldId="362"/>
            <ac:spMk id="8" creationId="{0E504FB6-DB0F-4026-38F7-E808113CA951}"/>
          </ac:spMkLst>
        </pc:spChg>
      </pc:sldChg>
      <pc:sldChg chg="addSp delSp modSp new mod ord">
        <pc:chgData name="Liene Varslavāne" userId="a78a670d-ea6a-4a54-a9dd-65c292d5617c" providerId="ADAL" clId="{88B51E5C-801A-429D-8191-FA9747720781}" dt="2025-12-02T10:17:47.357" v="6501" actId="14100"/>
        <pc:sldMkLst>
          <pc:docMk/>
          <pc:sldMk cId="3238315139" sldId="363"/>
        </pc:sldMkLst>
        <pc:spChg chg="mod">
          <ac:chgData name="Liene Varslavāne" userId="a78a670d-ea6a-4a54-a9dd-65c292d5617c" providerId="ADAL" clId="{88B51E5C-801A-429D-8191-FA9747720781}" dt="2025-11-27T12:41:56.559" v="812" actId="14100"/>
          <ac:spMkLst>
            <pc:docMk/>
            <pc:sldMk cId="3238315139" sldId="363"/>
            <ac:spMk id="2" creationId="{87E500BC-9925-62B0-BC7C-4E9278A6AE1A}"/>
          </ac:spMkLst>
        </pc:spChg>
        <pc:spChg chg="add mod">
          <ac:chgData name="Liene Varslavāne" userId="a78a670d-ea6a-4a54-a9dd-65c292d5617c" providerId="ADAL" clId="{88B51E5C-801A-429D-8191-FA9747720781}" dt="2025-12-02T10:17:47.357" v="6501" actId="14100"/>
          <ac:spMkLst>
            <pc:docMk/>
            <pc:sldMk cId="3238315139" sldId="363"/>
            <ac:spMk id="6" creationId="{0C101C77-0242-79CE-716F-852E0E946337}"/>
          </ac:spMkLst>
        </pc:spChg>
        <pc:spChg chg="add mod">
          <ac:chgData name="Liene Varslavāne" userId="a78a670d-ea6a-4a54-a9dd-65c292d5617c" providerId="ADAL" clId="{88B51E5C-801A-429D-8191-FA9747720781}" dt="2025-12-02T10:00:59.642" v="5664"/>
          <ac:spMkLst>
            <pc:docMk/>
            <pc:sldMk cId="3238315139" sldId="363"/>
            <ac:spMk id="8" creationId="{9B3EB631-F879-6B0C-FB9F-28B00BDFA1C0}"/>
          </ac:spMkLst>
        </pc:spChg>
        <pc:spChg chg="mod">
          <ac:chgData name="Liene Varslavāne" userId="a78a670d-ea6a-4a54-a9dd-65c292d5617c" providerId="ADAL" clId="{88B51E5C-801A-429D-8191-FA9747720781}" dt="2025-12-02T10:01:20.363" v="5665"/>
          <ac:spMkLst>
            <pc:docMk/>
            <pc:sldMk cId="3238315139" sldId="363"/>
            <ac:spMk id="11" creationId="{6D8793D7-8BCC-8A1D-B2A1-84C7745A662B}"/>
          </ac:spMkLst>
        </pc:spChg>
        <pc:spChg chg="mod">
          <ac:chgData name="Liene Varslavāne" userId="a78a670d-ea6a-4a54-a9dd-65c292d5617c" providerId="ADAL" clId="{88B51E5C-801A-429D-8191-FA9747720781}" dt="2025-12-02T10:01:48.633" v="5670" actId="20577"/>
          <ac:spMkLst>
            <pc:docMk/>
            <pc:sldMk cId="3238315139" sldId="363"/>
            <ac:spMk id="14" creationId="{A4336DBE-772B-0871-363D-64B00EFE6489}"/>
          </ac:spMkLst>
        </pc:spChg>
        <pc:grpChg chg="add mod">
          <ac:chgData name="Liene Varslavāne" userId="a78a670d-ea6a-4a54-a9dd-65c292d5617c" providerId="ADAL" clId="{88B51E5C-801A-429D-8191-FA9747720781}" dt="2025-12-02T10:01:30.929" v="5668" actId="1076"/>
          <ac:grpSpMkLst>
            <pc:docMk/>
            <pc:sldMk cId="3238315139" sldId="363"/>
            <ac:grpSpMk id="9" creationId="{E1B9B937-8A43-66F5-D40B-24CEEBACA0DC}"/>
          </ac:grpSpMkLst>
        </pc:grpChg>
        <pc:grpChg chg="add mod">
          <ac:chgData name="Liene Varslavāne" userId="a78a670d-ea6a-4a54-a9dd-65c292d5617c" providerId="ADAL" clId="{88B51E5C-801A-429D-8191-FA9747720781}" dt="2025-12-02T10:01:54.182" v="5671" actId="1035"/>
          <ac:grpSpMkLst>
            <pc:docMk/>
            <pc:sldMk cId="3238315139" sldId="363"/>
            <ac:grpSpMk id="12" creationId="{B97AE28A-E846-3EE6-45B7-B72B2B2C19F9}"/>
          </ac:grpSpMkLst>
        </pc:grpChg>
        <pc:picChg chg="add mod">
          <ac:chgData name="Liene Varslavāne" userId="a78a670d-ea6a-4a54-a9dd-65c292d5617c" providerId="ADAL" clId="{88B51E5C-801A-429D-8191-FA9747720781}" dt="2025-12-02T10:17:42.895" v="6500" actId="1076"/>
          <ac:picMkLst>
            <pc:docMk/>
            <pc:sldMk cId="3238315139" sldId="363"/>
            <ac:picMk id="7" creationId="{13A64EF6-0186-8EC0-9517-6E49336AE3E0}"/>
          </ac:picMkLst>
        </pc:picChg>
        <pc:picChg chg="mod">
          <ac:chgData name="Liene Varslavāne" userId="a78a670d-ea6a-4a54-a9dd-65c292d5617c" providerId="ADAL" clId="{88B51E5C-801A-429D-8191-FA9747720781}" dt="2025-12-02T10:01:20.363" v="5665"/>
          <ac:picMkLst>
            <pc:docMk/>
            <pc:sldMk cId="3238315139" sldId="363"/>
            <ac:picMk id="10" creationId="{83C56980-0AE5-A4E5-F808-205FE0EC1971}"/>
          </ac:picMkLst>
        </pc:picChg>
        <pc:picChg chg="mod">
          <ac:chgData name="Liene Varslavāne" userId="a78a670d-ea6a-4a54-a9dd-65c292d5617c" providerId="ADAL" clId="{88B51E5C-801A-429D-8191-FA9747720781}" dt="2025-12-02T10:01:46.277" v="5669" actId="571"/>
          <ac:picMkLst>
            <pc:docMk/>
            <pc:sldMk cId="3238315139" sldId="363"/>
            <ac:picMk id="13" creationId="{EEBFB8CD-9D5B-CF99-A651-175C3CB2A518}"/>
          </ac:picMkLst>
        </pc:picChg>
      </pc:sldChg>
      <pc:sldChg chg="addSp delSp modSp add del mod">
        <pc:chgData name="Liene Varslavāne" userId="a78a670d-ea6a-4a54-a9dd-65c292d5617c" providerId="ADAL" clId="{88B51E5C-801A-429D-8191-FA9747720781}" dt="2025-12-02T11:18:01.826" v="7884" actId="14100"/>
        <pc:sldMkLst>
          <pc:docMk/>
          <pc:sldMk cId="3948064813" sldId="364"/>
        </pc:sldMkLst>
        <pc:spChg chg="mod">
          <ac:chgData name="Liene Varslavāne" userId="a78a670d-ea6a-4a54-a9dd-65c292d5617c" providerId="ADAL" clId="{88B51E5C-801A-429D-8191-FA9747720781}" dt="2025-12-02T11:18:01.826" v="7884" actId="14100"/>
          <ac:spMkLst>
            <pc:docMk/>
            <pc:sldMk cId="3948064813" sldId="364"/>
            <ac:spMk id="2" creationId="{994DF571-C44F-7FAC-A0FB-2B4AECAA80A9}"/>
          </ac:spMkLst>
        </pc:spChg>
        <pc:spChg chg="add mod">
          <ac:chgData name="Liene Varslavāne" userId="a78a670d-ea6a-4a54-a9dd-65c292d5617c" providerId="ADAL" clId="{88B51E5C-801A-429D-8191-FA9747720781}" dt="2025-12-02T11:17:48.868" v="7879" actId="1036"/>
          <ac:spMkLst>
            <pc:docMk/>
            <pc:sldMk cId="3948064813" sldId="364"/>
            <ac:spMk id="6" creationId="{4CB50648-8942-057B-8099-488F85FB29D7}"/>
          </ac:spMkLst>
        </pc:spChg>
        <pc:spChg chg="add mod">
          <ac:chgData name="Liene Varslavāne" userId="a78a670d-ea6a-4a54-a9dd-65c292d5617c" providerId="ADAL" clId="{88B51E5C-801A-429D-8191-FA9747720781}" dt="2025-12-02T11:17:54.300" v="7881"/>
          <ac:spMkLst>
            <pc:docMk/>
            <pc:sldMk cId="3948064813" sldId="364"/>
            <ac:spMk id="8" creationId="{548495F4-1848-3234-AA44-CE2604E997EF}"/>
          </ac:spMkLst>
        </pc:spChg>
        <pc:picChg chg="mod modCrop">
          <ac:chgData name="Liene Varslavāne" userId="a78a670d-ea6a-4a54-a9dd-65c292d5617c" providerId="ADAL" clId="{88B51E5C-801A-429D-8191-FA9747720781}" dt="2025-12-02T11:17:44.531" v="7869" actId="1036"/>
          <ac:picMkLst>
            <pc:docMk/>
            <pc:sldMk cId="3948064813" sldId="364"/>
            <ac:picMk id="7" creationId="{C35451DA-5E9B-D02D-7BF1-D684441E9AB8}"/>
          </ac:picMkLst>
        </pc:picChg>
      </pc:sldChg>
      <pc:sldChg chg="addSp delSp modSp new mod">
        <pc:chgData name="Liene Varslavāne" userId="a78a670d-ea6a-4a54-a9dd-65c292d5617c" providerId="ADAL" clId="{88B51E5C-801A-429D-8191-FA9747720781}" dt="2025-12-02T10:18:11.579" v="6502"/>
        <pc:sldMkLst>
          <pc:docMk/>
          <pc:sldMk cId="4031325749" sldId="365"/>
        </pc:sldMkLst>
        <pc:spChg chg="mod">
          <ac:chgData name="Liene Varslavāne" userId="a78a670d-ea6a-4a54-a9dd-65c292d5617c" providerId="ADAL" clId="{88B51E5C-801A-429D-8191-FA9747720781}" dt="2025-12-02T10:02:21.434" v="5672" actId="14100"/>
          <ac:spMkLst>
            <pc:docMk/>
            <pc:sldMk cId="4031325749" sldId="365"/>
            <ac:spMk id="2" creationId="{697B8EE8-3256-5D6E-8876-70B408B9A143}"/>
          </ac:spMkLst>
        </pc:spChg>
        <pc:spChg chg="add mod">
          <ac:chgData name="Liene Varslavāne" userId="a78a670d-ea6a-4a54-a9dd-65c292d5617c" providerId="ADAL" clId="{88B51E5C-801A-429D-8191-FA9747720781}" dt="2025-12-02T10:02:34.763" v="5673"/>
          <ac:spMkLst>
            <pc:docMk/>
            <pc:sldMk cId="4031325749" sldId="365"/>
            <ac:spMk id="6" creationId="{5714CE96-6BCA-F94E-B244-5E36914D06BA}"/>
          </ac:spMkLst>
        </pc:spChg>
        <pc:spChg chg="add mod">
          <ac:chgData name="Liene Varslavāne" userId="a78a670d-ea6a-4a54-a9dd-65c292d5617c" providerId="ADAL" clId="{88B51E5C-801A-429D-8191-FA9747720781}" dt="2025-12-02T10:08:01.515" v="6141" actId="1035"/>
          <ac:spMkLst>
            <pc:docMk/>
            <pc:sldMk cId="4031325749" sldId="365"/>
            <ac:spMk id="8" creationId="{9058EA9A-F5D5-B363-80A7-A40AC8A03B59}"/>
          </ac:spMkLst>
        </pc:spChg>
        <pc:spChg chg="add mod">
          <ac:chgData name="Liene Varslavāne" userId="a78a670d-ea6a-4a54-a9dd-65c292d5617c" providerId="ADAL" clId="{88B51E5C-801A-429D-8191-FA9747720781}" dt="2025-12-02T10:08:01.515" v="6141" actId="1035"/>
          <ac:spMkLst>
            <pc:docMk/>
            <pc:sldMk cId="4031325749" sldId="365"/>
            <ac:spMk id="9" creationId="{39B6EB88-8137-467D-91B7-FCF6AD52BA93}"/>
          </ac:spMkLst>
        </pc:spChg>
        <pc:spChg chg="add mod">
          <ac:chgData name="Liene Varslavāne" userId="a78a670d-ea6a-4a54-a9dd-65c292d5617c" providerId="ADAL" clId="{88B51E5C-801A-429D-8191-FA9747720781}" dt="2025-12-02T10:08:40.372" v="6156" actId="255"/>
          <ac:spMkLst>
            <pc:docMk/>
            <pc:sldMk cId="4031325749" sldId="365"/>
            <ac:spMk id="10" creationId="{AB56995F-A753-CF6B-8977-E44DA090DF5F}"/>
          </ac:spMkLst>
        </pc:spChg>
        <pc:picChg chg="add mod modCrop">
          <ac:chgData name="Liene Varslavāne" userId="a78a670d-ea6a-4a54-a9dd-65c292d5617c" providerId="ADAL" clId="{88B51E5C-801A-429D-8191-FA9747720781}" dt="2025-12-02T10:08:01.515" v="6141" actId="1035"/>
          <ac:picMkLst>
            <pc:docMk/>
            <pc:sldMk cId="4031325749" sldId="365"/>
            <ac:picMk id="7" creationId="{E5FD840F-37BB-E8BC-1467-18CFFE7F7D67}"/>
          </ac:picMkLst>
        </pc:picChg>
      </pc:sldChg>
      <pc:sldChg chg="modSp add mod">
        <pc:chgData name="Liene Varslavāne" userId="a78a670d-ea6a-4a54-a9dd-65c292d5617c" providerId="ADAL" clId="{88B51E5C-801A-429D-8191-FA9747720781}" dt="2025-12-02T08:41:28.376" v="3748"/>
        <pc:sldMkLst>
          <pc:docMk/>
          <pc:sldMk cId="2998220147" sldId="366"/>
        </pc:sldMkLst>
        <pc:spChg chg="mod">
          <ac:chgData name="Liene Varslavāne" userId="a78a670d-ea6a-4a54-a9dd-65c292d5617c" providerId="ADAL" clId="{88B51E5C-801A-429D-8191-FA9747720781}" dt="2025-12-02T08:41:28.376" v="3748"/>
          <ac:spMkLst>
            <pc:docMk/>
            <pc:sldMk cId="2998220147" sldId="366"/>
            <ac:spMk id="8" creationId="{CBCB1515-2270-8AB7-F41F-355AE6BE4EF8}"/>
          </ac:spMkLst>
        </pc:spChg>
      </pc:sldChg>
      <pc:sldChg chg="addSp delSp modSp new mod ord">
        <pc:chgData name="Liene Varslavāne" userId="a78a670d-ea6a-4a54-a9dd-65c292d5617c" providerId="ADAL" clId="{88B51E5C-801A-429D-8191-FA9747720781}" dt="2025-12-02T14:19:35.124" v="14042" actId="478"/>
        <pc:sldMkLst>
          <pc:docMk/>
          <pc:sldMk cId="3613394900" sldId="367"/>
        </pc:sldMkLst>
        <pc:spChg chg="mod">
          <ac:chgData name="Liene Varslavāne" userId="a78a670d-ea6a-4a54-a9dd-65c292d5617c" providerId="ADAL" clId="{88B51E5C-801A-429D-8191-FA9747720781}" dt="2025-12-02T10:18:35.442" v="6510" actId="20577"/>
          <ac:spMkLst>
            <pc:docMk/>
            <pc:sldMk cId="3613394900" sldId="367"/>
            <ac:spMk id="2" creationId="{2F052A23-0B32-4577-D7F2-FE83E6FA7444}"/>
          </ac:spMkLst>
        </pc:spChg>
        <pc:spChg chg="add mod">
          <ac:chgData name="Liene Varslavāne" userId="a78a670d-ea6a-4a54-a9dd-65c292d5617c" providerId="ADAL" clId="{88B51E5C-801A-429D-8191-FA9747720781}" dt="2025-12-02T10:18:15.501" v="6503"/>
          <ac:spMkLst>
            <pc:docMk/>
            <pc:sldMk cId="3613394900" sldId="367"/>
            <ac:spMk id="5" creationId="{8C5175ED-13DA-CB55-C17C-0C671C4E0EDC}"/>
          </ac:spMkLst>
        </pc:spChg>
        <pc:picChg chg="add mod">
          <ac:chgData name="Liene Varslavāne" userId="a78a670d-ea6a-4a54-a9dd-65c292d5617c" providerId="ADAL" clId="{88B51E5C-801A-429D-8191-FA9747720781}" dt="2025-12-02T10:19:22.374" v="6516" actId="1076"/>
          <ac:picMkLst>
            <pc:docMk/>
            <pc:sldMk cId="3613394900" sldId="367"/>
            <ac:picMk id="7" creationId="{E103BB6A-81CC-75CE-2F53-CAADAFA41460}"/>
          </ac:picMkLst>
        </pc:picChg>
      </pc:sldChg>
      <pc:sldChg chg="addSp delSp modSp new mod ord">
        <pc:chgData name="Liene Varslavāne" userId="a78a670d-ea6a-4a54-a9dd-65c292d5617c" providerId="ADAL" clId="{88B51E5C-801A-429D-8191-FA9747720781}" dt="2025-12-02T14:19:51.045" v="14043" actId="478"/>
        <pc:sldMkLst>
          <pc:docMk/>
          <pc:sldMk cId="801163431" sldId="368"/>
        </pc:sldMkLst>
        <pc:spChg chg="mod">
          <ac:chgData name="Liene Varslavāne" userId="a78a670d-ea6a-4a54-a9dd-65c292d5617c" providerId="ADAL" clId="{88B51E5C-801A-429D-8191-FA9747720781}" dt="2025-12-02T10:22:03.901" v="6641" actId="14100"/>
          <ac:spMkLst>
            <pc:docMk/>
            <pc:sldMk cId="801163431" sldId="368"/>
            <ac:spMk id="2" creationId="{38A82DA0-0E85-F80F-B5BF-6B5D2D12BE92}"/>
          </ac:spMkLst>
        </pc:spChg>
        <pc:spChg chg="add mod">
          <ac:chgData name="Liene Varslavāne" userId="a78a670d-ea6a-4a54-a9dd-65c292d5617c" providerId="ADAL" clId="{88B51E5C-801A-429D-8191-FA9747720781}" dt="2025-12-02T10:20:22.700" v="6559"/>
          <ac:spMkLst>
            <pc:docMk/>
            <pc:sldMk cId="801163431" sldId="368"/>
            <ac:spMk id="6" creationId="{5DBDFF60-502A-2275-5255-519CE19B1BA1}"/>
          </ac:spMkLst>
        </pc:spChg>
        <pc:picChg chg="add mod">
          <ac:chgData name="Liene Varslavāne" userId="a78a670d-ea6a-4a54-a9dd-65c292d5617c" providerId="ADAL" clId="{88B51E5C-801A-429D-8191-FA9747720781}" dt="2025-12-02T10:23:07.119" v="6649" actId="1076"/>
          <ac:picMkLst>
            <pc:docMk/>
            <pc:sldMk cId="801163431" sldId="368"/>
            <ac:picMk id="7" creationId="{FFC660F5-2E5D-27DC-7B83-36C8500F06D2}"/>
          </ac:picMkLst>
        </pc:picChg>
      </pc:sldChg>
      <pc:sldChg chg="addSp delSp modSp new mod">
        <pc:chgData name="Liene Varslavāne" userId="a78a670d-ea6a-4a54-a9dd-65c292d5617c" providerId="ADAL" clId="{88B51E5C-801A-429D-8191-FA9747720781}" dt="2025-12-02T10:26:02.080" v="6681" actId="20577"/>
        <pc:sldMkLst>
          <pc:docMk/>
          <pc:sldMk cId="2269619373" sldId="369"/>
        </pc:sldMkLst>
        <pc:spChg chg="mod">
          <ac:chgData name="Liene Varslavāne" userId="a78a670d-ea6a-4a54-a9dd-65c292d5617c" providerId="ADAL" clId="{88B51E5C-801A-429D-8191-FA9747720781}" dt="2025-12-02T10:22:11.632" v="6642" actId="14100"/>
          <ac:spMkLst>
            <pc:docMk/>
            <pc:sldMk cId="2269619373" sldId="369"/>
            <ac:spMk id="2" creationId="{94C273D2-BBAC-3CF9-4047-CBD47EEC20D3}"/>
          </ac:spMkLst>
        </pc:spChg>
        <pc:spChg chg="add mod">
          <ac:chgData name="Liene Varslavāne" userId="a78a670d-ea6a-4a54-a9dd-65c292d5617c" providerId="ADAL" clId="{88B51E5C-801A-429D-8191-FA9747720781}" dt="2025-12-02T10:21:31.859" v="6612"/>
          <ac:spMkLst>
            <pc:docMk/>
            <pc:sldMk cId="2269619373" sldId="369"/>
            <ac:spMk id="6" creationId="{5871D83B-0F40-E788-ECFE-4E7BF6853B5D}"/>
          </ac:spMkLst>
        </pc:spChg>
        <pc:spChg chg="mod">
          <ac:chgData name="Liene Varslavāne" userId="a78a670d-ea6a-4a54-a9dd-65c292d5617c" providerId="ADAL" clId="{88B51E5C-801A-429D-8191-FA9747720781}" dt="2025-12-02T10:23:59.197" v="6665" actId="20577"/>
          <ac:spMkLst>
            <pc:docMk/>
            <pc:sldMk cId="2269619373" sldId="369"/>
            <ac:spMk id="10" creationId="{5A349671-EDB6-9C0B-5DC8-87A5E14910B5}"/>
          </ac:spMkLst>
        </pc:spChg>
        <pc:spChg chg="mod">
          <ac:chgData name="Liene Varslavāne" userId="a78a670d-ea6a-4a54-a9dd-65c292d5617c" providerId="ADAL" clId="{88B51E5C-801A-429D-8191-FA9747720781}" dt="2025-12-02T10:23:50.255" v="6663" actId="20577"/>
          <ac:spMkLst>
            <pc:docMk/>
            <pc:sldMk cId="2269619373" sldId="369"/>
            <ac:spMk id="16" creationId="{0F2FC61F-5548-A843-5C42-DF493C0B13BF}"/>
          </ac:spMkLst>
        </pc:spChg>
        <pc:spChg chg="mod">
          <ac:chgData name="Liene Varslavāne" userId="a78a670d-ea6a-4a54-a9dd-65c292d5617c" providerId="ADAL" clId="{88B51E5C-801A-429D-8191-FA9747720781}" dt="2025-12-02T10:26:02.080" v="6681" actId="20577"/>
          <ac:spMkLst>
            <pc:docMk/>
            <pc:sldMk cId="2269619373" sldId="369"/>
            <ac:spMk id="27" creationId="{E10198F7-5AB5-7E3E-8C62-8B863D167470}"/>
          </ac:spMkLst>
        </pc:spChg>
        <pc:grpChg chg="add mod">
          <ac:chgData name="Liene Varslavāne" userId="a78a670d-ea6a-4a54-a9dd-65c292d5617c" providerId="ADAL" clId="{88B51E5C-801A-429D-8191-FA9747720781}" dt="2025-12-02T10:25:52.021" v="6677" actId="1076"/>
          <ac:grpSpMkLst>
            <pc:docMk/>
            <pc:sldMk cId="2269619373" sldId="369"/>
            <ac:grpSpMk id="8" creationId="{A8A06181-F065-22F7-3140-7205356A0EA1}"/>
          </ac:grpSpMkLst>
        </pc:grpChg>
        <pc:grpChg chg="add mod">
          <ac:chgData name="Liene Varslavāne" userId="a78a670d-ea6a-4a54-a9dd-65c292d5617c" providerId="ADAL" clId="{88B51E5C-801A-429D-8191-FA9747720781}" dt="2025-12-02T10:23:48.326" v="6662" actId="1076"/>
          <ac:grpSpMkLst>
            <pc:docMk/>
            <pc:sldMk cId="2269619373" sldId="369"/>
            <ac:grpSpMk id="14" creationId="{6A4740F3-5F38-1463-EF01-02F34E5BA1AE}"/>
          </ac:grpSpMkLst>
        </pc:grpChg>
        <pc:grpChg chg="add mod">
          <ac:chgData name="Liene Varslavāne" userId="a78a670d-ea6a-4a54-a9dd-65c292d5617c" providerId="ADAL" clId="{88B51E5C-801A-429D-8191-FA9747720781}" dt="2025-12-02T10:26:00.645" v="6680" actId="571"/>
          <ac:grpSpMkLst>
            <pc:docMk/>
            <pc:sldMk cId="2269619373" sldId="369"/>
            <ac:grpSpMk id="25" creationId="{5B6E0726-F704-CE6D-0306-A415AD8CBB1B}"/>
          </ac:grpSpMkLst>
        </pc:grpChg>
        <pc:picChg chg="add mod">
          <ac:chgData name="Liene Varslavāne" userId="a78a670d-ea6a-4a54-a9dd-65c292d5617c" providerId="ADAL" clId="{88B51E5C-801A-429D-8191-FA9747720781}" dt="2025-12-02T10:25:52.021" v="6677" actId="1076"/>
          <ac:picMkLst>
            <pc:docMk/>
            <pc:sldMk cId="2269619373" sldId="369"/>
            <ac:picMk id="7" creationId="{61A1133C-3168-A1B3-07C8-0D31E6CC8FC1}"/>
          </ac:picMkLst>
        </pc:picChg>
        <pc:picChg chg="mod">
          <ac:chgData name="Liene Varslavāne" userId="a78a670d-ea6a-4a54-a9dd-65c292d5617c" providerId="ADAL" clId="{88B51E5C-801A-429D-8191-FA9747720781}" dt="2025-12-02T10:23:20.637" v="6651"/>
          <ac:picMkLst>
            <pc:docMk/>
            <pc:sldMk cId="2269619373" sldId="369"/>
            <ac:picMk id="9" creationId="{E1F955A3-42B0-70EC-07D7-2A00FFB353CE}"/>
          </ac:picMkLst>
        </pc:picChg>
        <pc:picChg chg="mod">
          <ac:chgData name="Liene Varslavāne" userId="a78a670d-ea6a-4a54-a9dd-65c292d5617c" providerId="ADAL" clId="{88B51E5C-801A-429D-8191-FA9747720781}" dt="2025-12-02T10:23:44.890" v="6661"/>
          <ac:picMkLst>
            <pc:docMk/>
            <pc:sldMk cId="2269619373" sldId="369"/>
            <ac:picMk id="15" creationId="{ECA8E653-7615-63CF-D779-F0D91EF9EE7D}"/>
          </ac:picMkLst>
        </pc:picChg>
        <pc:picChg chg="mod">
          <ac:chgData name="Liene Varslavāne" userId="a78a670d-ea6a-4a54-a9dd-65c292d5617c" providerId="ADAL" clId="{88B51E5C-801A-429D-8191-FA9747720781}" dt="2025-12-02T10:26:00.645" v="6680" actId="571"/>
          <ac:picMkLst>
            <pc:docMk/>
            <pc:sldMk cId="2269619373" sldId="369"/>
            <ac:picMk id="26" creationId="{A8BFE4CD-998B-2862-A446-7CD5DA49D146}"/>
          </ac:picMkLst>
        </pc:picChg>
      </pc:sldChg>
      <pc:sldChg chg="addSp delSp modSp new mod">
        <pc:chgData name="Liene Varslavāne" userId="a78a670d-ea6a-4a54-a9dd-65c292d5617c" providerId="ADAL" clId="{88B51E5C-801A-429D-8191-FA9747720781}" dt="2025-12-02T10:28:20.820" v="6810" actId="1038"/>
        <pc:sldMkLst>
          <pc:docMk/>
          <pc:sldMk cId="3363962360" sldId="370"/>
        </pc:sldMkLst>
        <pc:spChg chg="mod">
          <ac:chgData name="Liene Varslavāne" userId="a78a670d-ea6a-4a54-a9dd-65c292d5617c" providerId="ADAL" clId="{88B51E5C-801A-429D-8191-FA9747720781}" dt="2025-12-02T10:28:13.597" v="6789" actId="14100"/>
          <ac:spMkLst>
            <pc:docMk/>
            <pc:sldMk cId="3363962360" sldId="370"/>
            <ac:spMk id="2" creationId="{98CE5B52-CD91-FA12-9830-3E336CF3E82D}"/>
          </ac:spMkLst>
        </pc:spChg>
        <pc:picChg chg="add mod">
          <ac:chgData name="Liene Varslavāne" userId="a78a670d-ea6a-4a54-a9dd-65c292d5617c" providerId="ADAL" clId="{88B51E5C-801A-429D-8191-FA9747720781}" dt="2025-12-02T10:28:20.820" v="6810" actId="1038"/>
          <ac:picMkLst>
            <pc:docMk/>
            <pc:sldMk cId="3363962360" sldId="370"/>
            <ac:picMk id="9" creationId="{79E72246-0534-0E63-3EB6-558286593C25}"/>
          </ac:picMkLst>
        </pc:picChg>
        <pc:picChg chg="add mod">
          <ac:chgData name="Liene Varslavāne" userId="a78a670d-ea6a-4a54-a9dd-65c292d5617c" providerId="ADAL" clId="{88B51E5C-801A-429D-8191-FA9747720781}" dt="2025-12-02T10:28:20.820" v="6810" actId="1038"/>
          <ac:picMkLst>
            <pc:docMk/>
            <pc:sldMk cId="3363962360" sldId="370"/>
            <ac:picMk id="11" creationId="{C2B03DB2-4215-5220-9B04-343671F6A2B4}"/>
          </ac:picMkLst>
        </pc:picChg>
      </pc:sldChg>
      <pc:sldChg chg="modSp add mod">
        <pc:chgData name="Liene Varslavāne" userId="a78a670d-ea6a-4a54-a9dd-65c292d5617c" providerId="ADAL" clId="{88B51E5C-801A-429D-8191-FA9747720781}" dt="2025-12-02T10:36:30.166" v="6954" actId="14100"/>
        <pc:sldMkLst>
          <pc:docMk/>
          <pc:sldMk cId="2206692621" sldId="371"/>
        </pc:sldMkLst>
        <pc:spChg chg="mod">
          <ac:chgData name="Liene Varslavāne" userId="a78a670d-ea6a-4a54-a9dd-65c292d5617c" providerId="ADAL" clId="{88B51E5C-801A-429D-8191-FA9747720781}" dt="2025-12-02T10:36:30.166" v="6954" actId="14100"/>
          <ac:spMkLst>
            <pc:docMk/>
            <pc:sldMk cId="2206692621" sldId="371"/>
            <ac:spMk id="8" creationId="{512A0E8D-F447-5592-01CE-510BCF979A58}"/>
          </ac:spMkLst>
        </pc:spChg>
      </pc:sldChg>
      <pc:sldChg chg="addSp delSp modSp new mod ord">
        <pc:chgData name="Liene Varslavāne" userId="a78a670d-ea6a-4a54-a9dd-65c292d5617c" providerId="ADAL" clId="{88B51E5C-801A-429D-8191-FA9747720781}" dt="2025-12-02T11:21:09.401" v="8148" actId="20577"/>
        <pc:sldMkLst>
          <pc:docMk/>
          <pc:sldMk cId="3252649208" sldId="373"/>
        </pc:sldMkLst>
        <pc:spChg chg="mod">
          <ac:chgData name="Liene Varslavāne" userId="a78a670d-ea6a-4a54-a9dd-65c292d5617c" providerId="ADAL" clId="{88B51E5C-801A-429D-8191-FA9747720781}" dt="2025-12-02T11:18:32.173" v="7925" actId="20577"/>
          <ac:spMkLst>
            <pc:docMk/>
            <pc:sldMk cId="3252649208" sldId="373"/>
            <ac:spMk id="2" creationId="{0A1572D6-EEB9-A48C-8390-E351DBC62CB3}"/>
          </ac:spMkLst>
        </pc:spChg>
        <pc:spChg chg="add mod">
          <ac:chgData name="Liene Varslavāne" userId="a78a670d-ea6a-4a54-a9dd-65c292d5617c" providerId="ADAL" clId="{88B51E5C-801A-429D-8191-FA9747720781}" dt="2025-12-02T11:01:13.878" v="7266"/>
          <ac:spMkLst>
            <pc:docMk/>
            <pc:sldMk cId="3252649208" sldId="373"/>
            <ac:spMk id="6" creationId="{CECCE7CE-E52E-F7C3-A87D-C0D963300695}"/>
          </ac:spMkLst>
        </pc:spChg>
        <pc:spChg chg="add mod">
          <ac:chgData name="Liene Varslavāne" userId="a78a670d-ea6a-4a54-a9dd-65c292d5617c" providerId="ADAL" clId="{88B51E5C-801A-429D-8191-FA9747720781}" dt="2025-12-02T11:19:23.526" v="7932" actId="14100"/>
          <ac:spMkLst>
            <pc:docMk/>
            <pc:sldMk cId="3252649208" sldId="373"/>
            <ac:spMk id="8" creationId="{D103EDDC-9809-2532-8DDE-ADCF8ADB9E32}"/>
          </ac:spMkLst>
        </pc:spChg>
        <pc:spChg chg="add mod">
          <ac:chgData name="Liene Varslavāne" userId="a78a670d-ea6a-4a54-a9dd-65c292d5617c" providerId="ADAL" clId="{88B51E5C-801A-429D-8191-FA9747720781}" dt="2025-12-02T11:21:09.401" v="8148" actId="20577"/>
          <ac:spMkLst>
            <pc:docMk/>
            <pc:sldMk cId="3252649208" sldId="373"/>
            <ac:spMk id="10" creationId="{212E1D68-14C7-497A-62A2-37CF43BEF89F}"/>
          </ac:spMkLst>
        </pc:spChg>
        <pc:picChg chg="add mod">
          <ac:chgData name="Liene Varslavāne" userId="a78a670d-ea6a-4a54-a9dd-65c292d5617c" providerId="ADAL" clId="{88B51E5C-801A-429D-8191-FA9747720781}" dt="2025-12-02T11:18:44.297" v="7928" actId="1076"/>
          <ac:picMkLst>
            <pc:docMk/>
            <pc:sldMk cId="3252649208" sldId="373"/>
            <ac:picMk id="7" creationId="{013353C3-F66A-ADD6-B5E0-BD3BE46BCEA8}"/>
          </ac:picMkLst>
        </pc:picChg>
        <pc:picChg chg="add mod">
          <ac:chgData name="Liene Varslavāne" userId="a78a670d-ea6a-4a54-a9dd-65c292d5617c" providerId="ADAL" clId="{88B51E5C-801A-429D-8191-FA9747720781}" dt="2025-12-02T11:18:49.141" v="7929" actId="1076"/>
          <ac:picMkLst>
            <pc:docMk/>
            <pc:sldMk cId="3252649208" sldId="373"/>
            <ac:picMk id="9" creationId="{5708B5C9-70E1-5F8E-C765-3B068EA0C825}"/>
          </ac:picMkLst>
        </pc:picChg>
      </pc:sldChg>
      <pc:sldChg chg="addSp delSp modSp add mod ord">
        <pc:chgData name="Liene Varslavāne" userId="a78a670d-ea6a-4a54-a9dd-65c292d5617c" providerId="ADAL" clId="{88B51E5C-801A-429D-8191-FA9747720781}" dt="2025-12-02T11:25:04.583" v="8156" actId="478"/>
        <pc:sldMkLst>
          <pc:docMk/>
          <pc:sldMk cId="3188948698" sldId="374"/>
        </pc:sldMkLst>
        <pc:spChg chg="mod">
          <ac:chgData name="Liene Varslavāne" userId="a78a670d-ea6a-4a54-a9dd-65c292d5617c" providerId="ADAL" clId="{88B51E5C-801A-429D-8191-FA9747720781}" dt="2025-12-02T10:59:23.689" v="7243" actId="14100"/>
          <ac:spMkLst>
            <pc:docMk/>
            <pc:sldMk cId="3188948698" sldId="374"/>
            <ac:spMk id="8" creationId="{7DB9B3D6-71EE-5E5A-31F6-9822055DEEB9}"/>
          </ac:spMkLst>
        </pc:spChg>
        <pc:spChg chg="add mod">
          <ac:chgData name="Liene Varslavāne" userId="a78a670d-ea6a-4a54-a9dd-65c292d5617c" providerId="ADAL" clId="{88B51E5C-801A-429D-8191-FA9747720781}" dt="2025-12-02T11:01:04.912" v="7256"/>
          <ac:spMkLst>
            <pc:docMk/>
            <pc:sldMk cId="3188948698" sldId="374"/>
            <ac:spMk id="13" creationId="{4DEB98AD-35C7-35B5-AFA6-F2443EEEA3DB}"/>
          </ac:spMkLst>
        </pc:spChg>
        <pc:spChg chg="add mod">
          <ac:chgData name="Liene Varslavāne" userId="a78a670d-ea6a-4a54-a9dd-65c292d5617c" providerId="ADAL" clId="{88B51E5C-801A-429D-8191-FA9747720781}" dt="2025-12-02T11:06:49.461" v="7555" actId="1076"/>
          <ac:spMkLst>
            <pc:docMk/>
            <pc:sldMk cId="3188948698" sldId="374"/>
            <ac:spMk id="14" creationId="{6F50D3BE-31DF-D160-E3E0-1561BF773150}"/>
          </ac:spMkLst>
        </pc:spChg>
        <pc:spChg chg="mod">
          <ac:chgData name="Liene Varslavāne" userId="a78a670d-ea6a-4a54-a9dd-65c292d5617c" providerId="ADAL" clId="{88B51E5C-801A-429D-8191-FA9747720781}" dt="2025-12-02T11:06:42.122" v="7554"/>
          <ac:spMkLst>
            <pc:docMk/>
            <pc:sldMk cId="3188948698" sldId="374"/>
            <ac:spMk id="17" creationId="{221785D0-EBA3-09A9-B074-B7E92468BDF0}"/>
          </ac:spMkLst>
        </pc:spChg>
        <pc:spChg chg="mod">
          <ac:chgData name="Liene Varslavāne" userId="a78a670d-ea6a-4a54-a9dd-65c292d5617c" providerId="ADAL" clId="{88B51E5C-801A-429D-8191-FA9747720781}" dt="2025-12-02T11:07:37.950" v="7561" actId="20577"/>
          <ac:spMkLst>
            <pc:docMk/>
            <pc:sldMk cId="3188948698" sldId="374"/>
            <ac:spMk id="20" creationId="{573320C5-C0EE-B062-61CD-EB412701FCE5}"/>
          </ac:spMkLst>
        </pc:spChg>
        <pc:grpChg chg="add mod">
          <ac:chgData name="Liene Varslavāne" userId="a78a670d-ea6a-4a54-a9dd-65c292d5617c" providerId="ADAL" clId="{88B51E5C-801A-429D-8191-FA9747720781}" dt="2025-12-02T11:06:49.461" v="7555" actId="1076"/>
          <ac:grpSpMkLst>
            <pc:docMk/>
            <pc:sldMk cId="3188948698" sldId="374"/>
            <ac:grpSpMk id="15" creationId="{1638D860-0D77-E8EE-322C-020A31DADDF5}"/>
          </ac:grpSpMkLst>
        </pc:grpChg>
        <pc:grpChg chg="add mod">
          <ac:chgData name="Liene Varslavāne" userId="a78a670d-ea6a-4a54-a9dd-65c292d5617c" providerId="ADAL" clId="{88B51E5C-801A-429D-8191-FA9747720781}" dt="2025-12-02T11:13:01.323" v="7569" actId="1076"/>
          <ac:grpSpMkLst>
            <pc:docMk/>
            <pc:sldMk cId="3188948698" sldId="374"/>
            <ac:grpSpMk id="18" creationId="{85FEF05D-89FB-9217-51FE-BEEA8F2C6655}"/>
          </ac:grpSpMkLst>
        </pc:grpChg>
        <pc:picChg chg="mod">
          <ac:chgData name="Liene Varslavāne" userId="a78a670d-ea6a-4a54-a9dd-65c292d5617c" providerId="ADAL" clId="{88B51E5C-801A-429D-8191-FA9747720781}" dt="2025-12-02T11:06:42.122" v="7554"/>
          <ac:picMkLst>
            <pc:docMk/>
            <pc:sldMk cId="3188948698" sldId="374"/>
            <ac:picMk id="16" creationId="{7634CFA2-382F-EB3C-3ABD-D7975289BC2B}"/>
          </ac:picMkLst>
        </pc:picChg>
        <pc:picChg chg="mod">
          <ac:chgData name="Liene Varslavāne" userId="a78a670d-ea6a-4a54-a9dd-65c292d5617c" providerId="ADAL" clId="{88B51E5C-801A-429D-8191-FA9747720781}" dt="2025-12-02T11:07:32.932" v="7559"/>
          <ac:picMkLst>
            <pc:docMk/>
            <pc:sldMk cId="3188948698" sldId="374"/>
            <ac:picMk id="19" creationId="{A2D86877-2FB5-37BA-790E-A0E5A912BAF2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1:17:53.452" v="7880"/>
        <pc:sldMkLst>
          <pc:docMk/>
          <pc:sldMk cId="3759287602" sldId="375"/>
        </pc:sldMkLst>
        <pc:spChg chg="mod">
          <ac:chgData name="Liene Varslavāne" userId="a78a670d-ea6a-4a54-a9dd-65c292d5617c" providerId="ADAL" clId="{88B51E5C-801A-429D-8191-FA9747720781}" dt="2025-12-02T11:13:26.834" v="7572" actId="20577"/>
          <ac:spMkLst>
            <pc:docMk/>
            <pc:sldMk cId="3759287602" sldId="375"/>
            <ac:spMk id="2" creationId="{A9903E36-1A6D-4C62-7320-9AB1DA3D64BC}"/>
          </ac:spMkLst>
        </pc:spChg>
        <pc:spChg chg="mod">
          <ac:chgData name="Liene Varslavāne" userId="a78a670d-ea6a-4a54-a9dd-65c292d5617c" providerId="ADAL" clId="{88B51E5C-801A-429D-8191-FA9747720781}" dt="2025-12-02T11:07:43.887" v="7563" actId="20577"/>
          <ac:spMkLst>
            <pc:docMk/>
            <pc:sldMk cId="3759287602" sldId="375"/>
            <ac:spMk id="7" creationId="{D3A4FCD0-4150-06D0-F78B-12481CFF20F7}"/>
          </ac:spMkLst>
        </pc:spChg>
        <pc:spChg chg="mod">
          <ac:chgData name="Liene Varslavāne" userId="a78a670d-ea6a-4a54-a9dd-65c292d5617c" providerId="ADAL" clId="{88B51E5C-801A-429D-8191-FA9747720781}" dt="2025-12-02T11:07:45.927" v="7564" actId="20577"/>
          <ac:spMkLst>
            <pc:docMk/>
            <pc:sldMk cId="3759287602" sldId="375"/>
            <ac:spMk id="14" creationId="{5703E248-3459-31A3-8CB2-EB8124829A11}"/>
          </ac:spMkLst>
        </pc:spChg>
        <pc:spChg chg="add mod">
          <ac:chgData name="Liene Varslavāne" userId="a78a670d-ea6a-4a54-a9dd-65c292d5617c" providerId="ADAL" clId="{88B51E5C-801A-429D-8191-FA9747720781}" dt="2025-12-02T11:17:53.452" v="7880"/>
          <ac:spMkLst>
            <pc:docMk/>
            <pc:sldMk cId="3759287602" sldId="375"/>
            <ac:spMk id="16" creationId="{89E992D3-5749-86D6-C377-8E06D87FCB83}"/>
          </ac:spMkLst>
        </pc:spChg>
        <pc:grpChg chg="add mod">
          <ac:chgData name="Liene Varslavāne" userId="a78a670d-ea6a-4a54-a9dd-65c292d5617c" providerId="ADAL" clId="{88B51E5C-801A-429D-8191-FA9747720781}" dt="2025-12-02T11:04:06.526" v="7440" actId="1076"/>
          <ac:grpSpMkLst>
            <pc:docMk/>
            <pc:sldMk cId="3759287602" sldId="375"/>
            <ac:grpSpMk id="5" creationId="{978445F8-48D7-14AB-A64D-0EA04E02AB58}"/>
          </ac:grpSpMkLst>
        </pc:grpChg>
        <pc:grpChg chg="add mod">
          <ac:chgData name="Liene Varslavāne" userId="a78a670d-ea6a-4a54-a9dd-65c292d5617c" providerId="ADAL" clId="{88B51E5C-801A-429D-8191-FA9747720781}" dt="2025-12-02T11:04:09.699" v="7441" actId="1076"/>
          <ac:grpSpMkLst>
            <pc:docMk/>
            <pc:sldMk cId="3759287602" sldId="375"/>
            <ac:grpSpMk id="12" creationId="{0F6444AB-1C3B-A529-849D-101BB4515459}"/>
          </ac:grpSpMkLst>
        </pc:grpChg>
        <pc:picChg chg="mod">
          <ac:chgData name="Liene Varslavāne" userId="a78a670d-ea6a-4a54-a9dd-65c292d5617c" providerId="ADAL" clId="{88B51E5C-801A-429D-8191-FA9747720781}" dt="2025-12-02T11:02:33.378" v="7270"/>
          <ac:picMkLst>
            <pc:docMk/>
            <pc:sldMk cId="3759287602" sldId="375"/>
            <ac:picMk id="6" creationId="{6F6E3A10-853B-2A7E-8ACE-3E5DF5E8D663}"/>
          </ac:picMkLst>
        </pc:picChg>
        <pc:picChg chg="mod">
          <ac:chgData name="Liene Varslavāne" userId="a78a670d-ea6a-4a54-a9dd-65c292d5617c" providerId="ADAL" clId="{88B51E5C-801A-429D-8191-FA9747720781}" dt="2025-12-02T11:04:02.345" v="7439" actId="1076"/>
          <ac:picMkLst>
            <pc:docMk/>
            <pc:sldMk cId="3759287602" sldId="375"/>
            <ac:picMk id="9" creationId="{6CF82BDD-451F-DE17-8ECD-83FEA3065EA5}"/>
          </ac:picMkLst>
        </pc:picChg>
        <pc:picChg chg="mod">
          <ac:chgData name="Liene Varslavāne" userId="a78a670d-ea6a-4a54-a9dd-65c292d5617c" providerId="ADAL" clId="{88B51E5C-801A-429D-8191-FA9747720781}" dt="2025-12-02T11:02:59.539" v="7276"/>
          <ac:picMkLst>
            <pc:docMk/>
            <pc:sldMk cId="3759287602" sldId="375"/>
            <ac:picMk id="13" creationId="{573EE424-9BBF-4F01-54B2-F29B90481ED9}"/>
          </ac:picMkLst>
        </pc:picChg>
      </pc:sldChg>
      <pc:sldChg chg="modSp add mod">
        <pc:chgData name="Liene Varslavāne" userId="a78a670d-ea6a-4a54-a9dd-65c292d5617c" providerId="ADAL" clId="{88B51E5C-801A-429D-8191-FA9747720781}" dt="2025-12-02T11:23:15.297" v="8155" actId="14100"/>
        <pc:sldMkLst>
          <pc:docMk/>
          <pc:sldMk cId="1745534382" sldId="376"/>
        </pc:sldMkLst>
        <pc:spChg chg="mod">
          <ac:chgData name="Liene Varslavāne" userId="a78a670d-ea6a-4a54-a9dd-65c292d5617c" providerId="ADAL" clId="{88B51E5C-801A-429D-8191-FA9747720781}" dt="2025-12-02T11:23:15.297" v="8155" actId="14100"/>
          <ac:spMkLst>
            <pc:docMk/>
            <pc:sldMk cId="1745534382" sldId="376"/>
            <ac:spMk id="8" creationId="{BED79A03-D64D-170A-6266-8E84B6E09A8E}"/>
          </ac:spMkLst>
        </pc:spChg>
        <pc:picChg chg="mod">
          <ac:chgData name="Liene Varslavāne" userId="a78a670d-ea6a-4a54-a9dd-65c292d5617c" providerId="ADAL" clId="{88B51E5C-801A-429D-8191-FA9747720781}" dt="2025-12-02T11:23:12.959" v="8154" actId="1076"/>
          <ac:picMkLst>
            <pc:docMk/>
            <pc:sldMk cId="1745534382" sldId="376"/>
            <ac:picMk id="22" creationId="{D501ABAB-0728-A23B-3CFC-8C7B00EF7EA2}"/>
          </ac:picMkLst>
        </pc:picChg>
      </pc:sldChg>
      <pc:sldChg chg="addSp delSp modSp new mod ord">
        <pc:chgData name="Liene Varslavāne" userId="a78a670d-ea6a-4a54-a9dd-65c292d5617c" providerId="ADAL" clId="{88B51E5C-801A-429D-8191-FA9747720781}" dt="2025-12-02T11:49:43.516" v="8688" actId="1036"/>
        <pc:sldMkLst>
          <pc:docMk/>
          <pc:sldMk cId="1538163767" sldId="377"/>
        </pc:sldMkLst>
        <pc:spChg chg="mod">
          <ac:chgData name="Liene Varslavāne" userId="a78a670d-ea6a-4a54-a9dd-65c292d5617c" providerId="ADAL" clId="{88B51E5C-801A-429D-8191-FA9747720781}" dt="2025-12-02T11:47:11.294" v="8669" actId="20577"/>
          <ac:spMkLst>
            <pc:docMk/>
            <pc:sldMk cId="1538163767" sldId="377"/>
            <ac:spMk id="2" creationId="{BE285AE2-5B55-21EB-20C3-6E505D1F187A}"/>
          </ac:spMkLst>
        </pc:spChg>
        <pc:spChg chg="add mod">
          <ac:chgData name="Liene Varslavāne" userId="a78a670d-ea6a-4a54-a9dd-65c292d5617c" providerId="ADAL" clId="{88B51E5C-801A-429D-8191-FA9747720781}" dt="2025-12-02T11:49:09.316" v="8674"/>
          <ac:spMkLst>
            <pc:docMk/>
            <pc:sldMk cId="1538163767" sldId="377"/>
            <ac:spMk id="6" creationId="{F0569C9A-044F-0367-15EE-A94F3D2E0761}"/>
          </ac:spMkLst>
        </pc:spChg>
        <pc:spChg chg="add mod">
          <ac:chgData name="Liene Varslavāne" userId="a78a670d-ea6a-4a54-a9dd-65c292d5617c" providerId="ADAL" clId="{88B51E5C-801A-429D-8191-FA9747720781}" dt="2025-12-02T11:49:43.516" v="8688" actId="1036"/>
          <ac:spMkLst>
            <pc:docMk/>
            <pc:sldMk cId="1538163767" sldId="377"/>
            <ac:spMk id="7" creationId="{882FCC69-33D3-8E6F-3E2D-4D574E42D8CF}"/>
          </ac:spMkLst>
        </pc:spChg>
        <pc:picChg chg="add mod">
          <ac:chgData name="Liene Varslavāne" userId="a78a670d-ea6a-4a54-a9dd-65c292d5617c" providerId="ADAL" clId="{88B51E5C-801A-429D-8191-FA9747720781}" dt="2025-12-02T11:49:05.659" v="8673" actId="1076"/>
          <ac:picMkLst>
            <pc:docMk/>
            <pc:sldMk cId="1538163767" sldId="377"/>
            <ac:picMk id="9" creationId="{6FE751AF-CE03-3DB0-9770-D63FB877A661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1:49:29.828" v="8675" actId="1582"/>
        <pc:sldMkLst>
          <pc:docMk/>
          <pc:sldMk cId="465732581" sldId="379"/>
        </pc:sldMkLst>
        <pc:spChg chg="mod">
          <ac:chgData name="Liene Varslavāne" userId="a78a670d-ea6a-4a54-a9dd-65c292d5617c" providerId="ADAL" clId="{88B51E5C-801A-429D-8191-FA9747720781}" dt="2025-12-02T11:42:23.304" v="8287" actId="14100"/>
          <ac:spMkLst>
            <pc:docMk/>
            <pc:sldMk cId="465732581" sldId="379"/>
            <ac:spMk id="2" creationId="{306C3B72-9ABA-28B3-22E1-6BAA6E0306C1}"/>
          </ac:spMkLst>
        </pc:spChg>
        <pc:spChg chg="add mod">
          <ac:chgData name="Liene Varslavāne" userId="a78a670d-ea6a-4a54-a9dd-65c292d5617c" providerId="ADAL" clId="{88B51E5C-801A-429D-8191-FA9747720781}" dt="2025-12-02T11:42:38.729" v="8291"/>
          <ac:spMkLst>
            <pc:docMk/>
            <pc:sldMk cId="465732581" sldId="379"/>
            <ac:spMk id="6" creationId="{9DE6E0F0-771B-EB44-E965-AFD11C16A821}"/>
          </ac:spMkLst>
        </pc:spChg>
        <pc:spChg chg="add mod">
          <ac:chgData name="Liene Varslavāne" userId="a78a670d-ea6a-4a54-a9dd-65c292d5617c" providerId="ADAL" clId="{88B51E5C-801A-429D-8191-FA9747720781}" dt="2025-12-02T11:49:29.828" v="8675" actId="1582"/>
          <ac:spMkLst>
            <pc:docMk/>
            <pc:sldMk cId="465732581" sldId="379"/>
            <ac:spMk id="11" creationId="{E1018604-EAD4-34C8-1FE6-5728DA3FA2AE}"/>
          </ac:spMkLst>
        </pc:spChg>
        <pc:spChg chg="mod">
          <ac:chgData name="Liene Varslavāne" userId="a78a670d-ea6a-4a54-a9dd-65c292d5617c" providerId="ADAL" clId="{88B51E5C-801A-429D-8191-FA9747720781}" dt="2025-12-02T11:44:34.969" v="8303" actId="20577"/>
          <ac:spMkLst>
            <pc:docMk/>
            <pc:sldMk cId="465732581" sldId="379"/>
            <ac:spMk id="14" creationId="{0C2D8E14-EA5A-3C3D-E67C-F92D0B426AEB}"/>
          </ac:spMkLst>
        </pc:spChg>
        <pc:spChg chg="mod">
          <ac:chgData name="Liene Varslavāne" userId="a78a670d-ea6a-4a54-a9dd-65c292d5617c" providerId="ADAL" clId="{88B51E5C-801A-429D-8191-FA9747720781}" dt="2025-12-02T11:44:40.974" v="8305" actId="20577"/>
          <ac:spMkLst>
            <pc:docMk/>
            <pc:sldMk cId="465732581" sldId="379"/>
            <ac:spMk id="17" creationId="{84A79868-59B4-D5E4-4C1F-EC02657AB247}"/>
          </ac:spMkLst>
        </pc:spChg>
        <pc:spChg chg="add mod">
          <ac:chgData name="Liene Varslavāne" userId="a78a670d-ea6a-4a54-a9dd-65c292d5617c" providerId="ADAL" clId="{88B51E5C-801A-429D-8191-FA9747720781}" dt="2025-12-02T11:46:04.422" v="8559" actId="20577"/>
          <ac:spMkLst>
            <pc:docMk/>
            <pc:sldMk cId="465732581" sldId="379"/>
            <ac:spMk id="18" creationId="{32C2708A-4781-7B7C-1594-700630A51EC5}"/>
          </ac:spMkLst>
        </pc:spChg>
        <pc:grpChg chg="add mod">
          <ac:chgData name="Liene Varslavāne" userId="a78a670d-ea6a-4a54-a9dd-65c292d5617c" providerId="ADAL" clId="{88B51E5C-801A-429D-8191-FA9747720781}" dt="2025-12-02T11:44:33.636" v="8302" actId="1076"/>
          <ac:grpSpMkLst>
            <pc:docMk/>
            <pc:sldMk cId="465732581" sldId="379"/>
            <ac:grpSpMk id="12" creationId="{9CE3E123-2490-2448-46BC-07944D2A30A7}"/>
          </ac:grpSpMkLst>
        </pc:grpChg>
        <pc:grpChg chg="add mod">
          <ac:chgData name="Liene Varslavāne" userId="a78a670d-ea6a-4a54-a9dd-65c292d5617c" providerId="ADAL" clId="{88B51E5C-801A-429D-8191-FA9747720781}" dt="2025-12-02T11:44:39.297" v="8304" actId="571"/>
          <ac:grpSpMkLst>
            <pc:docMk/>
            <pc:sldMk cId="465732581" sldId="379"/>
            <ac:grpSpMk id="15" creationId="{96C0D490-412E-2F14-D024-53C418315689}"/>
          </ac:grpSpMkLst>
        </pc:grpChg>
        <pc:picChg chg="add mod">
          <ac:chgData name="Liene Varslavāne" userId="a78a670d-ea6a-4a54-a9dd-65c292d5617c" providerId="ADAL" clId="{88B51E5C-801A-429D-8191-FA9747720781}" dt="2025-12-02T11:42:33.891" v="8290" actId="1076"/>
          <ac:picMkLst>
            <pc:docMk/>
            <pc:sldMk cId="465732581" sldId="379"/>
            <ac:picMk id="7" creationId="{5189C9D4-D81F-0339-1838-AC91B8E4322B}"/>
          </ac:picMkLst>
        </pc:picChg>
        <pc:picChg chg="mod">
          <ac:chgData name="Liene Varslavāne" userId="a78a670d-ea6a-4a54-a9dd-65c292d5617c" providerId="ADAL" clId="{88B51E5C-801A-429D-8191-FA9747720781}" dt="2025-12-02T11:44:30.547" v="8301"/>
          <ac:picMkLst>
            <pc:docMk/>
            <pc:sldMk cId="465732581" sldId="379"/>
            <ac:picMk id="13" creationId="{9DA4CA4B-3F01-57F4-53D8-2A1A39B76C08}"/>
          </ac:picMkLst>
        </pc:picChg>
        <pc:picChg chg="mod">
          <ac:chgData name="Liene Varslavāne" userId="a78a670d-ea6a-4a54-a9dd-65c292d5617c" providerId="ADAL" clId="{88B51E5C-801A-429D-8191-FA9747720781}" dt="2025-12-02T11:44:39.297" v="8304" actId="571"/>
          <ac:picMkLst>
            <pc:docMk/>
            <pc:sldMk cId="465732581" sldId="379"/>
            <ac:picMk id="16" creationId="{0C8B80EA-2CD9-5423-1E05-8B8E2B6D4ED4}"/>
          </ac:picMkLst>
        </pc:picChg>
      </pc:sldChg>
      <pc:sldChg chg="addSp delSp modSp new mod ord">
        <pc:chgData name="Liene Varslavāne" userId="a78a670d-ea6a-4a54-a9dd-65c292d5617c" providerId="ADAL" clId="{88B51E5C-801A-429D-8191-FA9747720781}" dt="2025-12-02T12:43:41.371" v="10654" actId="1035"/>
        <pc:sldMkLst>
          <pc:docMk/>
          <pc:sldMk cId="3329717407" sldId="380"/>
        </pc:sldMkLst>
        <pc:spChg chg="mod">
          <ac:chgData name="Liene Varslavāne" userId="a78a670d-ea6a-4a54-a9dd-65c292d5617c" providerId="ADAL" clId="{88B51E5C-801A-429D-8191-FA9747720781}" dt="2025-12-02T11:53:30.300" v="9051" actId="14100"/>
          <ac:spMkLst>
            <pc:docMk/>
            <pc:sldMk cId="3329717407" sldId="380"/>
            <ac:spMk id="2" creationId="{169C53DE-51A8-54C7-5B23-1306A5088958}"/>
          </ac:spMkLst>
        </pc:spChg>
        <pc:spChg chg="add mod">
          <ac:chgData name="Liene Varslavāne" userId="a78a670d-ea6a-4a54-a9dd-65c292d5617c" providerId="ADAL" clId="{88B51E5C-801A-429D-8191-FA9747720781}" dt="2025-12-02T11:56:49.112" v="9111" actId="1036"/>
          <ac:spMkLst>
            <pc:docMk/>
            <pc:sldMk cId="3329717407" sldId="380"/>
            <ac:spMk id="6" creationId="{EA2A875A-FA7A-A6E0-76E1-362EE743C02A}"/>
          </ac:spMkLst>
        </pc:spChg>
        <pc:spChg chg="add mod">
          <ac:chgData name="Liene Varslavāne" userId="a78a670d-ea6a-4a54-a9dd-65c292d5617c" providerId="ADAL" clId="{88B51E5C-801A-429D-8191-FA9747720781}" dt="2025-12-02T11:56:57.427" v="9158" actId="1038"/>
          <ac:spMkLst>
            <pc:docMk/>
            <pc:sldMk cId="3329717407" sldId="380"/>
            <ac:spMk id="8" creationId="{BA314C7E-A314-654B-5E70-9843901FA2C2}"/>
          </ac:spMkLst>
        </pc:spChg>
        <pc:spChg chg="mod">
          <ac:chgData name="Liene Varslavāne" userId="a78a670d-ea6a-4a54-a9dd-65c292d5617c" providerId="ADAL" clId="{88B51E5C-801A-429D-8191-FA9747720781}" dt="2025-12-02T12:43:02.060" v="10644"/>
          <ac:spMkLst>
            <pc:docMk/>
            <pc:sldMk cId="3329717407" sldId="380"/>
            <ac:spMk id="11" creationId="{04B8C95E-EDE7-307D-C2FA-A0267A9D88A2}"/>
          </ac:spMkLst>
        </pc:spChg>
        <pc:spChg chg="mod">
          <ac:chgData name="Liene Varslavāne" userId="a78a670d-ea6a-4a54-a9dd-65c292d5617c" providerId="ADAL" clId="{88B51E5C-801A-429D-8191-FA9747720781}" dt="2025-12-02T12:43:34.565" v="10646"/>
          <ac:spMkLst>
            <pc:docMk/>
            <pc:sldMk cId="3329717407" sldId="380"/>
            <ac:spMk id="14" creationId="{65607851-9EF7-E874-6F8C-F143D4246191}"/>
          </ac:spMkLst>
        </pc:spChg>
        <pc:grpChg chg="add mod">
          <ac:chgData name="Liene Varslavāne" userId="a78a670d-ea6a-4a54-a9dd-65c292d5617c" providerId="ADAL" clId="{88B51E5C-801A-429D-8191-FA9747720781}" dt="2025-12-02T12:43:07.869" v="10645" actId="1076"/>
          <ac:grpSpMkLst>
            <pc:docMk/>
            <pc:sldMk cId="3329717407" sldId="380"/>
            <ac:grpSpMk id="9" creationId="{89341AED-8BDE-3189-6F01-30E029C37B25}"/>
          </ac:grpSpMkLst>
        </pc:grpChg>
        <pc:grpChg chg="add mod">
          <ac:chgData name="Liene Varslavāne" userId="a78a670d-ea6a-4a54-a9dd-65c292d5617c" providerId="ADAL" clId="{88B51E5C-801A-429D-8191-FA9747720781}" dt="2025-12-02T12:43:41.371" v="10654" actId="1035"/>
          <ac:grpSpMkLst>
            <pc:docMk/>
            <pc:sldMk cId="3329717407" sldId="380"/>
            <ac:grpSpMk id="12" creationId="{365D0635-9147-8C77-C075-5ACD2454C05A}"/>
          </ac:grpSpMkLst>
        </pc:grpChg>
        <pc:picChg chg="add mod modCrop">
          <ac:chgData name="Liene Varslavāne" userId="a78a670d-ea6a-4a54-a9dd-65c292d5617c" providerId="ADAL" clId="{88B51E5C-801A-429D-8191-FA9747720781}" dt="2025-12-02T11:56:41.025" v="9109" actId="14100"/>
          <ac:picMkLst>
            <pc:docMk/>
            <pc:sldMk cId="3329717407" sldId="380"/>
            <ac:picMk id="7" creationId="{17622328-75A0-44C8-E588-8E58B14B6D48}"/>
          </ac:picMkLst>
        </pc:picChg>
        <pc:picChg chg="mod">
          <ac:chgData name="Liene Varslavāne" userId="a78a670d-ea6a-4a54-a9dd-65c292d5617c" providerId="ADAL" clId="{88B51E5C-801A-429D-8191-FA9747720781}" dt="2025-12-02T12:43:02.060" v="10644"/>
          <ac:picMkLst>
            <pc:docMk/>
            <pc:sldMk cId="3329717407" sldId="380"/>
            <ac:picMk id="10" creationId="{08121C06-AE83-B7DA-60FB-23100BA89084}"/>
          </ac:picMkLst>
        </pc:picChg>
        <pc:picChg chg="mod">
          <ac:chgData name="Liene Varslavāne" userId="a78a670d-ea6a-4a54-a9dd-65c292d5617c" providerId="ADAL" clId="{88B51E5C-801A-429D-8191-FA9747720781}" dt="2025-12-02T12:43:34.565" v="10646"/>
          <ac:picMkLst>
            <pc:docMk/>
            <pc:sldMk cId="3329717407" sldId="380"/>
            <ac:picMk id="13" creationId="{13CCE973-BC9B-E7BA-624C-861FD418E3AF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2:03:50.010" v="9161"/>
        <pc:sldMkLst>
          <pc:docMk/>
          <pc:sldMk cId="1372221806" sldId="381"/>
        </pc:sldMkLst>
        <pc:spChg chg="add mod">
          <ac:chgData name="Liene Varslavāne" userId="a78a670d-ea6a-4a54-a9dd-65c292d5617c" providerId="ADAL" clId="{88B51E5C-801A-429D-8191-FA9747720781}" dt="2025-12-02T11:54:51.618" v="9105" actId="14100"/>
          <ac:spMkLst>
            <pc:docMk/>
            <pc:sldMk cId="1372221806" sldId="381"/>
            <ac:spMk id="6" creationId="{11DAD065-AB7F-ED02-AB2B-B663495C5EAF}"/>
          </ac:spMkLst>
        </pc:spChg>
        <pc:spChg chg="add mod">
          <ac:chgData name="Liene Varslavāne" userId="a78a670d-ea6a-4a54-a9dd-65c292d5617c" providerId="ADAL" clId="{88B51E5C-801A-429D-8191-FA9747720781}" dt="2025-12-02T12:03:50.010" v="9161"/>
          <ac:spMkLst>
            <pc:docMk/>
            <pc:sldMk cId="1372221806" sldId="381"/>
            <ac:spMk id="7" creationId="{303A060A-C28F-645D-220E-B44ADFC131E7}"/>
          </ac:spMkLst>
        </pc:spChg>
        <pc:picChg chg="mod">
          <ac:chgData name="Liene Varslavāne" userId="a78a670d-ea6a-4a54-a9dd-65c292d5617c" providerId="ADAL" clId="{88B51E5C-801A-429D-8191-FA9747720781}" dt="2025-12-02T11:51:19.339" v="8699" actId="14100"/>
          <ac:picMkLst>
            <pc:docMk/>
            <pc:sldMk cId="1372221806" sldId="381"/>
            <ac:picMk id="9" creationId="{B3704857-D76C-5FC8-F282-98B8CABBD002}"/>
          </ac:picMkLst>
        </pc:picChg>
      </pc:sldChg>
      <pc:sldChg chg="addSp delSp modSp new mod">
        <pc:chgData name="Liene Varslavāne" userId="a78a670d-ea6a-4a54-a9dd-65c292d5617c" providerId="ADAL" clId="{88B51E5C-801A-429D-8191-FA9747720781}" dt="2025-12-02T13:20:30.756" v="12373"/>
        <pc:sldMkLst>
          <pc:docMk/>
          <pc:sldMk cId="533343672" sldId="382"/>
        </pc:sldMkLst>
        <pc:spChg chg="mod">
          <ac:chgData name="Liene Varslavāne" userId="a78a670d-ea6a-4a54-a9dd-65c292d5617c" providerId="ADAL" clId="{88B51E5C-801A-429D-8191-FA9747720781}" dt="2025-12-02T13:09:19.646" v="11607" actId="20577"/>
          <ac:spMkLst>
            <pc:docMk/>
            <pc:sldMk cId="533343672" sldId="382"/>
            <ac:spMk id="2" creationId="{F416710C-3EED-E63C-E4BA-A242004C9F9A}"/>
          </ac:spMkLst>
        </pc:spChg>
        <pc:spChg chg="add mod">
          <ac:chgData name="Liene Varslavāne" userId="a78a670d-ea6a-4a54-a9dd-65c292d5617c" providerId="ADAL" clId="{88B51E5C-801A-429D-8191-FA9747720781}" dt="2025-12-02T13:20:30.756" v="12373"/>
          <ac:spMkLst>
            <pc:docMk/>
            <pc:sldMk cId="533343672" sldId="382"/>
            <ac:spMk id="13" creationId="{9E3766DF-EA8A-0F52-8077-13B39C3204BF}"/>
          </ac:spMkLst>
        </pc:spChg>
        <pc:picChg chg="add mod">
          <ac:chgData name="Liene Varslavāne" userId="a78a670d-ea6a-4a54-a9dd-65c292d5617c" providerId="ADAL" clId="{88B51E5C-801A-429D-8191-FA9747720781}" dt="2025-12-02T13:09:37.471" v="11613" actId="14100"/>
          <ac:picMkLst>
            <pc:docMk/>
            <pc:sldMk cId="533343672" sldId="382"/>
            <ac:picMk id="7" creationId="{64F82A10-4748-0483-948E-054FB2BA35EC}"/>
          </ac:picMkLst>
        </pc:picChg>
        <pc:picChg chg="mod topLvl">
          <ac:chgData name="Liene Varslavāne" userId="a78a670d-ea6a-4a54-a9dd-65c292d5617c" providerId="ADAL" clId="{88B51E5C-801A-429D-8191-FA9747720781}" dt="2025-12-02T13:10:41.783" v="11618" actId="478"/>
          <ac:picMkLst>
            <pc:docMk/>
            <pc:sldMk cId="533343672" sldId="382"/>
            <ac:picMk id="11" creationId="{B778BA0C-1E87-80CD-25F9-7A8B183AAAF0}"/>
          </ac:picMkLst>
        </pc:picChg>
      </pc:sldChg>
      <pc:sldChg chg="addSp delSp modSp new mod">
        <pc:chgData name="Liene Varslavāne" userId="a78a670d-ea6a-4a54-a9dd-65c292d5617c" providerId="ADAL" clId="{88B51E5C-801A-429D-8191-FA9747720781}" dt="2025-12-02T13:20:47.621" v="12389" actId="1036"/>
        <pc:sldMkLst>
          <pc:docMk/>
          <pc:sldMk cId="1410051108" sldId="383"/>
        </pc:sldMkLst>
        <pc:spChg chg="mod">
          <ac:chgData name="Liene Varslavāne" userId="a78a670d-ea6a-4a54-a9dd-65c292d5617c" providerId="ADAL" clId="{88B51E5C-801A-429D-8191-FA9747720781}" dt="2025-12-02T13:20:02.478" v="12366" actId="1035"/>
          <ac:spMkLst>
            <pc:docMk/>
            <pc:sldMk cId="1410051108" sldId="383"/>
            <ac:spMk id="2" creationId="{99550C85-627B-CA1F-34BE-CD2CA32A65FC}"/>
          </ac:spMkLst>
        </pc:spChg>
        <pc:spChg chg="add mod">
          <ac:chgData name="Liene Varslavāne" userId="a78a670d-ea6a-4a54-a9dd-65c292d5617c" providerId="ADAL" clId="{88B51E5C-801A-429D-8191-FA9747720781}" dt="2025-12-02T13:20:39.082" v="12376"/>
          <ac:spMkLst>
            <pc:docMk/>
            <pc:sldMk cId="1410051108" sldId="383"/>
            <ac:spMk id="6" creationId="{DEC09D66-87A2-70FF-0767-9BD3061A38F1}"/>
          </ac:spMkLst>
        </pc:spChg>
        <pc:picChg chg="add mod modCrop">
          <ac:chgData name="Liene Varslavāne" userId="a78a670d-ea6a-4a54-a9dd-65c292d5617c" providerId="ADAL" clId="{88B51E5C-801A-429D-8191-FA9747720781}" dt="2025-12-02T13:20:47.621" v="12389" actId="1036"/>
          <ac:picMkLst>
            <pc:docMk/>
            <pc:sldMk cId="1410051108" sldId="383"/>
            <ac:picMk id="7" creationId="{A382D6F9-765B-E2D8-18A3-A7E9D94600FD}"/>
          </ac:picMkLst>
        </pc:picChg>
      </pc:sldChg>
      <pc:sldChg chg="modSp add mod">
        <pc:chgData name="Liene Varslavāne" userId="a78a670d-ea6a-4a54-a9dd-65c292d5617c" providerId="ADAL" clId="{88B51E5C-801A-429D-8191-FA9747720781}" dt="2025-12-02T12:05:02.231" v="9173" actId="14100"/>
        <pc:sldMkLst>
          <pc:docMk/>
          <pc:sldMk cId="2425148435" sldId="387"/>
        </pc:sldMkLst>
        <pc:spChg chg="mod">
          <ac:chgData name="Liene Varslavāne" userId="a78a670d-ea6a-4a54-a9dd-65c292d5617c" providerId="ADAL" clId="{88B51E5C-801A-429D-8191-FA9747720781}" dt="2025-12-02T12:05:02.231" v="9173" actId="14100"/>
          <ac:spMkLst>
            <pc:docMk/>
            <pc:sldMk cId="2425148435" sldId="387"/>
            <ac:spMk id="8" creationId="{4AD946F8-5165-8CE4-97A0-CF832EE0EA3D}"/>
          </ac:spMkLst>
        </pc:spChg>
        <pc:picChg chg="mod">
          <ac:chgData name="Liene Varslavāne" userId="a78a670d-ea6a-4a54-a9dd-65c292d5617c" providerId="ADAL" clId="{88B51E5C-801A-429D-8191-FA9747720781}" dt="2025-12-02T12:04:59.312" v="9172" actId="1076"/>
          <ac:picMkLst>
            <pc:docMk/>
            <pc:sldMk cId="2425148435" sldId="387"/>
            <ac:picMk id="22" creationId="{F1AC1D70-4D62-39FA-91E2-573F816CFDCF}"/>
          </ac:picMkLst>
        </pc:picChg>
      </pc:sldChg>
      <pc:sldChg chg="modSp add mod">
        <pc:chgData name="Liene Varslavāne" userId="a78a670d-ea6a-4a54-a9dd-65c292d5617c" providerId="ADAL" clId="{88B51E5C-801A-429D-8191-FA9747720781}" dt="2025-12-02T13:06:09.479" v="11524" actId="14100"/>
        <pc:sldMkLst>
          <pc:docMk/>
          <pc:sldMk cId="2793578745" sldId="388"/>
        </pc:sldMkLst>
        <pc:spChg chg="mod">
          <ac:chgData name="Liene Varslavāne" userId="a78a670d-ea6a-4a54-a9dd-65c292d5617c" providerId="ADAL" clId="{88B51E5C-801A-429D-8191-FA9747720781}" dt="2025-12-02T13:06:09.479" v="11524" actId="14100"/>
          <ac:spMkLst>
            <pc:docMk/>
            <pc:sldMk cId="2793578745" sldId="388"/>
            <ac:spMk id="8" creationId="{A1E1C376-DCA1-6A7E-8784-39F7B713EA70}"/>
          </ac:spMkLst>
        </pc:spChg>
      </pc:sldChg>
      <pc:sldChg chg="modSp add mod">
        <pc:chgData name="Liene Varslavāne" userId="a78a670d-ea6a-4a54-a9dd-65c292d5617c" providerId="ADAL" clId="{88B51E5C-801A-429D-8191-FA9747720781}" dt="2025-12-02T13:28:21.332" v="12873" actId="14100"/>
        <pc:sldMkLst>
          <pc:docMk/>
          <pc:sldMk cId="3402323492" sldId="389"/>
        </pc:sldMkLst>
        <pc:spChg chg="mod">
          <ac:chgData name="Liene Varslavāne" userId="a78a670d-ea6a-4a54-a9dd-65c292d5617c" providerId="ADAL" clId="{88B51E5C-801A-429D-8191-FA9747720781}" dt="2025-12-02T13:28:21.332" v="12873" actId="14100"/>
          <ac:spMkLst>
            <pc:docMk/>
            <pc:sldMk cId="3402323492" sldId="389"/>
            <ac:spMk id="8" creationId="{1E9B6553-C35E-9E65-B2D2-010B260F1418}"/>
          </ac:spMkLst>
        </pc:spChg>
      </pc:sldChg>
      <pc:sldChg chg="modSp add mod">
        <pc:chgData name="Liene Varslavāne" userId="a78a670d-ea6a-4a54-a9dd-65c292d5617c" providerId="ADAL" clId="{88B51E5C-801A-429D-8191-FA9747720781}" dt="2025-12-02T13:28:31.976" v="12874" actId="14100"/>
        <pc:sldMkLst>
          <pc:docMk/>
          <pc:sldMk cId="3725711657" sldId="390"/>
        </pc:sldMkLst>
        <pc:spChg chg="mod">
          <ac:chgData name="Liene Varslavāne" userId="a78a670d-ea6a-4a54-a9dd-65c292d5617c" providerId="ADAL" clId="{88B51E5C-801A-429D-8191-FA9747720781}" dt="2025-12-02T13:28:31.976" v="12874" actId="14100"/>
          <ac:spMkLst>
            <pc:docMk/>
            <pc:sldMk cId="3725711657" sldId="390"/>
            <ac:spMk id="8" creationId="{79B6D8DC-0533-EF63-3ADD-D260FE4577A7}"/>
          </ac:spMkLst>
        </pc:spChg>
      </pc:sldChg>
      <pc:sldChg chg="modSp add mod">
        <pc:chgData name="Liene Varslavāne" userId="a78a670d-ea6a-4a54-a9dd-65c292d5617c" providerId="ADAL" clId="{88B51E5C-801A-429D-8191-FA9747720781}" dt="2025-12-02T13:43:05.013" v="13404" actId="14100"/>
        <pc:sldMkLst>
          <pc:docMk/>
          <pc:sldMk cId="3553187695" sldId="391"/>
        </pc:sldMkLst>
        <pc:spChg chg="mod">
          <ac:chgData name="Liene Varslavāne" userId="a78a670d-ea6a-4a54-a9dd-65c292d5617c" providerId="ADAL" clId="{88B51E5C-801A-429D-8191-FA9747720781}" dt="2025-12-02T13:43:05.013" v="13404" actId="14100"/>
          <ac:spMkLst>
            <pc:docMk/>
            <pc:sldMk cId="3553187695" sldId="391"/>
            <ac:spMk id="8" creationId="{51661530-2D72-ABFA-A88A-7A9E33A2440F}"/>
          </ac:spMkLst>
        </pc:spChg>
      </pc:sldChg>
      <pc:sldChg chg="modSp add mod">
        <pc:chgData name="Liene Varslavāne" userId="a78a670d-ea6a-4a54-a9dd-65c292d5617c" providerId="ADAL" clId="{88B51E5C-801A-429D-8191-FA9747720781}" dt="2025-12-02T13:43:18.996" v="13406" actId="14100"/>
        <pc:sldMkLst>
          <pc:docMk/>
          <pc:sldMk cId="1326099378" sldId="392"/>
        </pc:sldMkLst>
        <pc:spChg chg="mod">
          <ac:chgData name="Liene Varslavāne" userId="a78a670d-ea6a-4a54-a9dd-65c292d5617c" providerId="ADAL" clId="{88B51E5C-801A-429D-8191-FA9747720781}" dt="2025-12-02T13:43:18.996" v="13406" actId="14100"/>
          <ac:spMkLst>
            <pc:docMk/>
            <pc:sldMk cId="1326099378" sldId="392"/>
            <ac:spMk id="8" creationId="{091CF6D9-6B82-C97A-AAAE-48A590CBD165}"/>
          </ac:spMkLst>
        </pc:spChg>
      </pc:sldChg>
      <pc:sldChg chg="addSp delSp modSp add mod">
        <pc:chgData name="Liene Varslavāne" userId="a78a670d-ea6a-4a54-a9dd-65c292d5617c" providerId="ADAL" clId="{88B51E5C-801A-429D-8191-FA9747720781}" dt="2025-12-02T12:08:02.815" v="9248" actId="1036"/>
        <pc:sldMkLst>
          <pc:docMk/>
          <pc:sldMk cId="1361980383" sldId="393"/>
        </pc:sldMkLst>
        <pc:spChg chg="mod">
          <ac:chgData name="Liene Varslavāne" userId="a78a670d-ea6a-4a54-a9dd-65c292d5617c" providerId="ADAL" clId="{88B51E5C-801A-429D-8191-FA9747720781}" dt="2025-12-02T12:05:48.622" v="9211" actId="20577"/>
          <ac:spMkLst>
            <pc:docMk/>
            <pc:sldMk cId="1361980383" sldId="393"/>
            <ac:spMk id="2" creationId="{8915EBFE-0DBC-876E-A103-887FD510929A}"/>
          </ac:spMkLst>
        </pc:spChg>
        <pc:spChg chg="add mod">
          <ac:chgData name="Liene Varslavāne" userId="a78a670d-ea6a-4a54-a9dd-65c292d5617c" providerId="ADAL" clId="{88B51E5C-801A-429D-8191-FA9747720781}" dt="2025-12-02T12:03:56.045" v="9163"/>
          <ac:spMkLst>
            <pc:docMk/>
            <pc:sldMk cId="1361980383" sldId="393"/>
            <ac:spMk id="6" creationId="{0F492691-1605-38B6-5F6B-ED750B67578E}"/>
          </ac:spMkLst>
        </pc:spChg>
        <pc:spChg chg="add mod">
          <ac:chgData name="Liene Varslavāne" userId="a78a670d-ea6a-4a54-a9dd-65c292d5617c" providerId="ADAL" clId="{88B51E5C-801A-429D-8191-FA9747720781}" dt="2025-12-02T12:08:02.815" v="9248" actId="1036"/>
          <ac:spMkLst>
            <pc:docMk/>
            <pc:sldMk cId="1361980383" sldId="393"/>
            <ac:spMk id="8" creationId="{644D9208-4E2D-27FF-FE41-6208DCF95C59}"/>
          </ac:spMkLst>
        </pc:spChg>
        <pc:picChg chg="add mod modCrop">
          <ac:chgData name="Liene Varslavāne" userId="a78a670d-ea6a-4a54-a9dd-65c292d5617c" providerId="ADAL" clId="{88B51E5C-801A-429D-8191-FA9747720781}" dt="2025-12-02T12:07:51.915" v="9243" actId="1076"/>
          <ac:picMkLst>
            <pc:docMk/>
            <pc:sldMk cId="1361980383" sldId="393"/>
            <ac:picMk id="7" creationId="{7D603C5B-C04A-8CAB-F3E8-FA82B5A9F35F}"/>
          </ac:picMkLst>
        </pc:picChg>
      </pc:sldChg>
      <pc:sldChg chg="addSp delSp modSp new mod">
        <pc:chgData name="Liene Varslavāne" userId="a78a670d-ea6a-4a54-a9dd-65c292d5617c" providerId="ADAL" clId="{88B51E5C-801A-429D-8191-FA9747720781}" dt="2025-12-02T13:20:19.409" v="12370" actId="1035"/>
        <pc:sldMkLst>
          <pc:docMk/>
          <pc:sldMk cId="2501311545" sldId="394"/>
        </pc:sldMkLst>
        <pc:spChg chg="mod">
          <ac:chgData name="Liene Varslavāne" userId="a78a670d-ea6a-4a54-a9dd-65c292d5617c" providerId="ADAL" clId="{88B51E5C-801A-429D-8191-FA9747720781}" dt="2025-12-02T12:10:21.618" v="9267" actId="14100"/>
          <ac:spMkLst>
            <pc:docMk/>
            <pc:sldMk cId="2501311545" sldId="394"/>
            <ac:spMk id="2" creationId="{2CB93568-2594-166B-C312-2D9A416D8852}"/>
          </ac:spMkLst>
        </pc:spChg>
        <pc:spChg chg="add mod">
          <ac:chgData name="Liene Varslavāne" userId="a78a670d-ea6a-4a54-a9dd-65c292d5617c" providerId="ADAL" clId="{88B51E5C-801A-429D-8191-FA9747720781}" dt="2025-12-02T12:15:37.175" v="9281" actId="14100"/>
          <ac:spMkLst>
            <pc:docMk/>
            <pc:sldMk cId="2501311545" sldId="394"/>
            <ac:spMk id="10" creationId="{9D527684-2824-0F8E-8A2B-700F794D5A25}"/>
          </ac:spMkLst>
        </pc:spChg>
        <pc:spChg chg="add mod">
          <ac:chgData name="Liene Varslavāne" userId="a78a670d-ea6a-4a54-a9dd-65c292d5617c" providerId="ADAL" clId="{88B51E5C-801A-429D-8191-FA9747720781}" dt="2025-12-02T12:16:25.783" v="9344" actId="14100"/>
          <ac:spMkLst>
            <pc:docMk/>
            <pc:sldMk cId="2501311545" sldId="394"/>
            <ac:spMk id="11" creationId="{F56742D6-4EBA-40C3-F1B2-1E28DAE4908F}"/>
          </ac:spMkLst>
        </pc:spChg>
        <pc:spChg chg="add mod">
          <ac:chgData name="Liene Varslavāne" userId="a78a670d-ea6a-4a54-a9dd-65c292d5617c" providerId="ADAL" clId="{88B51E5C-801A-429D-8191-FA9747720781}" dt="2025-12-02T13:20:19.409" v="12370" actId="1035"/>
          <ac:spMkLst>
            <pc:docMk/>
            <pc:sldMk cId="2501311545" sldId="394"/>
            <ac:spMk id="12" creationId="{416AA363-C6F6-691B-CB6C-A5B87658D176}"/>
          </ac:spMkLst>
        </pc:spChg>
        <pc:picChg chg="add mod">
          <ac:chgData name="Liene Varslavāne" userId="a78a670d-ea6a-4a54-a9dd-65c292d5617c" providerId="ADAL" clId="{88B51E5C-801A-429D-8191-FA9747720781}" dt="2025-12-02T12:15:22.376" v="9278" actId="14100"/>
          <ac:picMkLst>
            <pc:docMk/>
            <pc:sldMk cId="2501311545" sldId="394"/>
            <ac:picMk id="7" creationId="{88376780-D112-835E-7717-9A564A3DB523}"/>
          </ac:picMkLst>
        </pc:picChg>
      </pc:sldChg>
      <pc:sldChg chg="addSp delSp modSp new mod">
        <pc:chgData name="Liene Varslavāne" userId="a78a670d-ea6a-4a54-a9dd-65c292d5617c" providerId="ADAL" clId="{88B51E5C-801A-429D-8191-FA9747720781}" dt="2025-12-02T10:34:45.805" v="6936"/>
        <pc:sldMkLst>
          <pc:docMk/>
          <pc:sldMk cId="2249023525" sldId="395"/>
        </pc:sldMkLst>
        <pc:spChg chg="mod">
          <ac:chgData name="Liene Varslavāne" userId="a78a670d-ea6a-4a54-a9dd-65c292d5617c" providerId="ADAL" clId="{88B51E5C-801A-429D-8191-FA9747720781}" dt="2025-12-02T10:33:32.495" v="6918" actId="20577"/>
          <ac:spMkLst>
            <pc:docMk/>
            <pc:sldMk cId="2249023525" sldId="395"/>
            <ac:spMk id="2" creationId="{6CFCEF7C-9C60-9BA8-C9F1-BCEEFBA733EB}"/>
          </ac:spMkLst>
        </pc:spChg>
        <pc:spChg chg="mod">
          <ac:chgData name="Liene Varslavāne" userId="a78a670d-ea6a-4a54-a9dd-65c292d5617c" providerId="ADAL" clId="{88B51E5C-801A-429D-8191-FA9747720781}" dt="2025-12-02T10:33:47.799" v="6923" actId="20577"/>
          <ac:spMkLst>
            <pc:docMk/>
            <pc:sldMk cId="2249023525" sldId="395"/>
            <ac:spMk id="10" creationId="{47105982-040E-7F08-E4A8-7DF37A020B7A}"/>
          </ac:spMkLst>
        </pc:spChg>
        <pc:spChg chg="mod">
          <ac:chgData name="Liene Varslavāne" userId="a78a670d-ea6a-4a54-a9dd-65c292d5617c" providerId="ADAL" clId="{88B51E5C-801A-429D-8191-FA9747720781}" dt="2025-12-02T10:34:25.583" v="6932" actId="20577"/>
          <ac:spMkLst>
            <pc:docMk/>
            <pc:sldMk cId="2249023525" sldId="395"/>
            <ac:spMk id="18" creationId="{CEA60011-B34E-E61A-FDC6-0D31D215945C}"/>
          </ac:spMkLst>
        </pc:spChg>
        <pc:spChg chg="mod">
          <ac:chgData name="Liene Varslavāne" userId="a78a670d-ea6a-4a54-a9dd-65c292d5617c" providerId="ADAL" clId="{88B51E5C-801A-429D-8191-FA9747720781}" dt="2025-12-02T10:34:28.650" v="6933" actId="20577"/>
          <ac:spMkLst>
            <pc:docMk/>
            <pc:sldMk cId="2249023525" sldId="395"/>
            <ac:spMk id="21" creationId="{B3550559-D878-32EC-2847-3B985C0C9203}"/>
          </ac:spMkLst>
        </pc:spChg>
        <pc:spChg chg="mod">
          <ac:chgData name="Liene Varslavāne" userId="a78a670d-ea6a-4a54-a9dd-65c292d5617c" providerId="ADAL" clId="{88B51E5C-801A-429D-8191-FA9747720781}" dt="2025-12-02T10:34:30.559" v="6934" actId="20577"/>
          <ac:spMkLst>
            <pc:docMk/>
            <pc:sldMk cId="2249023525" sldId="395"/>
            <ac:spMk id="24" creationId="{C96CA4B3-FC0D-4021-937A-2967A505867D}"/>
          </ac:spMkLst>
        </pc:spChg>
        <pc:spChg chg="add mod">
          <ac:chgData name="Liene Varslavāne" userId="a78a670d-ea6a-4a54-a9dd-65c292d5617c" providerId="ADAL" clId="{88B51E5C-801A-429D-8191-FA9747720781}" dt="2025-12-02T10:34:45.805" v="6936"/>
          <ac:spMkLst>
            <pc:docMk/>
            <pc:sldMk cId="2249023525" sldId="395"/>
            <ac:spMk id="25" creationId="{19EB1340-5F0A-888E-8EF0-38C70E9035B8}"/>
          </ac:spMkLst>
        </pc:spChg>
        <pc:grpChg chg="add mod">
          <ac:chgData name="Liene Varslavāne" userId="a78a670d-ea6a-4a54-a9dd-65c292d5617c" providerId="ADAL" clId="{88B51E5C-801A-429D-8191-FA9747720781}" dt="2025-12-02T10:33:46.191" v="6922" actId="1076"/>
          <ac:grpSpMkLst>
            <pc:docMk/>
            <pc:sldMk cId="2249023525" sldId="395"/>
            <ac:grpSpMk id="6" creationId="{3C9A5F4A-D4EB-B26A-8DDF-B5380CF7DAFE}"/>
          </ac:grpSpMkLst>
        </pc:grpChg>
        <pc:grpChg chg="add mod">
          <ac:chgData name="Liene Varslavāne" userId="a78a670d-ea6a-4a54-a9dd-65c292d5617c" providerId="ADAL" clId="{88B51E5C-801A-429D-8191-FA9747720781}" dt="2025-12-02T10:34:03.076" v="6928" actId="571"/>
          <ac:grpSpMkLst>
            <pc:docMk/>
            <pc:sldMk cId="2249023525" sldId="395"/>
            <ac:grpSpMk id="16" creationId="{098BC994-E908-8FFA-1F08-C2556B4A397C}"/>
          </ac:grpSpMkLst>
        </pc:grpChg>
        <pc:grpChg chg="add mod">
          <ac:chgData name="Liene Varslavāne" userId="a78a670d-ea6a-4a54-a9dd-65c292d5617c" providerId="ADAL" clId="{88B51E5C-801A-429D-8191-FA9747720781}" dt="2025-12-02T10:34:05.923" v="6929" actId="571"/>
          <ac:grpSpMkLst>
            <pc:docMk/>
            <pc:sldMk cId="2249023525" sldId="395"/>
            <ac:grpSpMk id="19" creationId="{96BC8231-7EAC-D175-9B75-A05602288291}"/>
          </ac:grpSpMkLst>
        </pc:grpChg>
        <pc:grpChg chg="add mod">
          <ac:chgData name="Liene Varslavāne" userId="a78a670d-ea6a-4a54-a9dd-65c292d5617c" providerId="ADAL" clId="{88B51E5C-801A-429D-8191-FA9747720781}" dt="2025-12-02T10:34:17.397" v="6931" actId="1076"/>
          <ac:grpSpMkLst>
            <pc:docMk/>
            <pc:sldMk cId="2249023525" sldId="395"/>
            <ac:grpSpMk id="22" creationId="{FD4E5A3D-4592-F648-527D-766CBC59D308}"/>
          </ac:grpSpMkLst>
        </pc:grpChg>
        <pc:picChg chg="mod">
          <ac:chgData name="Liene Varslavāne" userId="a78a670d-ea6a-4a54-a9dd-65c292d5617c" providerId="ADAL" clId="{88B51E5C-801A-429D-8191-FA9747720781}" dt="2025-12-02T10:31:53.954" v="6856"/>
          <ac:picMkLst>
            <pc:docMk/>
            <pc:sldMk cId="2249023525" sldId="395"/>
            <ac:picMk id="8" creationId="{F5785A46-9982-372B-4EBB-07717957FAAA}"/>
          </ac:picMkLst>
        </pc:picChg>
        <pc:picChg chg="add mod">
          <ac:chgData name="Liene Varslavāne" userId="a78a670d-ea6a-4a54-a9dd-65c292d5617c" providerId="ADAL" clId="{88B51E5C-801A-429D-8191-FA9747720781}" dt="2025-12-02T10:33:39.496" v="6921" actId="1076"/>
          <ac:picMkLst>
            <pc:docMk/>
            <pc:sldMk cId="2249023525" sldId="395"/>
            <ac:picMk id="9" creationId="{31A46979-1B89-FB9A-0F55-80D8307EFC08}"/>
          </ac:picMkLst>
        </pc:picChg>
        <pc:picChg chg="add mod">
          <ac:chgData name="Liene Varslavāne" userId="a78a670d-ea6a-4a54-a9dd-65c292d5617c" providerId="ADAL" clId="{88B51E5C-801A-429D-8191-FA9747720781}" dt="2025-12-02T10:33:54.365" v="6925" actId="14100"/>
          <ac:picMkLst>
            <pc:docMk/>
            <pc:sldMk cId="2249023525" sldId="395"/>
            <ac:picMk id="11" creationId="{68AC394A-DB1B-902D-44D4-3210D517D979}"/>
          </ac:picMkLst>
        </pc:picChg>
        <pc:picChg chg="mod">
          <ac:chgData name="Liene Varslavāne" userId="a78a670d-ea6a-4a54-a9dd-65c292d5617c" providerId="ADAL" clId="{88B51E5C-801A-429D-8191-FA9747720781}" dt="2025-12-02T10:34:03.076" v="6928" actId="571"/>
          <ac:picMkLst>
            <pc:docMk/>
            <pc:sldMk cId="2249023525" sldId="395"/>
            <ac:picMk id="17" creationId="{FAAA96E0-1077-DDC6-6A5B-CC7827E80C46}"/>
          </ac:picMkLst>
        </pc:picChg>
        <pc:picChg chg="mod">
          <ac:chgData name="Liene Varslavāne" userId="a78a670d-ea6a-4a54-a9dd-65c292d5617c" providerId="ADAL" clId="{88B51E5C-801A-429D-8191-FA9747720781}" dt="2025-12-02T10:34:05.923" v="6929" actId="571"/>
          <ac:picMkLst>
            <pc:docMk/>
            <pc:sldMk cId="2249023525" sldId="395"/>
            <ac:picMk id="20" creationId="{2CEE3340-3620-7CDC-44D1-1EE6750DAD08}"/>
          </ac:picMkLst>
        </pc:picChg>
        <pc:picChg chg="mod">
          <ac:chgData name="Liene Varslavāne" userId="a78a670d-ea6a-4a54-a9dd-65c292d5617c" providerId="ADAL" clId="{88B51E5C-801A-429D-8191-FA9747720781}" dt="2025-12-02T10:34:13.049" v="6930"/>
          <ac:picMkLst>
            <pc:docMk/>
            <pc:sldMk cId="2249023525" sldId="395"/>
            <ac:picMk id="23" creationId="{2AB22299-4E78-4C1E-4057-5FC36BE0A579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2:36:16.946" v="10582" actId="255"/>
        <pc:sldMkLst>
          <pc:docMk/>
          <pc:sldMk cId="284703119" sldId="396"/>
        </pc:sldMkLst>
        <pc:spChg chg="mod">
          <ac:chgData name="Liene Varslavāne" userId="a78a670d-ea6a-4a54-a9dd-65c292d5617c" providerId="ADAL" clId="{88B51E5C-801A-429D-8191-FA9747720781}" dt="2025-12-02T12:36:16.946" v="10582" actId="255"/>
          <ac:spMkLst>
            <pc:docMk/>
            <pc:sldMk cId="284703119" sldId="396"/>
            <ac:spMk id="2" creationId="{2867EF81-FE44-CA79-628A-878D50B58259}"/>
          </ac:spMkLst>
        </pc:spChg>
        <pc:spChg chg="add mod">
          <ac:chgData name="Liene Varslavāne" userId="a78a670d-ea6a-4a54-a9dd-65c292d5617c" providerId="ADAL" clId="{88B51E5C-801A-429D-8191-FA9747720781}" dt="2025-12-02T12:03:58.101" v="9164"/>
          <ac:spMkLst>
            <pc:docMk/>
            <pc:sldMk cId="284703119" sldId="396"/>
            <ac:spMk id="6" creationId="{AF03DAB9-BEA5-DEF0-04E3-D460C89206B2}"/>
          </ac:spMkLst>
        </pc:spChg>
        <pc:picChg chg="add mod modCrop">
          <ac:chgData name="Liene Varslavāne" userId="a78a670d-ea6a-4a54-a9dd-65c292d5617c" providerId="ADAL" clId="{88B51E5C-801A-429D-8191-FA9747720781}" dt="2025-12-02T12:27:04.949" v="9892" actId="1076"/>
          <ac:picMkLst>
            <pc:docMk/>
            <pc:sldMk cId="284703119" sldId="396"/>
            <ac:picMk id="8" creationId="{5436BA80-AB31-8292-0E00-659C04C14AAB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2:50:21.387" v="10940" actId="6549"/>
        <pc:sldMkLst>
          <pc:docMk/>
          <pc:sldMk cId="2291598818" sldId="397"/>
        </pc:sldMkLst>
        <pc:spChg chg="mod">
          <ac:chgData name="Liene Varslavāne" userId="a78a670d-ea6a-4a54-a9dd-65c292d5617c" providerId="ADAL" clId="{88B51E5C-801A-429D-8191-FA9747720781}" dt="2025-12-02T12:41:55.336" v="10636" actId="20577"/>
          <ac:spMkLst>
            <pc:docMk/>
            <pc:sldMk cId="2291598818" sldId="397"/>
            <ac:spMk id="2" creationId="{CD85BDAA-B0C2-DBC6-37FD-5EC6D8591021}"/>
          </ac:spMkLst>
        </pc:spChg>
        <pc:spChg chg="mod">
          <ac:chgData name="Liene Varslavāne" userId="a78a670d-ea6a-4a54-a9dd-65c292d5617c" providerId="ADAL" clId="{88B51E5C-801A-429D-8191-FA9747720781}" dt="2025-12-02T12:43:55.636" v="10655"/>
          <ac:spMkLst>
            <pc:docMk/>
            <pc:sldMk cId="2291598818" sldId="397"/>
            <ac:spMk id="12" creationId="{A8578DFC-DF0B-492F-0149-1BE763C7F50D}"/>
          </ac:spMkLst>
        </pc:spChg>
        <pc:spChg chg="mod">
          <ac:chgData name="Liene Varslavāne" userId="a78a670d-ea6a-4a54-a9dd-65c292d5617c" providerId="ADAL" clId="{88B51E5C-801A-429D-8191-FA9747720781}" dt="2025-12-02T12:44:30.884" v="10661"/>
          <ac:spMkLst>
            <pc:docMk/>
            <pc:sldMk cId="2291598818" sldId="397"/>
            <ac:spMk id="15" creationId="{3AC40EC8-394C-8E33-A309-294464DEEF50}"/>
          </ac:spMkLst>
        </pc:spChg>
        <pc:spChg chg="mod">
          <ac:chgData name="Liene Varslavāne" userId="a78a670d-ea6a-4a54-a9dd-65c292d5617c" providerId="ADAL" clId="{88B51E5C-801A-429D-8191-FA9747720781}" dt="2025-12-02T12:45:11.271" v="10668" actId="20577"/>
          <ac:spMkLst>
            <pc:docMk/>
            <pc:sldMk cId="2291598818" sldId="397"/>
            <ac:spMk id="18" creationId="{40CD7592-1564-66E2-638D-5F0D75F5C03B}"/>
          </ac:spMkLst>
        </pc:spChg>
        <pc:spChg chg="add mod">
          <ac:chgData name="Liene Varslavāne" userId="a78a670d-ea6a-4a54-a9dd-65c292d5617c" providerId="ADAL" clId="{88B51E5C-801A-429D-8191-FA9747720781}" dt="2025-12-02T12:50:21.387" v="10940" actId="6549"/>
          <ac:spMkLst>
            <pc:docMk/>
            <pc:sldMk cId="2291598818" sldId="397"/>
            <ac:spMk id="19" creationId="{D7C4C2DB-379C-1EFE-A091-FA080342105B}"/>
          </ac:spMkLst>
        </pc:spChg>
        <pc:grpChg chg="add mod">
          <ac:chgData name="Liene Varslavāne" userId="a78a670d-ea6a-4a54-a9dd-65c292d5617c" providerId="ADAL" clId="{88B51E5C-801A-429D-8191-FA9747720781}" dt="2025-12-02T12:44:01.036" v="10656" actId="1076"/>
          <ac:grpSpMkLst>
            <pc:docMk/>
            <pc:sldMk cId="2291598818" sldId="397"/>
            <ac:grpSpMk id="9" creationId="{1DD1E979-7C80-2F7B-ABC8-73A10C04DB93}"/>
          </ac:grpSpMkLst>
        </pc:grpChg>
        <pc:grpChg chg="add mod">
          <ac:chgData name="Liene Varslavāne" userId="a78a670d-ea6a-4a54-a9dd-65c292d5617c" providerId="ADAL" clId="{88B51E5C-801A-429D-8191-FA9747720781}" dt="2025-12-02T12:44:39.633" v="10664" actId="1076"/>
          <ac:grpSpMkLst>
            <pc:docMk/>
            <pc:sldMk cId="2291598818" sldId="397"/>
            <ac:grpSpMk id="13" creationId="{E6323E3A-C7C6-F4DA-5F4B-A00C42987A7E}"/>
          </ac:grpSpMkLst>
        </pc:grpChg>
        <pc:grpChg chg="add mod">
          <ac:chgData name="Liene Varslavāne" userId="a78a670d-ea6a-4a54-a9dd-65c292d5617c" providerId="ADAL" clId="{88B51E5C-801A-429D-8191-FA9747720781}" dt="2025-12-02T12:45:49.827" v="10671" actId="1076"/>
          <ac:grpSpMkLst>
            <pc:docMk/>
            <pc:sldMk cId="2291598818" sldId="397"/>
            <ac:grpSpMk id="16" creationId="{00F280D6-7A13-43F4-9603-ECEBAF657789}"/>
          </ac:grpSpMkLst>
        </pc:grpChg>
        <pc:picChg chg="mod modCrop">
          <ac:chgData name="Liene Varslavāne" userId="a78a670d-ea6a-4a54-a9dd-65c292d5617c" providerId="ADAL" clId="{88B51E5C-801A-429D-8191-FA9747720781}" dt="2025-12-02T12:45:26.664" v="10670" actId="465"/>
          <ac:picMkLst>
            <pc:docMk/>
            <pc:sldMk cId="2291598818" sldId="397"/>
            <ac:picMk id="7" creationId="{1C5A8E31-E143-CC23-1F5C-9113A5BB6EAA}"/>
          </ac:picMkLst>
        </pc:picChg>
        <pc:picChg chg="add mod modCrop">
          <ac:chgData name="Liene Varslavāne" userId="a78a670d-ea6a-4a54-a9dd-65c292d5617c" providerId="ADAL" clId="{88B51E5C-801A-429D-8191-FA9747720781}" dt="2025-12-02T12:45:19.440" v="10669" actId="552"/>
          <ac:picMkLst>
            <pc:docMk/>
            <pc:sldMk cId="2291598818" sldId="397"/>
            <ac:picMk id="8" creationId="{BEF4707D-5E10-98F3-5A7D-624614606F03}"/>
          </ac:picMkLst>
        </pc:picChg>
        <pc:picChg chg="mod modCrop">
          <ac:chgData name="Liene Varslavāne" userId="a78a670d-ea6a-4a54-a9dd-65c292d5617c" providerId="ADAL" clId="{88B51E5C-801A-429D-8191-FA9747720781}" dt="2025-12-02T12:45:49.827" v="10671" actId="1076"/>
          <ac:picMkLst>
            <pc:docMk/>
            <pc:sldMk cId="2291598818" sldId="397"/>
            <ac:picMk id="10" creationId="{BDAFAC45-FC7D-7E75-79E9-583A3D549A5E}"/>
          </ac:picMkLst>
        </pc:picChg>
        <pc:picChg chg="mod">
          <ac:chgData name="Liene Varslavāne" userId="a78a670d-ea6a-4a54-a9dd-65c292d5617c" providerId="ADAL" clId="{88B51E5C-801A-429D-8191-FA9747720781}" dt="2025-12-02T12:43:55.636" v="10655"/>
          <ac:picMkLst>
            <pc:docMk/>
            <pc:sldMk cId="2291598818" sldId="397"/>
            <ac:picMk id="11" creationId="{13BA85DC-1692-3374-F4C8-2DF662E7B595}"/>
          </ac:picMkLst>
        </pc:picChg>
        <pc:picChg chg="mod">
          <ac:chgData name="Liene Varslavāne" userId="a78a670d-ea6a-4a54-a9dd-65c292d5617c" providerId="ADAL" clId="{88B51E5C-801A-429D-8191-FA9747720781}" dt="2025-12-02T12:44:30.884" v="10661"/>
          <ac:picMkLst>
            <pc:docMk/>
            <pc:sldMk cId="2291598818" sldId="397"/>
            <ac:picMk id="14" creationId="{590C2964-B55A-FA65-331A-C1FDC6EF2DF8}"/>
          </ac:picMkLst>
        </pc:picChg>
        <pc:picChg chg="mod">
          <ac:chgData name="Liene Varslavāne" userId="a78a670d-ea6a-4a54-a9dd-65c292d5617c" providerId="ADAL" clId="{88B51E5C-801A-429D-8191-FA9747720781}" dt="2025-12-02T12:45:09.619" v="10667" actId="571"/>
          <ac:picMkLst>
            <pc:docMk/>
            <pc:sldMk cId="2291598818" sldId="397"/>
            <ac:picMk id="17" creationId="{A7908044-A3CF-C8A7-3972-5533E335B7E5}"/>
          </ac:picMkLst>
        </pc:picChg>
      </pc:sldChg>
      <pc:sldChg chg="addSp delSp modSp new mod ord">
        <pc:chgData name="Liene Varslavāne" userId="a78a670d-ea6a-4a54-a9dd-65c292d5617c" providerId="ADAL" clId="{88B51E5C-801A-429D-8191-FA9747720781}" dt="2025-12-02T12:29:27.390" v="10041"/>
        <pc:sldMkLst>
          <pc:docMk/>
          <pc:sldMk cId="4254257787" sldId="398"/>
        </pc:sldMkLst>
        <pc:spChg chg="mod">
          <ac:chgData name="Liene Varslavāne" userId="a78a670d-ea6a-4a54-a9dd-65c292d5617c" providerId="ADAL" clId="{88B51E5C-801A-429D-8191-FA9747720781}" dt="2025-12-02T12:29:22.513" v="10039" actId="14100"/>
          <ac:spMkLst>
            <pc:docMk/>
            <pc:sldMk cId="4254257787" sldId="398"/>
            <ac:spMk id="2" creationId="{B22D97F8-26FC-78AE-9BE3-5AC7D2F4F5CA}"/>
          </ac:spMkLst>
        </pc:spChg>
        <pc:spChg chg="add mod">
          <ac:chgData name="Liene Varslavāne" userId="a78a670d-ea6a-4a54-a9dd-65c292d5617c" providerId="ADAL" clId="{88B51E5C-801A-429D-8191-FA9747720781}" dt="2025-12-02T12:03:59.565" v="9165"/>
          <ac:spMkLst>
            <pc:docMk/>
            <pc:sldMk cId="4254257787" sldId="398"/>
            <ac:spMk id="7" creationId="{04DE4B89-E3F9-94A3-B74A-DF374408FB7B}"/>
          </ac:spMkLst>
        </pc:spChg>
        <pc:spChg chg="add mod">
          <ac:chgData name="Liene Varslavāne" userId="a78a670d-ea6a-4a54-a9dd-65c292d5617c" providerId="ADAL" clId="{88B51E5C-801A-429D-8191-FA9747720781}" dt="2025-12-02T12:29:13.623" v="10037" actId="14100"/>
          <ac:spMkLst>
            <pc:docMk/>
            <pc:sldMk cId="4254257787" sldId="398"/>
            <ac:spMk id="8" creationId="{B1830CDA-18E3-6670-82BD-7170E4E8D6A7}"/>
          </ac:spMkLst>
        </pc:spChg>
        <pc:picChg chg="add mod">
          <ac:chgData name="Liene Varslavāne" userId="a78a670d-ea6a-4a54-a9dd-65c292d5617c" providerId="ADAL" clId="{88B51E5C-801A-429D-8191-FA9747720781}" dt="2025-12-02T12:28:15.370" v="9926" actId="1076"/>
          <ac:picMkLst>
            <pc:docMk/>
            <pc:sldMk cId="4254257787" sldId="398"/>
            <ac:picMk id="6" creationId="{9963C651-A565-78D8-0BA8-84D69FFC01A8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2:35:30.595" v="10511" actId="1076"/>
        <pc:sldMkLst>
          <pc:docMk/>
          <pc:sldMk cId="1535270141" sldId="399"/>
        </pc:sldMkLst>
        <pc:spChg chg="add mod">
          <ac:chgData name="Liene Varslavāne" userId="a78a670d-ea6a-4a54-a9dd-65c292d5617c" providerId="ADAL" clId="{88B51E5C-801A-429D-8191-FA9747720781}" dt="2025-12-02T12:35:23.323" v="10510" actId="20577"/>
          <ac:spMkLst>
            <pc:docMk/>
            <pc:sldMk cId="1535270141" sldId="399"/>
            <ac:spMk id="8" creationId="{A022BAA6-2DFC-C234-146D-19E8621A3C6A}"/>
          </ac:spMkLst>
        </pc:spChg>
        <pc:picChg chg="mod">
          <ac:chgData name="Liene Varslavāne" userId="a78a670d-ea6a-4a54-a9dd-65c292d5617c" providerId="ADAL" clId="{88B51E5C-801A-429D-8191-FA9747720781}" dt="2025-12-02T12:35:30.595" v="10511" actId="1076"/>
          <ac:picMkLst>
            <pc:docMk/>
            <pc:sldMk cId="1535270141" sldId="399"/>
            <ac:picMk id="7" creationId="{CADF148D-662F-592E-8E77-C08CAE0A0DB4}"/>
          </ac:picMkLst>
        </pc:picChg>
      </pc:sldChg>
      <pc:sldChg chg="addSp delSp modSp new mod">
        <pc:chgData name="Liene Varslavāne" userId="a78a670d-ea6a-4a54-a9dd-65c292d5617c" providerId="ADAL" clId="{88B51E5C-801A-429D-8191-FA9747720781}" dt="2025-12-02T13:20:27.868" v="12372"/>
        <pc:sldMkLst>
          <pc:docMk/>
          <pc:sldMk cId="761805659" sldId="401"/>
        </pc:sldMkLst>
        <pc:spChg chg="mod">
          <ac:chgData name="Liene Varslavāne" userId="a78a670d-ea6a-4a54-a9dd-65c292d5617c" providerId="ADAL" clId="{88B51E5C-801A-429D-8191-FA9747720781}" dt="2025-12-02T12:48:44.628" v="10929" actId="20577"/>
          <ac:spMkLst>
            <pc:docMk/>
            <pc:sldMk cId="761805659" sldId="401"/>
            <ac:spMk id="2" creationId="{0E57BC35-E232-6FB2-EDDD-877B0E81144C}"/>
          </ac:spMkLst>
        </pc:spChg>
        <pc:spChg chg="add mod">
          <ac:chgData name="Liene Varslavāne" userId="a78a670d-ea6a-4a54-a9dd-65c292d5617c" providerId="ADAL" clId="{88B51E5C-801A-429D-8191-FA9747720781}" dt="2025-12-02T12:49:08.454" v="10932" actId="14100"/>
          <ac:spMkLst>
            <pc:docMk/>
            <pc:sldMk cId="761805659" sldId="401"/>
            <ac:spMk id="6" creationId="{F6D0430E-9B5B-8AEA-C07C-FEE1591A1A4D}"/>
          </ac:spMkLst>
        </pc:spChg>
        <pc:spChg chg="add mod">
          <ac:chgData name="Liene Varslavāne" userId="a78a670d-ea6a-4a54-a9dd-65c292d5617c" providerId="ADAL" clId="{88B51E5C-801A-429D-8191-FA9747720781}" dt="2025-12-02T13:20:27.868" v="12372"/>
          <ac:spMkLst>
            <pc:docMk/>
            <pc:sldMk cId="761805659" sldId="401"/>
            <ac:spMk id="8" creationId="{631811E2-3064-8932-50A6-903272C53BB4}"/>
          </ac:spMkLst>
        </pc:spChg>
        <pc:picChg chg="add mod">
          <ac:chgData name="Liene Varslavāne" userId="a78a670d-ea6a-4a54-a9dd-65c292d5617c" providerId="ADAL" clId="{88B51E5C-801A-429D-8191-FA9747720781}" dt="2025-12-02T12:49:02.281" v="10930" actId="1076"/>
          <ac:picMkLst>
            <pc:docMk/>
            <pc:sldMk cId="761805659" sldId="401"/>
            <ac:picMk id="7" creationId="{C0887DBC-E3C8-6EB8-193B-AABDE28EF2EC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4:20:41.735" v="14044" actId="478"/>
        <pc:sldMkLst>
          <pc:docMk/>
          <pc:sldMk cId="4180195578" sldId="402"/>
        </pc:sldMkLst>
        <pc:spChg chg="mod">
          <ac:chgData name="Liene Varslavāne" userId="a78a670d-ea6a-4a54-a9dd-65c292d5617c" providerId="ADAL" clId="{88B51E5C-801A-429D-8191-FA9747720781}" dt="2025-12-02T12:52:14.565" v="10983" actId="20577"/>
          <ac:spMkLst>
            <pc:docMk/>
            <pc:sldMk cId="4180195578" sldId="402"/>
            <ac:spMk id="2" creationId="{EE2B6B40-9355-325A-465B-7459F74B9E0D}"/>
          </ac:spMkLst>
        </pc:spChg>
        <pc:spChg chg="add mod ord">
          <ac:chgData name="Liene Varslavāne" userId="a78a670d-ea6a-4a54-a9dd-65c292d5617c" providerId="ADAL" clId="{88B51E5C-801A-429D-8191-FA9747720781}" dt="2025-12-02T13:03:39.630" v="11478" actId="14100"/>
          <ac:spMkLst>
            <pc:docMk/>
            <pc:sldMk cId="4180195578" sldId="402"/>
            <ac:spMk id="12" creationId="{BFD0707D-FBD5-238B-F772-CE9F13936E8C}"/>
          </ac:spMkLst>
        </pc:spChg>
        <pc:spChg chg="add mod ord">
          <ac:chgData name="Liene Varslavāne" userId="a78a670d-ea6a-4a54-a9dd-65c292d5617c" providerId="ADAL" clId="{88B51E5C-801A-429D-8191-FA9747720781}" dt="2025-12-02T13:03:00.252" v="11470" actId="1037"/>
          <ac:spMkLst>
            <pc:docMk/>
            <pc:sldMk cId="4180195578" sldId="402"/>
            <ac:spMk id="13" creationId="{C0A7B683-897A-4C51-6363-0E38A16BB70A}"/>
          </ac:spMkLst>
        </pc:spChg>
        <pc:spChg chg="add mod ord">
          <ac:chgData name="Liene Varslavāne" userId="a78a670d-ea6a-4a54-a9dd-65c292d5617c" providerId="ADAL" clId="{88B51E5C-801A-429D-8191-FA9747720781}" dt="2025-12-02T13:04:30.496" v="11522" actId="1035"/>
          <ac:spMkLst>
            <pc:docMk/>
            <pc:sldMk cId="4180195578" sldId="402"/>
            <ac:spMk id="14" creationId="{A0EA848F-E808-A810-053B-E8A619B95CFD}"/>
          </ac:spMkLst>
        </pc:spChg>
        <pc:picChg chg="add mod">
          <ac:chgData name="Liene Varslavāne" userId="a78a670d-ea6a-4a54-a9dd-65c292d5617c" providerId="ADAL" clId="{88B51E5C-801A-429D-8191-FA9747720781}" dt="2025-12-02T13:03:34.820" v="11477" actId="14100"/>
          <ac:picMkLst>
            <pc:docMk/>
            <pc:sldMk cId="4180195578" sldId="402"/>
            <ac:picMk id="8" creationId="{04700EA3-BF55-BDA3-9D3D-5ABB19E89CF9}"/>
          </ac:picMkLst>
        </pc:picChg>
        <pc:picChg chg="add mod modCrop">
          <ac:chgData name="Liene Varslavāne" userId="a78a670d-ea6a-4a54-a9dd-65c292d5617c" providerId="ADAL" clId="{88B51E5C-801A-429D-8191-FA9747720781}" dt="2025-12-02T13:04:30.496" v="11522" actId="1035"/>
          <ac:picMkLst>
            <pc:docMk/>
            <pc:sldMk cId="4180195578" sldId="402"/>
            <ac:picMk id="16" creationId="{81061DDC-4BFA-AD1F-0394-61E4935F40B9}"/>
          </ac:picMkLst>
        </pc:picChg>
      </pc:sldChg>
      <pc:sldChg chg="addSp delSp modSp new mod ord">
        <pc:chgData name="Liene Varslavāne" userId="a78a670d-ea6a-4a54-a9dd-65c292d5617c" providerId="ADAL" clId="{88B51E5C-801A-429D-8191-FA9747720781}" dt="2025-12-02T13:20:33.890" v="12374"/>
        <pc:sldMkLst>
          <pc:docMk/>
          <pc:sldMk cId="2601359668" sldId="404"/>
        </pc:sldMkLst>
        <pc:spChg chg="mod">
          <ac:chgData name="Liene Varslavāne" userId="a78a670d-ea6a-4a54-a9dd-65c292d5617c" providerId="ADAL" clId="{88B51E5C-801A-429D-8191-FA9747720781}" dt="2025-12-02T13:12:22.156" v="11774" actId="20577"/>
          <ac:spMkLst>
            <pc:docMk/>
            <pc:sldMk cId="2601359668" sldId="404"/>
            <ac:spMk id="2" creationId="{F911DC9D-26DC-A296-7C45-6017459F1138}"/>
          </ac:spMkLst>
        </pc:spChg>
        <pc:spChg chg="add mod">
          <ac:chgData name="Liene Varslavāne" userId="a78a670d-ea6a-4a54-a9dd-65c292d5617c" providerId="ADAL" clId="{88B51E5C-801A-429D-8191-FA9747720781}" dt="2025-12-02T13:17:16.436" v="12131" actId="20577"/>
          <ac:spMkLst>
            <pc:docMk/>
            <pc:sldMk cId="2601359668" sldId="404"/>
            <ac:spMk id="8" creationId="{41ED38C5-366A-B021-B924-890981E8424A}"/>
          </ac:spMkLst>
        </pc:spChg>
        <pc:spChg chg="add mod">
          <ac:chgData name="Liene Varslavāne" userId="a78a670d-ea6a-4a54-a9dd-65c292d5617c" providerId="ADAL" clId="{88B51E5C-801A-429D-8191-FA9747720781}" dt="2025-12-02T13:20:33.890" v="12374"/>
          <ac:spMkLst>
            <pc:docMk/>
            <pc:sldMk cId="2601359668" sldId="404"/>
            <ac:spMk id="9" creationId="{2F75EE07-C004-C722-2878-C45F98164BFC}"/>
          </ac:spMkLst>
        </pc:spChg>
        <pc:picChg chg="add mod">
          <ac:chgData name="Liene Varslavāne" userId="a78a670d-ea6a-4a54-a9dd-65c292d5617c" providerId="ADAL" clId="{88B51E5C-801A-429D-8191-FA9747720781}" dt="2025-12-02T13:11:54.619" v="11734" actId="1035"/>
          <ac:picMkLst>
            <pc:docMk/>
            <pc:sldMk cId="2601359668" sldId="404"/>
            <ac:picMk id="6" creationId="{A903ED0A-6CE3-36A7-E4AA-53CC6F70E7C4}"/>
          </ac:picMkLst>
        </pc:picChg>
        <pc:picChg chg="add mod">
          <ac:chgData name="Liene Varslavāne" userId="a78a670d-ea6a-4a54-a9dd-65c292d5617c" providerId="ADAL" clId="{88B51E5C-801A-429D-8191-FA9747720781}" dt="2025-12-02T13:11:36.088" v="11727" actId="1076"/>
          <ac:picMkLst>
            <pc:docMk/>
            <pc:sldMk cId="2601359668" sldId="404"/>
            <ac:picMk id="7" creationId="{070BCAA4-C6BE-4378-F62E-2C450F43B3B5}"/>
          </ac:picMkLst>
        </pc:picChg>
      </pc:sldChg>
      <pc:sldChg chg="addSp delSp modSp new mod">
        <pc:chgData name="Liene Varslavāne" userId="a78a670d-ea6a-4a54-a9dd-65c292d5617c" providerId="ADAL" clId="{88B51E5C-801A-429D-8191-FA9747720781}" dt="2025-12-02T13:23:13.085" v="12647" actId="20577"/>
        <pc:sldMkLst>
          <pc:docMk/>
          <pc:sldMk cId="2188684489" sldId="405"/>
        </pc:sldMkLst>
        <pc:spChg chg="mod">
          <ac:chgData name="Liene Varslavāne" userId="a78a670d-ea6a-4a54-a9dd-65c292d5617c" providerId="ADAL" clId="{88B51E5C-801A-429D-8191-FA9747720781}" dt="2025-12-02T13:22:07.481" v="12410" actId="6549"/>
          <ac:spMkLst>
            <pc:docMk/>
            <pc:sldMk cId="2188684489" sldId="405"/>
            <ac:spMk id="2" creationId="{E3416724-E22F-8E40-ECCA-0BEFD4DE4B69}"/>
          </ac:spMkLst>
        </pc:spChg>
        <pc:spChg chg="add mod">
          <ac:chgData name="Liene Varslavāne" userId="a78a670d-ea6a-4a54-a9dd-65c292d5617c" providerId="ADAL" clId="{88B51E5C-801A-429D-8191-FA9747720781}" dt="2025-12-02T13:20:50.480" v="12390"/>
          <ac:spMkLst>
            <pc:docMk/>
            <pc:sldMk cId="2188684489" sldId="405"/>
            <ac:spMk id="6" creationId="{21728FAE-4A97-4512-2A90-A0F9A47D748E}"/>
          </ac:spMkLst>
        </pc:spChg>
        <pc:spChg chg="add mod">
          <ac:chgData name="Liene Varslavāne" userId="a78a670d-ea6a-4a54-a9dd-65c292d5617c" providerId="ADAL" clId="{88B51E5C-801A-429D-8191-FA9747720781}" dt="2025-12-02T13:23:13.085" v="12647" actId="20577"/>
          <ac:spMkLst>
            <pc:docMk/>
            <pc:sldMk cId="2188684489" sldId="405"/>
            <ac:spMk id="8" creationId="{15170547-8C85-7814-22E2-C0C2E652C094}"/>
          </ac:spMkLst>
        </pc:spChg>
        <pc:picChg chg="add mod modCrop">
          <ac:chgData name="Liene Varslavāne" userId="a78a670d-ea6a-4a54-a9dd-65c292d5617c" providerId="ADAL" clId="{88B51E5C-801A-429D-8191-FA9747720781}" dt="2025-12-02T13:21:57.930" v="12395" actId="1076"/>
          <ac:picMkLst>
            <pc:docMk/>
            <pc:sldMk cId="2188684489" sldId="405"/>
            <ac:picMk id="7" creationId="{F6BE8A1A-873D-8E70-EBD8-677B348F39F4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3:27:58.194" v="12871" actId="14100"/>
        <pc:sldMkLst>
          <pc:docMk/>
          <pc:sldMk cId="14616618" sldId="406"/>
        </pc:sldMkLst>
        <pc:spChg chg="mod">
          <ac:chgData name="Liene Varslavāne" userId="a78a670d-ea6a-4a54-a9dd-65c292d5617c" providerId="ADAL" clId="{88B51E5C-801A-429D-8191-FA9747720781}" dt="2025-12-02T13:24:47.193" v="12690" actId="20577"/>
          <ac:spMkLst>
            <pc:docMk/>
            <pc:sldMk cId="14616618" sldId="406"/>
            <ac:spMk id="2" creationId="{D832D78C-2863-F23E-FD94-51CBFAE0BF91}"/>
          </ac:spMkLst>
        </pc:spChg>
        <pc:spChg chg="add mod">
          <ac:chgData name="Liene Varslavāne" userId="a78a670d-ea6a-4a54-a9dd-65c292d5617c" providerId="ADAL" clId="{88B51E5C-801A-429D-8191-FA9747720781}" dt="2025-12-02T13:23:38.589" v="12650"/>
          <ac:spMkLst>
            <pc:docMk/>
            <pc:sldMk cId="14616618" sldId="406"/>
            <ac:spMk id="6" creationId="{E136BE36-71BB-0EB4-11C6-DE51D53B9CFD}"/>
          </ac:spMkLst>
        </pc:spChg>
        <pc:spChg chg="mod">
          <ac:chgData name="Liene Varslavāne" userId="a78a670d-ea6a-4a54-a9dd-65c292d5617c" providerId="ADAL" clId="{88B51E5C-801A-429D-8191-FA9747720781}" dt="2025-12-02T13:26:02.819" v="12720" actId="20577"/>
          <ac:spMkLst>
            <pc:docMk/>
            <pc:sldMk cId="14616618" sldId="406"/>
            <ac:spMk id="11" creationId="{5F83E79E-6219-5A43-D0E1-51E339968D63}"/>
          </ac:spMkLst>
        </pc:spChg>
        <pc:spChg chg="mod">
          <ac:chgData name="Liene Varslavāne" userId="a78a670d-ea6a-4a54-a9dd-65c292d5617c" providerId="ADAL" clId="{88B51E5C-801A-429D-8191-FA9747720781}" dt="2025-12-02T13:25:48.425" v="12715" actId="20577"/>
          <ac:spMkLst>
            <pc:docMk/>
            <pc:sldMk cId="14616618" sldId="406"/>
            <ac:spMk id="14" creationId="{89F009DC-7C0F-88B3-7450-92650834DDD2}"/>
          </ac:spMkLst>
        </pc:spChg>
        <pc:spChg chg="mod">
          <ac:chgData name="Liene Varslavāne" userId="a78a670d-ea6a-4a54-a9dd-65c292d5617c" providerId="ADAL" clId="{88B51E5C-801A-429D-8191-FA9747720781}" dt="2025-12-02T13:25:55.925" v="12718" actId="20577"/>
          <ac:spMkLst>
            <pc:docMk/>
            <pc:sldMk cId="14616618" sldId="406"/>
            <ac:spMk id="17" creationId="{4E556D4B-5EE9-1E5E-3226-AEFEC702F150}"/>
          </ac:spMkLst>
        </pc:spChg>
        <pc:spChg chg="mod">
          <ac:chgData name="Liene Varslavāne" userId="a78a670d-ea6a-4a54-a9dd-65c292d5617c" providerId="ADAL" clId="{88B51E5C-801A-429D-8191-FA9747720781}" dt="2025-12-02T13:26:10.204" v="12722" actId="20577"/>
          <ac:spMkLst>
            <pc:docMk/>
            <pc:sldMk cId="14616618" sldId="406"/>
            <ac:spMk id="20" creationId="{68BC7B79-AD83-13E2-DCB0-92675209E0F4}"/>
          </ac:spMkLst>
        </pc:spChg>
        <pc:spChg chg="mod">
          <ac:chgData name="Liene Varslavāne" userId="a78a670d-ea6a-4a54-a9dd-65c292d5617c" providerId="ADAL" clId="{88B51E5C-801A-429D-8191-FA9747720781}" dt="2025-12-02T13:26:14.867" v="12724" actId="20577"/>
          <ac:spMkLst>
            <pc:docMk/>
            <pc:sldMk cId="14616618" sldId="406"/>
            <ac:spMk id="23" creationId="{CB332ABA-10F8-9B25-98B8-7003E3108DEF}"/>
          </ac:spMkLst>
        </pc:spChg>
        <pc:grpChg chg="add mod">
          <ac:chgData name="Liene Varslavāne" userId="a78a670d-ea6a-4a54-a9dd-65c292d5617c" providerId="ADAL" clId="{88B51E5C-801A-429D-8191-FA9747720781}" dt="2025-12-02T13:26:00.744" v="12719" actId="1076"/>
          <ac:grpSpMkLst>
            <pc:docMk/>
            <pc:sldMk cId="14616618" sldId="406"/>
            <ac:grpSpMk id="7" creationId="{D92BD10F-A6FD-83AE-FBEA-882641862F7D}"/>
          </ac:grpSpMkLst>
        </pc:grpChg>
        <pc:grpChg chg="add mod">
          <ac:chgData name="Liene Varslavāne" userId="a78a670d-ea6a-4a54-a9dd-65c292d5617c" providerId="ADAL" clId="{88B51E5C-801A-429D-8191-FA9747720781}" dt="2025-12-02T13:25:45.756" v="12713" actId="1037"/>
          <ac:grpSpMkLst>
            <pc:docMk/>
            <pc:sldMk cId="14616618" sldId="406"/>
            <ac:grpSpMk id="12" creationId="{85DAC3A6-A737-BBDA-1ECF-DAA0CFCF8387}"/>
          </ac:grpSpMkLst>
        </pc:grpChg>
        <pc:grpChg chg="add mod">
          <ac:chgData name="Liene Varslavāne" userId="a78a670d-ea6a-4a54-a9dd-65c292d5617c" providerId="ADAL" clId="{88B51E5C-801A-429D-8191-FA9747720781}" dt="2025-12-02T13:25:54.132" v="12716" actId="571"/>
          <ac:grpSpMkLst>
            <pc:docMk/>
            <pc:sldMk cId="14616618" sldId="406"/>
            <ac:grpSpMk id="15" creationId="{473CC402-B17F-A1AB-120E-EEEAD1F3C7C0}"/>
          </ac:grpSpMkLst>
        </pc:grpChg>
        <pc:grpChg chg="add mod">
          <ac:chgData name="Liene Varslavāne" userId="a78a670d-ea6a-4a54-a9dd-65c292d5617c" providerId="ADAL" clId="{88B51E5C-801A-429D-8191-FA9747720781}" dt="2025-12-02T13:26:08.394" v="12721" actId="571"/>
          <ac:grpSpMkLst>
            <pc:docMk/>
            <pc:sldMk cId="14616618" sldId="406"/>
            <ac:grpSpMk id="18" creationId="{0CC67B41-6831-1AAD-115E-B53DDEA00DE3}"/>
          </ac:grpSpMkLst>
        </pc:grpChg>
        <pc:grpChg chg="add mod">
          <ac:chgData name="Liene Varslavāne" userId="a78a670d-ea6a-4a54-a9dd-65c292d5617c" providerId="ADAL" clId="{88B51E5C-801A-429D-8191-FA9747720781}" dt="2025-12-02T13:26:18.020" v="12725" actId="1076"/>
          <ac:grpSpMkLst>
            <pc:docMk/>
            <pc:sldMk cId="14616618" sldId="406"/>
            <ac:grpSpMk id="21" creationId="{3729CC32-7C78-A29D-8E44-97AC3F0E5226}"/>
          </ac:grpSpMkLst>
        </pc:grpChg>
        <pc:picChg chg="add mod">
          <ac:chgData name="Liene Varslavāne" userId="a78a670d-ea6a-4a54-a9dd-65c292d5617c" providerId="ADAL" clId="{88B51E5C-801A-429D-8191-FA9747720781}" dt="2025-12-02T13:25:40.925" v="12701" actId="1076"/>
          <ac:picMkLst>
            <pc:docMk/>
            <pc:sldMk cId="14616618" sldId="406"/>
            <ac:picMk id="8" creationId="{FA04F820-F0D6-BA4E-2A30-FBF8F169D8DD}"/>
          </ac:picMkLst>
        </pc:picChg>
        <pc:picChg chg="mod">
          <ac:chgData name="Liene Varslavāne" userId="a78a670d-ea6a-4a54-a9dd-65c292d5617c" providerId="ADAL" clId="{88B51E5C-801A-429D-8191-FA9747720781}" dt="2025-12-02T13:25:06.971" v="12693"/>
          <ac:picMkLst>
            <pc:docMk/>
            <pc:sldMk cId="14616618" sldId="406"/>
            <ac:picMk id="9" creationId="{338B1895-5101-7D31-442D-704FA9C7D1DF}"/>
          </ac:picMkLst>
        </pc:picChg>
        <pc:picChg chg="add mod">
          <ac:chgData name="Liene Varslavāne" userId="a78a670d-ea6a-4a54-a9dd-65c292d5617c" providerId="ADAL" clId="{88B51E5C-801A-429D-8191-FA9747720781}" dt="2025-12-02T13:25:18.253" v="12697" actId="1076"/>
          <ac:picMkLst>
            <pc:docMk/>
            <pc:sldMk cId="14616618" sldId="406"/>
            <ac:picMk id="10" creationId="{B3D37396-80E4-69B0-7903-4E602555B65E}"/>
          </ac:picMkLst>
        </pc:picChg>
        <pc:picChg chg="mod">
          <ac:chgData name="Liene Varslavāne" userId="a78a670d-ea6a-4a54-a9dd-65c292d5617c" providerId="ADAL" clId="{88B51E5C-801A-429D-8191-FA9747720781}" dt="2025-12-02T13:25:34.485" v="12698"/>
          <ac:picMkLst>
            <pc:docMk/>
            <pc:sldMk cId="14616618" sldId="406"/>
            <ac:picMk id="13" creationId="{82026D0E-AC90-FF71-ED3B-DD3C22808277}"/>
          </ac:picMkLst>
        </pc:picChg>
        <pc:picChg chg="mod">
          <ac:chgData name="Liene Varslavāne" userId="a78a670d-ea6a-4a54-a9dd-65c292d5617c" providerId="ADAL" clId="{88B51E5C-801A-429D-8191-FA9747720781}" dt="2025-12-02T13:25:54.132" v="12716" actId="571"/>
          <ac:picMkLst>
            <pc:docMk/>
            <pc:sldMk cId="14616618" sldId="406"/>
            <ac:picMk id="16" creationId="{3CE66244-1313-E6EE-F481-D8D542FCC53E}"/>
          </ac:picMkLst>
        </pc:picChg>
        <pc:picChg chg="mod">
          <ac:chgData name="Liene Varslavāne" userId="a78a670d-ea6a-4a54-a9dd-65c292d5617c" providerId="ADAL" clId="{88B51E5C-801A-429D-8191-FA9747720781}" dt="2025-12-02T13:26:08.394" v="12721" actId="571"/>
          <ac:picMkLst>
            <pc:docMk/>
            <pc:sldMk cId="14616618" sldId="406"/>
            <ac:picMk id="19" creationId="{8011BE58-39B9-1005-A45A-C06C4C38CD3C}"/>
          </ac:picMkLst>
        </pc:picChg>
        <pc:picChg chg="mod">
          <ac:chgData name="Liene Varslavāne" userId="a78a670d-ea6a-4a54-a9dd-65c292d5617c" providerId="ADAL" clId="{88B51E5C-801A-429D-8191-FA9747720781}" dt="2025-12-02T13:26:12.975" v="12723" actId="571"/>
          <ac:picMkLst>
            <pc:docMk/>
            <pc:sldMk cId="14616618" sldId="406"/>
            <ac:picMk id="22" creationId="{2F3F5850-0CBE-109E-5205-8A3A8FFF1F4B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3:36:14.574" v="13240" actId="20577"/>
        <pc:sldMkLst>
          <pc:docMk/>
          <pc:sldMk cId="3451938533" sldId="407"/>
        </pc:sldMkLst>
        <pc:spChg chg="mod">
          <ac:chgData name="Liene Varslavāne" userId="a78a670d-ea6a-4a54-a9dd-65c292d5617c" providerId="ADAL" clId="{88B51E5C-801A-429D-8191-FA9747720781}" dt="2025-12-02T13:36:14.574" v="13240" actId="20577"/>
          <ac:spMkLst>
            <pc:docMk/>
            <pc:sldMk cId="3451938533" sldId="407"/>
            <ac:spMk id="2" creationId="{CEB5203B-0726-FDE8-D6B8-F460538482F5}"/>
          </ac:spMkLst>
        </pc:spChg>
        <pc:spChg chg="add mod">
          <ac:chgData name="Liene Varslavāne" userId="a78a670d-ea6a-4a54-a9dd-65c292d5617c" providerId="ADAL" clId="{88B51E5C-801A-429D-8191-FA9747720781}" dt="2025-12-02T13:23:41.816" v="12651"/>
          <ac:spMkLst>
            <pc:docMk/>
            <pc:sldMk cId="3451938533" sldId="407"/>
            <ac:spMk id="6" creationId="{3DC70850-CED0-EC7E-01C0-208B36857896}"/>
          </ac:spMkLst>
        </pc:spChg>
        <pc:spChg chg="mod">
          <ac:chgData name="Liene Varslavāne" userId="a78a670d-ea6a-4a54-a9dd-65c292d5617c" providerId="ADAL" clId="{88B51E5C-801A-429D-8191-FA9747720781}" dt="2025-12-02T13:29:39.795" v="12951"/>
          <ac:spMkLst>
            <pc:docMk/>
            <pc:sldMk cId="3451938533" sldId="407"/>
            <ac:spMk id="15" creationId="{30B9D7E2-4EEA-1694-39B1-34CC84569FE8}"/>
          </ac:spMkLst>
        </pc:spChg>
        <pc:spChg chg="add mod">
          <ac:chgData name="Liene Varslavāne" userId="a78a670d-ea6a-4a54-a9dd-65c292d5617c" providerId="ADAL" clId="{88B51E5C-801A-429D-8191-FA9747720781}" dt="2025-12-02T13:33:00.556" v="13101" actId="14100"/>
          <ac:spMkLst>
            <pc:docMk/>
            <pc:sldMk cId="3451938533" sldId="407"/>
            <ac:spMk id="16" creationId="{E649A1A5-7962-7391-1605-08BFA320954B}"/>
          </ac:spMkLst>
        </pc:spChg>
        <pc:spChg chg="add mod">
          <ac:chgData name="Liene Varslavāne" userId="a78a670d-ea6a-4a54-a9dd-65c292d5617c" providerId="ADAL" clId="{88B51E5C-801A-429D-8191-FA9747720781}" dt="2025-12-02T13:34:10.945" v="13129" actId="1076"/>
          <ac:spMkLst>
            <pc:docMk/>
            <pc:sldMk cId="3451938533" sldId="407"/>
            <ac:spMk id="20" creationId="{02186517-0603-58AD-1193-625F2C4D32E9}"/>
          </ac:spMkLst>
        </pc:spChg>
        <pc:spChg chg="mod">
          <ac:chgData name="Liene Varslavāne" userId="a78a670d-ea6a-4a54-a9dd-65c292d5617c" providerId="ADAL" clId="{88B51E5C-801A-429D-8191-FA9747720781}" dt="2025-12-02T13:33:21.494" v="13105" actId="20577"/>
          <ac:spMkLst>
            <pc:docMk/>
            <pc:sldMk cId="3451938533" sldId="407"/>
            <ac:spMk id="23" creationId="{2654E571-1639-0766-DA34-CA2486E72E3C}"/>
          </ac:spMkLst>
        </pc:spChg>
        <pc:spChg chg="add mod">
          <ac:chgData name="Liene Varslavāne" userId="a78a670d-ea6a-4a54-a9dd-65c292d5617c" providerId="ADAL" clId="{88B51E5C-801A-429D-8191-FA9747720781}" dt="2025-12-02T13:36:01.360" v="13196" actId="14100"/>
          <ac:spMkLst>
            <pc:docMk/>
            <pc:sldMk cId="3451938533" sldId="407"/>
            <ac:spMk id="24" creationId="{43F38EF7-F8AC-53DA-F314-F2524E962631}"/>
          </ac:spMkLst>
        </pc:spChg>
        <pc:grpChg chg="add mod">
          <ac:chgData name="Liene Varslavāne" userId="a78a670d-ea6a-4a54-a9dd-65c292d5617c" providerId="ADAL" clId="{88B51E5C-801A-429D-8191-FA9747720781}" dt="2025-12-02T13:34:01.234" v="13127" actId="1035"/>
          <ac:grpSpMkLst>
            <pc:docMk/>
            <pc:sldMk cId="3451938533" sldId="407"/>
            <ac:grpSpMk id="12" creationId="{EA7C25FE-45B6-7ECA-5280-91DC3F33A0F2}"/>
          </ac:grpSpMkLst>
        </pc:grpChg>
        <pc:grpChg chg="add mod">
          <ac:chgData name="Liene Varslavāne" userId="a78a670d-ea6a-4a54-a9dd-65c292d5617c" providerId="ADAL" clId="{88B51E5C-801A-429D-8191-FA9747720781}" dt="2025-12-02T13:33:20.197" v="13104" actId="571"/>
          <ac:grpSpMkLst>
            <pc:docMk/>
            <pc:sldMk cId="3451938533" sldId="407"/>
            <ac:grpSpMk id="21" creationId="{C4521ABF-D562-B2C2-3693-CC6D2743ABA6}"/>
          </ac:grpSpMkLst>
        </pc:grpChg>
        <pc:picChg chg="add mod modCrop">
          <ac:chgData name="Liene Varslavāne" userId="a78a670d-ea6a-4a54-a9dd-65c292d5617c" providerId="ADAL" clId="{88B51E5C-801A-429D-8191-FA9747720781}" dt="2025-12-02T13:33:37.958" v="13107" actId="552"/>
          <ac:picMkLst>
            <pc:docMk/>
            <pc:sldMk cId="3451938533" sldId="407"/>
            <ac:picMk id="7" creationId="{EC06B444-D571-50F9-FB8F-DB5E4C6BC681}"/>
          </ac:picMkLst>
        </pc:picChg>
        <pc:picChg chg="add mod">
          <ac:chgData name="Liene Varslavāne" userId="a78a670d-ea6a-4a54-a9dd-65c292d5617c" providerId="ADAL" clId="{88B51E5C-801A-429D-8191-FA9747720781}" dt="2025-12-02T13:34:01.234" v="13127" actId="1035"/>
          <ac:picMkLst>
            <pc:docMk/>
            <pc:sldMk cId="3451938533" sldId="407"/>
            <ac:picMk id="11" creationId="{BF18D3F6-98F1-24C2-7876-D7F1FA62BFD9}"/>
          </ac:picMkLst>
        </pc:picChg>
        <pc:picChg chg="add mod modCrop">
          <ac:chgData name="Liene Varslavāne" userId="a78a670d-ea6a-4a54-a9dd-65c292d5617c" providerId="ADAL" clId="{88B51E5C-801A-429D-8191-FA9747720781}" dt="2025-12-02T13:34:07.337" v="13128" actId="14100"/>
          <ac:picMkLst>
            <pc:docMk/>
            <pc:sldMk cId="3451938533" sldId="407"/>
            <ac:picMk id="13" creationId="{250B4072-A8EC-5282-94D8-1F448A0386E3}"/>
          </ac:picMkLst>
        </pc:picChg>
        <pc:picChg chg="mod">
          <ac:chgData name="Liene Varslavāne" userId="a78a670d-ea6a-4a54-a9dd-65c292d5617c" providerId="ADAL" clId="{88B51E5C-801A-429D-8191-FA9747720781}" dt="2025-12-02T13:29:39.795" v="12951"/>
          <ac:picMkLst>
            <pc:docMk/>
            <pc:sldMk cId="3451938533" sldId="407"/>
            <ac:picMk id="14" creationId="{85859725-5B2D-6278-CBD0-B66D467234E8}"/>
          </ac:picMkLst>
        </pc:picChg>
        <pc:picChg chg="mod">
          <ac:chgData name="Liene Varslavāne" userId="a78a670d-ea6a-4a54-a9dd-65c292d5617c" providerId="ADAL" clId="{88B51E5C-801A-429D-8191-FA9747720781}" dt="2025-12-02T13:33:20.197" v="13104" actId="571"/>
          <ac:picMkLst>
            <pc:docMk/>
            <pc:sldMk cId="3451938533" sldId="407"/>
            <ac:picMk id="22" creationId="{0B32F316-38BC-1B86-94C3-05CB9FE44EA2}"/>
          </ac:picMkLst>
        </pc:picChg>
      </pc:sldChg>
      <pc:sldChg chg="addSp delSp modSp new mod modClrScheme chgLayout">
        <pc:chgData name="Liene Varslavāne" userId="a78a670d-ea6a-4a54-a9dd-65c292d5617c" providerId="ADAL" clId="{88B51E5C-801A-429D-8191-FA9747720781}" dt="2025-12-02T13:40:51.772" v="13400" actId="403"/>
        <pc:sldMkLst>
          <pc:docMk/>
          <pc:sldMk cId="1418472725" sldId="409"/>
        </pc:sldMkLst>
        <pc:spChg chg="mod">
          <ac:chgData name="Liene Varslavāne" userId="a78a670d-ea6a-4a54-a9dd-65c292d5617c" providerId="ADAL" clId="{88B51E5C-801A-429D-8191-FA9747720781}" dt="2025-12-02T13:40:51.772" v="13400" actId="403"/>
          <ac:spMkLst>
            <pc:docMk/>
            <pc:sldMk cId="1418472725" sldId="409"/>
            <ac:spMk id="2" creationId="{6BEF799A-A32E-8FE8-538A-2AC0F05B837F}"/>
          </ac:spMkLst>
        </pc:spChg>
        <pc:spChg chg="mod">
          <ac:chgData name="Liene Varslavāne" userId="a78a670d-ea6a-4a54-a9dd-65c292d5617c" providerId="ADAL" clId="{88B51E5C-801A-429D-8191-FA9747720781}" dt="2025-12-02T13:38:02.147" v="13242" actId="26606"/>
          <ac:spMkLst>
            <pc:docMk/>
            <pc:sldMk cId="1418472725" sldId="409"/>
            <ac:spMk id="3" creationId="{6538B74E-6C03-2D34-3CDC-42C46027A0D6}"/>
          </ac:spMkLst>
        </pc:spChg>
        <pc:spChg chg="mod ord">
          <ac:chgData name="Liene Varslavāne" userId="a78a670d-ea6a-4a54-a9dd-65c292d5617c" providerId="ADAL" clId="{88B51E5C-801A-429D-8191-FA9747720781}" dt="2025-12-02T13:38:02.147" v="13242" actId="26606"/>
          <ac:spMkLst>
            <pc:docMk/>
            <pc:sldMk cId="1418472725" sldId="409"/>
            <ac:spMk id="4" creationId="{F1F54AFC-42F3-A905-2496-A0CA7A8F2CD5}"/>
          </ac:spMkLst>
        </pc:spChg>
        <pc:spChg chg="add mod">
          <ac:chgData name="Liene Varslavāne" userId="a78a670d-ea6a-4a54-a9dd-65c292d5617c" providerId="ADAL" clId="{88B51E5C-801A-429D-8191-FA9747720781}" dt="2025-12-02T13:39:28.237" v="13257" actId="20577"/>
          <ac:spMkLst>
            <pc:docMk/>
            <pc:sldMk cId="1418472725" sldId="409"/>
            <ac:spMk id="9" creationId="{1A01D2F5-0D35-ED86-A488-D97F2DF8506B}"/>
          </ac:spMkLst>
        </pc:spChg>
        <pc:picChg chg="add mod">
          <ac:chgData name="Liene Varslavāne" userId="a78a670d-ea6a-4a54-a9dd-65c292d5617c" providerId="ADAL" clId="{88B51E5C-801A-429D-8191-FA9747720781}" dt="2025-12-02T13:38:02.147" v="13242" actId="26606"/>
          <ac:picMkLst>
            <pc:docMk/>
            <pc:sldMk cId="1418472725" sldId="409"/>
            <ac:picMk id="8" creationId="{95406DFB-27EB-87C5-F3C4-E16386F31BC4}"/>
          </ac:picMkLst>
        </pc:picChg>
      </pc:sldChg>
      <pc:sldChg chg="addSp delSp modSp new mod ord">
        <pc:chgData name="Liene Varslavāne" userId="a78a670d-ea6a-4a54-a9dd-65c292d5617c" providerId="ADAL" clId="{88B51E5C-801A-429D-8191-FA9747720781}" dt="2025-12-02T13:49:22.026" v="13669" actId="1037"/>
        <pc:sldMkLst>
          <pc:docMk/>
          <pc:sldMk cId="1812197186" sldId="410"/>
        </pc:sldMkLst>
        <pc:spChg chg="mod">
          <ac:chgData name="Liene Varslavāne" userId="a78a670d-ea6a-4a54-a9dd-65c292d5617c" providerId="ADAL" clId="{88B51E5C-801A-429D-8191-FA9747720781}" dt="2025-12-02T13:45:56.069" v="13606" actId="14100"/>
          <ac:spMkLst>
            <pc:docMk/>
            <pc:sldMk cId="1812197186" sldId="410"/>
            <ac:spMk id="2" creationId="{1CCAA747-1840-DB4A-B884-B29EF8AF7CEE}"/>
          </ac:spMkLst>
        </pc:spChg>
        <pc:spChg chg="add mod">
          <ac:chgData name="Liene Varslavāne" userId="a78a670d-ea6a-4a54-a9dd-65c292d5617c" providerId="ADAL" clId="{88B51E5C-801A-429D-8191-FA9747720781}" dt="2025-12-02T13:23:50.160" v="12654"/>
          <ac:spMkLst>
            <pc:docMk/>
            <pc:sldMk cId="1812197186" sldId="410"/>
            <ac:spMk id="6" creationId="{2DBCC272-93E5-F039-2FBD-2CAFD7EEFC8C}"/>
          </ac:spMkLst>
        </pc:spChg>
        <pc:spChg chg="add mod">
          <ac:chgData name="Liene Varslavāne" userId="a78a670d-ea6a-4a54-a9dd-65c292d5617c" providerId="ADAL" clId="{88B51E5C-801A-429D-8191-FA9747720781}" dt="2025-12-02T13:48:01.265" v="13654" actId="1036"/>
          <ac:spMkLst>
            <pc:docMk/>
            <pc:sldMk cId="1812197186" sldId="410"/>
            <ac:spMk id="8" creationId="{F9E57BE7-2E99-4ACC-3610-C7C0B00A4788}"/>
          </ac:spMkLst>
        </pc:spChg>
        <pc:spChg chg="add mod">
          <ac:chgData name="Liene Varslavāne" userId="a78a670d-ea6a-4a54-a9dd-65c292d5617c" providerId="ADAL" clId="{88B51E5C-801A-429D-8191-FA9747720781}" dt="2025-12-02T13:47:37.766" v="13630" actId="14100"/>
          <ac:spMkLst>
            <pc:docMk/>
            <pc:sldMk cId="1812197186" sldId="410"/>
            <ac:spMk id="10" creationId="{B643F6CF-9A68-6AE1-22EE-C45828B07445}"/>
          </ac:spMkLst>
        </pc:spChg>
        <pc:spChg chg="mod">
          <ac:chgData name="Liene Varslavāne" userId="a78a670d-ea6a-4a54-a9dd-65c292d5617c" providerId="ADAL" clId="{88B51E5C-801A-429D-8191-FA9747720781}" dt="2025-12-02T13:48:54.136" v="13660"/>
          <ac:spMkLst>
            <pc:docMk/>
            <pc:sldMk cId="1812197186" sldId="410"/>
            <ac:spMk id="16" creationId="{66437EAE-A157-5CAF-5364-72E1CC283211}"/>
          </ac:spMkLst>
        </pc:spChg>
        <pc:spChg chg="mod">
          <ac:chgData name="Liene Varslavāne" userId="a78a670d-ea6a-4a54-a9dd-65c292d5617c" providerId="ADAL" clId="{88B51E5C-801A-429D-8191-FA9747720781}" dt="2025-12-02T13:49:10.959" v="13666" actId="20577"/>
          <ac:spMkLst>
            <pc:docMk/>
            <pc:sldMk cId="1812197186" sldId="410"/>
            <ac:spMk id="19" creationId="{81CA35B4-C820-6477-A85A-ECD64D44418E}"/>
          </ac:spMkLst>
        </pc:spChg>
        <pc:grpChg chg="add mod">
          <ac:chgData name="Liene Varslavāne" userId="a78a670d-ea6a-4a54-a9dd-65c292d5617c" providerId="ADAL" clId="{88B51E5C-801A-429D-8191-FA9747720781}" dt="2025-12-02T13:48:58.980" v="13661" actId="1076"/>
          <ac:grpSpMkLst>
            <pc:docMk/>
            <pc:sldMk cId="1812197186" sldId="410"/>
            <ac:grpSpMk id="14" creationId="{4A81372B-1C21-D457-E3BF-4F1FA6F48ECB}"/>
          </ac:grpSpMkLst>
        </pc:grpChg>
        <pc:grpChg chg="add mod">
          <ac:chgData name="Liene Varslavāne" userId="a78a670d-ea6a-4a54-a9dd-65c292d5617c" providerId="ADAL" clId="{88B51E5C-801A-429D-8191-FA9747720781}" dt="2025-12-02T13:49:22.026" v="13669" actId="1037"/>
          <ac:grpSpMkLst>
            <pc:docMk/>
            <pc:sldMk cId="1812197186" sldId="410"/>
            <ac:grpSpMk id="17" creationId="{1AE2DFBE-2BC7-72D3-8C0E-DC6D9636C34C}"/>
          </ac:grpSpMkLst>
        </pc:grpChg>
        <pc:picChg chg="add mod modCrop">
          <ac:chgData name="Liene Varslavāne" userId="a78a670d-ea6a-4a54-a9dd-65c292d5617c" providerId="ADAL" clId="{88B51E5C-801A-429D-8191-FA9747720781}" dt="2025-12-02T13:47:54.242" v="13632" actId="14100"/>
          <ac:picMkLst>
            <pc:docMk/>
            <pc:sldMk cId="1812197186" sldId="410"/>
            <ac:picMk id="7" creationId="{AEBD0F1E-C2B6-AAB3-10D4-68CE3E200B74}"/>
          </ac:picMkLst>
        </pc:picChg>
        <pc:picChg chg="add mod modCrop">
          <ac:chgData name="Liene Varslavāne" userId="a78a670d-ea6a-4a54-a9dd-65c292d5617c" providerId="ADAL" clId="{88B51E5C-801A-429D-8191-FA9747720781}" dt="2025-12-02T13:47:15.041" v="13623" actId="732"/>
          <ac:picMkLst>
            <pc:docMk/>
            <pc:sldMk cId="1812197186" sldId="410"/>
            <ac:picMk id="9" creationId="{970E22C3-4362-6345-2E21-F8928E8C2240}"/>
          </ac:picMkLst>
        </pc:picChg>
        <pc:picChg chg="add mod">
          <ac:chgData name="Liene Varslavāne" userId="a78a670d-ea6a-4a54-a9dd-65c292d5617c" providerId="ADAL" clId="{88B51E5C-801A-429D-8191-FA9747720781}" dt="2025-12-02T13:47:41.675" v="13631" actId="1076"/>
          <ac:picMkLst>
            <pc:docMk/>
            <pc:sldMk cId="1812197186" sldId="410"/>
            <ac:picMk id="11" creationId="{7F394BEE-5CA8-31E4-7DB3-AF49C2D7AB15}"/>
          </ac:picMkLst>
        </pc:picChg>
        <pc:picChg chg="mod">
          <ac:chgData name="Liene Varslavāne" userId="a78a670d-ea6a-4a54-a9dd-65c292d5617c" providerId="ADAL" clId="{88B51E5C-801A-429D-8191-FA9747720781}" dt="2025-12-02T13:48:54.136" v="13660"/>
          <ac:picMkLst>
            <pc:docMk/>
            <pc:sldMk cId="1812197186" sldId="410"/>
            <ac:picMk id="15" creationId="{69FF108D-2E80-D887-A802-8356D93E5D68}"/>
          </ac:picMkLst>
        </pc:picChg>
        <pc:picChg chg="mod">
          <ac:chgData name="Liene Varslavāne" userId="a78a670d-ea6a-4a54-a9dd-65c292d5617c" providerId="ADAL" clId="{88B51E5C-801A-429D-8191-FA9747720781}" dt="2025-12-02T13:49:07.881" v="13663" actId="571"/>
          <ac:picMkLst>
            <pc:docMk/>
            <pc:sldMk cId="1812197186" sldId="410"/>
            <ac:picMk id="18" creationId="{F7C7C75C-D7B6-BDED-93CA-F4018FF68B7A}"/>
          </ac:picMkLst>
        </pc:picChg>
      </pc:sldChg>
      <pc:sldChg chg="modSp new mod">
        <pc:chgData name="Liene Varslavāne" userId="a78a670d-ea6a-4a54-a9dd-65c292d5617c" providerId="ADAL" clId="{88B51E5C-801A-429D-8191-FA9747720781}" dt="2025-12-02T13:57:16.146" v="13854" actId="207"/>
        <pc:sldMkLst>
          <pc:docMk/>
          <pc:sldMk cId="3739529447" sldId="411"/>
        </pc:sldMkLst>
        <pc:spChg chg="mod">
          <ac:chgData name="Liene Varslavāne" userId="a78a670d-ea6a-4a54-a9dd-65c292d5617c" providerId="ADAL" clId="{88B51E5C-801A-429D-8191-FA9747720781}" dt="2025-12-02T08:44:13.756" v="3783" actId="113"/>
          <ac:spMkLst>
            <pc:docMk/>
            <pc:sldMk cId="3739529447" sldId="411"/>
            <ac:spMk id="2" creationId="{7C0F45EC-8319-A599-82FE-95569EB1BCEF}"/>
          </ac:spMkLst>
        </pc:spChg>
        <pc:spChg chg="mod">
          <ac:chgData name="Liene Varslavāne" userId="a78a670d-ea6a-4a54-a9dd-65c292d5617c" providerId="ADAL" clId="{88B51E5C-801A-429D-8191-FA9747720781}" dt="2025-12-02T13:57:16.146" v="13854" actId="207"/>
          <ac:spMkLst>
            <pc:docMk/>
            <pc:sldMk cId="3739529447" sldId="411"/>
            <ac:spMk id="5" creationId="{B9801660-781D-2753-5414-EAA17A404A5D}"/>
          </ac:spMkLst>
        </pc:spChg>
      </pc:sldChg>
      <pc:sldChg chg="addSp delSp modSp add mod ord">
        <pc:chgData name="Liene Varslavāne" userId="a78a670d-ea6a-4a54-a9dd-65c292d5617c" providerId="ADAL" clId="{88B51E5C-801A-429D-8191-FA9747720781}" dt="2025-12-02T10:34:44.531" v="6935"/>
        <pc:sldMkLst>
          <pc:docMk/>
          <pc:sldMk cId="319182540" sldId="416"/>
        </pc:sldMkLst>
        <pc:spChg chg="mod">
          <ac:chgData name="Liene Varslavāne" userId="a78a670d-ea6a-4a54-a9dd-65c292d5617c" providerId="ADAL" clId="{88B51E5C-801A-429D-8191-FA9747720781}" dt="2025-12-02T10:33:12.814" v="6905" actId="14100"/>
          <ac:spMkLst>
            <pc:docMk/>
            <pc:sldMk cId="319182540" sldId="416"/>
            <ac:spMk id="2" creationId="{37B6B6D1-B3B7-5C70-110E-FC3D04E400D3}"/>
          </ac:spMkLst>
        </pc:spChg>
        <pc:spChg chg="mod">
          <ac:chgData name="Liene Varslavāne" userId="a78a670d-ea6a-4a54-a9dd-65c292d5617c" providerId="ADAL" clId="{88B51E5C-801A-429D-8191-FA9747720781}" dt="2025-12-02T10:32:38.729" v="6879"/>
          <ac:spMkLst>
            <pc:docMk/>
            <pc:sldMk cId="319182540" sldId="416"/>
            <ac:spMk id="13" creationId="{E4BBB961-E695-8E73-E85F-1DBE543FC734}"/>
          </ac:spMkLst>
        </pc:spChg>
        <pc:spChg chg="add mod">
          <ac:chgData name="Liene Varslavāne" userId="a78a670d-ea6a-4a54-a9dd-65c292d5617c" providerId="ADAL" clId="{88B51E5C-801A-429D-8191-FA9747720781}" dt="2025-12-02T10:34:44.531" v="6935"/>
          <ac:spMkLst>
            <pc:docMk/>
            <pc:sldMk cId="319182540" sldId="416"/>
            <ac:spMk id="14" creationId="{643CA10D-A840-969E-73D7-E86822CDC78F}"/>
          </ac:spMkLst>
        </pc:spChg>
        <pc:grpChg chg="add mod">
          <ac:chgData name="Liene Varslavāne" userId="a78a670d-ea6a-4a54-a9dd-65c292d5617c" providerId="ADAL" clId="{88B51E5C-801A-429D-8191-FA9747720781}" dt="2025-12-02T10:33:04.513" v="6901" actId="1035"/>
          <ac:grpSpMkLst>
            <pc:docMk/>
            <pc:sldMk cId="319182540" sldId="416"/>
            <ac:grpSpMk id="5" creationId="{37314ED8-1FE7-7067-9E9E-4ADF5777D5A6}"/>
          </ac:grpSpMkLst>
        </pc:grpChg>
        <pc:grpChg chg="mod">
          <ac:chgData name="Liene Varslavāne" userId="a78a670d-ea6a-4a54-a9dd-65c292d5617c" providerId="ADAL" clId="{88B51E5C-801A-429D-8191-FA9747720781}" dt="2025-12-02T10:33:20.723" v="6912" actId="1037"/>
          <ac:grpSpMkLst>
            <pc:docMk/>
            <pc:sldMk cId="319182540" sldId="416"/>
            <ac:grpSpMk id="6" creationId="{56AE3299-4831-6D17-E61B-539822B10FD2}"/>
          </ac:grpSpMkLst>
        </pc:grpChg>
        <pc:picChg chg="mod">
          <ac:chgData name="Liene Varslavāne" userId="a78a670d-ea6a-4a54-a9dd-65c292d5617c" providerId="ADAL" clId="{88B51E5C-801A-429D-8191-FA9747720781}" dt="2025-12-02T10:32:59.070" v="6885" actId="1076"/>
          <ac:picMkLst>
            <pc:docMk/>
            <pc:sldMk cId="319182540" sldId="416"/>
            <ac:picMk id="7" creationId="{8425C54E-ABD1-D63B-307A-C045E7BE5EBD}"/>
          </ac:picMkLst>
        </pc:picChg>
        <pc:picChg chg="mod">
          <ac:chgData name="Liene Varslavāne" userId="a78a670d-ea6a-4a54-a9dd-65c292d5617c" providerId="ADAL" clId="{88B51E5C-801A-429D-8191-FA9747720781}" dt="2025-12-02T10:32:38.729" v="6879"/>
          <ac:picMkLst>
            <pc:docMk/>
            <pc:sldMk cId="319182540" sldId="416"/>
            <ac:picMk id="12" creationId="{B2990728-503D-3D83-A795-751BF60229B9}"/>
          </ac:picMkLst>
        </pc:picChg>
      </pc:sldChg>
      <pc:sldChg chg="modSp add mod">
        <pc:chgData name="Liene Varslavāne" userId="a78a670d-ea6a-4a54-a9dd-65c292d5617c" providerId="ADAL" clId="{88B51E5C-801A-429D-8191-FA9747720781}" dt="2025-12-02T11:34:52.472" v="8159" actId="20577"/>
        <pc:sldMkLst>
          <pc:docMk/>
          <pc:sldMk cId="3217478110" sldId="417"/>
        </pc:sldMkLst>
        <pc:spChg chg="mod">
          <ac:chgData name="Liene Varslavāne" userId="a78a670d-ea6a-4a54-a9dd-65c292d5617c" providerId="ADAL" clId="{88B51E5C-801A-429D-8191-FA9747720781}" dt="2025-12-02T11:34:52.472" v="8159" actId="20577"/>
          <ac:spMkLst>
            <pc:docMk/>
            <pc:sldMk cId="3217478110" sldId="417"/>
            <ac:spMk id="8" creationId="{FC78E419-4F5A-3155-D213-50310E86A828}"/>
          </ac:spMkLst>
        </pc:spChg>
      </pc:sldChg>
      <pc:sldChg chg="addSp delSp modSp add mod">
        <pc:chgData name="Liene Varslavāne" userId="a78a670d-ea6a-4a54-a9dd-65c292d5617c" providerId="ADAL" clId="{88B51E5C-801A-429D-8191-FA9747720781}" dt="2025-12-02T13:20:22.187" v="12371"/>
        <pc:sldMkLst>
          <pc:docMk/>
          <pc:sldMk cId="2497262470" sldId="418"/>
        </pc:sldMkLst>
        <pc:spChg chg="mod">
          <ac:chgData name="Liene Varslavāne" userId="a78a670d-ea6a-4a54-a9dd-65c292d5617c" providerId="ADAL" clId="{88B51E5C-801A-429D-8191-FA9747720781}" dt="2025-12-02T12:20:10.355" v="9415" actId="20577"/>
          <ac:spMkLst>
            <pc:docMk/>
            <pc:sldMk cId="2497262470" sldId="418"/>
            <ac:spMk id="2" creationId="{D5FE278C-B722-E0AF-32C7-68A793B40C0C}"/>
          </ac:spMkLst>
        </pc:spChg>
        <pc:spChg chg="add mod">
          <ac:chgData name="Liene Varslavāne" userId="a78a670d-ea6a-4a54-a9dd-65c292d5617c" providerId="ADAL" clId="{88B51E5C-801A-429D-8191-FA9747720781}" dt="2025-12-02T12:22:37.602" v="9710" actId="14100"/>
          <ac:spMkLst>
            <pc:docMk/>
            <pc:sldMk cId="2497262470" sldId="418"/>
            <ac:spMk id="8" creationId="{6F837110-6F5C-000F-9956-FB88BA31038A}"/>
          </ac:spMkLst>
        </pc:spChg>
        <pc:spChg chg="add mod">
          <ac:chgData name="Liene Varslavāne" userId="a78a670d-ea6a-4a54-a9dd-65c292d5617c" providerId="ADAL" clId="{88B51E5C-801A-429D-8191-FA9747720781}" dt="2025-12-02T13:20:22.187" v="12371"/>
          <ac:spMkLst>
            <pc:docMk/>
            <pc:sldMk cId="2497262470" sldId="418"/>
            <ac:spMk id="9" creationId="{CFA13A37-3E18-CE8D-7ECF-07A2A71731F5}"/>
          </ac:spMkLst>
        </pc:spChg>
        <pc:picChg chg="mod">
          <ac:chgData name="Liene Varslavāne" userId="a78a670d-ea6a-4a54-a9dd-65c292d5617c" providerId="ADAL" clId="{88B51E5C-801A-429D-8191-FA9747720781}" dt="2025-12-02T12:17:01.245" v="9346" actId="1076"/>
          <ac:picMkLst>
            <pc:docMk/>
            <pc:sldMk cId="2497262470" sldId="418"/>
            <ac:picMk id="7" creationId="{AF5D804B-3BCE-7640-016A-9E7F6B7F1167}"/>
          </ac:picMkLst>
        </pc:picChg>
      </pc:sldChg>
      <pc:sldChg chg="addSp delSp modSp add mod">
        <pc:chgData name="Liene Varslavāne" userId="a78a670d-ea6a-4a54-a9dd-65c292d5617c" providerId="ADAL" clId="{88B51E5C-801A-429D-8191-FA9747720781}" dt="2025-12-02T13:21:27.962" v="12391" actId="1076"/>
        <pc:sldMkLst>
          <pc:docMk/>
          <pc:sldMk cId="3567175994" sldId="420"/>
        </pc:sldMkLst>
        <pc:spChg chg="mod">
          <ac:chgData name="Liene Varslavāne" userId="a78a670d-ea6a-4a54-a9dd-65c292d5617c" providerId="ADAL" clId="{88B51E5C-801A-429D-8191-FA9747720781}" dt="2025-12-02T13:13:58.597" v="11900" actId="6549"/>
          <ac:spMkLst>
            <pc:docMk/>
            <pc:sldMk cId="3567175994" sldId="420"/>
            <ac:spMk id="2" creationId="{C4B5520D-F613-72C7-4421-05A3B2A93CAF}"/>
          </ac:spMkLst>
        </pc:spChg>
        <pc:spChg chg="add mod">
          <ac:chgData name="Liene Varslavāne" userId="a78a670d-ea6a-4a54-a9dd-65c292d5617c" providerId="ADAL" clId="{88B51E5C-801A-429D-8191-FA9747720781}" dt="2025-12-02T13:15:37.666" v="12129" actId="20577"/>
          <ac:spMkLst>
            <pc:docMk/>
            <pc:sldMk cId="3567175994" sldId="420"/>
            <ac:spMk id="8" creationId="{874B8B51-0265-75F4-5876-68B7961916CA}"/>
          </ac:spMkLst>
        </pc:spChg>
        <pc:spChg chg="add mod">
          <ac:chgData name="Liene Varslavāne" userId="a78a670d-ea6a-4a54-a9dd-65c292d5617c" providerId="ADAL" clId="{88B51E5C-801A-429D-8191-FA9747720781}" dt="2025-12-02T13:20:36.760" v="12375"/>
          <ac:spMkLst>
            <pc:docMk/>
            <pc:sldMk cId="3567175994" sldId="420"/>
            <ac:spMk id="11" creationId="{7EDFE7C9-0BDC-9400-98AC-2799A51A9567}"/>
          </ac:spMkLst>
        </pc:spChg>
        <pc:picChg chg="mod">
          <ac:chgData name="Liene Varslavāne" userId="a78a670d-ea6a-4a54-a9dd-65c292d5617c" providerId="ADAL" clId="{88B51E5C-801A-429D-8191-FA9747720781}" dt="2025-12-02T13:21:27.962" v="12391" actId="1076"/>
          <ac:picMkLst>
            <pc:docMk/>
            <pc:sldMk cId="3567175994" sldId="420"/>
            <ac:picMk id="6" creationId="{E771F267-CB42-AE15-0027-D423759BFC9D}"/>
          </ac:picMkLst>
        </pc:picChg>
        <pc:picChg chg="mod">
          <ac:chgData name="Liene Varslavāne" userId="a78a670d-ea6a-4a54-a9dd-65c292d5617c" providerId="ADAL" clId="{88B51E5C-801A-429D-8191-FA9747720781}" dt="2025-12-02T13:15:24.105" v="12120" actId="1036"/>
          <ac:picMkLst>
            <pc:docMk/>
            <pc:sldMk cId="3567175994" sldId="420"/>
            <ac:picMk id="7" creationId="{37E4F8F4-F122-E43E-2BA5-2E1A48A84CAB}"/>
          </ac:picMkLst>
        </pc:picChg>
      </pc:sldChg>
    </pc:docChg>
  </pc:docChgLst>
  <pc:docChgLst>
    <pc:chgData name="Elīza Laķe" userId="b0a858b5-8863-41a8-8975-fc8f8b90e6c3" providerId="ADAL" clId="{B157494A-7B25-4C87-B075-D0D329F21197}"/>
    <pc:docChg chg="undo custSel addSld delSld modSld sldOrd modSection">
      <pc:chgData name="Elīza Laķe" userId="b0a858b5-8863-41a8-8975-fc8f8b90e6c3" providerId="ADAL" clId="{B157494A-7B25-4C87-B075-D0D329F21197}" dt="2025-12-17T12:45:31.954" v="563" actId="207"/>
      <pc:docMkLst>
        <pc:docMk/>
      </pc:docMkLst>
      <pc:sldChg chg="addSp delSp modSp mod">
        <pc:chgData name="Elīza Laķe" userId="b0a858b5-8863-41a8-8975-fc8f8b90e6c3" providerId="ADAL" clId="{B157494A-7B25-4C87-B075-D0D329F21197}" dt="2025-12-17T09:04:22.467" v="68" actId="1076"/>
        <pc:sldMkLst>
          <pc:docMk/>
          <pc:sldMk cId="3140550482" sldId="267"/>
        </pc:sldMkLst>
        <pc:spChg chg="mod">
          <ac:chgData name="Elīza Laķe" userId="b0a858b5-8863-41a8-8975-fc8f8b90e6c3" providerId="ADAL" clId="{B157494A-7B25-4C87-B075-D0D329F21197}" dt="2025-12-17T09:04:22.467" v="68" actId="1076"/>
          <ac:spMkLst>
            <pc:docMk/>
            <pc:sldMk cId="3140550482" sldId="267"/>
            <ac:spMk id="3" creationId="{035F0F37-9C6D-B84E-A4D1-15B38701CC50}"/>
          </ac:spMkLst>
        </pc:spChg>
        <pc:spChg chg="add mod">
          <ac:chgData name="Elīza Laķe" userId="b0a858b5-8863-41a8-8975-fc8f8b90e6c3" providerId="ADAL" clId="{B157494A-7B25-4C87-B075-D0D329F21197}" dt="2025-12-17T09:01:34.352" v="61" actId="1076"/>
          <ac:spMkLst>
            <pc:docMk/>
            <pc:sldMk cId="3140550482" sldId="267"/>
            <ac:spMk id="7" creationId="{AE2996C1-94D5-9F11-637E-DC7431FFD4B5}"/>
          </ac:spMkLst>
        </pc:spChg>
      </pc:sldChg>
      <pc:sldChg chg="del">
        <pc:chgData name="Elīza Laķe" userId="b0a858b5-8863-41a8-8975-fc8f8b90e6c3" providerId="ADAL" clId="{B157494A-7B25-4C87-B075-D0D329F21197}" dt="2025-12-17T09:02:06.635" v="63" actId="47"/>
        <pc:sldMkLst>
          <pc:docMk/>
          <pc:sldMk cId="722643996" sldId="304"/>
        </pc:sldMkLst>
      </pc:sldChg>
      <pc:sldChg chg="delSp modSp mod">
        <pc:chgData name="Elīza Laķe" userId="b0a858b5-8863-41a8-8975-fc8f8b90e6c3" providerId="ADAL" clId="{B157494A-7B25-4C87-B075-D0D329F21197}" dt="2025-12-17T09:08:45.363" v="143" actId="1076"/>
        <pc:sldMkLst>
          <pc:docMk/>
          <pc:sldMk cId="3719220398" sldId="305"/>
        </pc:sldMkLst>
        <pc:spChg chg="del">
          <ac:chgData name="Elīza Laķe" userId="b0a858b5-8863-41a8-8975-fc8f8b90e6c3" providerId="ADAL" clId="{B157494A-7B25-4C87-B075-D0D329F21197}" dt="2025-12-17T09:07:41.931" v="140" actId="478"/>
          <ac:spMkLst>
            <pc:docMk/>
            <pc:sldMk cId="3719220398" sldId="305"/>
            <ac:spMk id="4" creationId="{70360BA4-10EE-4504-A049-2A44B0335344}"/>
          </ac:spMkLst>
        </pc:spChg>
        <pc:spChg chg="mod">
          <ac:chgData name="Elīza Laķe" userId="b0a858b5-8863-41a8-8975-fc8f8b90e6c3" providerId="ADAL" clId="{B157494A-7B25-4C87-B075-D0D329F21197}" dt="2025-12-17T09:08:45.363" v="143" actId="1076"/>
          <ac:spMkLst>
            <pc:docMk/>
            <pc:sldMk cId="3719220398" sldId="305"/>
            <ac:spMk id="29" creationId="{2F8A0850-B013-40D4-6BF6-2539B09E6584}"/>
          </ac:spMkLst>
        </pc:spChg>
        <pc:grpChg chg="mod">
          <ac:chgData name="Elīza Laķe" userId="b0a858b5-8863-41a8-8975-fc8f8b90e6c3" providerId="ADAL" clId="{B157494A-7B25-4C87-B075-D0D329F21197}" dt="2025-12-17T09:08:39.926" v="142" actId="14100"/>
          <ac:grpSpMkLst>
            <pc:docMk/>
            <pc:sldMk cId="3719220398" sldId="305"/>
            <ac:grpSpMk id="27" creationId="{78A260BD-8A84-AFF2-0BD3-E5B8BFE5D206}"/>
          </ac:grpSpMkLst>
        </pc:grpChg>
      </pc:sldChg>
      <pc:sldChg chg="delSp modSp mod">
        <pc:chgData name="Elīza Laķe" userId="b0a858b5-8863-41a8-8975-fc8f8b90e6c3" providerId="ADAL" clId="{B157494A-7B25-4C87-B075-D0D329F21197}" dt="2025-12-17T09:06:32.526" v="136" actId="113"/>
        <pc:sldMkLst>
          <pc:docMk/>
          <pc:sldMk cId="519050820" sldId="307"/>
        </pc:sldMkLst>
        <pc:spChg chg="mod">
          <ac:chgData name="Elīza Laķe" userId="b0a858b5-8863-41a8-8975-fc8f8b90e6c3" providerId="ADAL" clId="{B157494A-7B25-4C87-B075-D0D329F21197}" dt="2025-12-17T09:02:19.202" v="64" actId="1076"/>
          <ac:spMkLst>
            <pc:docMk/>
            <pc:sldMk cId="519050820" sldId="307"/>
            <ac:spMk id="2" creationId="{109DEE54-9D24-4918-952B-FD94E1E451CE}"/>
          </ac:spMkLst>
        </pc:spChg>
        <pc:spChg chg="del">
          <ac:chgData name="Elīza Laķe" userId="b0a858b5-8863-41a8-8975-fc8f8b90e6c3" providerId="ADAL" clId="{B157494A-7B25-4C87-B075-D0D329F21197}" dt="2025-12-17T09:02:01.546" v="62" actId="478"/>
          <ac:spMkLst>
            <pc:docMk/>
            <pc:sldMk cId="519050820" sldId="307"/>
            <ac:spMk id="3" creationId="{09E8601C-1CB8-403E-B4E6-7CCC47C0FE17}"/>
          </ac:spMkLst>
        </pc:spChg>
        <pc:graphicFrameChg chg="mod modGraphic">
          <ac:chgData name="Elīza Laķe" userId="b0a858b5-8863-41a8-8975-fc8f8b90e6c3" providerId="ADAL" clId="{B157494A-7B25-4C87-B075-D0D329F21197}" dt="2025-12-17T09:06:32.526" v="136" actId="113"/>
          <ac:graphicFrameMkLst>
            <pc:docMk/>
            <pc:sldMk cId="519050820" sldId="307"/>
            <ac:graphicFrameMk id="7" creationId="{45CBDB59-A81E-4365-9C60-5C528DB00CA1}"/>
          </ac:graphicFrameMkLst>
        </pc:graphicFrameChg>
      </pc:sldChg>
      <pc:sldChg chg="delSp mod">
        <pc:chgData name="Elīza Laķe" userId="b0a858b5-8863-41a8-8975-fc8f8b90e6c3" providerId="ADAL" clId="{B157494A-7B25-4C87-B075-D0D329F21197}" dt="2025-12-17T09:09:49.366" v="144" actId="478"/>
        <pc:sldMkLst>
          <pc:docMk/>
          <pc:sldMk cId="1056143777" sldId="350"/>
        </pc:sldMkLst>
        <pc:spChg chg="del">
          <ac:chgData name="Elīza Laķe" userId="b0a858b5-8863-41a8-8975-fc8f8b90e6c3" providerId="ADAL" clId="{B157494A-7B25-4C87-B075-D0D329F21197}" dt="2025-12-17T09:09:49.366" v="144" actId="478"/>
          <ac:spMkLst>
            <pc:docMk/>
            <pc:sldMk cId="1056143777" sldId="350"/>
            <ac:spMk id="3" creationId="{3626141C-8545-21F3-B9FB-049434995DE6}"/>
          </ac:spMkLst>
        </pc:spChg>
      </pc:sldChg>
      <pc:sldChg chg="addSp delSp modSp mod">
        <pc:chgData name="Elīza Laķe" userId="b0a858b5-8863-41a8-8975-fc8f8b90e6c3" providerId="ADAL" clId="{B157494A-7B25-4C87-B075-D0D329F21197}" dt="2025-12-17T09:07:02.930" v="139" actId="478"/>
        <pc:sldMkLst>
          <pc:docMk/>
          <pc:sldMk cId="3713546468" sldId="351"/>
        </pc:sldMkLst>
        <pc:spChg chg="del">
          <ac:chgData name="Elīza Laķe" userId="b0a858b5-8863-41a8-8975-fc8f8b90e6c3" providerId="ADAL" clId="{B157494A-7B25-4C87-B075-D0D329F21197}" dt="2025-12-17T09:07:02.930" v="139" actId="478"/>
          <ac:spMkLst>
            <pc:docMk/>
            <pc:sldMk cId="3713546468" sldId="351"/>
            <ac:spMk id="3" creationId="{ABCDB5D9-1380-9A33-F97E-A6FACF4133E3}"/>
          </ac:spMkLst>
        </pc:spChg>
        <pc:spChg chg="add del mod">
          <ac:chgData name="Elīza Laķe" userId="b0a858b5-8863-41a8-8975-fc8f8b90e6c3" providerId="ADAL" clId="{B157494A-7B25-4C87-B075-D0D329F21197}" dt="2025-12-17T09:06:59.944" v="138" actId="478"/>
          <ac:spMkLst>
            <pc:docMk/>
            <pc:sldMk cId="3713546468" sldId="351"/>
            <ac:spMk id="5" creationId="{D604EF4E-5358-C357-6C9A-40C2166145CB}"/>
          </ac:spMkLst>
        </pc:spChg>
        <pc:picChg chg="add del">
          <ac:chgData name="Elīza Laķe" userId="b0a858b5-8863-41a8-8975-fc8f8b90e6c3" providerId="ADAL" clId="{B157494A-7B25-4C87-B075-D0D329F21197}" dt="2025-12-17T09:06:59.944" v="138" actId="478"/>
          <ac:picMkLst>
            <pc:docMk/>
            <pc:sldMk cId="3713546468" sldId="351"/>
            <ac:picMk id="22" creationId="{DDC9D3A4-8E84-AC02-999C-3E1F99A0EDE6}"/>
          </ac:picMkLst>
        </pc:picChg>
      </pc:sldChg>
      <pc:sldChg chg="ord">
        <pc:chgData name="Elīza Laķe" userId="b0a858b5-8863-41a8-8975-fc8f8b90e6c3" providerId="ADAL" clId="{B157494A-7B25-4C87-B075-D0D329F21197}" dt="2025-12-17T09:13:16.645" v="151"/>
        <pc:sldMkLst>
          <pc:docMk/>
          <pc:sldMk cId="645339922" sldId="352"/>
        </pc:sldMkLst>
      </pc:sldChg>
      <pc:sldChg chg="delSp mod">
        <pc:chgData name="Elīza Laķe" userId="b0a858b5-8863-41a8-8975-fc8f8b90e6c3" providerId="ADAL" clId="{B157494A-7B25-4C87-B075-D0D329F21197}" dt="2025-12-17T09:08:08" v="141" actId="478"/>
        <pc:sldMkLst>
          <pc:docMk/>
          <pc:sldMk cId="1990815732" sldId="353"/>
        </pc:sldMkLst>
        <pc:spChg chg="del">
          <ac:chgData name="Elīza Laķe" userId="b0a858b5-8863-41a8-8975-fc8f8b90e6c3" providerId="ADAL" clId="{B157494A-7B25-4C87-B075-D0D329F21197}" dt="2025-12-17T09:08:08" v="141" actId="478"/>
          <ac:spMkLst>
            <pc:docMk/>
            <pc:sldMk cId="1990815732" sldId="353"/>
            <ac:spMk id="3" creationId="{FE9E94F6-0450-49F4-4B68-A527BB555566}"/>
          </ac:spMkLst>
        </pc:spChg>
      </pc:sldChg>
      <pc:sldChg chg="delSp mod">
        <pc:chgData name="Elīza Laķe" userId="b0a858b5-8863-41a8-8975-fc8f8b90e6c3" providerId="ADAL" clId="{B157494A-7B25-4C87-B075-D0D329F21197}" dt="2025-12-17T09:10:24.475" v="145" actId="478"/>
        <pc:sldMkLst>
          <pc:docMk/>
          <pc:sldMk cId="665087732" sldId="355"/>
        </pc:sldMkLst>
        <pc:spChg chg="del">
          <ac:chgData name="Elīza Laķe" userId="b0a858b5-8863-41a8-8975-fc8f8b90e6c3" providerId="ADAL" clId="{B157494A-7B25-4C87-B075-D0D329F21197}" dt="2025-12-17T09:10:24.475" v="145" actId="478"/>
          <ac:spMkLst>
            <pc:docMk/>
            <pc:sldMk cId="665087732" sldId="355"/>
            <ac:spMk id="3" creationId="{2C84175F-8DE3-C55C-0849-2F9A638B63DF}"/>
          </ac:spMkLst>
        </pc:spChg>
      </pc:sldChg>
      <pc:sldChg chg="delSp mod">
        <pc:chgData name="Elīza Laķe" userId="b0a858b5-8863-41a8-8975-fc8f8b90e6c3" providerId="ADAL" clId="{B157494A-7B25-4C87-B075-D0D329F21197}" dt="2025-12-17T09:12:22.585" v="147" actId="478"/>
        <pc:sldMkLst>
          <pc:docMk/>
          <pc:sldMk cId="1491760177" sldId="356"/>
        </pc:sldMkLst>
        <pc:spChg chg="del">
          <ac:chgData name="Elīza Laķe" userId="b0a858b5-8863-41a8-8975-fc8f8b90e6c3" providerId="ADAL" clId="{B157494A-7B25-4C87-B075-D0D329F21197}" dt="2025-12-17T09:12:22.585" v="147" actId="478"/>
          <ac:spMkLst>
            <pc:docMk/>
            <pc:sldMk cId="1491760177" sldId="356"/>
            <ac:spMk id="3" creationId="{7FA518F7-F7F6-672A-7C24-DDC2DCFC7E20}"/>
          </ac:spMkLst>
        </pc:spChg>
      </pc:sldChg>
      <pc:sldChg chg="delSp mod">
        <pc:chgData name="Elīza Laķe" userId="b0a858b5-8863-41a8-8975-fc8f8b90e6c3" providerId="ADAL" clId="{B157494A-7B25-4C87-B075-D0D329F21197}" dt="2025-12-17T09:11:15.710" v="146" actId="478"/>
        <pc:sldMkLst>
          <pc:docMk/>
          <pc:sldMk cId="409904348" sldId="361"/>
        </pc:sldMkLst>
        <pc:spChg chg="del">
          <ac:chgData name="Elīza Laķe" userId="b0a858b5-8863-41a8-8975-fc8f8b90e6c3" providerId="ADAL" clId="{B157494A-7B25-4C87-B075-D0D329F21197}" dt="2025-12-17T09:11:15.710" v="146" actId="478"/>
          <ac:spMkLst>
            <pc:docMk/>
            <pc:sldMk cId="409904348" sldId="361"/>
            <ac:spMk id="3" creationId="{70B2FAEA-7D8F-042C-4FFD-236C7DD65C44}"/>
          </ac:spMkLst>
        </pc:spChg>
      </pc:sldChg>
      <pc:sldChg chg="delSp mod">
        <pc:chgData name="Elīza Laķe" userId="b0a858b5-8863-41a8-8975-fc8f8b90e6c3" providerId="ADAL" clId="{B157494A-7B25-4C87-B075-D0D329F21197}" dt="2025-12-17T09:13:48.079" v="152" actId="478"/>
        <pc:sldMkLst>
          <pc:docMk/>
          <pc:sldMk cId="1789823916" sldId="362"/>
        </pc:sldMkLst>
        <pc:spChg chg="del">
          <ac:chgData name="Elīza Laķe" userId="b0a858b5-8863-41a8-8975-fc8f8b90e6c3" providerId="ADAL" clId="{B157494A-7B25-4C87-B075-D0D329F21197}" dt="2025-12-17T09:13:48.079" v="152" actId="478"/>
          <ac:spMkLst>
            <pc:docMk/>
            <pc:sldMk cId="1789823916" sldId="362"/>
            <ac:spMk id="3" creationId="{DDDB47CB-A77B-C6B5-102F-A89D5350745F}"/>
          </ac:spMkLst>
        </pc:spChg>
      </pc:sldChg>
      <pc:sldChg chg="delSp modSp mod">
        <pc:chgData name="Elīza Laķe" userId="b0a858b5-8863-41a8-8975-fc8f8b90e6c3" providerId="ADAL" clId="{B157494A-7B25-4C87-B075-D0D329F21197}" dt="2025-12-17T12:45:31.954" v="563" actId="207"/>
        <pc:sldMkLst>
          <pc:docMk/>
          <pc:sldMk cId="3238315139" sldId="363"/>
        </pc:sldMkLst>
        <pc:spChg chg="mod">
          <ac:chgData name="Elīza Laķe" userId="b0a858b5-8863-41a8-8975-fc8f8b90e6c3" providerId="ADAL" clId="{B157494A-7B25-4C87-B075-D0D329F21197}" dt="2025-12-17T09:44:05.859" v="562" actId="207"/>
          <ac:spMkLst>
            <pc:docMk/>
            <pc:sldMk cId="3238315139" sldId="363"/>
            <ac:spMk id="2" creationId="{87E500BC-9925-62B0-BC7C-4E9278A6AE1A}"/>
          </ac:spMkLst>
        </pc:spChg>
        <pc:spChg chg="del">
          <ac:chgData name="Elīza Laķe" userId="b0a858b5-8863-41a8-8975-fc8f8b90e6c3" providerId="ADAL" clId="{B157494A-7B25-4C87-B075-D0D329F21197}" dt="2025-12-17T09:15:06.575" v="153" actId="478"/>
          <ac:spMkLst>
            <pc:docMk/>
            <pc:sldMk cId="3238315139" sldId="363"/>
            <ac:spMk id="3" creationId="{A4C5E451-1CF3-D16D-3D2A-6F526BEC54B0}"/>
          </ac:spMkLst>
        </pc:spChg>
        <pc:spChg chg="mod">
          <ac:chgData name="Elīza Laķe" userId="b0a858b5-8863-41a8-8975-fc8f8b90e6c3" providerId="ADAL" clId="{B157494A-7B25-4C87-B075-D0D329F21197}" dt="2025-12-17T12:45:31.954" v="563" actId="207"/>
          <ac:spMkLst>
            <pc:docMk/>
            <pc:sldMk cId="3238315139" sldId="363"/>
            <ac:spMk id="6" creationId="{0C101C77-0242-79CE-716F-852E0E946337}"/>
          </ac:spMkLst>
        </pc:spChg>
      </pc:sldChg>
      <pc:sldChg chg="delSp mod">
        <pc:chgData name="Elīza Laķe" userId="b0a858b5-8863-41a8-8975-fc8f8b90e6c3" providerId="ADAL" clId="{B157494A-7B25-4C87-B075-D0D329F21197}" dt="2025-12-17T09:18:48.019" v="219" actId="478"/>
        <pc:sldMkLst>
          <pc:docMk/>
          <pc:sldMk cId="3613394900" sldId="367"/>
        </pc:sldMkLst>
        <pc:spChg chg="del">
          <ac:chgData name="Elīza Laķe" userId="b0a858b5-8863-41a8-8975-fc8f8b90e6c3" providerId="ADAL" clId="{B157494A-7B25-4C87-B075-D0D329F21197}" dt="2025-12-17T09:18:48.019" v="219" actId="478"/>
          <ac:spMkLst>
            <pc:docMk/>
            <pc:sldMk cId="3613394900" sldId="367"/>
            <ac:spMk id="3" creationId="{5F0B5289-128A-05A3-047C-8AFAD9B06A68}"/>
          </ac:spMkLst>
        </pc:spChg>
      </pc:sldChg>
      <pc:sldChg chg="delSp mod">
        <pc:chgData name="Elīza Laķe" userId="b0a858b5-8863-41a8-8975-fc8f8b90e6c3" providerId="ADAL" clId="{B157494A-7B25-4C87-B075-D0D329F21197}" dt="2025-12-17T09:19:09.441" v="221" actId="478"/>
        <pc:sldMkLst>
          <pc:docMk/>
          <pc:sldMk cId="801163431" sldId="368"/>
        </pc:sldMkLst>
        <pc:spChg chg="del">
          <ac:chgData name="Elīza Laķe" userId="b0a858b5-8863-41a8-8975-fc8f8b90e6c3" providerId="ADAL" clId="{B157494A-7B25-4C87-B075-D0D329F21197}" dt="2025-12-17T09:19:09.441" v="221" actId="478"/>
          <ac:spMkLst>
            <pc:docMk/>
            <pc:sldMk cId="801163431" sldId="368"/>
            <ac:spMk id="3" creationId="{8F61C276-05AC-0949-B537-025513E41D58}"/>
          </ac:spMkLst>
        </pc:spChg>
      </pc:sldChg>
      <pc:sldChg chg="delSp mod">
        <pc:chgData name="Elīza Laķe" userId="b0a858b5-8863-41a8-8975-fc8f8b90e6c3" providerId="ADAL" clId="{B157494A-7B25-4C87-B075-D0D329F21197}" dt="2025-12-17T09:18:58.747" v="220" actId="478"/>
        <pc:sldMkLst>
          <pc:docMk/>
          <pc:sldMk cId="2269619373" sldId="369"/>
        </pc:sldMkLst>
        <pc:spChg chg="del">
          <ac:chgData name="Elīza Laķe" userId="b0a858b5-8863-41a8-8975-fc8f8b90e6c3" providerId="ADAL" clId="{B157494A-7B25-4C87-B075-D0D329F21197}" dt="2025-12-17T09:18:58.747" v="220" actId="478"/>
          <ac:spMkLst>
            <pc:docMk/>
            <pc:sldMk cId="2269619373" sldId="369"/>
            <ac:spMk id="3" creationId="{C3992891-0594-68F0-59BC-19F8C6C69B0D}"/>
          </ac:spMkLst>
        </pc:spChg>
      </pc:sldChg>
      <pc:sldChg chg="modSp mod">
        <pc:chgData name="Elīza Laķe" userId="b0a858b5-8863-41a8-8975-fc8f8b90e6c3" providerId="ADAL" clId="{B157494A-7B25-4C87-B075-D0D329F21197}" dt="2025-12-17T09:20:06.527" v="224" actId="1076"/>
        <pc:sldMkLst>
          <pc:docMk/>
          <pc:sldMk cId="3363962360" sldId="370"/>
        </pc:sldMkLst>
        <pc:picChg chg="mod">
          <ac:chgData name="Elīza Laķe" userId="b0a858b5-8863-41a8-8975-fc8f8b90e6c3" providerId="ADAL" clId="{B157494A-7B25-4C87-B075-D0D329F21197}" dt="2025-12-17T09:20:03.835" v="223" actId="1076"/>
          <ac:picMkLst>
            <pc:docMk/>
            <pc:sldMk cId="3363962360" sldId="370"/>
            <ac:picMk id="9" creationId="{79E72246-0534-0E63-3EB6-558286593C25}"/>
          </ac:picMkLst>
        </pc:picChg>
        <pc:picChg chg="mod">
          <ac:chgData name="Elīza Laķe" userId="b0a858b5-8863-41a8-8975-fc8f8b90e6c3" providerId="ADAL" clId="{B157494A-7B25-4C87-B075-D0D329F21197}" dt="2025-12-17T09:20:06.527" v="224" actId="1076"/>
          <ac:picMkLst>
            <pc:docMk/>
            <pc:sldMk cId="3363962360" sldId="370"/>
            <ac:picMk id="11" creationId="{C2B03DB2-4215-5220-9B04-343671F6A2B4}"/>
          </ac:picMkLst>
        </pc:picChg>
      </pc:sldChg>
      <pc:sldChg chg="addSp delSp modSp mod ord">
        <pc:chgData name="Elīza Laķe" userId="b0a858b5-8863-41a8-8975-fc8f8b90e6c3" providerId="ADAL" clId="{B157494A-7B25-4C87-B075-D0D329F21197}" dt="2025-12-17T09:43:54.430" v="561" actId="207"/>
        <pc:sldMkLst>
          <pc:docMk/>
          <pc:sldMk cId="3188948698" sldId="374"/>
        </pc:sldMkLst>
        <pc:spChg chg="del mod">
          <ac:chgData name="Elīza Laķe" userId="b0a858b5-8863-41a8-8975-fc8f8b90e6c3" providerId="ADAL" clId="{B157494A-7B25-4C87-B075-D0D329F21197}" dt="2025-12-17T09:29:54.425" v="362" actId="478"/>
          <ac:spMkLst>
            <pc:docMk/>
            <pc:sldMk cId="3188948698" sldId="374"/>
            <ac:spMk id="2" creationId="{C45640C1-DA39-8C14-F257-C90CFADA6478}"/>
          </ac:spMkLst>
        </pc:spChg>
        <pc:spChg chg="del">
          <ac:chgData name="Elīza Laķe" userId="b0a858b5-8863-41a8-8975-fc8f8b90e6c3" providerId="ADAL" clId="{B157494A-7B25-4C87-B075-D0D329F21197}" dt="2025-12-17T09:27:43.494" v="264" actId="478"/>
          <ac:spMkLst>
            <pc:docMk/>
            <pc:sldMk cId="3188948698" sldId="374"/>
            <ac:spMk id="3" creationId="{12966A8C-BB80-21E8-E042-4B9F8D3FC504}"/>
          </ac:spMkLst>
        </pc:spChg>
        <pc:spChg chg="mod">
          <ac:chgData name="Elīza Laķe" userId="b0a858b5-8863-41a8-8975-fc8f8b90e6c3" providerId="ADAL" clId="{B157494A-7B25-4C87-B075-D0D329F21197}" dt="2025-12-17T09:38:28.348" v="526" actId="20577"/>
          <ac:spMkLst>
            <pc:docMk/>
            <pc:sldMk cId="3188948698" sldId="374"/>
            <ac:spMk id="8" creationId="{7DB9B3D6-71EE-5E5A-31F6-9822055DEEB9}"/>
          </ac:spMkLst>
        </pc:spChg>
        <pc:spChg chg="del topLvl">
          <ac:chgData name="Elīza Laķe" userId="b0a858b5-8863-41a8-8975-fc8f8b90e6c3" providerId="ADAL" clId="{B157494A-7B25-4C87-B075-D0D329F21197}" dt="2025-12-17T09:28:46.633" v="275" actId="478"/>
          <ac:spMkLst>
            <pc:docMk/>
            <pc:sldMk cId="3188948698" sldId="374"/>
            <ac:spMk id="12" creationId="{CD740324-893E-1293-DAA5-83E1EECB0996}"/>
          </ac:spMkLst>
        </pc:spChg>
        <pc:spChg chg="mod">
          <ac:chgData name="Elīza Laķe" userId="b0a858b5-8863-41a8-8975-fc8f8b90e6c3" providerId="ADAL" clId="{B157494A-7B25-4C87-B075-D0D329F21197}" dt="2025-12-17T09:43:54.430" v="561" actId="207"/>
          <ac:spMkLst>
            <pc:docMk/>
            <pc:sldMk cId="3188948698" sldId="374"/>
            <ac:spMk id="14" creationId="{6F50D3BE-31DF-D160-E3E0-1561BF773150}"/>
          </ac:spMkLst>
        </pc:spChg>
        <pc:spChg chg="mod">
          <ac:chgData name="Elīza Laķe" userId="b0a858b5-8863-41a8-8975-fc8f8b90e6c3" providerId="ADAL" clId="{B157494A-7B25-4C87-B075-D0D329F21197}" dt="2025-12-17T09:30:23.809" v="370" actId="1076"/>
          <ac:spMkLst>
            <pc:docMk/>
            <pc:sldMk cId="3188948698" sldId="374"/>
            <ac:spMk id="20" creationId="{573320C5-C0EE-B062-61CD-EB412701FCE5}"/>
          </ac:spMkLst>
        </pc:spChg>
        <pc:spChg chg="add del mod">
          <ac:chgData name="Elīza Laķe" userId="b0a858b5-8863-41a8-8975-fc8f8b90e6c3" providerId="ADAL" clId="{B157494A-7B25-4C87-B075-D0D329F21197}" dt="2025-12-17T09:28:52.862" v="278" actId="478"/>
          <ac:spMkLst>
            <pc:docMk/>
            <pc:sldMk cId="3188948698" sldId="374"/>
            <ac:spMk id="22" creationId="{32ED1D2F-EB80-736E-F0F6-008F6D27EEED}"/>
          </ac:spMkLst>
        </pc:spChg>
        <pc:spChg chg="add del mod">
          <ac:chgData name="Elīza Laķe" userId="b0a858b5-8863-41a8-8975-fc8f8b90e6c3" providerId="ADAL" clId="{B157494A-7B25-4C87-B075-D0D329F21197}" dt="2025-12-17T09:29:57.134" v="363" actId="478"/>
          <ac:spMkLst>
            <pc:docMk/>
            <pc:sldMk cId="3188948698" sldId="374"/>
            <ac:spMk id="26" creationId="{60BF68BF-3872-ABD4-91B4-B232838A2959}"/>
          </ac:spMkLst>
        </pc:spChg>
        <pc:grpChg chg="del">
          <ac:chgData name="Elīza Laķe" userId="b0a858b5-8863-41a8-8975-fc8f8b90e6c3" providerId="ADAL" clId="{B157494A-7B25-4C87-B075-D0D329F21197}" dt="2025-12-17T09:28:46.633" v="275" actId="478"/>
          <ac:grpSpMkLst>
            <pc:docMk/>
            <pc:sldMk cId="3188948698" sldId="374"/>
            <ac:grpSpMk id="4" creationId="{BEC18362-68BF-D45B-6C3D-F6BBAF63150E}"/>
          </ac:grpSpMkLst>
        </pc:grpChg>
        <pc:grpChg chg="mod">
          <ac:chgData name="Elīza Laķe" userId="b0a858b5-8863-41a8-8975-fc8f8b90e6c3" providerId="ADAL" clId="{B157494A-7B25-4C87-B075-D0D329F21197}" dt="2025-12-17T09:30:49.696" v="375" actId="1076"/>
          <ac:grpSpMkLst>
            <pc:docMk/>
            <pc:sldMk cId="3188948698" sldId="374"/>
            <ac:grpSpMk id="15" creationId="{1638D860-0D77-E8EE-322C-020A31DADDF5}"/>
          </ac:grpSpMkLst>
        </pc:grpChg>
        <pc:grpChg chg="mod">
          <ac:chgData name="Elīza Laķe" userId="b0a858b5-8863-41a8-8975-fc8f8b90e6c3" providerId="ADAL" clId="{B157494A-7B25-4C87-B075-D0D329F21197}" dt="2025-12-17T09:30:56.701" v="377" actId="1076"/>
          <ac:grpSpMkLst>
            <pc:docMk/>
            <pc:sldMk cId="3188948698" sldId="374"/>
            <ac:grpSpMk id="18" creationId="{85FEF05D-89FB-9217-51FE-BEEA8F2C6655}"/>
          </ac:grpSpMkLst>
        </pc:grpChg>
        <pc:picChg chg="del">
          <ac:chgData name="Elīza Laķe" userId="b0a858b5-8863-41a8-8975-fc8f8b90e6c3" providerId="ADAL" clId="{B157494A-7B25-4C87-B075-D0D329F21197}" dt="2025-12-17T09:27:20.669" v="257" actId="478"/>
          <ac:picMkLst>
            <pc:docMk/>
            <pc:sldMk cId="3188948698" sldId="374"/>
            <ac:picMk id="7" creationId="{1E4E5C02-04FB-67D5-DA17-5A5A46A81179}"/>
          </ac:picMkLst>
        </pc:picChg>
        <pc:picChg chg="del topLvl">
          <ac:chgData name="Elīza Laķe" userId="b0a858b5-8863-41a8-8975-fc8f8b90e6c3" providerId="ADAL" clId="{B157494A-7B25-4C87-B075-D0D329F21197}" dt="2025-12-17T09:28:48.404" v="276" actId="478"/>
          <ac:picMkLst>
            <pc:docMk/>
            <pc:sldMk cId="3188948698" sldId="374"/>
            <ac:picMk id="11" creationId="{1B32F17A-6464-754B-5E66-3FE0851F380B}"/>
          </ac:picMkLst>
        </pc:picChg>
        <pc:picChg chg="add mod ord">
          <ac:chgData name="Elīza Laķe" userId="b0a858b5-8863-41a8-8975-fc8f8b90e6c3" providerId="ADAL" clId="{B157494A-7B25-4C87-B075-D0D329F21197}" dt="2025-12-17T09:30:52.413" v="376" actId="1076"/>
          <ac:picMkLst>
            <pc:docMk/>
            <pc:sldMk cId="3188948698" sldId="374"/>
            <ac:picMk id="24" creationId="{A2AAF8D4-5D6A-460E-4150-36074CD96E3A}"/>
          </ac:picMkLst>
        </pc:picChg>
      </pc:sldChg>
      <pc:sldChg chg="delSp mod">
        <pc:chgData name="Elīza Laķe" userId="b0a858b5-8863-41a8-8975-fc8f8b90e6c3" providerId="ADAL" clId="{B157494A-7B25-4C87-B075-D0D329F21197}" dt="2025-12-17T09:23:19.238" v="254" actId="478"/>
        <pc:sldMkLst>
          <pc:docMk/>
          <pc:sldMk cId="2249023525" sldId="395"/>
        </pc:sldMkLst>
        <pc:spChg chg="del">
          <ac:chgData name="Elīza Laķe" userId="b0a858b5-8863-41a8-8975-fc8f8b90e6c3" providerId="ADAL" clId="{B157494A-7B25-4C87-B075-D0D329F21197}" dt="2025-12-17T09:23:19.238" v="254" actId="478"/>
          <ac:spMkLst>
            <pc:docMk/>
            <pc:sldMk cId="2249023525" sldId="395"/>
            <ac:spMk id="3" creationId="{6932B211-AA23-7109-86B6-0716BA2D72E2}"/>
          </ac:spMkLst>
        </pc:spChg>
      </pc:sldChg>
      <pc:sldChg chg="delSp mod">
        <pc:chgData name="Elīza Laķe" userId="b0a858b5-8863-41a8-8975-fc8f8b90e6c3" providerId="ADAL" clId="{B157494A-7B25-4C87-B075-D0D329F21197}" dt="2025-12-17T09:02:44.676" v="65" actId="478"/>
        <pc:sldMkLst>
          <pc:docMk/>
          <pc:sldMk cId="3739529447" sldId="411"/>
        </pc:sldMkLst>
        <pc:spChg chg="del">
          <ac:chgData name="Elīza Laķe" userId="b0a858b5-8863-41a8-8975-fc8f8b90e6c3" providerId="ADAL" clId="{B157494A-7B25-4C87-B075-D0D329F21197}" dt="2025-12-17T09:02:44.676" v="65" actId="478"/>
          <ac:spMkLst>
            <pc:docMk/>
            <pc:sldMk cId="3739529447" sldId="411"/>
            <ac:spMk id="3" creationId="{8CBD9B48-E4F0-15F5-D284-EE1C62D3596F}"/>
          </ac:spMkLst>
        </pc:spChg>
      </pc:sldChg>
      <pc:sldChg chg="modSp mod">
        <pc:chgData name="Elīza Laķe" userId="b0a858b5-8863-41a8-8975-fc8f8b90e6c3" providerId="ADAL" clId="{B157494A-7B25-4C87-B075-D0D329F21197}" dt="2025-12-17T09:23:04.788" v="253" actId="20577"/>
        <pc:sldMkLst>
          <pc:docMk/>
          <pc:sldMk cId="319182540" sldId="416"/>
        </pc:sldMkLst>
        <pc:spChg chg="mod">
          <ac:chgData name="Elīza Laķe" userId="b0a858b5-8863-41a8-8975-fc8f8b90e6c3" providerId="ADAL" clId="{B157494A-7B25-4C87-B075-D0D329F21197}" dt="2025-12-17T09:23:04.788" v="253" actId="20577"/>
          <ac:spMkLst>
            <pc:docMk/>
            <pc:sldMk cId="319182540" sldId="416"/>
            <ac:spMk id="2" creationId="{37B6B6D1-B3B7-5C70-110E-FC3D04E400D3}"/>
          </ac:spMkLst>
        </pc:spChg>
      </pc:sldChg>
      <pc:sldChg chg="addSp delSp modSp add mod">
        <pc:chgData name="Elīza Laķe" userId="b0a858b5-8863-41a8-8975-fc8f8b90e6c3" providerId="ADAL" clId="{B157494A-7B25-4C87-B075-D0D329F21197}" dt="2025-12-17T09:43:37.311" v="559" actId="207"/>
        <pc:sldMkLst>
          <pc:docMk/>
          <pc:sldMk cId="990460113" sldId="421"/>
        </pc:sldMkLst>
        <pc:spChg chg="mod">
          <ac:chgData name="Elīza Laķe" userId="b0a858b5-8863-41a8-8975-fc8f8b90e6c3" providerId="ADAL" clId="{B157494A-7B25-4C87-B075-D0D329F21197}" dt="2025-12-17T09:34:25.503" v="486" actId="20577"/>
          <ac:spMkLst>
            <pc:docMk/>
            <pc:sldMk cId="990460113" sldId="421"/>
            <ac:spMk id="2" creationId="{49F7A9BC-9E08-0CEF-85E3-F2813A521784}"/>
          </ac:spMkLst>
        </pc:spChg>
        <pc:spChg chg="del">
          <ac:chgData name="Elīza Laķe" userId="b0a858b5-8863-41a8-8975-fc8f8b90e6c3" providerId="ADAL" clId="{B157494A-7B25-4C87-B075-D0D329F21197}" dt="2025-12-17T09:34:13.613" v="484" actId="478"/>
          <ac:spMkLst>
            <pc:docMk/>
            <pc:sldMk cId="990460113" sldId="421"/>
            <ac:spMk id="3" creationId="{236B85B4-0095-EFDD-3761-90F3458545E9}"/>
          </ac:spMkLst>
        </pc:spChg>
        <pc:spChg chg="mod">
          <ac:chgData name="Elīza Laķe" userId="b0a858b5-8863-41a8-8975-fc8f8b90e6c3" providerId="ADAL" clId="{B157494A-7B25-4C87-B075-D0D329F21197}" dt="2025-12-17T09:38:43.979" v="527" actId="113"/>
          <ac:spMkLst>
            <pc:docMk/>
            <pc:sldMk cId="990460113" sldId="421"/>
            <ac:spMk id="8" creationId="{528D5F7E-FD07-80ED-95D6-E2439E4CD4A4}"/>
          </ac:spMkLst>
        </pc:spChg>
        <pc:spChg chg="mod">
          <ac:chgData name="Elīza Laķe" userId="b0a858b5-8863-41a8-8975-fc8f8b90e6c3" providerId="ADAL" clId="{B157494A-7B25-4C87-B075-D0D329F21197}" dt="2025-12-17T09:43:37.311" v="559" actId="207"/>
          <ac:spMkLst>
            <pc:docMk/>
            <pc:sldMk cId="990460113" sldId="421"/>
            <ac:spMk id="14" creationId="{386C65D5-C91D-BD88-07C6-43D757D3F3E4}"/>
          </ac:spMkLst>
        </pc:spChg>
        <pc:spChg chg="mod">
          <ac:chgData name="Elīza Laķe" userId="b0a858b5-8863-41a8-8975-fc8f8b90e6c3" providerId="ADAL" clId="{B157494A-7B25-4C87-B075-D0D329F21197}" dt="2025-12-17T09:33:21.415" v="385"/>
          <ac:spMkLst>
            <pc:docMk/>
            <pc:sldMk cId="990460113" sldId="421"/>
            <ac:spMk id="23" creationId="{56A3709B-57C4-47ED-AFDF-3457F8491F25}"/>
          </ac:spMkLst>
        </pc:spChg>
        <pc:spChg chg="add del mod">
          <ac:chgData name="Elīza Laķe" userId="b0a858b5-8863-41a8-8975-fc8f8b90e6c3" providerId="ADAL" clId="{B157494A-7B25-4C87-B075-D0D329F21197}" dt="2025-12-17T09:34:36.893" v="487" actId="22"/>
          <ac:spMkLst>
            <pc:docMk/>
            <pc:sldMk cId="990460113" sldId="421"/>
            <ac:spMk id="25" creationId="{6AA4C3CD-C8A3-0994-2A13-BD93C269016B}"/>
          </ac:spMkLst>
        </pc:spChg>
        <pc:grpChg chg="del">
          <ac:chgData name="Elīza Laķe" userId="b0a858b5-8863-41a8-8975-fc8f8b90e6c3" providerId="ADAL" clId="{B157494A-7B25-4C87-B075-D0D329F21197}" dt="2025-12-17T09:33:32.149" v="391" actId="478"/>
          <ac:grpSpMkLst>
            <pc:docMk/>
            <pc:sldMk cId="990460113" sldId="421"/>
            <ac:grpSpMk id="4" creationId="{ED5BB8DC-FFB0-4346-4A22-7E1DC9984476}"/>
          </ac:grpSpMkLst>
        </pc:grpChg>
        <pc:grpChg chg="del">
          <ac:chgData name="Elīza Laķe" userId="b0a858b5-8863-41a8-8975-fc8f8b90e6c3" providerId="ADAL" clId="{B157494A-7B25-4C87-B075-D0D329F21197}" dt="2025-12-17T09:32:02.358" v="381" actId="478"/>
          <ac:grpSpMkLst>
            <pc:docMk/>
            <pc:sldMk cId="990460113" sldId="421"/>
            <ac:grpSpMk id="15" creationId="{D016063D-F8A7-A842-8DC9-E3F8C3090888}"/>
          </ac:grpSpMkLst>
        </pc:grpChg>
        <pc:grpChg chg="mod">
          <ac:chgData name="Elīza Laķe" userId="b0a858b5-8863-41a8-8975-fc8f8b90e6c3" providerId="ADAL" clId="{B157494A-7B25-4C87-B075-D0D329F21197}" dt="2025-12-17T09:36:12.674" v="502" actId="1076"/>
          <ac:grpSpMkLst>
            <pc:docMk/>
            <pc:sldMk cId="990460113" sldId="421"/>
            <ac:grpSpMk id="18" creationId="{95F60A66-58FE-C976-FE80-315D5CFCEA2D}"/>
          </ac:grpSpMkLst>
        </pc:grpChg>
        <pc:grpChg chg="add mod">
          <ac:chgData name="Elīza Laķe" userId="b0a858b5-8863-41a8-8975-fc8f8b90e6c3" providerId="ADAL" clId="{B157494A-7B25-4C87-B075-D0D329F21197}" dt="2025-12-17T09:33:23.606" v="386" actId="1076"/>
          <ac:grpSpMkLst>
            <pc:docMk/>
            <pc:sldMk cId="990460113" sldId="421"/>
            <ac:grpSpMk id="21" creationId="{DC3A7F1A-07F7-F65F-1669-816FE221694C}"/>
          </ac:grpSpMkLst>
        </pc:grpChg>
        <pc:picChg chg="del">
          <ac:chgData name="Elīza Laķe" userId="b0a858b5-8863-41a8-8975-fc8f8b90e6c3" providerId="ADAL" clId="{B157494A-7B25-4C87-B075-D0D329F21197}" dt="2025-12-17T09:33:33.639" v="392" actId="478"/>
          <ac:picMkLst>
            <pc:docMk/>
            <pc:sldMk cId="990460113" sldId="421"/>
            <ac:picMk id="7" creationId="{79BF0A3C-880E-2ED6-5EE8-66502CC60334}"/>
          </ac:picMkLst>
        </pc:picChg>
        <pc:picChg chg="mod">
          <ac:chgData name="Elīza Laķe" userId="b0a858b5-8863-41a8-8975-fc8f8b90e6c3" providerId="ADAL" clId="{B157494A-7B25-4C87-B075-D0D329F21197}" dt="2025-12-17T09:33:21.415" v="385"/>
          <ac:picMkLst>
            <pc:docMk/>
            <pc:sldMk cId="990460113" sldId="421"/>
            <ac:picMk id="22" creationId="{8ED5F242-7257-41FF-5B05-F3CBE50C83A5}"/>
          </ac:picMkLst>
        </pc:picChg>
        <pc:picChg chg="add mod ord">
          <ac:chgData name="Elīza Laķe" userId="b0a858b5-8863-41a8-8975-fc8f8b90e6c3" providerId="ADAL" clId="{B157494A-7B25-4C87-B075-D0D329F21197}" dt="2025-12-17T09:34:54.765" v="494" actId="167"/>
          <ac:picMkLst>
            <pc:docMk/>
            <pc:sldMk cId="990460113" sldId="421"/>
            <ac:picMk id="27" creationId="{016BBBD4-EE09-2CE8-AACE-27B16FF6D996}"/>
          </ac:picMkLst>
        </pc:picChg>
      </pc:sldChg>
      <pc:sldChg chg="addSp delSp modSp add mod">
        <pc:chgData name="Elīza Laķe" userId="b0a858b5-8863-41a8-8975-fc8f8b90e6c3" providerId="ADAL" clId="{B157494A-7B25-4C87-B075-D0D329F21197}" dt="2025-12-17T09:43:13.562" v="558" actId="207"/>
        <pc:sldMkLst>
          <pc:docMk/>
          <pc:sldMk cId="2922375705" sldId="422"/>
        </pc:sldMkLst>
        <pc:spChg chg="del">
          <ac:chgData name="Elīza Laķe" userId="b0a858b5-8863-41a8-8975-fc8f8b90e6c3" providerId="ADAL" clId="{B157494A-7B25-4C87-B075-D0D329F21197}" dt="2025-12-17T09:38:55.354" v="528" actId="478"/>
          <ac:spMkLst>
            <pc:docMk/>
            <pc:sldMk cId="2922375705" sldId="422"/>
            <ac:spMk id="2" creationId="{05EED1F7-02D9-3271-7901-02FA49DA50FB}"/>
          </ac:spMkLst>
        </pc:spChg>
        <pc:spChg chg="del">
          <ac:chgData name="Elīza Laķe" userId="b0a858b5-8863-41a8-8975-fc8f8b90e6c3" providerId="ADAL" clId="{B157494A-7B25-4C87-B075-D0D329F21197}" dt="2025-12-17T09:39:55.167" v="535" actId="478"/>
          <ac:spMkLst>
            <pc:docMk/>
            <pc:sldMk cId="2922375705" sldId="422"/>
            <ac:spMk id="3" creationId="{9EE68429-015B-359C-1A61-962E412BDE48}"/>
          </ac:spMkLst>
        </pc:spChg>
        <pc:spChg chg="mod">
          <ac:chgData name="Elīza Laķe" userId="b0a858b5-8863-41a8-8975-fc8f8b90e6c3" providerId="ADAL" clId="{B157494A-7B25-4C87-B075-D0D329F21197}" dt="2025-12-17T09:42:27.381" v="554" actId="1076"/>
          <ac:spMkLst>
            <pc:docMk/>
            <pc:sldMk cId="2922375705" sldId="422"/>
            <ac:spMk id="8" creationId="{D268E881-BCA3-7EE5-1490-00DB5C9BE2FE}"/>
          </ac:spMkLst>
        </pc:spChg>
        <pc:spChg chg="mod">
          <ac:chgData name="Elīza Laķe" userId="b0a858b5-8863-41a8-8975-fc8f8b90e6c3" providerId="ADAL" clId="{B157494A-7B25-4C87-B075-D0D329F21197}" dt="2025-12-17T09:43:13.562" v="558" actId="207"/>
          <ac:spMkLst>
            <pc:docMk/>
            <pc:sldMk cId="2922375705" sldId="422"/>
            <ac:spMk id="14" creationId="{0B3AF211-A528-CC33-8488-69EB225E49BD}"/>
          </ac:spMkLst>
        </pc:spChg>
        <pc:spChg chg="add del mod">
          <ac:chgData name="Elīza Laķe" userId="b0a858b5-8863-41a8-8975-fc8f8b90e6c3" providerId="ADAL" clId="{B157494A-7B25-4C87-B075-D0D329F21197}" dt="2025-12-17T09:39:10.847" v="533" actId="478"/>
          <ac:spMkLst>
            <pc:docMk/>
            <pc:sldMk cId="2922375705" sldId="422"/>
            <ac:spMk id="16" creationId="{10DC1A0A-1CC6-3CDF-6244-66C1F5B33FCA}"/>
          </ac:spMkLst>
        </pc:spChg>
        <pc:spChg chg="add del mod">
          <ac:chgData name="Elīza Laķe" userId="b0a858b5-8863-41a8-8975-fc8f8b90e6c3" providerId="ADAL" clId="{B157494A-7B25-4C87-B075-D0D329F21197}" dt="2025-12-17T09:42:08.584" v="548" actId="478"/>
          <ac:spMkLst>
            <pc:docMk/>
            <pc:sldMk cId="2922375705" sldId="422"/>
            <ac:spMk id="21" creationId="{5ABD85A1-B3C7-BFCF-BC80-DDA52CE1BBB5}"/>
          </ac:spMkLst>
        </pc:spChg>
        <pc:grpChg chg="del">
          <ac:chgData name="Elīza Laķe" userId="b0a858b5-8863-41a8-8975-fc8f8b90e6c3" providerId="ADAL" clId="{B157494A-7B25-4C87-B075-D0D329F21197}" dt="2025-12-17T09:39:02.145" v="530" actId="478"/>
          <ac:grpSpMkLst>
            <pc:docMk/>
            <pc:sldMk cId="2922375705" sldId="422"/>
            <ac:grpSpMk id="4" creationId="{A2D9B9CC-209C-DE00-241D-BBD14F1FBEF5}"/>
          </ac:grpSpMkLst>
        </pc:grpChg>
        <pc:grpChg chg="del mod">
          <ac:chgData name="Elīza Laķe" userId="b0a858b5-8863-41a8-8975-fc8f8b90e6c3" providerId="ADAL" clId="{B157494A-7B25-4C87-B075-D0D329F21197}" dt="2025-12-17T09:40:29.860" v="536" actId="478"/>
          <ac:grpSpMkLst>
            <pc:docMk/>
            <pc:sldMk cId="2922375705" sldId="422"/>
            <ac:grpSpMk id="18" creationId="{76A88B22-2F8A-FE97-5B6C-2E4C153B3E1C}"/>
          </ac:grpSpMkLst>
        </pc:grpChg>
        <pc:picChg chg="del mod">
          <ac:chgData name="Elīza Laķe" userId="b0a858b5-8863-41a8-8975-fc8f8b90e6c3" providerId="ADAL" clId="{B157494A-7B25-4C87-B075-D0D329F21197}" dt="2025-12-17T09:42:02.159" v="544" actId="478"/>
          <ac:picMkLst>
            <pc:docMk/>
            <pc:sldMk cId="2922375705" sldId="422"/>
            <ac:picMk id="7" creationId="{54C9CE06-ADD6-45B6-4846-580433BF7585}"/>
          </ac:picMkLst>
        </pc:picChg>
        <pc:picChg chg="add mod ord">
          <ac:chgData name="Elīza Laķe" userId="b0a858b5-8863-41a8-8975-fc8f8b90e6c3" providerId="ADAL" clId="{B157494A-7B25-4C87-B075-D0D329F21197}" dt="2025-12-17T09:42:22.968" v="553" actId="167"/>
          <ac:picMkLst>
            <pc:docMk/>
            <pc:sldMk cId="2922375705" sldId="422"/>
            <ac:picMk id="23" creationId="{930732E9-5B59-42D9-D514-31461DE6EA6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AE1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4720-A8AA-2E733E867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4720-A8AA-2E733E8679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002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9-4720-A8AA-2E733E867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8978111"/>
        <c:axId val="1698978943"/>
      </c:barChart>
      <c:catAx>
        <c:axId val="169897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lv-LV"/>
          </a:p>
        </c:txPr>
        <c:crossAx val="1698978943"/>
        <c:crosses val="autoZero"/>
        <c:auto val="1"/>
        <c:lblAlgn val="ctr"/>
        <c:lblOffset val="100"/>
        <c:noMultiLvlLbl val="0"/>
      </c:catAx>
      <c:valAx>
        <c:axId val="1698978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989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2272B-0F29-4C0E-A304-C29DEBB432AA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lv-LV"/>
        </a:p>
      </dgm:t>
    </dgm:pt>
    <dgm:pt modelId="{EDAEC72F-6897-4016-8AEF-3371F056B4AA}">
      <dgm:prSet phldrT="[Teksts]"/>
      <dgm:spPr/>
      <dgm:t>
        <a:bodyPr/>
        <a:lstStyle/>
        <a:p>
          <a:r>
            <a:rPr lang="lv-LV" b="1"/>
            <a:t>Izsludināts konkurss</a:t>
          </a:r>
        </a:p>
        <a:p>
          <a:r>
            <a:rPr lang="lv-LV" b="0"/>
            <a:t>sif.map.gov.lv</a:t>
          </a:r>
        </a:p>
      </dgm:t>
    </dgm:pt>
    <dgm:pt modelId="{315040FE-879F-4313-B5D6-C9334546A3DA}" type="parTrans" cxnId="{AA0E6CC1-D637-4567-BAF1-44AEDB747367}">
      <dgm:prSet/>
      <dgm:spPr/>
      <dgm:t>
        <a:bodyPr/>
        <a:lstStyle/>
        <a:p>
          <a:endParaRPr lang="lv-LV"/>
        </a:p>
      </dgm:t>
    </dgm:pt>
    <dgm:pt modelId="{2C802573-E485-4F65-A567-B4A176C48B98}" type="sibTrans" cxnId="{AA0E6CC1-D637-4567-BAF1-44AEDB747367}">
      <dgm:prSet/>
      <dgm:spPr/>
      <dgm:t>
        <a:bodyPr/>
        <a:lstStyle/>
        <a:p>
          <a:endParaRPr lang="lv-LV"/>
        </a:p>
      </dgm:t>
    </dgm:pt>
    <dgm:pt modelId="{5F3431E4-C86C-470F-9B4C-ABA3F72861BC}">
      <dgm:prSet phldrT="[Teksts]"/>
      <dgm:spPr/>
      <dgm:t>
        <a:bodyPr/>
        <a:lstStyle/>
        <a:p>
          <a:r>
            <a:rPr lang="lv-LV" b="1"/>
            <a:t>Iesniegums par lietotāju izveidi </a:t>
          </a:r>
          <a:r>
            <a:rPr lang="lv-LV"/>
            <a:t>(e-pasta adresē pasts@sif.gov.lv)</a:t>
          </a:r>
        </a:p>
      </dgm:t>
    </dgm:pt>
    <dgm:pt modelId="{991B7194-B832-4FC6-ADA9-A9881FE92071}" type="parTrans" cxnId="{CCDB54F8-A084-4391-BF6C-976BD14439D8}">
      <dgm:prSet/>
      <dgm:spPr/>
      <dgm:t>
        <a:bodyPr/>
        <a:lstStyle/>
        <a:p>
          <a:endParaRPr lang="lv-LV"/>
        </a:p>
      </dgm:t>
    </dgm:pt>
    <dgm:pt modelId="{E0F8F94B-0231-4119-AEFE-C966E37C2EB5}" type="sibTrans" cxnId="{CCDB54F8-A084-4391-BF6C-976BD14439D8}">
      <dgm:prSet/>
      <dgm:spPr/>
      <dgm:t>
        <a:bodyPr/>
        <a:lstStyle/>
        <a:p>
          <a:endParaRPr lang="lv-LV"/>
        </a:p>
      </dgm:t>
    </dgm:pt>
    <dgm:pt modelId="{F77E835C-52CF-4B39-A7D6-2C0817C7DD4C}">
      <dgm:prSet phldrT="[Teksts]"/>
      <dgm:spPr/>
      <dgm:t>
        <a:bodyPr/>
        <a:lstStyle/>
        <a:p>
          <a:r>
            <a:rPr lang="lv-LV" b="1"/>
            <a:t>Seminārs pieteicējiem</a:t>
          </a:r>
        </a:p>
        <a:p>
          <a:r>
            <a:rPr lang="lv-LV"/>
            <a:t>tiešsaistē</a:t>
          </a:r>
        </a:p>
      </dgm:t>
    </dgm:pt>
    <dgm:pt modelId="{BADD460F-CCF6-4E31-8095-CC12DABAD529}" type="parTrans" cxnId="{2712243F-B8EF-4DC3-8A90-021D73684C24}">
      <dgm:prSet/>
      <dgm:spPr/>
      <dgm:t>
        <a:bodyPr/>
        <a:lstStyle/>
        <a:p>
          <a:endParaRPr lang="lv-LV"/>
        </a:p>
      </dgm:t>
    </dgm:pt>
    <dgm:pt modelId="{ACF6F90A-0C42-45F3-975D-7A661EB2938C}" type="sibTrans" cxnId="{2712243F-B8EF-4DC3-8A90-021D73684C24}">
      <dgm:prSet/>
      <dgm:spPr/>
      <dgm:t>
        <a:bodyPr/>
        <a:lstStyle/>
        <a:p>
          <a:endParaRPr lang="lv-LV"/>
        </a:p>
      </dgm:t>
    </dgm:pt>
    <dgm:pt modelId="{B8F85777-AD7C-471B-BDFD-A8A92B945506}">
      <dgm:prSet/>
      <dgm:spPr/>
      <dgm:t>
        <a:bodyPr/>
        <a:lstStyle/>
        <a:p>
          <a:r>
            <a:rPr lang="lv-LV" b="1"/>
            <a:t>Pieteikumu iesniegšana</a:t>
          </a:r>
        </a:p>
        <a:p>
          <a:r>
            <a:rPr lang="lv-LV" b="0"/>
            <a:t>sif.map.gov.lv</a:t>
          </a:r>
          <a:endParaRPr lang="lv-LV"/>
        </a:p>
      </dgm:t>
    </dgm:pt>
    <dgm:pt modelId="{6CCBEABC-024E-41FF-B042-20BEA8C50026}" type="parTrans" cxnId="{6601B06E-AC05-40BE-A1C0-D9DFFCA968C3}">
      <dgm:prSet/>
      <dgm:spPr/>
      <dgm:t>
        <a:bodyPr/>
        <a:lstStyle/>
        <a:p>
          <a:endParaRPr lang="lv-LV"/>
        </a:p>
      </dgm:t>
    </dgm:pt>
    <dgm:pt modelId="{6C1B0A42-5E18-432C-AD36-135FC02AF61B}" type="sibTrans" cxnId="{6601B06E-AC05-40BE-A1C0-D9DFFCA968C3}">
      <dgm:prSet/>
      <dgm:spPr/>
      <dgm:t>
        <a:bodyPr/>
        <a:lstStyle/>
        <a:p>
          <a:endParaRPr lang="lv-LV"/>
        </a:p>
      </dgm:t>
    </dgm:pt>
    <dgm:pt modelId="{4E3A17D1-351E-40C3-BD8F-02A657E9A14A}" type="pres">
      <dgm:prSet presAssocID="{1CE2272B-0F29-4C0E-A304-C29DEBB432AA}" presName="CompostProcess" presStyleCnt="0">
        <dgm:presLayoutVars>
          <dgm:dir/>
          <dgm:resizeHandles val="exact"/>
        </dgm:presLayoutVars>
      </dgm:prSet>
      <dgm:spPr/>
    </dgm:pt>
    <dgm:pt modelId="{3BCD2C66-C41D-4E8E-A5BF-D3CEAFDCCFDD}" type="pres">
      <dgm:prSet presAssocID="{1CE2272B-0F29-4C0E-A304-C29DEBB432AA}" presName="arrow" presStyleLbl="bgShp" presStyleIdx="0" presStyleCnt="1"/>
      <dgm:spPr/>
    </dgm:pt>
    <dgm:pt modelId="{DA414CF1-C36A-409E-AEF1-3FFFE9D88BCB}" type="pres">
      <dgm:prSet presAssocID="{1CE2272B-0F29-4C0E-A304-C29DEBB432AA}" presName="linearProcess" presStyleCnt="0"/>
      <dgm:spPr/>
    </dgm:pt>
    <dgm:pt modelId="{6F8F79F7-39B9-409B-8CF1-3CBC15A0ADE6}" type="pres">
      <dgm:prSet presAssocID="{EDAEC72F-6897-4016-8AEF-3371F056B4AA}" presName="textNode" presStyleLbl="node1" presStyleIdx="0" presStyleCnt="4">
        <dgm:presLayoutVars>
          <dgm:bulletEnabled val="1"/>
        </dgm:presLayoutVars>
      </dgm:prSet>
      <dgm:spPr/>
    </dgm:pt>
    <dgm:pt modelId="{02E0E18C-8244-45E8-9ADF-824C10331C32}" type="pres">
      <dgm:prSet presAssocID="{2C802573-E485-4F65-A567-B4A176C48B98}" presName="sibTrans" presStyleCnt="0"/>
      <dgm:spPr/>
    </dgm:pt>
    <dgm:pt modelId="{8D0DF1FD-F7D9-4A7C-8115-F742A70932E5}" type="pres">
      <dgm:prSet presAssocID="{5F3431E4-C86C-470F-9B4C-ABA3F72861BC}" presName="textNode" presStyleLbl="node1" presStyleIdx="1" presStyleCnt="4">
        <dgm:presLayoutVars>
          <dgm:bulletEnabled val="1"/>
        </dgm:presLayoutVars>
      </dgm:prSet>
      <dgm:spPr/>
    </dgm:pt>
    <dgm:pt modelId="{B02D4A23-0FC9-4580-AF96-8E57BAE44792}" type="pres">
      <dgm:prSet presAssocID="{E0F8F94B-0231-4119-AEFE-C966E37C2EB5}" presName="sibTrans" presStyleCnt="0"/>
      <dgm:spPr/>
    </dgm:pt>
    <dgm:pt modelId="{F8E06E7F-FA5F-4591-A40D-42A4DE6280CF}" type="pres">
      <dgm:prSet presAssocID="{F77E835C-52CF-4B39-A7D6-2C0817C7DD4C}" presName="textNode" presStyleLbl="node1" presStyleIdx="2" presStyleCnt="4">
        <dgm:presLayoutVars>
          <dgm:bulletEnabled val="1"/>
        </dgm:presLayoutVars>
      </dgm:prSet>
      <dgm:spPr/>
    </dgm:pt>
    <dgm:pt modelId="{A0EB3F3E-8841-4040-B5EB-3ECFE7592846}" type="pres">
      <dgm:prSet presAssocID="{ACF6F90A-0C42-45F3-975D-7A661EB2938C}" presName="sibTrans" presStyleCnt="0"/>
      <dgm:spPr/>
    </dgm:pt>
    <dgm:pt modelId="{4D5D615B-1E5E-406B-A845-E240A93FD58C}" type="pres">
      <dgm:prSet presAssocID="{B8F85777-AD7C-471B-BDFD-A8A92B94550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9F25A03-7366-4E12-9043-5DE95A86A3ED}" type="presOf" srcId="{1CE2272B-0F29-4C0E-A304-C29DEBB432AA}" destId="{4E3A17D1-351E-40C3-BD8F-02A657E9A14A}" srcOrd="0" destOrd="0" presId="urn:microsoft.com/office/officeart/2005/8/layout/hProcess9"/>
    <dgm:cxn modelId="{4D21071F-5048-4866-946A-80BA7A726AC6}" type="presOf" srcId="{5F3431E4-C86C-470F-9B4C-ABA3F72861BC}" destId="{8D0DF1FD-F7D9-4A7C-8115-F742A70932E5}" srcOrd="0" destOrd="0" presId="urn:microsoft.com/office/officeart/2005/8/layout/hProcess9"/>
    <dgm:cxn modelId="{C309623D-36C9-43BB-A1C1-69DBDCB96A4B}" type="presOf" srcId="{F77E835C-52CF-4B39-A7D6-2C0817C7DD4C}" destId="{F8E06E7F-FA5F-4591-A40D-42A4DE6280CF}" srcOrd="0" destOrd="0" presId="urn:microsoft.com/office/officeart/2005/8/layout/hProcess9"/>
    <dgm:cxn modelId="{2712243F-B8EF-4DC3-8A90-021D73684C24}" srcId="{1CE2272B-0F29-4C0E-A304-C29DEBB432AA}" destId="{F77E835C-52CF-4B39-A7D6-2C0817C7DD4C}" srcOrd="2" destOrd="0" parTransId="{BADD460F-CCF6-4E31-8095-CC12DABAD529}" sibTransId="{ACF6F90A-0C42-45F3-975D-7A661EB2938C}"/>
    <dgm:cxn modelId="{6601B06E-AC05-40BE-A1C0-D9DFFCA968C3}" srcId="{1CE2272B-0F29-4C0E-A304-C29DEBB432AA}" destId="{B8F85777-AD7C-471B-BDFD-A8A92B945506}" srcOrd="3" destOrd="0" parTransId="{6CCBEABC-024E-41FF-B042-20BEA8C50026}" sibTransId="{6C1B0A42-5E18-432C-AD36-135FC02AF61B}"/>
    <dgm:cxn modelId="{F6202559-7184-45C0-862A-0C3E7AB52892}" type="presOf" srcId="{EDAEC72F-6897-4016-8AEF-3371F056B4AA}" destId="{6F8F79F7-39B9-409B-8CF1-3CBC15A0ADE6}" srcOrd="0" destOrd="0" presId="urn:microsoft.com/office/officeart/2005/8/layout/hProcess9"/>
    <dgm:cxn modelId="{F3469891-93D7-4AA7-961B-CF33826C35EE}" type="presOf" srcId="{B8F85777-AD7C-471B-BDFD-A8A92B945506}" destId="{4D5D615B-1E5E-406B-A845-E240A93FD58C}" srcOrd="0" destOrd="0" presId="urn:microsoft.com/office/officeart/2005/8/layout/hProcess9"/>
    <dgm:cxn modelId="{AA0E6CC1-D637-4567-BAF1-44AEDB747367}" srcId="{1CE2272B-0F29-4C0E-A304-C29DEBB432AA}" destId="{EDAEC72F-6897-4016-8AEF-3371F056B4AA}" srcOrd="0" destOrd="0" parTransId="{315040FE-879F-4313-B5D6-C9334546A3DA}" sibTransId="{2C802573-E485-4F65-A567-B4A176C48B98}"/>
    <dgm:cxn modelId="{CCDB54F8-A084-4391-BF6C-976BD14439D8}" srcId="{1CE2272B-0F29-4C0E-A304-C29DEBB432AA}" destId="{5F3431E4-C86C-470F-9B4C-ABA3F72861BC}" srcOrd="1" destOrd="0" parTransId="{991B7194-B832-4FC6-ADA9-A9881FE92071}" sibTransId="{E0F8F94B-0231-4119-AEFE-C966E37C2EB5}"/>
    <dgm:cxn modelId="{5625B6F6-969B-470B-93D3-7FD905155B98}" type="presParOf" srcId="{4E3A17D1-351E-40C3-BD8F-02A657E9A14A}" destId="{3BCD2C66-C41D-4E8E-A5BF-D3CEAFDCCFDD}" srcOrd="0" destOrd="0" presId="urn:microsoft.com/office/officeart/2005/8/layout/hProcess9"/>
    <dgm:cxn modelId="{081204DD-7E4F-419B-92FC-98AEEBB2BBBB}" type="presParOf" srcId="{4E3A17D1-351E-40C3-BD8F-02A657E9A14A}" destId="{DA414CF1-C36A-409E-AEF1-3FFFE9D88BCB}" srcOrd="1" destOrd="0" presId="urn:microsoft.com/office/officeart/2005/8/layout/hProcess9"/>
    <dgm:cxn modelId="{5A069976-CA4C-4931-9A09-6CFB7FDE2AD3}" type="presParOf" srcId="{DA414CF1-C36A-409E-AEF1-3FFFE9D88BCB}" destId="{6F8F79F7-39B9-409B-8CF1-3CBC15A0ADE6}" srcOrd="0" destOrd="0" presId="urn:microsoft.com/office/officeart/2005/8/layout/hProcess9"/>
    <dgm:cxn modelId="{6D982737-5D56-4FB2-8554-84F52FE3D48E}" type="presParOf" srcId="{DA414CF1-C36A-409E-AEF1-3FFFE9D88BCB}" destId="{02E0E18C-8244-45E8-9ADF-824C10331C32}" srcOrd="1" destOrd="0" presId="urn:microsoft.com/office/officeart/2005/8/layout/hProcess9"/>
    <dgm:cxn modelId="{EC6DF5D7-F9BF-4105-BFB0-A5D6FDDD8F91}" type="presParOf" srcId="{DA414CF1-C36A-409E-AEF1-3FFFE9D88BCB}" destId="{8D0DF1FD-F7D9-4A7C-8115-F742A70932E5}" srcOrd="2" destOrd="0" presId="urn:microsoft.com/office/officeart/2005/8/layout/hProcess9"/>
    <dgm:cxn modelId="{6DC04F26-EAA9-43CC-AAC1-07FD8A8CF7D0}" type="presParOf" srcId="{DA414CF1-C36A-409E-AEF1-3FFFE9D88BCB}" destId="{B02D4A23-0FC9-4580-AF96-8E57BAE44792}" srcOrd="3" destOrd="0" presId="urn:microsoft.com/office/officeart/2005/8/layout/hProcess9"/>
    <dgm:cxn modelId="{45C9D279-CAE1-40CA-9104-E706395839BB}" type="presParOf" srcId="{DA414CF1-C36A-409E-AEF1-3FFFE9D88BCB}" destId="{F8E06E7F-FA5F-4591-A40D-42A4DE6280CF}" srcOrd="4" destOrd="0" presId="urn:microsoft.com/office/officeart/2005/8/layout/hProcess9"/>
    <dgm:cxn modelId="{3876E132-B9AD-4650-8457-48757B37914B}" type="presParOf" srcId="{DA414CF1-C36A-409E-AEF1-3FFFE9D88BCB}" destId="{A0EB3F3E-8841-4040-B5EB-3ECFE7592846}" srcOrd="5" destOrd="0" presId="urn:microsoft.com/office/officeart/2005/8/layout/hProcess9"/>
    <dgm:cxn modelId="{C0EB359D-2751-4C89-A63F-E1370FE46AFF}" type="presParOf" srcId="{DA414CF1-C36A-409E-AEF1-3FFFE9D88BCB}" destId="{4D5D615B-1E5E-406B-A845-E240A93FD58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D2C66-C41D-4E8E-A5BF-D3CEAFDCCFDD}">
      <dsp:nvSpPr>
        <dsp:cNvPr id="0" name=""/>
        <dsp:cNvSpPr/>
      </dsp:nvSpPr>
      <dsp:spPr>
        <a:xfrm>
          <a:off x="765095" y="0"/>
          <a:ext cx="8671083" cy="46736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F79F7-39B9-409B-8CF1-3CBC15A0ADE6}">
      <dsp:nvSpPr>
        <dsp:cNvPr id="0" name=""/>
        <dsp:cNvSpPr/>
      </dsp:nvSpPr>
      <dsp:spPr>
        <a:xfrm>
          <a:off x="5105" y="1402080"/>
          <a:ext cx="2455678" cy="186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1" kern="1200"/>
            <a:t>Izsludināts konkurss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0" kern="1200"/>
            <a:t>sif.map.gov.lv</a:t>
          </a:r>
        </a:p>
      </dsp:txBody>
      <dsp:txXfrm>
        <a:off x="96364" y="1493339"/>
        <a:ext cx="2273160" cy="1686922"/>
      </dsp:txXfrm>
    </dsp:sp>
    <dsp:sp modelId="{8D0DF1FD-F7D9-4A7C-8115-F742A70932E5}">
      <dsp:nvSpPr>
        <dsp:cNvPr id="0" name=""/>
        <dsp:cNvSpPr/>
      </dsp:nvSpPr>
      <dsp:spPr>
        <a:xfrm>
          <a:off x="2583567" y="1402080"/>
          <a:ext cx="2455678" cy="186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1" kern="1200"/>
            <a:t>Iesniegums par lietotāju izveidi </a:t>
          </a:r>
          <a:r>
            <a:rPr lang="lv-LV" sz="1900" kern="1200"/>
            <a:t>(e-pasta adresē pasts@sif.gov.lv)</a:t>
          </a:r>
        </a:p>
      </dsp:txBody>
      <dsp:txXfrm>
        <a:off x="2674826" y="1493339"/>
        <a:ext cx="2273160" cy="1686922"/>
      </dsp:txXfrm>
    </dsp:sp>
    <dsp:sp modelId="{F8E06E7F-FA5F-4591-A40D-42A4DE6280CF}">
      <dsp:nvSpPr>
        <dsp:cNvPr id="0" name=""/>
        <dsp:cNvSpPr/>
      </dsp:nvSpPr>
      <dsp:spPr>
        <a:xfrm>
          <a:off x="5162029" y="1402080"/>
          <a:ext cx="2455678" cy="186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1" kern="1200"/>
            <a:t>Seminārs pieteicējiem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/>
            <a:t>tiešsaistē</a:t>
          </a:r>
        </a:p>
      </dsp:txBody>
      <dsp:txXfrm>
        <a:off x="5253288" y="1493339"/>
        <a:ext cx="2273160" cy="1686922"/>
      </dsp:txXfrm>
    </dsp:sp>
    <dsp:sp modelId="{4D5D615B-1E5E-406B-A845-E240A93FD58C}">
      <dsp:nvSpPr>
        <dsp:cNvPr id="0" name=""/>
        <dsp:cNvSpPr/>
      </dsp:nvSpPr>
      <dsp:spPr>
        <a:xfrm>
          <a:off x="7740491" y="1402080"/>
          <a:ext cx="2455678" cy="186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1" kern="1200"/>
            <a:t>Pieteikumu iesniegšana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0" kern="1200"/>
            <a:t>sif.map.gov.lv</a:t>
          </a:r>
          <a:endParaRPr lang="lv-LV" sz="1900" kern="1200"/>
        </a:p>
      </dsp:txBody>
      <dsp:txXfrm>
        <a:off x="7831750" y="1493339"/>
        <a:ext cx="2273160" cy="1686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2BC6C-603E-7841-9798-FE61418869CE}" type="datetimeFigureOut">
              <a:rPr lang="en-LV" smtClean="0"/>
              <a:t>02/19/2026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0602-8DDB-E748-B349-EB91B332399B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791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3014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380" y="4352544"/>
            <a:ext cx="8207652" cy="123989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A6CD2FBA-7F6A-7C45-9AE1-34EDBAD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177E20F1-29C6-AB46-B9B5-C50CF791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55730A0-E0D8-6743-9CD6-B19F08E1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05563C-7AB9-8843-81FD-1D53D7F42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380" y="2503112"/>
            <a:ext cx="8375432" cy="1188720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50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0771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90EC000-7A60-4972-A495-03A72AC8397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42998314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46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err="1"/>
              <a:t>Sabiedrības</a:t>
            </a:r>
            <a:r>
              <a:rPr lang="en-GB"/>
              <a:t> </a:t>
            </a:r>
            <a:r>
              <a:rPr lang="en-GB" err="1"/>
              <a:t>integrācijas</a:t>
            </a:r>
            <a:r>
              <a:rPr lang="en-GB"/>
              <a:t>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2DFBDB-42C2-4C29-BEE7-5207B78657F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0075125"/>
              </p:ext>
            </p:extLst>
          </p:nvPr>
        </p:nvGraphicFramePr>
        <p:xfrm>
          <a:off x="830834" y="1828799"/>
          <a:ext cx="8128000" cy="432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1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D102C64-A5AA-7E44-911C-6C378E4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952CEEEC-0849-A74F-862D-87885C3F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17A0F6-7085-0049-946A-1D393DA3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3A261D-1B91-4E90-963E-5D7968D07D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53621260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FABDB44-99AA-4F60-9A53-9C436983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650" y="1741488"/>
            <a:ext cx="4299889" cy="4311839"/>
          </a:xfrm>
        </p:spPr>
        <p:txBody>
          <a:bodyPr anchor="ctr">
            <a:norm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40FD51B-6B91-654A-8541-98E6AC9D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2CBE8E68-4D8D-4A48-9F63-EC2E4025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C04D9644-0770-FB40-980F-9F42B73A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BB2B5B-E398-EF41-AD67-3183F7DF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D7D7CE-3BF8-384F-BB6C-1C03C17EB4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95461" y="3249827"/>
            <a:ext cx="4589793" cy="28035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970CA9-6759-6747-AEBA-852105BB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6263924" y="2122910"/>
            <a:ext cx="4494998" cy="113464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algn="l">
              <a:defRPr sz="4000" cap="none" spc="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5" name="Date Placeholder 7">
            <a:extLst>
              <a:ext uri="{FF2B5EF4-FFF2-40B4-BE49-F238E27FC236}">
                <a16:creationId xmlns:a16="http://schemas.microsoft.com/office/drawing/2014/main" id="{8AA5B60E-79DE-1D4D-8BDF-E25FB4AA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74C0741-EB60-EB42-97CB-FBA35C862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924" y="3429000"/>
            <a:ext cx="4494998" cy="2311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6" name="Footer Placeholder 8">
            <a:extLst>
              <a:ext uri="{FF2B5EF4-FFF2-40B4-BE49-F238E27FC236}">
                <a16:creationId xmlns:a16="http://schemas.microsoft.com/office/drawing/2014/main" id="{C7CBA151-8940-3346-AAB3-40083FCD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37" name="Slide Number Placeholder 9">
            <a:extLst>
              <a:ext uri="{FF2B5EF4-FFF2-40B4-BE49-F238E27FC236}">
                <a16:creationId xmlns:a16="http://schemas.microsoft.com/office/drawing/2014/main" id="{353F92AA-6765-584C-A786-F815B0FE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FAA8A27-44FA-3040-9A53-BD2CEC86D5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75" y="0"/>
            <a:ext cx="5094288" cy="6858000"/>
          </a:xfrm>
          <a:custGeom>
            <a:avLst/>
            <a:gdLst>
              <a:gd name="connsiteX0" fmla="*/ 0 w 5094288"/>
              <a:gd name="connsiteY0" fmla="*/ 0 h 6858000"/>
              <a:gd name="connsiteX1" fmla="*/ 4208009 w 5094288"/>
              <a:gd name="connsiteY1" fmla="*/ 0 h 6858000"/>
              <a:gd name="connsiteX2" fmla="*/ 4233034 w 5094288"/>
              <a:gd name="connsiteY2" fmla="*/ 43523 h 6858000"/>
              <a:gd name="connsiteX3" fmla="*/ 5094288 w 5094288"/>
              <a:gd name="connsiteY3" fmla="*/ 3444875 h 6858000"/>
              <a:gd name="connsiteX4" fmla="*/ 4233034 w 5094288"/>
              <a:gd name="connsiteY4" fmla="*/ 6846228 h 6858000"/>
              <a:gd name="connsiteX5" fmla="*/ 4226265 w 5094288"/>
              <a:gd name="connsiteY5" fmla="*/ 6858000 h 6858000"/>
              <a:gd name="connsiteX6" fmla="*/ 0 w 509428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288" h="6858000">
                <a:moveTo>
                  <a:pt x="0" y="0"/>
                </a:moveTo>
                <a:lnTo>
                  <a:pt x="4208009" y="0"/>
                </a:lnTo>
                <a:lnTo>
                  <a:pt x="4233034" y="43523"/>
                </a:lnTo>
                <a:cubicBezTo>
                  <a:pt x="4782295" y="1054620"/>
                  <a:pt x="5094288" y="2213312"/>
                  <a:pt x="5094288" y="3444875"/>
                </a:cubicBezTo>
                <a:cubicBezTo>
                  <a:pt x="5094288" y="4676438"/>
                  <a:pt x="4782295" y="5835131"/>
                  <a:pt x="4233034" y="6846228"/>
                </a:cubicBezTo>
                <a:lnTo>
                  <a:pt x="422626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C00000"/>
            </a:fgClr>
            <a:bgClr>
              <a:srgbClr val="F2F4F4"/>
            </a:bgClr>
          </a:pattFill>
        </p:spPr>
        <p:txBody>
          <a:bodyPr wrap="square">
            <a:noAutofit/>
          </a:bodyPr>
          <a:lstStyle/>
          <a:p>
            <a:r>
              <a:rPr lang="en-LV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3054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LV"/>
              <a:t>Paldies par uzmanību!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Plašāk: www.sif.gov.lv</a:t>
            </a:r>
          </a:p>
          <a:p>
            <a:r>
              <a:rPr lang="lv-LV"/>
              <a:t>Seko mums: </a:t>
            </a:r>
          </a:p>
          <a:p>
            <a:r>
              <a:rPr lang="lv-LV"/>
              <a:t>         @SIFlv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B99B41B-1510-4BBE-8DA4-BD052FEA4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753" y="3465717"/>
            <a:ext cx="484572" cy="4845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2F421B-1D7A-48F6-B57B-4E261DB14C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2336" y="3452028"/>
            <a:ext cx="511949" cy="5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F6A5D-35A4-45F7-9ABD-AEFCA18F5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01CCF6C-0016-485F-B181-3437B5A32D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82DA2E3-AA58-4FA8-94BF-0A3303AAB2B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221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835" y="435399"/>
            <a:ext cx="6184562" cy="136514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61" y="1800547"/>
            <a:ext cx="10201078" cy="443170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887AF835-2D3A-BD4A-B351-0A47398D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66711CB4-7503-E644-8A4C-882DC9AF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E73824C8-6894-7145-B438-77C49CB4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350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F0B8CE-65F9-A94E-AC7E-073B48D30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rgbClr val="DAE1E1"/>
            </a:fgClr>
            <a:bgClr>
              <a:srgbClr val="F2F4F4"/>
            </a:bgClr>
          </a:pattFill>
        </p:spPr>
        <p:txBody>
          <a:bodyPr/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64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8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74A0244-6E26-4D41-AFC1-011CA034E8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9234622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743573 h 6858001"/>
              <a:gd name="connsiteX3" fmla="*/ 11964519 w 12192000"/>
              <a:gd name="connsiteY3" fmla="*/ 6688861 h 6858001"/>
              <a:gd name="connsiteX4" fmla="*/ 7726680 w 12192000"/>
              <a:gd name="connsiteY4" fmla="*/ 6236208 h 6858001"/>
              <a:gd name="connsiteX5" fmla="*/ 3067365 w 12192000"/>
              <a:gd name="connsiteY5" fmla="*/ 6790232 h 6858001"/>
              <a:gd name="connsiteX6" fmla="*/ 2816381 w 12192000"/>
              <a:gd name="connsiteY6" fmla="*/ 6858001 h 6858001"/>
              <a:gd name="connsiteX7" fmla="*/ 0 w 12192000"/>
              <a:gd name="connsiteY7" fmla="*/ 6858001 h 6858001"/>
              <a:gd name="connsiteX8" fmla="*/ 0 w 12192000"/>
              <a:gd name="connsiteY8" fmla="*/ 17397 h 6858001"/>
              <a:gd name="connsiteX9" fmla="*/ 343305 w 12192000"/>
              <a:gd name="connsiteY9" fmla="*/ 99967 h 6858001"/>
              <a:gd name="connsiteX10" fmla="*/ 4581144 w 12192000"/>
              <a:gd name="connsiteY10" fmla="*/ 552619 h 6858001"/>
              <a:gd name="connsiteX11" fmla="*/ 8818983 w 12192000"/>
              <a:gd name="connsiteY11" fmla="*/ 9996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9234622" y="0"/>
                </a:moveTo>
                <a:lnTo>
                  <a:pt x="12192000" y="0"/>
                </a:lnTo>
                <a:lnTo>
                  <a:pt x="12192000" y="6743573"/>
                </a:lnTo>
                <a:lnTo>
                  <a:pt x="11964519" y="6688861"/>
                </a:lnTo>
                <a:cubicBezTo>
                  <a:pt x="10682509" y="6398773"/>
                  <a:pt x="9245022" y="6236208"/>
                  <a:pt x="7726680" y="6236208"/>
                </a:cubicBezTo>
                <a:cubicBezTo>
                  <a:pt x="6039634" y="6236208"/>
                  <a:pt x="4452408" y="6436906"/>
                  <a:pt x="3067365" y="6790232"/>
                </a:cubicBezTo>
                <a:lnTo>
                  <a:pt x="2816381" y="6858001"/>
                </a:lnTo>
                <a:lnTo>
                  <a:pt x="0" y="6858001"/>
                </a:lnTo>
                <a:lnTo>
                  <a:pt x="0" y="17397"/>
                </a:lnTo>
                <a:lnTo>
                  <a:pt x="343305" y="99967"/>
                </a:lnTo>
                <a:cubicBezTo>
                  <a:pt x="1625315" y="390054"/>
                  <a:pt x="3062803" y="552619"/>
                  <a:pt x="4581144" y="552619"/>
                </a:cubicBezTo>
                <a:cubicBezTo>
                  <a:pt x="6099486" y="552619"/>
                  <a:pt x="7536973" y="390054"/>
                  <a:pt x="8818983" y="99967"/>
                </a:cubicBezTo>
                <a:close/>
              </a:path>
            </a:pathLst>
          </a:custGeom>
          <a:pattFill prst="lgCheck">
            <a:fgClr>
              <a:srgbClr val="F2F4F4"/>
            </a:fgClr>
            <a:bgClr>
              <a:srgbClr val="DAE1E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0952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461" y="3429000"/>
            <a:ext cx="4589793" cy="231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634" y="1741489"/>
            <a:ext cx="4270247" cy="399853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0517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61" y="1837945"/>
            <a:ext cx="4858223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461" y="2667762"/>
            <a:ext cx="4858223" cy="356449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2667762"/>
            <a:ext cx="4858222" cy="3564492"/>
          </a:xfrm>
        </p:spPr>
        <p:txBody>
          <a:bodyPr anchor="ctr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5" y="1837945"/>
            <a:ext cx="487736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ACD9B235-5029-2E41-A4EE-C3C380E2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3C888BBC-97FE-DD45-B5ED-7D101B12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62D8F44E-A7A8-CF42-9027-39FF59A8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64A75B-0A34-AD44-8B0B-C9E27D14E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62E3C-3705-A34B-B385-9D525B60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461" y="1558977"/>
            <a:ext cx="10201078" cy="467327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3" y="3892044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33C8A15-231C-4FED-B9EE-82932FCFD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6055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D402ED-CEB8-496A-AF82-89566D41418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952042" y="3892043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29729C-CE30-4BC7-A196-FE415BDB7C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6726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A99AED-89DE-49AF-90A6-FF0F71124F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073251" y="3892042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4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E83AB42-E572-4C69-A400-1F03808C489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56373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AF1556D-7A4D-40BF-A604-2259BF2216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6373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F6E2A9-48A6-41DD-BD08-2F718411438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096000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D79050A-8E0E-4DC3-BE0E-BEC23B2369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109C6B-0CFC-4742-8915-3D2661C4A84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735627" y="3891251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8C9D323-C772-4444-97AD-0522C3B286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5627" y="1737003"/>
            <a:ext cx="2480537" cy="2024063"/>
          </a:xfr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193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lv-LV"/>
              <a:t>05/12/2025</a:t>
            </a:r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39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41" r:id="rId4"/>
    <p:sldLayoutId id="2147483733" r:id="rId5"/>
    <p:sldLayoutId id="2147483734" r:id="rId6"/>
    <p:sldLayoutId id="2147483735" r:id="rId7"/>
    <p:sldLayoutId id="2147483745" r:id="rId8"/>
    <p:sldLayoutId id="2147483746" r:id="rId9"/>
    <p:sldLayoutId id="2147483748" r:id="rId10"/>
    <p:sldLayoutId id="2147483749" r:id="rId11"/>
    <p:sldLayoutId id="2147483736" r:id="rId12"/>
    <p:sldLayoutId id="2147483737" r:id="rId13"/>
    <p:sldLayoutId id="2147483738" r:id="rId14"/>
    <p:sldLayoutId id="2147483740" r:id="rId15"/>
    <p:sldLayoutId id="2147483742" r:id="rId16"/>
    <p:sldLayoutId id="2147483750" r:id="rId1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sif.map.gov.lv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pened-book-and-black-pen-9428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3.png"/><Relationship Id="rId7" Type="http://schemas.openxmlformats.org/officeDocument/2006/relationships/image" Target="../media/image15.svg"/><Relationship Id="rId2" Type="http://schemas.openxmlformats.org/officeDocument/2006/relationships/hyperlink" Target="https://www.sif.gov.lv/lv/map-merka-finansejuma-izlietojuma-parvaldibas-platform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sif.map.gov.lv/" TargetMode="External"/><Relationship Id="rId10" Type="http://schemas.openxmlformats.org/officeDocument/2006/relationships/image" Target="../media/image17.svg"/><Relationship Id="rId4" Type="http://schemas.openxmlformats.org/officeDocument/2006/relationships/hyperlink" Target="mailto:pasts@sif.gov.lv" TargetMode="Externa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pened-book-and-black-pen-9428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sif.map.gov.lv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sif.map.gov.lv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sif.map.gov.lv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s://sif.map.gov.lv/" TargetMode="Externa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png"/><Relationship Id="rId7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f.map.gov.lv/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pened-book-and-black-pen-9428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sif.map.gov.lv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sif.map.gov.lv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7" Type="http://schemas.openxmlformats.org/officeDocument/2006/relationships/image" Target="../media/image1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hyperlink" Target="https://sif.map.gov.lv/login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s://sif.map.gov.lv/" TargetMode="External"/><Relationship Id="rId4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7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hyperlink" Target="https://sif.map.gov.lv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pened-book-and-black-pen-9428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12.xml"/><Relationship Id="rId7" Type="http://schemas.openxmlformats.org/officeDocument/2006/relationships/slide" Target="slide35.xml"/><Relationship Id="rId12" Type="http://schemas.openxmlformats.org/officeDocument/2006/relationships/slide" Target="slide5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slide" Target="slide57.xml"/><Relationship Id="rId5" Type="http://schemas.openxmlformats.org/officeDocument/2006/relationships/slide" Target="slide22.xml"/><Relationship Id="rId10" Type="http://schemas.openxmlformats.org/officeDocument/2006/relationships/slide" Target="slide54.xml"/><Relationship Id="rId4" Type="http://schemas.openxmlformats.org/officeDocument/2006/relationships/slide" Target="slide15.xml"/><Relationship Id="rId9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sif.map.gov.lv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pened-book-and-black-pen-9428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pened-book-and-black-pen-9428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9.png"/><Relationship Id="rId7" Type="http://schemas.openxmlformats.org/officeDocument/2006/relationships/image" Target="../media/image15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2.png"/><Relationship Id="rId10" Type="http://schemas.openxmlformats.org/officeDocument/2006/relationships/image" Target="../media/image17.svg"/><Relationship Id="rId4" Type="http://schemas.openxmlformats.org/officeDocument/2006/relationships/hyperlink" Target="https://sif.map.gov.lv/" TargetMode="External"/><Relationship Id="rId9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0.png"/><Relationship Id="rId7" Type="http://schemas.openxmlformats.org/officeDocument/2006/relationships/slide" Target="slide3.xml"/><Relationship Id="rId2" Type="http://schemas.openxmlformats.org/officeDocument/2006/relationships/hyperlink" Target="https://sif.map.gov.lv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pened-book-and-black-pen-9428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s://sif.map.gov.lv/" TargetMode="External"/><Relationship Id="rId4" Type="http://schemas.openxmlformats.org/officeDocument/2006/relationships/image" Target="../media/image15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s://sif.map.gov.lv/" TargetMode="External"/><Relationship Id="rId4" Type="http://schemas.openxmlformats.org/officeDocument/2006/relationships/image" Target="../media/image15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if.map.gov.lv/" TargetMode="Externa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s://sif.map.gov.lv/" TargetMode="External"/><Relationship Id="rId4" Type="http://schemas.openxmlformats.org/officeDocument/2006/relationships/image" Target="../media/image15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pened-book-and-black-pen-9428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8.png"/><Relationship Id="rId7" Type="http://schemas.openxmlformats.org/officeDocument/2006/relationships/slide" Target="slide3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s://sif.map.gov.lv/" TargetMode="External"/><Relationship Id="rId9" Type="http://schemas.openxmlformats.org/officeDocument/2006/relationships/image" Target="../media/image17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pened-book-and-black-pen-9428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9.png"/><Relationship Id="rId7" Type="http://schemas.openxmlformats.org/officeDocument/2006/relationships/image" Target="../media/image15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sif.map.gov.lv/" TargetMode="External"/><Relationship Id="rId10" Type="http://schemas.openxmlformats.org/officeDocument/2006/relationships/image" Target="../media/image17.svg"/><Relationship Id="rId4" Type="http://schemas.openxmlformats.org/officeDocument/2006/relationships/image" Target="../media/image60.png"/><Relationship Id="rId9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lack-round-analog-wall-clock-on-black-background-5624978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pened-book-and-black-pen-9428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3.png"/><Relationship Id="rId7" Type="http://schemas.openxmlformats.org/officeDocument/2006/relationships/image" Target="../media/image15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sif.map.gov.lv/" TargetMode="External"/><Relationship Id="rId10" Type="http://schemas.openxmlformats.org/officeDocument/2006/relationships/image" Target="../media/image17.svg"/><Relationship Id="rId4" Type="http://schemas.openxmlformats.org/officeDocument/2006/relationships/image" Target="../media/image64.png"/><Relationship Id="rId9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pened-book-and-black-pen-942873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sif.map.gov.lv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f.map.gov.lv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sif.map.gov.lv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F0F37-9C6D-B84E-A4D1-15B38701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757646"/>
            <a:ext cx="8921750" cy="167135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br>
              <a:rPr lang="lv-LV" sz="4000" spc="0"/>
            </a:br>
            <a:r>
              <a:rPr lang="lv-LV" b="1" cap="all"/>
              <a:t>Mērķa finansējuma izlietojuma pārvaldības platforma (MAP)</a:t>
            </a:r>
            <a:br>
              <a:rPr lang="lv-LV" b="1" cap="all"/>
            </a:br>
            <a:endParaRPr lang="en-LV" sz="2000" spc="0">
              <a:latin typeface="Verdana"/>
              <a:ea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3689-46ED-B342-A88D-E34065E8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</a:t>
            </a:fld>
            <a:endParaRPr lang="en-LV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E2996C1-94D5-9F11-637E-DC7431FFD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9930" y="4684048"/>
            <a:ext cx="4021320" cy="657606"/>
          </a:xfrm>
        </p:spPr>
        <p:txBody>
          <a:bodyPr/>
          <a:lstStyle/>
          <a:p>
            <a:r>
              <a:rPr lang="lv-LV"/>
              <a:t>Lietošanas pamācība </a:t>
            </a:r>
          </a:p>
        </p:txBody>
      </p:sp>
    </p:spTree>
    <p:extLst>
      <p:ext uri="{BB962C8B-B14F-4D97-AF65-F5344CB8AC3E}">
        <p14:creationId xmlns:p14="http://schemas.microsoft.com/office/powerpoint/2010/main" val="314055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61122C3-AF04-F029-C0AF-443AFA18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335721" cy="1123578"/>
          </a:xfrm>
        </p:spPr>
        <p:txBody>
          <a:bodyPr>
            <a:normAutofit fontScale="90000"/>
          </a:bodyPr>
          <a:lstStyle/>
          <a:p>
            <a:r>
              <a:rPr lang="lv-LV"/>
              <a:t>MAP publiskajā portālā pieteikuma veidlapa ir tikai skatāma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782B281A-DC0D-1739-0694-CA53788B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10</a:t>
            </a:fld>
            <a:endParaRPr lang="en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85D9E40E-C434-E3CF-6EDF-125987EFC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4" y="1796400"/>
            <a:ext cx="9145725" cy="445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F1FE3-15A9-FA8A-AA6B-96AD245697D4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7" name="Runas burbulis: taisnstūrveida 6">
            <a:extLst>
              <a:ext uri="{FF2B5EF4-FFF2-40B4-BE49-F238E27FC236}">
                <a16:creationId xmlns:a16="http://schemas.microsoft.com/office/drawing/2014/main" id="{7439AA86-CBB3-E0FF-D661-2E960BC15487}"/>
              </a:ext>
            </a:extLst>
          </p:cNvPr>
          <p:cNvSpPr/>
          <p:nvPr/>
        </p:nvSpPr>
        <p:spPr>
          <a:xfrm>
            <a:off x="6735097" y="2435164"/>
            <a:ext cx="4461442" cy="1871365"/>
          </a:xfrm>
          <a:prstGeom prst="wedgeRectCallout">
            <a:avLst>
              <a:gd name="adj1" fmla="val -82291"/>
              <a:gd name="adj2" fmla="val 3261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Veidlapas lauki ir redzami, tomēr tajos ievadīt informāciju nav iespējams, kamēr nav veikta autorizēšanās MAP</a:t>
            </a:r>
          </a:p>
        </p:txBody>
      </p:sp>
      <p:pic>
        <p:nvPicPr>
          <p:cNvPr id="10" name="Grafika 9" descr="Cursor with solid fill">
            <a:extLst>
              <a:ext uri="{FF2B5EF4-FFF2-40B4-BE49-F238E27FC236}">
                <a16:creationId xmlns:a16="http://schemas.microsoft.com/office/drawing/2014/main" id="{A53299FD-49D2-9A23-91CC-4E731D176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36885">
            <a:off x="2208611" y="1871223"/>
            <a:ext cx="914400" cy="914400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2770621F-2D9B-8CBF-1CFD-0B260EEF4D00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8" name="Grafika 7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F5EDE7E9-73E0-DBE0-72B1-14DB6737A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E3B163-F28B-CA2D-3EC5-7FDB1DF8554A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0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17F58-179D-D84D-3A59-6EB139C30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785E83B-130A-946F-D7DA-933E2E87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345553" cy="1123578"/>
          </a:xfrm>
        </p:spPr>
        <p:txBody>
          <a:bodyPr>
            <a:normAutofit fontScale="90000"/>
          </a:bodyPr>
          <a:lstStyle/>
          <a:p>
            <a:r>
              <a:rPr lang="lv-LV"/>
              <a:t>Rediģējamu pieteikuma veidlapu atver poga «Pieteikties konkursam»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BBC1BA5-DC8D-2F05-20A2-DDE67630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11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CABE9C5A-2F26-58AA-035A-FF7EA919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702"/>
          <a:stretch/>
        </p:blipFill>
        <p:spPr>
          <a:xfrm>
            <a:off x="1076400" y="1796400"/>
            <a:ext cx="9636713" cy="4471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AE745-FB8A-7550-DC73-E480B6F40158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94413890-28BF-AFDD-43B6-A7D694579E0A}"/>
              </a:ext>
            </a:extLst>
          </p:cNvPr>
          <p:cNvSpPr/>
          <p:nvPr/>
        </p:nvSpPr>
        <p:spPr>
          <a:xfrm>
            <a:off x="6953813" y="3868651"/>
            <a:ext cx="4461442" cy="1871365"/>
          </a:xfrm>
          <a:prstGeom prst="wedgeRectCallout">
            <a:avLst>
              <a:gd name="adj1" fmla="val -24771"/>
              <a:gd name="adj2" fmla="val -6563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Poga «Pieteikties konkursam» pieejama, MAP sākumlapā, nospiežot uz konkursa nosaukuma</a:t>
            </a:r>
          </a:p>
        </p:txBody>
      </p:sp>
    </p:spTree>
    <p:extLst>
      <p:ext uri="{BB962C8B-B14F-4D97-AF65-F5344CB8AC3E}">
        <p14:creationId xmlns:p14="http://schemas.microsoft.com/office/powerpoint/2010/main" val="149176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1BCE6-DD7A-764F-61B6-D0DD94D38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ttēla vietturis 21" descr="Attēls, kurā ir biroja materiāli, papīrs, papīra izstrādājums, vēstuļpapīrs&#10;&#10;Apraksts ģenerēts automātiski">
            <a:extLst>
              <a:ext uri="{FF2B5EF4-FFF2-40B4-BE49-F238E27FC236}">
                <a16:creationId xmlns:a16="http://schemas.microsoft.com/office/drawing/2014/main" id="{65082173-BD63-033A-B050-28EF343F465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537" b="7537"/>
          <a:stretch>
            <a:fillRect/>
          </a:stretch>
        </p:blipFill>
        <p:spPr/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0E504FB6-DB0F-4026-38F7-E808113CA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10" y="2450244"/>
            <a:ext cx="5690331" cy="1645920"/>
          </a:xfrm>
        </p:spPr>
        <p:txBody>
          <a:bodyPr/>
          <a:lstStyle/>
          <a:p>
            <a:r>
              <a:rPr lang="lv-LV" sz="5400" b="1">
                <a:solidFill>
                  <a:schemeClr val="bg1"/>
                </a:solidFill>
              </a:rPr>
              <a:t>KĀ KĻŪT PAR MAP LIETOTĀJU?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C02B3FA-2536-0E3E-0E02-06FED9C290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232525"/>
            <a:ext cx="365125" cy="365125"/>
          </a:xfrm>
        </p:spPr>
        <p:txBody>
          <a:bodyPr/>
          <a:lstStyle/>
          <a:p>
            <a:fld id="{C19BB808-219E-9441-9CD5-6E582F9AE2E3}" type="slidenum">
              <a:rPr lang="en-LV" smtClean="0"/>
              <a:t>12</a:t>
            </a:fld>
            <a:endParaRPr lang="en-LV"/>
          </a:p>
        </p:txBody>
      </p:sp>
      <p:sp>
        <p:nvSpPr>
          <p:cNvPr id="24" name="Datuma vietturis 2">
            <a:extLst>
              <a:ext uri="{FF2B5EF4-FFF2-40B4-BE49-F238E27FC236}">
                <a16:creationId xmlns:a16="http://schemas.microsoft.com/office/drawing/2014/main" id="{2B068291-9477-4B95-9E36-F46B747C4594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MESSALA CIULLA</a:t>
            </a:r>
            <a:r>
              <a:rPr lang="lv-LV" sz="900"/>
              <a:t>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</p:spTree>
    <p:extLst>
      <p:ext uri="{BB962C8B-B14F-4D97-AF65-F5344CB8AC3E}">
        <p14:creationId xmlns:p14="http://schemas.microsoft.com/office/powerpoint/2010/main" val="178982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7E500BC-9925-62B0-BC7C-4E9278A6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684766" cy="1123578"/>
          </a:xfrm>
        </p:spPr>
        <p:txBody>
          <a:bodyPr>
            <a:normAutofit fontScale="90000"/>
          </a:bodyPr>
          <a:lstStyle/>
          <a:p>
            <a:r>
              <a:rPr lang="lv-LV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https://www.sif.gov.lv/lv/map-merka-finansejuma-izlietojuma-parvaldibas-platforma</a:t>
            </a:r>
            <a:endParaRPr lang="lv-LV">
              <a:solidFill>
                <a:schemeClr val="accent2"/>
              </a:solidFill>
            </a:endParaRP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9D99E99-0459-2293-C8C9-7033FD28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13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13A64EF6-0186-8EC0-9517-6E49336AE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61" y="1825182"/>
            <a:ext cx="5899964" cy="4673277"/>
          </a:xfrm>
          <a:prstGeom prst="rect">
            <a:avLst/>
          </a:prstGeom>
        </p:spPr>
      </p:pic>
      <p:sp>
        <p:nvSpPr>
          <p:cNvPr id="6" name="Runas burbulis: taisnstūrveida 5">
            <a:extLst>
              <a:ext uri="{FF2B5EF4-FFF2-40B4-BE49-F238E27FC236}">
                <a16:creationId xmlns:a16="http://schemas.microsoft.com/office/drawing/2014/main" id="{0C101C77-0242-79CE-716F-852E0E946337}"/>
              </a:ext>
            </a:extLst>
          </p:cNvPr>
          <p:cNvSpPr/>
          <p:nvPr/>
        </p:nvSpPr>
        <p:spPr>
          <a:xfrm>
            <a:off x="7169150" y="2060756"/>
            <a:ext cx="4690664" cy="3178977"/>
          </a:xfrm>
          <a:prstGeom prst="wedgeRectCallout">
            <a:avLst>
              <a:gd name="adj1" fmla="val -130556"/>
              <a:gd name="adj2" fmla="val 7862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Fonda mājas lapā pieejama MAP lietotāju izveides veidlapa, kas jāaizpilda, jāparaksta organizācijas </a:t>
            </a:r>
            <a:r>
              <a:rPr lang="lv-LV" sz="2200" b="1" err="1"/>
              <a:t>pārstāvēttiesīgajai</a:t>
            </a:r>
            <a:r>
              <a:rPr lang="lv-LV" sz="2200" b="1"/>
              <a:t> personai un </a:t>
            </a:r>
            <a:r>
              <a:rPr lang="lv-LV" sz="2200" b="1" err="1"/>
              <a:t>jānosūta</a:t>
            </a:r>
            <a:r>
              <a:rPr lang="lv-LV" sz="2200" b="1"/>
              <a:t> Fondam (uz </a:t>
            </a:r>
            <a:r>
              <a:rPr lang="lv-LV" sz="2200" b="1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pasts@sif.gov.lv</a:t>
            </a:r>
            <a:r>
              <a:rPr lang="lv-LV" sz="2200" b="1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EB631-F879-6B0C-FB9F-28B00BDFA1C0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5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E1B9B937-8A43-66F5-D40B-24CEEBACA0DC}"/>
              </a:ext>
            </a:extLst>
          </p:cNvPr>
          <p:cNvGrpSpPr/>
          <p:nvPr/>
        </p:nvGrpSpPr>
        <p:grpSpPr>
          <a:xfrm rot="16200000">
            <a:off x="9171893" y="881124"/>
            <a:ext cx="914400" cy="914400"/>
            <a:chOff x="291321" y="846471"/>
            <a:chExt cx="914400" cy="914400"/>
          </a:xfrm>
        </p:grpSpPr>
        <p:pic>
          <p:nvPicPr>
            <p:cNvPr id="10" name="Grafika 9" descr="Cursor with solid fill">
              <a:extLst>
                <a:ext uri="{FF2B5EF4-FFF2-40B4-BE49-F238E27FC236}">
                  <a16:creationId xmlns:a16="http://schemas.microsoft.com/office/drawing/2014/main" id="{83C56980-0AE5-A4E5-F808-205FE0EC1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793D7-8BCC-8A1D-B2A1-84C7745A662B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B97AE28A-E846-3EE6-45B7-B72B2B2C19F9}"/>
              </a:ext>
            </a:extLst>
          </p:cNvPr>
          <p:cNvGrpSpPr/>
          <p:nvPr/>
        </p:nvGrpSpPr>
        <p:grpSpPr>
          <a:xfrm rot="16200000">
            <a:off x="3384315" y="5897539"/>
            <a:ext cx="914400" cy="914400"/>
            <a:chOff x="291321" y="846471"/>
            <a:chExt cx="914400" cy="914400"/>
          </a:xfrm>
        </p:grpSpPr>
        <p:pic>
          <p:nvPicPr>
            <p:cNvPr id="13" name="Grafika 12" descr="Cursor with solid fill">
              <a:extLst>
                <a:ext uri="{FF2B5EF4-FFF2-40B4-BE49-F238E27FC236}">
                  <a16:creationId xmlns:a16="http://schemas.microsoft.com/office/drawing/2014/main" id="{EEBFB8CD-9D5B-CF99-A651-175C3CB2A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336DBE-772B-0871-363D-64B00EFE6489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C2F5551F-7B16-50CA-5CCE-643249BC2045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5" name="Grafika 14" descr="Back with solid fill">
              <a:hlinkClick r:id="rId8" action="ppaction://hlinksldjump"/>
              <a:extLst>
                <a:ext uri="{FF2B5EF4-FFF2-40B4-BE49-F238E27FC236}">
                  <a16:creationId xmlns:a16="http://schemas.microsoft.com/office/drawing/2014/main" id="{37E6FEC7-E1E2-3714-3545-EE9C66406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B1FDCC-3D5C-0990-87EA-772D8F3DD3F1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31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97B8EE8-3256-5D6E-8876-70B408B9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207901" cy="1123578"/>
          </a:xfrm>
        </p:spPr>
        <p:txBody>
          <a:bodyPr>
            <a:normAutofit fontScale="90000"/>
          </a:bodyPr>
          <a:lstStyle/>
          <a:p>
            <a:r>
              <a:rPr lang="lv-LV"/>
              <a:t>MAP lietotāja veidlapas aizpildīšana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8E14BE6C-C963-CECB-26B8-F671C0F7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05/12/2025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F476820-6FE6-DEC4-79DB-D13BD649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14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E5FD840F-37BB-E8BC-1467-18CFFE7F7D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707"/>
          <a:stretch/>
        </p:blipFill>
        <p:spPr>
          <a:xfrm>
            <a:off x="1076524" y="1511266"/>
            <a:ext cx="9912059" cy="4406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14CE96-6BCA-F94E-B244-5E36914D06BA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9058EA9A-F5D5-B363-80A7-A40AC8A03B59}"/>
              </a:ext>
            </a:extLst>
          </p:cNvPr>
          <p:cNvSpPr/>
          <p:nvPr/>
        </p:nvSpPr>
        <p:spPr>
          <a:xfrm>
            <a:off x="6963646" y="2165484"/>
            <a:ext cx="4766238" cy="1442956"/>
          </a:xfrm>
          <a:prstGeom prst="wedgeRectCallout">
            <a:avLst>
              <a:gd name="adj1" fmla="val -95549"/>
              <a:gd name="adj2" fmla="val 246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/>
              <a:t>Precīzs organizācijas reģ.nr. (no Uzņēmumu reģistra), bez liekiem simboliem, piemēram, «LV»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39B6EB88-8137-467D-91B7-FCF6AD52BA93}"/>
              </a:ext>
            </a:extLst>
          </p:cNvPr>
          <p:cNvSpPr/>
          <p:nvPr/>
        </p:nvSpPr>
        <p:spPr>
          <a:xfrm>
            <a:off x="1787777" y="5225642"/>
            <a:ext cx="3678958" cy="929334"/>
          </a:xfrm>
          <a:prstGeom prst="wedgeRectCallout">
            <a:avLst>
              <a:gd name="adj1" fmla="val 7062"/>
              <a:gd name="adj2" fmla="val -7157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/>
              <a:t>Norādāms personas kods, jo autorizēšanās MAP ar latvija.lv</a:t>
            </a:r>
          </a:p>
        </p:txBody>
      </p:sp>
      <p:sp>
        <p:nvSpPr>
          <p:cNvPr id="10" name="Runas burbulis: taisnstūrveida 9">
            <a:extLst>
              <a:ext uri="{FF2B5EF4-FFF2-40B4-BE49-F238E27FC236}">
                <a16:creationId xmlns:a16="http://schemas.microsoft.com/office/drawing/2014/main" id="{AB56995F-A753-CF6B-8977-E44DA090DF5F}"/>
              </a:ext>
            </a:extLst>
          </p:cNvPr>
          <p:cNvSpPr/>
          <p:nvPr/>
        </p:nvSpPr>
        <p:spPr>
          <a:xfrm>
            <a:off x="6096000" y="5033640"/>
            <a:ext cx="4469909" cy="1490420"/>
          </a:xfrm>
          <a:prstGeom prst="wedgeRectCallout">
            <a:avLst>
              <a:gd name="adj1" fmla="val 25979"/>
              <a:gd name="adj2" fmla="val -6563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/>
              <a:t>Datums, līdz kuram MAP piekļuve nepieciešama. Var būt «bez-termiņa», ja organizācija informē Fondu, kad piekļuve vairs nav nepieciešama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E1011CB5-8C93-A80D-C6CF-5F32EE36F540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1" name="Grafika 10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E0AB12F4-C5B8-876D-CFEB-6E595FBD6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88A4B0-3C1F-D211-5685-0579D2123069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32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933A5-972C-0307-50A0-FA0AD5DBB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ttēla vietturis 21" descr="Attēls, kurā ir biroja materiāli, papīrs, papīra izstrādājums, vēstuļpapīrs&#10;&#10;Apraksts ģenerēts automātiski">
            <a:extLst>
              <a:ext uri="{FF2B5EF4-FFF2-40B4-BE49-F238E27FC236}">
                <a16:creationId xmlns:a16="http://schemas.microsoft.com/office/drawing/2014/main" id="{DA0DD88C-D95D-9E20-8C9E-DDDBC69EE74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537" b="7537"/>
          <a:stretch>
            <a:fillRect/>
          </a:stretch>
        </p:blipFill>
        <p:spPr/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CBCB1515-2270-8AB7-F41F-355AE6BE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10" y="2450244"/>
            <a:ext cx="5690331" cy="1645920"/>
          </a:xfrm>
        </p:spPr>
        <p:txBody>
          <a:bodyPr/>
          <a:lstStyle/>
          <a:p>
            <a:r>
              <a:rPr lang="lv-LV" sz="5400" b="1">
                <a:solidFill>
                  <a:schemeClr val="bg1"/>
                </a:solidFill>
              </a:rPr>
              <a:t>KUR MEKLĒT PALĪDZĪBU?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30C17D2C-8E7E-AE9A-A7BD-EBE9BC75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05/12/2025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7AA2DFF-D405-7913-8374-A663670589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232525"/>
            <a:ext cx="365125" cy="365125"/>
          </a:xfrm>
        </p:spPr>
        <p:txBody>
          <a:bodyPr/>
          <a:lstStyle/>
          <a:p>
            <a:fld id="{C19BB808-219E-9441-9CD5-6E582F9AE2E3}" type="slidenum">
              <a:rPr lang="en-LV" smtClean="0"/>
              <a:t>15</a:t>
            </a:fld>
            <a:endParaRPr lang="en-LV"/>
          </a:p>
        </p:txBody>
      </p:sp>
      <p:sp>
        <p:nvSpPr>
          <p:cNvPr id="24" name="Datuma vietturis 2">
            <a:extLst>
              <a:ext uri="{FF2B5EF4-FFF2-40B4-BE49-F238E27FC236}">
                <a16:creationId xmlns:a16="http://schemas.microsoft.com/office/drawing/2014/main" id="{449DD797-04D1-5B71-D490-D8BAB93B5EC6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MESSALA CIULLA</a:t>
            </a:r>
            <a:r>
              <a:rPr lang="lv-LV" sz="900"/>
              <a:t>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</p:spTree>
    <p:extLst>
      <p:ext uri="{BB962C8B-B14F-4D97-AF65-F5344CB8AC3E}">
        <p14:creationId xmlns:p14="http://schemas.microsoft.com/office/powerpoint/2010/main" val="2998220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F052A23-0B32-4577-D7F2-FE83E6FA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Poga «Palīdzība» atver MAP lietotāja rokasgrāmatu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BF7A403-8215-B501-4BAA-09F6E144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16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E103BB6A-81CC-75CE-2F53-CAADAFA41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00" y="1796400"/>
            <a:ext cx="8143362" cy="4445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175ED-13DA-CB55-C17C-0C671C4E0EDC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pic>
        <p:nvPicPr>
          <p:cNvPr id="11" name="Grafika 10" descr="Cursor with solid fill">
            <a:extLst>
              <a:ext uri="{FF2B5EF4-FFF2-40B4-BE49-F238E27FC236}">
                <a16:creationId xmlns:a16="http://schemas.microsoft.com/office/drawing/2014/main" id="{B6E341C5-D515-BF1C-9075-412937086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36885">
            <a:off x="8601041" y="1972505"/>
            <a:ext cx="914400" cy="914400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4BAAEC94-13AD-1E72-8840-E11116779CDF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8" name="Grafika 7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7F39F5FA-F39F-C622-EA94-7B00DB150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9E3B18-F2CA-8B26-1BAD-C0E5B0E0B4DB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39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C273D2-BBAC-3CF9-4047-CBD47EEC2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999945" cy="1123578"/>
          </a:xfrm>
        </p:spPr>
        <p:txBody>
          <a:bodyPr>
            <a:normAutofit fontScale="90000"/>
          </a:bodyPr>
          <a:lstStyle/>
          <a:p>
            <a:r>
              <a:rPr lang="lv-LV"/>
              <a:t>Fonda mājas lapā publicēti mācību video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6BA9D00-DED7-4F4A-1738-34A5403B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17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61A1133C-3168-A1B3-07C8-0D31E6CC8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061" y="1442025"/>
            <a:ext cx="5865489" cy="4980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71D83B-0F40-E788-ECFE-4E7BF6853B5D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A8A06181-F065-22F7-3140-7205356A0EA1}"/>
              </a:ext>
            </a:extLst>
          </p:cNvPr>
          <p:cNvGrpSpPr/>
          <p:nvPr/>
        </p:nvGrpSpPr>
        <p:grpSpPr>
          <a:xfrm rot="16200000">
            <a:off x="6238568" y="5886745"/>
            <a:ext cx="914400" cy="914400"/>
            <a:chOff x="291321" y="846471"/>
            <a:chExt cx="914400" cy="914400"/>
          </a:xfrm>
        </p:grpSpPr>
        <p:pic>
          <p:nvPicPr>
            <p:cNvPr id="9" name="Grafika 8" descr="Cursor with solid fill">
              <a:extLst>
                <a:ext uri="{FF2B5EF4-FFF2-40B4-BE49-F238E27FC236}">
                  <a16:creationId xmlns:a16="http://schemas.microsoft.com/office/drawing/2014/main" id="{E1F955A3-42B0-70EC-07D7-2A00FFB35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349671-EDB6-9C0B-5DC8-87A5E14910B5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3.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6A4740F3-5F38-1463-EF01-02F34E5BA1AE}"/>
              </a:ext>
            </a:extLst>
          </p:cNvPr>
          <p:cNvGrpSpPr/>
          <p:nvPr/>
        </p:nvGrpSpPr>
        <p:grpSpPr>
          <a:xfrm>
            <a:off x="2208611" y="1990924"/>
            <a:ext cx="914400" cy="914400"/>
            <a:chOff x="291321" y="846471"/>
            <a:chExt cx="914400" cy="914400"/>
          </a:xfrm>
        </p:grpSpPr>
        <p:pic>
          <p:nvPicPr>
            <p:cNvPr id="15" name="Grafika 14" descr="Cursor with solid fill">
              <a:extLst>
                <a:ext uri="{FF2B5EF4-FFF2-40B4-BE49-F238E27FC236}">
                  <a16:creationId xmlns:a16="http://schemas.microsoft.com/office/drawing/2014/main" id="{ECA8E653-7615-63CF-D779-F0D91EF9E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2FC61F-5548-A843-5C42-DF493C0B13BF}"/>
                </a:ext>
              </a:extLst>
            </p:cNvPr>
            <p:cNvSpPr txBox="1"/>
            <p:nvPr/>
          </p:nvSpPr>
          <p:spPr>
            <a:xfrm>
              <a:off x="565363" y="1055596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5B6E0726-F704-CE6D-0306-A415AD8CBB1B}"/>
              </a:ext>
            </a:extLst>
          </p:cNvPr>
          <p:cNvGrpSpPr/>
          <p:nvPr/>
        </p:nvGrpSpPr>
        <p:grpSpPr>
          <a:xfrm rot="16200000">
            <a:off x="5638800" y="1491185"/>
            <a:ext cx="914400" cy="914400"/>
            <a:chOff x="291321" y="846471"/>
            <a:chExt cx="914400" cy="914400"/>
          </a:xfrm>
        </p:grpSpPr>
        <p:pic>
          <p:nvPicPr>
            <p:cNvPr id="26" name="Grafika 25" descr="Cursor with solid fill">
              <a:extLst>
                <a:ext uri="{FF2B5EF4-FFF2-40B4-BE49-F238E27FC236}">
                  <a16:creationId xmlns:a16="http://schemas.microsoft.com/office/drawing/2014/main" id="{A8BFE4CD-998B-2862-A446-7CD5DA49D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0198F7-5AB5-7E3E-8C62-8B863D167470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DD3B995E-EC52-D724-7E7B-660FA88318E5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1" name="Grafika 10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3709B80E-CF56-AABC-601A-95E205D77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F8FB1B-9B69-89F4-C27E-169B61A0FA6B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619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8A82DA0-0E85-F80F-B5BF-6B5D2D12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3" y="435399"/>
            <a:ext cx="8096857" cy="1123578"/>
          </a:xfrm>
        </p:spPr>
        <p:txBody>
          <a:bodyPr>
            <a:normAutofit fontScale="90000"/>
          </a:bodyPr>
          <a:lstStyle/>
          <a:p>
            <a:r>
              <a:rPr lang="lv-LV"/>
              <a:t>Katram konkursam norādīta(-</a:t>
            </a:r>
            <a:r>
              <a:rPr lang="lv-LV" err="1"/>
              <a:t>as</a:t>
            </a:r>
            <a:r>
              <a:rPr lang="lv-LV"/>
              <a:t>) atbildīgā(-</a:t>
            </a:r>
            <a:r>
              <a:rPr lang="lv-LV" err="1"/>
              <a:t>ās</a:t>
            </a:r>
            <a:r>
              <a:rPr lang="lv-LV"/>
              <a:t>) persona(-</a:t>
            </a:r>
            <a:r>
              <a:rPr lang="lv-LV" err="1"/>
              <a:t>as</a:t>
            </a:r>
            <a:r>
              <a:rPr lang="lv-LV"/>
              <a:t>), ar ko sazināties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B6B8059-FE48-2247-F24B-7F5CAC6B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18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FFC660F5-2E5D-27DC-7B83-36C8500F0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14" y="1711090"/>
            <a:ext cx="7320223" cy="4734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DFF60-502A-2275-5255-519CE19B1BA1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pic>
        <p:nvPicPr>
          <p:cNvPr id="9" name="Grafika 8" descr="Cursor with solid fill">
            <a:extLst>
              <a:ext uri="{FF2B5EF4-FFF2-40B4-BE49-F238E27FC236}">
                <a16:creationId xmlns:a16="http://schemas.microsoft.com/office/drawing/2014/main" id="{B66175EE-7E93-9C0B-9C0C-960D8C421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36885">
            <a:off x="8563024" y="3620964"/>
            <a:ext cx="914400" cy="914400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1F45BED3-115C-4ECB-922E-9D4F83F3053E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8" name="Grafika 7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DD746387-899A-7C9C-1353-644FB44C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FFE51B-70F2-5EE4-B786-F9A378585C30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16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8CE5B52-CD91-FA12-9830-3E336CF3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8971927" cy="1123578"/>
          </a:xfrm>
        </p:spPr>
        <p:txBody>
          <a:bodyPr>
            <a:normAutofit fontScale="90000"/>
          </a:bodyPr>
          <a:lstStyle/>
          <a:p>
            <a:r>
              <a:rPr lang="lv-LV"/>
              <a:t>SIF MAP atbildīgie, ar ko sazināties par MAP tehniskajiem jautājumiem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512B8525-A8D5-9801-322F-D12F4292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05/12/2025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7BA3599-8EC7-701C-231C-2DA14DA8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19</a:t>
            </a:fld>
            <a:endParaRPr lang="en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79E72246-0534-0E63-3EB6-558286593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82" y="4150012"/>
            <a:ext cx="9497750" cy="2524477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C2B03DB2-4215-5220-9B04-343671F6A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82" y="1727313"/>
            <a:ext cx="9497749" cy="2422699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9D06134D-A4C1-3AA1-30DE-E41F6853B653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6" name="Grafika 5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E2CF0F8D-9C6B-3163-92B0-CA3D92ECF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B848B8-E683-7F5B-4F57-D95C92329E07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396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09DEE54-9D24-4918-952B-FD94E1E4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34" y="803699"/>
            <a:ext cx="7983381" cy="1123578"/>
          </a:xfrm>
        </p:spPr>
        <p:txBody>
          <a:bodyPr/>
          <a:lstStyle/>
          <a:p>
            <a:r>
              <a:rPr lang="lv-LV"/>
              <a:t>Konkursa posmi MAP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CFE47C4-E040-451A-97DA-F0333EE5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</a:t>
            </a:fld>
            <a:endParaRPr lang="en-LV"/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45CBDB59-A81E-4365-9C60-5C528DB00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551461"/>
              </p:ext>
            </p:extLst>
          </p:nvPr>
        </p:nvGraphicFramePr>
        <p:xfrm>
          <a:off x="995363" y="1558925"/>
          <a:ext cx="10201275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9050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3F162-67AE-CBD0-11F3-F55A0AAB5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7B6B6D1-B3B7-5C70-110E-FC3D04E4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3" y="435399"/>
            <a:ext cx="10250121" cy="1123578"/>
          </a:xfrm>
        </p:spPr>
        <p:txBody>
          <a:bodyPr>
            <a:normAutofit fontScale="90000"/>
          </a:bodyPr>
          <a:lstStyle/>
          <a:p>
            <a:r>
              <a:rPr lang="lv-LV"/>
              <a:t>Var nosūtīt ziņu MAP sadaļā «Saziņa» (1) – pēc autorizēšanās sistēmā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539782EA-9DE8-4511-DD32-FD552F63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05/12/2025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044AB9E-CF40-2587-3946-B4D25EED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20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8425C54E-ABD1-D63B-307A-C045E7BE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89" y="1558806"/>
            <a:ext cx="9594782" cy="4909047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56AE3299-4831-6D17-E61B-539822B10FD2}"/>
              </a:ext>
            </a:extLst>
          </p:cNvPr>
          <p:cNvGrpSpPr/>
          <p:nvPr/>
        </p:nvGrpSpPr>
        <p:grpSpPr>
          <a:xfrm rot="16200000">
            <a:off x="1243782" y="1591607"/>
            <a:ext cx="914400" cy="914400"/>
            <a:chOff x="291321" y="846471"/>
            <a:chExt cx="914400" cy="914400"/>
          </a:xfrm>
        </p:grpSpPr>
        <p:pic>
          <p:nvPicPr>
            <p:cNvPr id="8" name="Grafika 7" descr="Cursor with solid fill">
              <a:extLst>
                <a:ext uri="{FF2B5EF4-FFF2-40B4-BE49-F238E27FC236}">
                  <a16:creationId xmlns:a16="http://schemas.microsoft.com/office/drawing/2014/main" id="{81C5763B-CF6A-D21A-FBC8-EF91BB15C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F620DA-73CD-9AC5-8CC6-483EE418923D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37314ED8-1FE7-7067-9E9E-4ADF5777D5A6}"/>
              </a:ext>
            </a:extLst>
          </p:cNvPr>
          <p:cNvGrpSpPr/>
          <p:nvPr/>
        </p:nvGrpSpPr>
        <p:grpSpPr>
          <a:xfrm>
            <a:off x="9638583" y="6079726"/>
            <a:ext cx="914400" cy="914400"/>
            <a:chOff x="291321" y="846471"/>
            <a:chExt cx="914400" cy="914400"/>
          </a:xfrm>
        </p:grpSpPr>
        <p:pic>
          <p:nvPicPr>
            <p:cNvPr id="12" name="Grafika 11" descr="Cursor with solid fill">
              <a:extLst>
                <a:ext uri="{FF2B5EF4-FFF2-40B4-BE49-F238E27FC236}">
                  <a16:creationId xmlns:a16="http://schemas.microsoft.com/office/drawing/2014/main" id="{B2990728-503D-3D83-A795-751BF6022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BBB961-E695-8E73-E85F-1DBE543FC734}"/>
                </a:ext>
              </a:extLst>
            </p:cNvPr>
            <p:cNvSpPr txBox="1"/>
            <p:nvPr/>
          </p:nvSpPr>
          <p:spPr>
            <a:xfrm>
              <a:off x="565363" y="1055596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3CA10D-A840-969E-73D7-E86822CDC78F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5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8F6B2EA0-EDE1-4438-2E16-94CF75316F2B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1" name="Grafika 10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567F7557-240C-0947-578B-44A1A27C4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8FB44E-BDAA-0AE6-E062-402586B2C1BF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82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CFCEF7C-9C60-9BA8-C9F1-BCEEFBA7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999945" cy="1123578"/>
          </a:xfrm>
        </p:spPr>
        <p:txBody>
          <a:bodyPr>
            <a:normAutofit fontScale="90000"/>
          </a:bodyPr>
          <a:lstStyle/>
          <a:p>
            <a:r>
              <a:rPr lang="lv-LV"/>
              <a:t>Var nosūtīt ziņu MAP sadaļā «Saziņa» (2)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513447C-2442-EB60-BE95-23968BB2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21</a:t>
            </a:fld>
            <a:endParaRPr lang="en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31A46979-1B89-FB9A-0F55-80D8307EF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72" y="1790170"/>
            <a:ext cx="9541067" cy="1432684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68AC394A-DB1B-902D-44D4-3210D517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72" y="3454047"/>
            <a:ext cx="9541067" cy="3013368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3C9A5F4A-D4EB-B26A-8DDF-B5380CF7DAFE}"/>
              </a:ext>
            </a:extLst>
          </p:cNvPr>
          <p:cNvGrpSpPr/>
          <p:nvPr/>
        </p:nvGrpSpPr>
        <p:grpSpPr>
          <a:xfrm rot="16200000">
            <a:off x="9201578" y="1876962"/>
            <a:ext cx="914400" cy="914400"/>
            <a:chOff x="291321" y="846471"/>
            <a:chExt cx="914400" cy="914400"/>
          </a:xfrm>
        </p:grpSpPr>
        <p:pic>
          <p:nvPicPr>
            <p:cNvPr id="8" name="Grafika 7" descr="Cursor with solid fill">
              <a:extLst>
                <a:ext uri="{FF2B5EF4-FFF2-40B4-BE49-F238E27FC236}">
                  <a16:creationId xmlns:a16="http://schemas.microsoft.com/office/drawing/2014/main" id="{F5785A46-9982-372B-4EBB-07717957F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105982-040E-7F08-E4A8-7DF37A020B7A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3.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098BC994-E908-8FFA-1F08-C2556B4A397C}"/>
              </a:ext>
            </a:extLst>
          </p:cNvPr>
          <p:cNvGrpSpPr/>
          <p:nvPr/>
        </p:nvGrpSpPr>
        <p:grpSpPr>
          <a:xfrm rot="16200000">
            <a:off x="1778223" y="3971233"/>
            <a:ext cx="914400" cy="914400"/>
            <a:chOff x="291321" y="846471"/>
            <a:chExt cx="914400" cy="914400"/>
          </a:xfrm>
        </p:grpSpPr>
        <p:pic>
          <p:nvPicPr>
            <p:cNvPr id="17" name="Grafika 16" descr="Cursor with solid fill">
              <a:extLst>
                <a:ext uri="{FF2B5EF4-FFF2-40B4-BE49-F238E27FC236}">
                  <a16:creationId xmlns:a16="http://schemas.microsoft.com/office/drawing/2014/main" id="{FAAA96E0-1077-DDC6-6A5B-CC7827E80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A60011-B34E-E61A-FDC6-0D31D215945C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4.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96BC8231-7EAC-D175-9B75-A05602288291}"/>
              </a:ext>
            </a:extLst>
          </p:cNvPr>
          <p:cNvGrpSpPr/>
          <p:nvPr/>
        </p:nvGrpSpPr>
        <p:grpSpPr>
          <a:xfrm rot="16200000">
            <a:off x="2672958" y="5317854"/>
            <a:ext cx="914400" cy="914400"/>
            <a:chOff x="291321" y="846471"/>
            <a:chExt cx="914400" cy="914400"/>
          </a:xfrm>
        </p:grpSpPr>
        <p:pic>
          <p:nvPicPr>
            <p:cNvPr id="20" name="Grafika 19" descr="Cursor with solid fill">
              <a:extLst>
                <a:ext uri="{FF2B5EF4-FFF2-40B4-BE49-F238E27FC236}">
                  <a16:creationId xmlns:a16="http://schemas.microsoft.com/office/drawing/2014/main" id="{2CEE3340-3620-7CDC-44D1-1EE6750DA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550559-D878-32EC-2847-3B985C0C9203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5.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FD4E5A3D-4592-F648-527D-766CBC59D308}"/>
              </a:ext>
            </a:extLst>
          </p:cNvPr>
          <p:cNvGrpSpPr/>
          <p:nvPr/>
        </p:nvGrpSpPr>
        <p:grpSpPr>
          <a:xfrm>
            <a:off x="8744378" y="3514033"/>
            <a:ext cx="914400" cy="914400"/>
            <a:chOff x="291321" y="846471"/>
            <a:chExt cx="914400" cy="914400"/>
          </a:xfrm>
        </p:grpSpPr>
        <p:pic>
          <p:nvPicPr>
            <p:cNvPr id="23" name="Grafika 22" descr="Cursor with solid fill">
              <a:extLst>
                <a:ext uri="{FF2B5EF4-FFF2-40B4-BE49-F238E27FC236}">
                  <a16:creationId xmlns:a16="http://schemas.microsoft.com/office/drawing/2014/main" id="{2AB22299-4E78-4C1E-4057-5FC36BE0A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6CA4B3-FC0D-4021-937A-2967A505867D}"/>
                </a:ext>
              </a:extLst>
            </p:cNvPr>
            <p:cNvSpPr txBox="1"/>
            <p:nvPr/>
          </p:nvSpPr>
          <p:spPr>
            <a:xfrm>
              <a:off x="565363" y="1055596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6.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9EB1340-5F0A-888E-8EF0-38C70E9035B8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6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AE4CCFA6-FD29-F608-F31A-419FD8B1EF02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7" name="Grafika 6" descr="Back with solid fill">
              <a:hlinkClick r:id="rId7" action="ppaction://hlinksldjump"/>
              <a:extLst>
                <a:ext uri="{FF2B5EF4-FFF2-40B4-BE49-F238E27FC236}">
                  <a16:creationId xmlns:a16="http://schemas.microsoft.com/office/drawing/2014/main" id="{65F5787F-EAC1-F59D-BDEE-627CCE87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1F260D-EAEC-B8AC-9EA5-33997743F788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023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B87A1-F240-154C-F477-CB276B4D1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ttēla vietturis 21" descr="Attēls, kurā ir biroja materiāli, papīrs, papīra izstrādājums, vēstuļpapīrs&#10;&#10;Apraksts ģenerēts automātiski">
            <a:extLst>
              <a:ext uri="{FF2B5EF4-FFF2-40B4-BE49-F238E27FC236}">
                <a16:creationId xmlns:a16="http://schemas.microsoft.com/office/drawing/2014/main" id="{E931CFD6-69FC-714B-F997-AB4305E0F8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537" b="7537"/>
          <a:stretch>
            <a:fillRect/>
          </a:stretch>
        </p:blipFill>
        <p:spPr/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512A0E8D-F447-5592-01CE-510BCF97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10" y="2450244"/>
            <a:ext cx="6515958" cy="1645920"/>
          </a:xfrm>
        </p:spPr>
        <p:txBody>
          <a:bodyPr/>
          <a:lstStyle/>
          <a:p>
            <a:r>
              <a:rPr lang="lv-LV" sz="5400" b="1">
                <a:solidFill>
                  <a:schemeClr val="bg1"/>
                </a:solidFill>
              </a:rPr>
              <a:t>KĀ IEKĻŪT/ AUTORIZĒTIES MAP?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32B8E283-EA32-FE6C-FE60-5EF7FCC1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05/12/2025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41D526E-154C-C3CA-AE8F-3DE26A8188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232525"/>
            <a:ext cx="365125" cy="365125"/>
          </a:xfrm>
        </p:spPr>
        <p:txBody>
          <a:bodyPr/>
          <a:lstStyle/>
          <a:p>
            <a:fld id="{C19BB808-219E-9441-9CD5-6E582F9AE2E3}" type="slidenum">
              <a:rPr lang="en-LV" smtClean="0"/>
              <a:t>22</a:t>
            </a:fld>
            <a:endParaRPr lang="en-LV"/>
          </a:p>
        </p:txBody>
      </p:sp>
      <p:sp>
        <p:nvSpPr>
          <p:cNvPr id="24" name="Datuma vietturis 2">
            <a:extLst>
              <a:ext uri="{FF2B5EF4-FFF2-40B4-BE49-F238E27FC236}">
                <a16:creationId xmlns:a16="http://schemas.microsoft.com/office/drawing/2014/main" id="{CF6254F6-FF69-79BC-2755-771D9785CB73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MESSALA CIULLA</a:t>
            </a:r>
            <a:r>
              <a:rPr lang="lv-LV" sz="900"/>
              <a:t>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</p:spTree>
    <p:extLst>
      <p:ext uri="{BB962C8B-B14F-4D97-AF65-F5344CB8AC3E}">
        <p14:creationId xmlns:p14="http://schemas.microsoft.com/office/powerpoint/2010/main" val="2206692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F23F4-4838-E03E-B380-EC63DAA27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2AAF8D4-5D6A-460E-4150-36074CD96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93" y="1664098"/>
            <a:ext cx="9076624" cy="3982535"/>
          </a:xfrm>
          <a:prstGeom prst="rect">
            <a:avLst/>
          </a:prstGeom>
        </p:spPr>
      </p:pic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2C539-7D9B-8A15-8AA6-A2CEE395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23</a:t>
            </a:fld>
            <a:endParaRPr lang="en-LV"/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7DB9B3D6-71EE-5E5A-31F6-9822055DEEB9}"/>
              </a:ext>
            </a:extLst>
          </p:cNvPr>
          <p:cNvSpPr/>
          <p:nvPr/>
        </p:nvSpPr>
        <p:spPr>
          <a:xfrm>
            <a:off x="7073045" y="4391030"/>
            <a:ext cx="3352800" cy="1409700"/>
          </a:xfrm>
          <a:prstGeom prst="wedgeRectCallout">
            <a:avLst>
              <a:gd name="adj1" fmla="val -21337"/>
              <a:gd name="adj2" fmla="val -113153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Poga </a:t>
            </a:r>
            <a:r>
              <a:rPr lang="lv-LV" b="1"/>
              <a:t>«Pieteikties konkursam» </a:t>
            </a:r>
            <a:r>
              <a:rPr lang="lv-LV"/>
              <a:t>(ja tiek izveidots pirmais pieteikuma melnraksts)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B98AD-35C7-35B5-AFA6-F2443EEEA3DB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14" name="Virsraksts 7">
            <a:extLst>
              <a:ext uri="{FF2B5EF4-FFF2-40B4-BE49-F238E27FC236}">
                <a16:creationId xmlns:a16="http://schemas.microsoft.com/office/drawing/2014/main" id="{6F50D3BE-31DF-D160-E3E0-1561BF773150}"/>
              </a:ext>
            </a:extLst>
          </p:cNvPr>
          <p:cNvSpPr txBox="1">
            <a:spLocks/>
          </p:cNvSpPr>
          <p:nvPr/>
        </p:nvSpPr>
        <p:spPr bwMode="black">
          <a:xfrm>
            <a:off x="955195" y="606748"/>
            <a:ext cx="7983381" cy="1123578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https://sif.map.gov.lv/</a:t>
            </a:r>
            <a:endParaRPr lang="lv-LV">
              <a:solidFill>
                <a:schemeClr val="accent2"/>
              </a:solidFill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1638D860-0D77-E8EE-322C-020A31DADDF5}"/>
              </a:ext>
            </a:extLst>
          </p:cNvPr>
          <p:cNvGrpSpPr/>
          <p:nvPr/>
        </p:nvGrpSpPr>
        <p:grpSpPr>
          <a:xfrm>
            <a:off x="315009" y="959412"/>
            <a:ext cx="914400" cy="914400"/>
            <a:chOff x="291321" y="846471"/>
            <a:chExt cx="914400" cy="914400"/>
          </a:xfrm>
        </p:grpSpPr>
        <p:pic>
          <p:nvPicPr>
            <p:cNvPr id="16" name="Grafika 15" descr="Cursor with solid fill">
              <a:extLst>
                <a:ext uri="{FF2B5EF4-FFF2-40B4-BE49-F238E27FC236}">
                  <a16:creationId xmlns:a16="http://schemas.microsoft.com/office/drawing/2014/main" id="{7634CFA2-382F-EB3C-3ABD-D7975289B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1785D0-EBA3-09A9-B074-B7E92468BDF0}"/>
                </a:ext>
              </a:extLst>
            </p:cNvPr>
            <p:cNvSpPr txBox="1"/>
            <p:nvPr/>
          </p:nvSpPr>
          <p:spPr>
            <a:xfrm>
              <a:off x="565363" y="1055596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85FEF05D-89FB-9217-51FE-BEEA8F2C6655}"/>
              </a:ext>
            </a:extLst>
          </p:cNvPr>
          <p:cNvGrpSpPr/>
          <p:nvPr/>
        </p:nvGrpSpPr>
        <p:grpSpPr>
          <a:xfrm rot="16200000">
            <a:off x="8446035" y="2971800"/>
            <a:ext cx="914400" cy="914400"/>
            <a:chOff x="291321" y="846471"/>
            <a:chExt cx="914400" cy="914400"/>
          </a:xfrm>
        </p:grpSpPr>
        <p:pic>
          <p:nvPicPr>
            <p:cNvPr id="19" name="Grafika 18" descr="Cursor with solid fill">
              <a:extLst>
                <a:ext uri="{FF2B5EF4-FFF2-40B4-BE49-F238E27FC236}">
                  <a16:creationId xmlns:a16="http://schemas.microsoft.com/office/drawing/2014/main" id="{A2D86877-2FB5-37BA-790E-A0E5A912B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3320C5-C0EE-B062-61CD-EB412701FCE5}"/>
                </a:ext>
              </a:extLst>
            </p:cNvPr>
            <p:cNvSpPr txBox="1"/>
            <p:nvPr/>
          </p:nvSpPr>
          <p:spPr>
            <a:xfrm rot="5400000">
              <a:off x="565363" y="1142543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1D726DA1-4A68-C58D-830E-3D0845634C61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9" name="Grafika 8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A5E29332-0370-A18F-F57D-0A21ABB6A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6239DB-FFDB-AFBC-8955-109C1254DAA3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94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63BC5-EA7E-F97D-CBF4-9438BB707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6BBBD4-EE09-2CE8-AACE-27B16FF6D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069" y="1657775"/>
            <a:ext cx="8795966" cy="3641725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49F7A9BC-9E08-0CEF-85E3-F2813A52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40" y="1650780"/>
            <a:ext cx="3803857" cy="3549445"/>
          </a:xfrm>
        </p:spPr>
        <p:txBody>
          <a:bodyPr wrap="square" lIns="36000" tIns="36000" rIns="36000" bIns="36000">
            <a:noAutofit/>
          </a:bodyPr>
          <a:lstStyle/>
          <a:p>
            <a:br>
              <a:rPr lang="lv-LV" sz="3000"/>
            </a:br>
            <a:br>
              <a:rPr lang="lv-LV" sz="3000"/>
            </a:br>
            <a:br>
              <a:rPr lang="lv-LV" sz="3000"/>
            </a:br>
            <a:br>
              <a:rPr lang="lv-LV" sz="3000"/>
            </a:br>
            <a:endParaRPr lang="lv-LV" sz="300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4B791914-EA22-4303-D610-C9D6869A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24</a:t>
            </a:fld>
            <a:endParaRPr lang="en-LV"/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528D5F7E-FD07-80ED-95D6-E2439E4CD4A4}"/>
              </a:ext>
            </a:extLst>
          </p:cNvPr>
          <p:cNvSpPr/>
          <p:nvPr/>
        </p:nvSpPr>
        <p:spPr>
          <a:xfrm>
            <a:off x="4163975" y="5013378"/>
            <a:ext cx="3352800" cy="1409700"/>
          </a:xfrm>
          <a:prstGeom prst="wedgeRectCallout">
            <a:avLst>
              <a:gd name="adj1" fmla="val -26261"/>
              <a:gd name="adj2" fmla="val -198738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Poga </a:t>
            </a:r>
            <a:r>
              <a:rPr lang="lv-LV" b="1"/>
              <a:t>«Autorizēties»</a:t>
            </a:r>
            <a:r>
              <a:rPr lang="lv-LV"/>
              <a:t> (ja projekta pieteikuma melnraksts jau izveidots)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75476-2278-F87A-B0C4-CA0DDD0114AD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14" name="Virsraksts 7">
            <a:extLst>
              <a:ext uri="{FF2B5EF4-FFF2-40B4-BE49-F238E27FC236}">
                <a16:creationId xmlns:a16="http://schemas.microsoft.com/office/drawing/2014/main" id="{386C65D5-C91D-BD88-07C6-43D757D3F3E4}"/>
              </a:ext>
            </a:extLst>
          </p:cNvPr>
          <p:cNvSpPr txBox="1">
            <a:spLocks/>
          </p:cNvSpPr>
          <p:nvPr/>
        </p:nvSpPr>
        <p:spPr bwMode="black">
          <a:xfrm>
            <a:off x="1133029" y="534197"/>
            <a:ext cx="7983381" cy="1123578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https://sif.map.gov.lv/</a:t>
            </a:r>
            <a:endParaRPr lang="lv-LV">
              <a:solidFill>
                <a:schemeClr val="accent2"/>
              </a:solidFill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95F60A66-58FE-C976-FE80-315D5CFCEA2D}"/>
              </a:ext>
            </a:extLst>
          </p:cNvPr>
          <p:cNvGrpSpPr/>
          <p:nvPr/>
        </p:nvGrpSpPr>
        <p:grpSpPr>
          <a:xfrm rot="16200000">
            <a:off x="5181600" y="2267003"/>
            <a:ext cx="914400" cy="914400"/>
            <a:chOff x="291321" y="846471"/>
            <a:chExt cx="914400" cy="914400"/>
          </a:xfrm>
        </p:grpSpPr>
        <p:pic>
          <p:nvPicPr>
            <p:cNvPr id="19" name="Grafika 18" descr="Cursor with solid fill">
              <a:extLst>
                <a:ext uri="{FF2B5EF4-FFF2-40B4-BE49-F238E27FC236}">
                  <a16:creationId xmlns:a16="http://schemas.microsoft.com/office/drawing/2014/main" id="{B1F6E4DF-4028-E362-BF96-1EC659060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7E69B2-F32B-EBDE-2D96-AC220E8F858D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0455746A-12C2-A6D3-C17F-BB2684522282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9" name="Grafika 8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04338D8B-081E-2F86-3A70-C9025435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F559F0-C27D-7C0D-21BE-FF112D7ADBA3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  <p:grpSp>
        <p:nvGrpSpPr>
          <p:cNvPr id="21" name="Grupa 14">
            <a:extLst>
              <a:ext uri="{FF2B5EF4-FFF2-40B4-BE49-F238E27FC236}">
                <a16:creationId xmlns:a16="http://schemas.microsoft.com/office/drawing/2014/main" id="{DC3A7F1A-07F7-F65F-1669-816FE221694C}"/>
              </a:ext>
            </a:extLst>
          </p:cNvPr>
          <p:cNvGrpSpPr/>
          <p:nvPr/>
        </p:nvGrpSpPr>
        <p:grpSpPr>
          <a:xfrm>
            <a:off x="433446" y="938066"/>
            <a:ext cx="914400" cy="914400"/>
            <a:chOff x="291321" y="846471"/>
            <a:chExt cx="914400" cy="914400"/>
          </a:xfrm>
        </p:grpSpPr>
        <p:pic>
          <p:nvPicPr>
            <p:cNvPr id="22" name="Grafika 15" descr="Cursor with solid fill">
              <a:extLst>
                <a:ext uri="{FF2B5EF4-FFF2-40B4-BE49-F238E27FC236}">
                  <a16:creationId xmlns:a16="http://schemas.microsoft.com/office/drawing/2014/main" id="{8ED5F242-7257-41FF-5B05-F3CBE50C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A3709B-57C4-47ED-AFDF-3457F8491F25}"/>
                </a:ext>
              </a:extLst>
            </p:cNvPr>
            <p:cNvSpPr txBox="1"/>
            <p:nvPr/>
          </p:nvSpPr>
          <p:spPr>
            <a:xfrm>
              <a:off x="565363" y="1055596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460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5D0AA-DB9E-B7C6-A6A6-663555E2F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0732E9-5B59-42D9-D514-31461DE6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59" y="1532607"/>
            <a:ext cx="9305238" cy="3494388"/>
          </a:xfrm>
          <a:prstGeom prst="rect">
            <a:avLst/>
          </a:prstGeom>
        </p:spPr>
      </p:pic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466D356-C798-07A7-0FE0-9EE1AF0B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25</a:t>
            </a:fld>
            <a:endParaRPr lang="en-LV"/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D268E881-BCA3-7EE5-1490-00DB5C9BE2FE}"/>
              </a:ext>
            </a:extLst>
          </p:cNvPr>
          <p:cNvSpPr/>
          <p:nvPr/>
        </p:nvSpPr>
        <p:spPr>
          <a:xfrm>
            <a:off x="3867385" y="4896681"/>
            <a:ext cx="3352800" cy="1409700"/>
          </a:xfrm>
          <a:prstGeom prst="wedgeRectCallout">
            <a:avLst>
              <a:gd name="adj1" fmla="val -21337"/>
              <a:gd name="adj2" fmla="val -113153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Galvenā pieslēgšanās metode – visiem lietotājiem, kam ir personas kods vai </a:t>
            </a:r>
            <a:r>
              <a:rPr lang="lv-LV" err="1"/>
              <a:t>eIDAS</a:t>
            </a:r>
            <a:endParaRPr lang="lv-LV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DFEA1E-EC49-F9C9-841E-E6B6F4E29D05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14" name="Virsraksts 7">
            <a:extLst>
              <a:ext uri="{FF2B5EF4-FFF2-40B4-BE49-F238E27FC236}">
                <a16:creationId xmlns:a16="http://schemas.microsoft.com/office/drawing/2014/main" id="{0B3AF211-A528-CC33-8488-69EB225E49BD}"/>
              </a:ext>
            </a:extLst>
          </p:cNvPr>
          <p:cNvSpPr txBox="1">
            <a:spLocks/>
          </p:cNvSpPr>
          <p:nvPr/>
        </p:nvSpPr>
        <p:spPr bwMode="black">
          <a:xfrm>
            <a:off x="726595" y="551619"/>
            <a:ext cx="7983381" cy="1123578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https://sif.map.gov.lv/login</a:t>
            </a:r>
            <a:endParaRPr lang="lv-LV">
              <a:solidFill>
                <a:schemeClr val="accent2"/>
              </a:solidFill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C583E954-A4F4-5B62-5005-8B9CD1F00CB1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9" name="Grafika 8" descr="Back with solid fill">
              <a:hlinkClick r:id="rId5" action="ppaction://hlinksldjump"/>
              <a:extLst>
                <a:ext uri="{FF2B5EF4-FFF2-40B4-BE49-F238E27FC236}">
                  <a16:creationId xmlns:a16="http://schemas.microsoft.com/office/drawing/2014/main" id="{219B533D-417A-BE1A-7018-92BF3F240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86DC0A-2489-4C02-F38B-164166940764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37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9B75E-5D6C-8821-A3B2-FED940ECF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9903E36-1A6D-4C62-7320-9AB1DA3D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3" y="563215"/>
            <a:ext cx="9266895" cy="1123578"/>
          </a:xfrm>
        </p:spPr>
        <p:txBody>
          <a:bodyPr>
            <a:normAutofit fontScale="90000"/>
          </a:bodyPr>
          <a:lstStyle/>
          <a:p>
            <a:r>
              <a:rPr lang="lv-LV"/>
              <a:t>Jāizvēlas jebkura no sev pieejamajām pieslēgšanās metodēm un jāaizpilda prasītā informācija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FA354563-9291-0B2C-E31E-C54A04A7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05/12/2025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5603915-615D-DCC9-4B21-C46F3594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26</a:t>
            </a:fld>
            <a:endParaRPr lang="en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6CF82BDD-451F-DE17-8ECD-83FEA3065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26" y="2170891"/>
            <a:ext cx="9431980" cy="4406227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978445F8-48D7-14AB-A64D-0EA04E02AB58}"/>
              </a:ext>
            </a:extLst>
          </p:cNvPr>
          <p:cNvGrpSpPr/>
          <p:nvPr/>
        </p:nvGrpSpPr>
        <p:grpSpPr>
          <a:xfrm>
            <a:off x="2941871" y="2915971"/>
            <a:ext cx="914400" cy="914400"/>
            <a:chOff x="291321" y="846471"/>
            <a:chExt cx="914400" cy="914400"/>
          </a:xfrm>
        </p:grpSpPr>
        <p:pic>
          <p:nvPicPr>
            <p:cNvPr id="6" name="Grafika 5" descr="Cursor with solid fill">
              <a:extLst>
                <a:ext uri="{FF2B5EF4-FFF2-40B4-BE49-F238E27FC236}">
                  <a16:creationId xmlns:a16="http://schemas.microsoft.com/office/drawing/2014/main" id="{6F6E3A10-853B-2A7E-8ACE-3E5DF5E8D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A4FCD0-4150-06D0-F78B-12481CFF20F7}"/>
                </a:ext>
              </a:extLst>
            </p:cNvPr>
            <p:cNvSpPr txBox="1"/>
            <p:nvPr/>
          </p:nvSpPr>
          <p:spPr>
            <a:xfrm>
              <a:off x="565363" y="1055596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4.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0F6444AB-1C3B-A529-849D-101BB4515459}"/>
              </a:ext>
            </a:extLst>
          </p:cNvPr>
          <p:cNvGrpSpPr/>
          <p:nvPr/>
        </p:nvGrpSpPr>
        <p:grpSpPr>
          <a:xfrm rot="16200000">
            <a:off x="6342216" y="4438620"/>
            <a:ext cx="914400" cy="914400"/>
            <a:chOff x="291321" y="846471"/>
            <a:chExt cx="914400" cy="914400"/>
          </a:xfrm>
        </p:grpSpPr>
        <p:pic>
          <p:nvPicPr>
            <p:cNvPr id="13" name="Grafika 12" descr="Cursor with solid fill">
              <a:extLst>
                <a:ext uri="{FF2B5EF4-FFF2-40B4-BE49-F238E27FC236}">
                  <a16:creationId xmlns:a16="http://schemas.microsoft.com/office/drawing/2014/main" id="{573EE424-9BBF-4F01-54B2-F29B90481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03E248-3459-31A3-8CB2-EB8124829A11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5.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E992D3-5749-86D6-C377-8E06D87FCB83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5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55EEE537-C0FF-962F-5C54-211B7F34C536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0" name="Grafika 9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BB98581D-1232-ED15-00B3-02F209A2B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AE1A45-6415-0341-53EA-20FCBF87D4AF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9287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94DF571-C44F-7FAC-A0FB-2B4AECAA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8332831" cy="1123578"/>
          </a:xfrm>
        </p:spPr>
        <p:txBody>
          <a:bodyPr>
            <a:normAutofit fontScale="90000"/>
          </a:bodyPr>
          <a:lstStyle/>
          <a:p>
            <a:r>
              <a:rPr lang="lv-LV"/>
              <a:t>Par kļūdas paziņojumu, autorizējoties MAP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2710927-8E83-B7DD-9EBD-DD796032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27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C35451DA-5E9B-D02D-7BF1-D684441E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-1333" b="37200"/>
          <a:stretch/>
        </p:blipFill>
        <p:spPr>
          <a:xfrm>
            <a:off x="995460" y="1806016"/>
            <a:ext cx="10201077" cy="2952798"/>
          </a:xfrm>
          <a:prstGeom prst="rect">
            <a:avLst/>
          </a:prstGeom>
        </p:spPr>
      </p:pic>
      <p:sp>
        <p:nvSpPr>
          <p:cNvPr id="6" name="Runas burbulis: taisnstūrveida 5">
            <a:extLst>
              <a:ext uri="{FF2B5EF4-FFF2-40B4-BE49-F238E27FC236}">
                <a16:creationId xmlns:a16="http://schemas.microsoft.com/office/drawing/2014/main" id="{4CB50648-8942-057B-8099-488F85FB29D7}"/>
              </a:ext>
            </a:extLst>
          </p:cNvPr>
          <p:cNvSpPr/>
          <p:nvPr/>
        </p:nvSpPr>
        <p:spPr>
          <a:xfrm>
            <a:off x="1612299" y="5010599"/>
            <a:ext cx="5525920" cy="1409700"/>
          </a:xfrm>
          <a:prstGeom prst="wedgeRectCallout">
            <a:avLst>
              <a:gd name="adj1" fmla="val -32774"/>
              <a:gd name="adj2" fmla="val -100599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Ja saņemts šāds paziņojums, iesniedzama aktualizēta MAP lietotāja izveides veidlapa, jo sākotnēji norādītais MAP lietotāja lomas termiņš ir beidzies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495F4-1848-3234-AA44-CE2604E997EF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293EE36-2B98-8235-46FC-91A4C50805C6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9" name="Grafika 8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A121633E-EF65-D685-7F2E-A3672C9FB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22063B-6BA5-4E5E-6408-A0B30F347EC3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064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A1572D6-EEB9-A48C-8390-E351DBC6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473372" cy="1123578"/>
          </a:xfrm>
        </p:spPr>
        <p:txBody>
          <a:bodyPr>
            <a:normAutofit fontScale="90000"/>
          </a:bodyPr>
          <a:lstStyle/>
          <a:p>
            <a:r>
              <a:rPr lang="lv-LV"/>
              <a:t>Par organizācijas reģistrācijas numuru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B0F00D2-EA9F-A352-9375-136C1024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28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013353C3-F66A-ADD6-B5E0-BD3BE46B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5" y="1538081"/>
            <a:ext cx="6153013" cy="3374986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5708B5C9-70E1-5F8E-C765-3B068EA0C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429" y="2334493"/>
            <a:ext cx="6856356" cy="3751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CCE7CE-E52E-F7C3-A87D-C0D963300695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4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D103EDDC-9809-2532-8DDE-ADCF8ADB9E32}"/>
              </a:ext>
            </a:extLst>
          </p:cNvPr>
          <p:cNvSpPr/>
          <p:nvPr/>
        </p:nvSpPr>
        <p:spPr>
          <a:xfrm>
            <a:off x="470756" y="5012901"/>
            <a:ext cx="3352800" cy="1409700"/>
          </a:xfrm>
          <a:prstGeom prst="wedgeRectCallout">
            <a:avLst>
              <a:gd name="adj1" fmla="val 35554"/>
              <a:gd name="adj2" fmla="val -235211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Galvenā pieslēgšanās metode – visiem lietotājiem, kam ir personas kods vai </a:t>
            </a:r>
            <a:r>
              <a:rPr lang="lv-LV" err="1"/>
              <a:t>eIDAS</a:t>
            </a:r>
            <a:endParaRPr lang="lv-LV"/>
          </a:p>
        </p:txBody>
      </p:sp>
      <p:sp>
        <p:nvSpPr>
          <p:cNvPr id="10" name="Runas burbulis: taisnstūrveida 9">
            <a:extLst>
              <a:ext uri="{FF2B5EF4-FFF2-40B4-BE49-F238E27FC236}">
                <a16:creationId xmlns:a16="http://schemas.microsoft.com/office/drawing/2014/main" id="{212E1D68-14C7-497A-62A2-37CF43BEF89F}"/>
              </a:ext>
            </a:extLst>
          </p:cNvPr>
          <p:cNvSpPr/>
          <p:nvPr/>
        </p:nvSpPr>
        <p:spPr>
          <a:xfrm>
            <a:off x="470755" y="5012901"/>
            <a:ext cx="4297889" cy="1409700"/>
          </a:xfrm>
          <a:prstGeom prst="wedgeRectCallout">
            <a:avLst>
              <a:gd name="adj1" fmla="val 35587"/>
              <a:gd name="adj2" fmla="val -9153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Pareizi norādīts organizācijas reģ.nr. nodrošina, ka visi organizācijas MAP lietotāji redz/ var rediģēt organizācijas projekta pieteikumu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A0B1A7F7-0408-5A65-2977-2CAEA3DFE4E1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1" name="Grafika 10" descr="Back with solid fill">
              <a:hlinkClick r:id="rId5" action="ppaction://hlinksldjump"/>
              <a:extLst>
                <a:ext uri="{FF2B5EF4-FFF2-40B4-BE49-F238E27FC236}">
                  <a16:creationId xmlns:a16="http://schemas.microsoft.com/office/drawing/2014/main" id="{DDE68108-6BB3-9566-8E0D-47F04999E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DDDD02-092E-ACD6-9956-4D5018B02EE4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649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90DBC-D9DE-612F-156C-5DA02A2B9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ttēla vietturis 21" descr="Attēls, kurā ir biroja materiāli, papīrs, papīra izstrādājums, vēstuļpapīrs&#10;&#10;Apraksts ģenerēts automātiski">
            <a:extLst>
              <a:ext uri="{FF2B5EF4-FFF2-40B4-BE49-F238E27FC236}">
                <a16:creationId xmlns:a16="http://schemas.microsoft.com/office/drawing/2014/main" id="{D501ABAB-0728-A23B-3CFC-8C7B00EF7E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537" b="7537"/>
          <a:stretch>
            <a:fillRect/>
          </a:stretch>
        </p:blipFill>
        <p:spPr/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BED79A03-D64D-170A-6266-8E84B6E0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098" y="2450244"/>
            <a:ext cx="6784258" cy="1645920"/>
          </a:xfrm>
        </p:spPr>
        <p:txBody>
          <a:bodyPr/>
          <a:lstStyle/>
          <a:p>
            <a:r>
              <a:rPr lang="lv-LV" sz="5400" b="1">
                <a:solidFill>
                  <a:schemeClr val="bg1"/>
                </a:solidFill>
              </a:rPr>
              <a:t>KĀ SAGATAVOT MAP PIRMO PIETEIKUMA MELNRAKSTU?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1964BAD6-4D04-CEA1-7F9A-60DAC116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05/12/2025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C014265-7408-7F9A-A2BF-BAEFFD74AD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232525"/>
            <a:ext cx="365125" cy="365125"/>
          </a:xfrm>
        </p:spPr>
        <p:txBody>
          <a:bodyPr/>
          <a:lstStyle/>
          <a:p>
            <a:fld id="{C19BB808-219E-9441-9CD5-6E582F9AE2E3}" type="slidenum">
              <a:rPr lang="en-LV" smtClean="0"/>
              <a:t>29</a:t>
            </a:fld>
            <a:endParaRPr lang="en-LV"/>
          </a:p>
        </p:txBody>
      </p:sp>
      <p:sp>
        <p:nvSpPr>
          <p:cNvPr id="24" name="Datuma vietturis 2">
            <a:extLst>
              <a:ext uri="{FF2B5EF4-FFF2-40B4-BE49-F238E27FC236}">
                <a16:creationId xmlns:a16="http://schemas.microsoft.com/office/drawing/2014/main" id="{0A4DD5A3-FBED-450C-1098-05FEA01B35DA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MESSALA CIULLA</a:t>
            </a:r>
            <a:r>
              <a:rPr lang="lv-LV" sz="900"/>
              <a:t>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</p:spTree>
    <p:extLst>
      <p:ext uri="{BB962C8B-B14F-4D97-AF65-F5344CB8AC3E}">
        <p14:creationId xmlns:p14="http://schemas.microsoft.com/office/powerpoint/2010/main" val="174553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C0F45EC-8319-A599-82FE-95569EB1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/>
              <a:t>Darbs ar MAP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A36F884-D847-E45F-D2C1-20726839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</a:t>
            </a:fld>
            <a:endParaRPr lang="en-LV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B9801660-781D-2753-5414-EAA17A40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461" y="1676961"/>
            <a:ext cx="10201078" cy="46732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>
                <a:solidFill>
                  <a:schemeClr val="tx2">
                    <a:lumMod val="50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Kā atrast informāciju par konkursu?</a:t>
            </a:r>
            <a:endParaRPr lang="lv-LV" sz="220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>
                <a:solidFill>
                  <a:schemeClr val="tx2">
                    <a:lumMod val="5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Kā kļūt par MAP lietotāju?</a:t>
            </a:r>
            <a:endParaRPr lang="lv-LV" sz="220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>
                <a:solidFill>
                  <a:schemeClr val="tx2">
                    <a:lumMod val="5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 meklēt palīdzību?</a:t>
            </a:r>
            <a:endParaRPr lang="lv-LV" sz="220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>
                <a:solidFill>
                  <a:schemeClr val="tx2">
                    <a:lumMod val="50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Kā iekļūt MAP?</a:t>
            </a:r>
            <a:r>
              <a:rPr lang="lv-LV" sz="2200">
                <a:solidFill>
                  <a:schemeClr val="tx2">
                    <a:lumMod val="50000"/>
                  </a:schemeClr>
                </a:solidFill>
              </a:rPr>
              <a:t> (autorizēšanās)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>
                <a:solidFill>
                  <a:schemeClr val="tx2">
                    <a:lumMod val="50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Kā sagatavot MAP pirmo pieteikuma melnrakstu?</a:t>
            </a:r>
            <a:endParaRPr lang="lv-LV" sz="220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>
                <a:solidFill>
                  <a:schemeClr val="tx2">
                    <a:lumMod val="50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Kā aizpildīt projekta pieteikumu?</a:t>
            </a:r>
            <a:endParaRPr lang="lv-LV" sz="220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>
                <a:solidFill>
                  <a:schemeClr val="tx2">
                    <a:lumMod val="50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Kā aizpildīt projekta pieteikuma budžetu?</a:t>
            </a:r>
            <a:endParaRPr lang="lv-LV" sz="220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>
                <a:solidFill>
                  <a:schemeClr val="tx2">
                    <a:lumMod val="50000"/>
                  </a:schemeClr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Kā projekta pieteikumam pievienot datnes?</a:t>
            </a:r>
            <a:endParaRPr lang="lv-LV" sz="220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>
                <a:solidFill>
                  <a:schemeClr val="tx2">
                    <a:lumMod val="50000"/>
                  </a:schemeClr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Kā iesniegt projekta pieteikumu?</a:t>
            </a:r>
            <a:endParaRPr lang="lv-LV" sz="220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>
                <a:solidFill>
                  <a:schemeClr val="tx2">
                    <a:lumMod val="50000"/>
                  </a:schemeClr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Kā uzzināt par konkursa rezultātiem?</a:t>
            </a:r>
            <a:endParaRPr lang="lv-LV" sz="220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>
                <a:solidFill>
                  <a:schemeClr val="tx2">
                    <a:lumMod val="50000"/>
                  </a:schemeClr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Kā aizpildīt atskaites?</a:t>
            </a:r>
            <a:endParaRPr lang="lv-LV" sz="22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2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D3F3B-FB47-41AF-68B2-7550933D2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4750E33-42F4-8895-1BBC-28C7311B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345553" cy="1123578"/>
          </a:xfrm>
        </p:spPr>
        <p:txBody>
          <a:bodyPr>
            <a:normAutofit fontScale="90000"/>
          </a:bodyPr>
          <a:lstStyle/>
          <a:p>
            <a:r>
              <a:rPr lang="lv-LV"/>
              <a:t>Rediģējamu pieteikuma veidlapu atver poga «Pieteikties konkursam»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3B8DD1C-D5DE-228D-2C31-B37662CC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30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7830A6B3-FB2E-2E29-6E79-DA8B49C97D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702"/>
          <a:stretch/>
        </p:blipFill>
        <p:spPr>
          <a:xfrm>
            <a:off x="1076400" y="1796400"/>
            <a:ext cx="9636713" cy="4471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ADF277-C13D-58F1-6C9A-5CCFB5EAE58D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FC78E419-4F5A-3155-D213-50310E86A828}"/>
              </a:ext>
            </a:extLst>
          </p:cNvPr>
          <p:cNvSpPr/>
          <p:nvPr/>
        </p:nvSpPr>
        <p:spPr>
          <a:xfrm>
            <a:off x="6953813" y="3868652"/>
            <a:ext cx="4461442" cy="1440768"/>
          </a:xfrm>
          <a:prstGeom prst="wedgeRectCallout">
            <a:avLst>
              <a:gd name="adj1" fmla="val -24771"/>
              <a:gd name="adj2" fmla="val -6563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Poga «Pieteikties konkursam» pieejama, MAP sākumlapā, nospiežot uz konkursa nosaukuma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13CE7CB4-7F38-CF8A-656B-20F81F12E9A4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9" name="Grafika 8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3CE5A7FF-808B-77E0-6C42-C4998FA36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54B0C-1CFB-C4E6-959F-7243DDB01735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478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76414-B9F2-AC69-EB61-A18F5FD8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06C3B72-9ABA-28B3-22E1-6BAA6E03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60" y="625746"/>
            <a:ext cx="9670018" cy="1123578"/>
          </a:xfrm>
        </p:spPr>
        <p:txBody>
          <a:bodyPr>
            <a:normAutofit fontScale="90000"/>
          </a:bodyPr>
          <a:lstStyle/>
          <a:p>
            <a:r>
              <a:rPr lang="lv-LV"/>
              <a:t>Pirmo pieteikuma melnrakstu sagatavo viens no organizācijas MAP lietotājiem, aizpildot obligātos datu laukos līdz kontaktpersonai (ieskaitot)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5FB3A40-68EB-2A71-863A-7976A963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31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5189C9D4-D81F-0339-1838-AC91B8E43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58" y="2343192"/>
            <a:ext cx="6833421" cy="4233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E6E0F0-771B-EB44-E965-AFD11C16A821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11" name="Blokshēma: process 10">
            <a:extLst>
              <a:ext uri="{FF2B5EF4-FFF2-40B4-BE49-F238E27FC236}">
                <a16:creationId xmlns:a16="http://schemas.microsoft.com/office/drawing/2014/main" id="{E1018604-EAD4-34C8-1FE6-5728DA3FA2AE}"/>
              </a:ext>
            </a:extLst>
          </p:cNvPr>
          <p:cNvSpPr/>
          <p:nvPr/>
        </p:nvSpPr>
        <p:spPr>
          <a:xfrm>
            <a:off x="2394488" y="2944678"/>
            <a:ext cx="6695268" cy="3138407"/>
          </a:xfrm>
          <a:prstGeom prst="flowChartProcess">
            <a:avLst/>
          </a:prstGeom>
          <a:noFill/>
          <a:ln w="28575">
            <a:solidFill>
              <a:srgbClr val="8000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9CE3E123-2490-2448-46BC-07944D2A30A7}"/>
              </a:ext>
            </a:extLst>
          </p:cNvPr>
          <p:cNvGrpSpPr/>
          <p:nvPr/>
        </p:nvGrpSpPr>
        <p:grpSpPr>
          <a:xfrm rot="16200000">
            <a:off x="6096000" y="3669642"/>
            <a:ext cx="914400" cy="914400"/>
            <a:chOff x="291321" y="846471"/>
            <a:chExt cx="914400" cy="914400"/>
          </a:xfrm>
        </p:grpSpPr>
        <p:pic>
          <p:nvPicPr>
            <p:cNvPr id="13" name="Grafika 12" descr="Cursor with solid fill">
              <a:extLst>
                <a:ext uri="{FF2B5EF4-FFF2-40B4-BE49-F238E27FC236}">
                  <a16:creationId xmlns:a16="http://schemas.microsoft.com/office/drawing/2014/main" id="{9DA4CA4B-3F01-57F4-53D8-2A1A39B76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2D8E14-EA5A-3C3D-E67C-F92D0B426AEB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96C0D490-412E-2F14-D024-53C418315689}"/>
              </a:ext>
            </a:extLst>
          </p:cNvPr>
          <p:cNvGrpSpPr/>
          <p:nvPr/>
        </p:nvGrpSpPr>
        <p:grpSpPr>
          <a:xfrm rot="16200000">
            <a:off x="8313509" y="2685500"/>
            <a:ext cx="914400" cy="914400"/>
            <a:chOff x="291321" y="846471"/>
            <a:chExt cx="914400" cy="914400"/>
          </a:xfrm>
        </p:grpSpPr>
        <p:pic>
          <p:nvPicPr>
            <p:cNvPr id="16" name="Grafika 15" descr="Cursor with solid fill">
              <a:extLst>
                <a:ext uri="{FF2B5EF4-FFF2-40B4-BE49-F238E27FC236}">
                  <a16:creationId xmlns:a16="http://schemas.microsoft.com/office/drawing/2014/main" id="{0C8B80EA-2CD9-5423-1E05-8B8E2B6D4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A79868-59B4-D5E4-4C1F-EC02657AB247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sp>
        <p:nvSpPr>
          <p:cNvPr id="18" name="Runas burbulis: taisnstūrveida 17">
            <a:extLst>
              <a:ext uri="{FF2B5EF4-FFF2-40B4-BE49-F238E27FC236}">
                <a16:creationId xmlns:a16="http://schemas.microsoft.com/office/drawing/2014/main" id="{32C2708A-4781-7B7C-1594-700630A51EC5}"/>
              </a:ext>
            </a:extLst>
          </p:cNvPr>
          <p:cNvSpPr/>
          <p:nvPr/>
        </p:nvSpPr>
        <p:spPr>
          <a:xfrm>
            <a:off x="7164113" y="3631231"/>
            <a:ext cx="3419054" cy="2530878"/>
          </a:xfrm>
          <a:prstGeom prst="wedgeRectCallout">
            <a:avLst>
              <a:gd name="adj1" fmla="val -59457"/>
              <a:gd name="adj2" fmla="val -4252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Ja informācija ir ievadīta korekti un saglabājusies, tad pieteikuma melnraksts parādās sarakstā «Mani pieteikumi»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4AE802AD-129F-6F95-CF9E-EF5DDBF5B646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8" name="Grafika 7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D49CBFD4-3A72-E4D1-072B-67C3C13F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D9791B-AAC2-A530-6327-6C1962A20EF8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732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69C53DE-51A8-54C7-5B23-1306A508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8973566" cy="1123578"/>
          </a:xfrm>
        </p:spPr>
        <p:txBody>
          <a:bodyPr>
            <a:normAutofit fontScale="90000"/>
          </a:bodyPr>
          <a:lstStyle/>
          <a:p>
            <a:r>
              <a:rPr lang="lv-LV"/>
              <a:t>Saglabātais pieteikuma melnraksts parādās sarakstā “Mani pieteikumi”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2F5B2D4-78A4-2EA3-C90F-CC0DB72D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32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17622328-75A0-44C8-E588-8E58B14B6D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54"/>
          <a:stretch/>
        </p:blipFill>
        <p:spPr>
          <a:xfrm>
            <a:off x="995461" y="2165452"/>
            <a:ext cx="10160655" cy="2000148"/>
          </a:xfrm>
          <a:prstGeom prst="rect">
            <a:avLst/>
          </a:prstGeom>
        </p:spPr>
      </p:pic>
      <p:sp>
        <p:nvSpPr>
          <p:cNvPr id="6" name="Blokshēma: process 5">
            <a:extLst>
              <a:ext uri="{FF2B5EF4-FFF2-40B4-BE49-F238E27FC236}">
                <a16:creationId xmlns:a16="http://schemas.microsoft.com/office/drawing/2014/main" id="{EA2A875A-FA7A-A6E0-76E1-362EE743C02A}"/>
              </a:ext>
            </a:extLst>
          </p:cNvPr>
          <p:cNvSpPr/>
          <p:nvPr/>
        </p:nvSpPr>
        <p:spPr>
          <a:xfrm>
            <a:off x="904021" y="2387600"/>
            <a:ext cx="1148299" cy="152400"/>
          </a:xfrm>
          <a:prstGeom prst="flowChartProcess">
            <a:avLst/>
          </a:prstGeom>
          <a:noFill/>
          <a:ln w="28575">
            <a:solidFill>
              <a:srgbClr val="8000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Blokshēma: process 7">
            <a:extLst>
              <a:ext uri="{FF2B5EF4-FFF2-40B4-BE49-F238E27FC236}">
                <a16:creationId xmlns:a16="http://schemas.microsoft.com/office/drawing/2014/main" id="{BA314C7E-A314-654B-5E70-9843901FA2C2}"/>
              </a:ext>
            </a:extLst>
          </p:cNvPr>
          <p:cNvSpPr/>
          <p:nvPr/>
        </p:nvSpPr>
        <p:spPr>
          <a:xfrm>
            <a:off x="10607039" y="3591560"/>
            <a:ext cx="558801" cy="137160"/>
          </a:xfrm>
          <a:prstGeom prst="flowChartProcess">
            <a:avLst/>
          </a:prstGeom>
          <a:noFill/>
          <a:ln w="28575">
            <a:solidFill>
              <a:srgbClr val="8000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89341AED-8BDE-3189-6F01-30E029C37B25}"/>
              </a:ext>
            </a:extLst>
          </p:cNvPr>
          <p:cNvGrpSpPr/>
          <p:nvPr/>
        </p:nvGrpSpPr>
        <p:grpSpPr>
          <a:xfrm>
            <a:off x="283602" y="2251126"/>
            <a:ext cx="914400" cy="914400"/>
            <a:chOff x="291321" y="846471"/>
            <a:chExt cx="914400" cy="914400"/>
          </a:xfrm>
        </p:grpSpPr>
        <p:pic>
          <p:nvPicPr>
            <p:cNvPr id="10" name="Grafika 9" descr="Cursor with solid fill">
              <a:extLst>
                <a:ext uri="{FF2B5EF4-FFF2-40B4-BE49-F238E27FC236}">
                  <a16:creationId xmlns:a16="http://schemas.microsoft.com/office/drawing/2014/main" id="{08121C06-AE83-B7DA-60FB-23100BA8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B8C95E-EDE7-307D-C2FA-A0267A9D88A2}"/>
                </a:ext>
              </a:extLst>
            </p:cNvPr>
            <p:cNvSpPr txBox="1"/>
            <p:nvPr/>
          </p:nvSpPr>
          <p:spPr>
            <a:xfrm>
              <a:off x="565363" y="1055596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365D0635-9147-8C77-C075-5ACD2454C05A}"/>
              </a:ext>
            </a:extLst>
          </p:cNvPr>
          <p:cNvGrpSpPr/>
          <p:nvPr/>
        </p:nvGrpSpPr>
        <p:grpSpPr>
          <a:xfrm rot="16200000">
            <a:off x="7893286" y="3489960"/>
            <a:ext cx="914400" cy="914400"/>
            <a:chOff x="291321" y="846471"/>
            <a:chExt cx="914400" cy="914400"/>
          </a:xfrm>
        </p:grpSpPr>
        <p:pic>
          <p:nvPicPr>
            <p:cNvPr id="13" name="Grafika 12" descr="Cursor with solid fill">
              <a:extLst>
                <a:ext uri="{FF2B5EF4-FFF2-40B4-BE49-F238E27FC236}">
                  <a16:creationId xmlns:a16="http://schemas.microsoft.com/office/drawing/2014/main" id="{13CCE973-BC9B-E7BA-624C-861FD418E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607851-9EF7-E874-6F8C-F143D4246191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4321AEB1-F0CF-5C8D-0ABB-40A75D3DC412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5" name="Grafika 14" descr="Back with solid fill">
              <a:hlinkClick r:id="rId5" action="ppaction://hlinksldjump"/>
              <a:extLst>
                <a:ext uri="{FF2B5EF4-FFF2-40B4-BE49-F238E27FC236}">
                  <a16:creationId xmlns:a16="http://schemas.microsoft.com/office/drawing/2014/main" id="{7B4F364E-A643-7509-3991-FC2AD551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364112-C657-5C9C-EEC8-44192188C90D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717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E285AE2-5B55-21EB-20C3-6E505D1F1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Ja pieteikuma melnraksts saglabājies, tam labajā augšējā stūrī parādās papildu pogas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E6AC2AB-9A1B-CEAB-CF3D-F57CE639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33</a:t>
            </a:fld>
            <a:endParaRPr lang="en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6FE751AF-CE03-3DB0-9770-D63FB877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307" y="1907430"/>
            <a:ext cx="7301014" cy="4507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569C9A-044F-0367-15EE-A94F3D2E0761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7" name="Blokshēma: process 6">
            <a:extLst>
              <a:ext uri="{FF2B5EF4-FFF2-40B4-BE49-F238E27FC236}">
                <a16:creationId xmlns:a16="http://schemas.microsoft.com/office/drawing/2014/main" id="{882FCC69-33D3-8E6F-3E2D-4D574E42D8CF}"/>
              </a:ext>
            </a:extLst>
          </p:cNvPr>
          <p:cNvSpPr/>
          <p:nvPr/>
        </p:nvSpPr>
        <p:spPr>
          <a:xfrm>
            <a:off x="6796457" y="2192957"/>
            <a:ext cx="3085196" cy="323968"/>
          </a:xfrm>
          <a:prstGeom prst="flowChartProcess">
            <a:avLst/>
          </a:prstGeom>
          <a:noFill/>
          <a:ln w="28575">
            <a:solidFill>
              <a:srgbClr val="8000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6FA0CD06-F572-8326-1BD8-053C29C8B700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8" name="Grafika 7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0CC26F74-6A66-2758-8CDB-57EEA8014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E1CAA4-34A6-F64E-FCB8-BB2C66B0DA7B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163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48BF-E13F-F7AD-051B-B8672ED88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846B2CD-CEAD-E6DD-262A-3738CD8A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34</a:t>
            </a:fld>
            <a:endParaRPr lang="en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3704857-D76C-5FC8-F282-98B8CABBD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87" y="741920"/>
            <a:ext cx="9106993" cy="5622730"/>
          </a:xfrm>
          <a:prstGeom prst="rect">
            <a:avLst/>
          </a:prstGeom>
        </p:spPr>
      </p:pic>
      <p:sp>
        <p:nvSpPr>
          <p:cNvPr id="6" name="Runas burbulis: taisnstūrveida 5">
            <a:extLst>
              <a:ext uri="{FF2B5EF4-FFF2-40B4-BE49-F238E27FC236}">
                <a16:creationId xmlns:a16="http://schemas.microsoft.com/office/drawing/2014/main" id="{11DAD065-AB7F-ED02-AB2B-B663495C5EAF}"/>
              </a:ext>
            </a:extLst>
          </p:cNvPr>
          <p:cNvSpPr/>
          <p:nvPr/>
        </p:nvSpPr>
        <p:spPr>
          <a:xfrm>
            <a:off x="1887878" y="3545943"/>
            <a:ext cx="6005408" cy="2174933"/>
          </a:xfrm>
          <a:prstGeom prst="wedgeRectCallout">
            <a:avLst>
              <a:gd name="adj1" fmla="val -59711"/>
              <a:gd name="adj2" fmla="val -3902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Ja pieteikumā norādīts korekts organizācijas reģ.nr., tad visi vienas organizācijas MAP lietotāji var rediģēt šo pieteikumu (BET vienlaicīgi viens MAP lietotājs, lai informācija saglabātos)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A060A-C28F-645D-220E-B44ADFC131E7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BE523E3-1361-3C8F-26C5-522ACBECFA1F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5" name="Grafika 4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BA03442C-C890-CC0F-9654-EF6120EA5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9CF242-B5C5-0B4A-4F37-6B32548EDE59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221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751EC-B650-1B47-AA00-3B312EC22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ttēla vietturis 21" descr="Attēls, kurā ir biroja materiāli, papīrs, papīra izstrādājums, vēstuļpapīrs&#10;&#10;Apraksts ģenerēts automātiski">
            <a:extLst>
              <a:ext uri="{FF2B5EF4-FFF2-40B4-BE49-F238E27FC236}">
                <a16:creationId xmlns:a16="http://schemas.microsoft.com/office/drawing/2014/main" id="{F1AC1D70-4D62-39FA-91E2-573F816CFD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537" b="7537"/>
          <a:stretch>
            <a:fillRect/>
          </a:stretch>
        </p:blipFill>
        <p:spPr/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4AD946F8-5165-8CE4-97A0-CF832EE0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10" y="2450244"/>
            <a:ext cx="6078750" cy="1645920"/>
          </a:xfrm>
        </p:spPr>
        <p:txBody>
          <a:bodyPr/>
          <a:lstStyle/>
          <a:p>
            <a:r>
              <a:rPr lang="lv-LV" sz="5400" b="1">
                <a:solidFill>
                  <a:schemeClr val="bg1"/>
                </a:solidFill>
              </a:rPr>
              <a:t>KĀ AIZPILDĪT PROJEKTA PIETEIKUMU?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2EB84BC-FFC9-504B-DB1C-DF68837CD6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232525"/>
            <a:ext cx="365125" cy="365125"/>
          </a:xfrm>
        </p:spPr>
        <p:txBody>
          <a:bodyPr/>
          <a:lstStyle/>
          <a:p>
            <a:fld id="{C19BB808-219E-9441-9CD5-6E582F9AE2E3}" type="slidenum">
              <a:rPr lang="en-LV" smtClean="0"/>
              <a:t>35</a:t>
            </a:fld>
            <a:endParaRPr lang="en-LV"/>
          </a:p>
        </p:txBody>
      </p:sp>
      <p:sp>
        <p:nvSpPr>
          <p:cNvPr id="24" name="Datuma vietturis 2">
            <a:extLst>
              <a:ext uri="{FF2B5EF4-FFF2-40B4-BE49-F238E27FC236}">
                <a16:creationId xmlns:a16="http://schemas.microsoft.com/office/drawing/2014/main" id="{E07ABD61-E3ED-A5B7-641C-02938263B8BD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MESSALA CIULLA</a:t>
            </a:r>
            <a:r>
              <a:rPr lang="lv-LV" sz="900"/>
              <a:t>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</p:spTree>
    <p:extLst>
      <p:ext uri="{BB962C8B-B14F-4D97-AF65-F5344CB8AC3E}">
        <p14:creationId xmlns:p14="http://schemas.microsoft.com/office/powerpoint/2010/main" val="2425148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67BFE52-6293-4B22-B30F-A6961471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293554" cy="1123578"/>
          </a:xfrm>
        </p:spPr>
        <p:txBody>
          <a:bodyPr>
            <a:normAutofit fontScale="90000"/>
          </a:bodyPr>
          <a:lstStyle/>
          <a:p>
            <a:r>
              <a:rPr lang="lv-LV"/>
              <a:t>MAP pieteikuma veidlapas līdzīgas kā bija Word formātā aizpildāmās 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55D304F5-9A8E-4BC0-B82F-B1B43319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36</a:t>
            </a:fld>
            <a:endParaRPr lang="en-LV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3A31BB77-6079-4C7D-B4F4-43BCBA839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363" y="2287946"/>
            <a:ext cx="10201275" cy="2282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D167B1-8CF7-EF57-2569-5A33DD7E1C63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6C259AB9-5B91-23E6-7A59-EBC1C23F19B6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8" name="Grafika 7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FEBDDA53-6297-79BD-5A49-73486E605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CF1C9E-8715-A84D-AC0A-00AA0DB4740E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649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68A77-2F12-7953-CEDC-423519B4F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915EBFE-0DBC-876E-A103-887FD510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390126" cy="1123578"/>
          </a:xfrm>
        </p:spPr>
        <p:txBody>
          <a:bodyPr>
            <a:normAutofit fontScale="90000"/>
          </a:bodyPr>
          <a:lstStyle/>
          <a:p>
            <a:r>
              <a:rPr lang="lv-LV"/>
              <a:t>Projekta pieteikumam ir vairākas klikšķināmas/ aizpildāmas cilnes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7192A85-C5B6-ED02-EC2B-B669A5F2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37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7D603C5B-C04A-8CAB-F3E8-FA82B5A9F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37" b="8470"/>
          <a:stretch/>
        </p:blipFill>
        <p:spPr>
          <a:xfrm>
            <a:off x="1354999" y="1605658"/>
            <a:ext cx="8341795" cy="4816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92691-1605-38B6-5F6B-ED750B67578E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8" name="Blokshēma: process 7">
            <a:extLst>
              <a:ext uri="{FF2B5EF4-FFF2-40B4-BE49-F238E27FC236}">
                <a16:creationId xmlns:a16="http://schemas.microsoft.com/office/drawing/2014/main" id="{644D9208-4E2D-27FF-FE41-6208DCF95C59}"/>
              </a:ext>
            </a:extLst>
          </p:cNvPr>
          <p:cNvSpPr/>
          <p:nvPr/>
        </p:nvSpPr>
        <p:spPr>
          <a:xfrm>
            <a:off x="1334679" y="5740400"/>
            <a:ext cx="1571081" cy="213360"/>
          </a:xfrm>
          <a:prstGeom prst="flowChartProcess">
            <a:avLst/>
          </a:prstGeom>
          <a:noFill/>
          <a:ln w="28575">
            <a:solidFill>
              <a:srgbClr val="8000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1980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B93568-2594-166B-C312-2D9A416D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268206" cy="1123578"/>
          </a:xfrm>
        </p:spPr>
        <p:txBody>
          <a:bodyPr>
            <a:normAutofit fontScale="90000"/>
          </a:bodyPr>
          <a:lstStyle/>
          <a:p>
            <a:r>
              <a:rPr lang="lv-LV"/>
              <a:t>Jāspiež poga «Saglabāt» ne retāk kā reizi 15 min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2C0049F-4413-BCFE-816C-86F19C11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38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88376780-D112-835E-7717-9A564A3DB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00" y="1668174"/>
            <a:ext cx="8416260" cy="4747532"/>
          </a:xfrm>
          <a:prstGeom prst="rect">
            <a:avLst/>
          </a:prstGeom>
        </p:spPr>
      </p:pic>
      <p:sp>
        <p:nvSpPr>
          <p:cNvPr id="10" name="Blokshēma: process 9">
            <a:extLst>
              <a:ext uri="{FF2B5EF4-FFF2-40B4-BE49-F238E27FC236}">
                <a16:creationId xmlns:a16="http://schemas.microsoft.com/office/drawing/2014/main" id="{9D527684-2824-0F8E-8A2B-700F794D5A25}"/>
              </a:ext>
            </a:extLst>
          </p:cNvPr>
          <p:cNvSpPr/>
          <p:nvPr/>
        </p:nvSpPr>
        <p:spPr>
          <a:xfrm>
            <a:off x="7349399" y="1960880"/>
            <a:ext cx="443321" cy="223520"/>
          </a:xfrm>
          <a:prstGeom prst="flowChartProcess">
            <a:avLst/>
          </a:prstGeom>
          <a:noFill/>
          <a:ln w="28575">
            <a:solidFill>
              <a:srgbClr val="8000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unas burbulis: taisnstūrveida 10">
            <a:extLst>
              <a:ext uri="{FF2B5EF4-FFF2-40B4-BE49-F238E27FC236}">
                <a16:creationId xmlns:a16="http://schemas.microsoft.com/office/drawing/2014/main" id="{F56742D6-4EBA-40C3-F1B2-1E28DAE4908F}"/>
              </a:ext>
            </a:extLst>
          </p:cNvPr>
          <p:cNvSpPr/>
          <p:nvPr/>
        </p:nvSpPr>
        <p:spPr>
          <a:xfrm>
            <a:off x="7571059" y="2671734"/>
            <a:ext cx="4003040" cy="1514532"/>
          </a:xfrm>
          <a:prstGeom prst="wedgeRectCallout">
            <a:avLst>
              <a:gd name="adj1" fmla="val -54297"/>
              <a:gd name="adj2" fmla="val -7186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Ja pieteikums sekmīgi saglabāts, parādās MAP paziņojums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AA363-C6F6-691B-CB6C-A5B87658D176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8E06F9FC-DF08-4F99-FDF5-BA58B54C160E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6" name="Grafika 5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3A4D2017-1D65-5F05-8C74-BCF871114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2B7DAE-DD05-B890-81B1-685B525100FC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1311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B75A7-3422-BD76-1C58-0A3C5211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5FE278C-B722-E0AF-32C7-68A793B4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268206" cy="1123578"/>
          </a:xfrm>
        </p:spPr>
        <p:txBody>
          <a:bodyPr>
            <a:normAutofit fontScale="90000"/>
          </a:bodyPr>
          <a:lstStyle/>
          <a:p>
            <a:r>
              <a:rPr lang="lv-LV"/>
              <a:t>Par informācijas ievadi MAP pieteikuma veidlapas laukos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452AD38-C03F-F53A-C185-4379B27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39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AF5D804B-3BCE-7640-016A-9E7F6B7F1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80" y="1894095"/>
            <a:ext cx="7501212" cy="4231362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6F837110-6F5C-000F-9956-FB88BA31038A}"/>
              </a:ext>
            </a:extLst>
          </p:cNvPr>
          <p:cNvSpPr/>
          <p:nvPr/>
        </p:nvSpPr>
        <p:spPr>
          <a:xfrm>
            <a:off x="7538285" y="2738973"/>
            <a:ext cx="4003040" cy="2601306"/>
          </a:xfrm>
          <a:prstGeom prst="wedgeRectCallout">
            <a:avLst>
              <a:gd name="adj1" fmla="val -190067"/>
              <a:gd name="adj2" fmla="val 7357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Ja MAP lietotājiem ērtāk, tad </a:t>
            </a:r>
          </a:p>
          <a:p>
            <a:pPr algn="ctr"/>
            <a:r>
              <a:rPr lang="lv-LV" sz="2200" b="1"/>
              <a:t>informāciju var kopēt no sava atsevišķi sagatavota faila uz MAP pieteikuma veidlapas datu laukiem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13A37-3E18-CE8D-7ECF-07A2A71731F5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08E4BF0A-8F60-24CF-7C11-EB7A8D302D0B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6" name="Grafika 5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87B0382C-CB91-3046-F578-68BFB23D2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066023-7F4C-0DED-6CE7-9AA8A677DD69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26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ttēla vietturis 21" descr="Attēls, kurā ir biroja materiāli, papīrs, papīra izstrādājums, vēstuļpapīrs&#10;&#10;Apraksts ģenerēts automātiski">
            <a:extLst>
              <a:ext uri="{FF2B5EF4-FFF2-40B4-BE49-F238E27FC236}">
                <a16:creationId xmlns:a16="http://schemas.microsoft.com/office/drawing/2014/main" id="{DDC9D3A4-8E84-AC02-999C-3E1F99A0EDE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537" b="7537"/>
          <a:stretch>
            <a:fillRect/>
          </a:stretch>
        </p:blipFill>
        <p:spPr/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EE5C3FBD-4CC6-7F2B-1DCE-3568197A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10" y="2450244"/>
            <a:ext cx="6407803" cy="1645920"/>
          </a:xfrm>
        </p:spPr>
        <p:txBody>
          <a:bodyPr/>
          <a:lstStyle/>
          <a:p>
            <a:r>
              <a:rPr lang="lv-LV" sz="5400" b="1">
                <a:solidFill>
                  <a:schemeClr val="bg1"/>
                </a:solidFill>
              </a:rPr>
              <a:t>KĀ ATRAST INFORMĀCIJU PAR KONKURSU?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E7D94D7-43EB-71A8-29DE-99DB808A8D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232525"/>
            <a:ext cx="365125" cy="365125"/>
          </a:xfrm>
        </p:spPr>
        <p:txBody>
          <a:bodyPr/>
          <a:lstStyle/>
          <a:p>
            <a:fld id="{C19BB808-219E-9441-9CD5-6E582F9AE2E3}" type="slidenum">
              <a:rPr lang="en-LV" smtClean="0"/>
              <a:t>4</a:t>
            </a:fld>
            <a:endParaRPr lang="en-LV"/>
          </a:p>
        </p:txBody>
      </p:sp>
      <p:sp>
        <p:nvSpPr>
          <p:cNvPr id="24" name="Datuma vietturis 2">
            <a:extLst>
              <a:ext uri="{FF2B5EF4-FFF2-40B4-BE49-F238E27FC236}">
                <a16:creationId xmlns:a16="http://schemas.microsoft.com/office/drawing/2014/main" id="{1EF5B055-C5BD-CEC7-AF84-C9F1A6E4D4DB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MESSALA CIULLA</a:t>
            </a:r>
            <a:r>
              <a:rPr lang="lv-LV" sz="900"/>
              <a:t>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</p:spTree>
    <p:extLst>
      <p:ext uri="{BB962C8B-B14F-4D97-AF65-F5344CB8AC3E}">
        <p14:creationId xmlns:p14="http://schemas.microsoft.com/office/powerpoint/2010/main" val="3713546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22D97F8-26FC-78AE-9BE3-5AC7D2F4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8516366" cy="1123578"/>
          </a:xfrm>
        </p:spPr>
        <p:txBody>
          <a:bodyPr>
            <a:normAutofit fontScale="90000"/>
          </a:bodyPr>
          <a:lstStyle/>
          <a:p>
            <a:r>
              <a:rPr lang="lv-LV"/>
              <a:t>MAP ar </a:t>
            </a:r>
            <a:r>
              <a:rPr lang="lv-LV">
                <a:solidFill>
                  <a:srgbClr val="A80000"/>
                </a:solidFill>
              </a:rPr>
              <a:t>*</a:t>
            </a:r>
            <a:r>
              <a:rPr lang="lv-LV"/>
              <a:t> atzīmēti obligāti aizpildāmie lauki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814BB71-4240-D7C3-0993-5E401802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40</a:t>
            </a:fld>
            <a:endParaRPr lang="en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9963C651-A565-78D8-0BA8-84D69FFC0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5" y="1558977"/>
            <a:ext cx="8351687" cy="4900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DE4B89-E3F9-94A3-B74A-DF374408FB7B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B1830CDA-18E3-6670-82BD-7170E4E8D6A7}"/>
              </a:ext>
            </a:extLst>
          </p:cNvPr>
          <p:cNvSpPr/>
          <p:nvPr/>
        </p:nvSpPr>
        <p:spPr>
          <a:xfrm>
            <a:off x="8448016" y="2952421"/>
            <a:ext cx="3362960" cy="2346602"/>
          </a:xfrm>
          <a:prstGeom prst="wedgeRectCallout">
            <a:avLst>
              <a:gd name="adj1" fmla="val -86796"/>
              <a:gd name="adj2" fmla="val 547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Ja pieteikumā kaut viens obligāti aizpildāmais lauks ir tukšs, pieteikumu nevar iesniegt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6E31EA68-C172-F2F3-B824-C525153893E5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9" name="Grafika 8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ECF9A9C1-27FB-1AA3-B9EF-06FFD4C28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1BA4-7E5D-3492-2152-D0DB0F0C77A7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257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096AE-3983-665C-F4BF-83AFD43CE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867EF81-FE44-CA79-628A-878D50B5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94" y="797322"/>
            <a:ext cx="9369806" cy="1123578"/>
          </a:xfrm>
        </p:spPr>
        <p:txBody>
          <a:bodyPr>
            <a:noAutofit/>
          </a:bodyPr>
          <a:lstStyle/>
          <a:p>
            <a:r>
              <a:rPr lang="lv-LV" sz="3300"/>
              <a:t>Poga «Pārbaudīt» izceļ neaizpildītos obligātos laukus, veic validāciju pret konkursa īstenošanas periodu, budžeta kopsummu un, ja attiecināms, % ierobežojumiem budžetā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67F336A-F332-51D4-FB05-093C7ADD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41</a:t>
            </a:fld>
            <a:endParaRPr lang="en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5436BA80-AB31-8292-0E00-659C04C1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536"/>
          <a:stretch/>
        </p:blipFill>
        <p:spPr>
          <a:xfrm>
            <a:off x="1350053" y="2486665"/>
            <a:ext cx="8351687" cy="4090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03DAB9-BEA5-DEF0-04E3-D460C89206B2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C9DDBFD9-D5F9-1A41-CAC2-E49681A56CC8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7" name="Grafika 6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10631C2E-8D68-3E24-7FC4-280E21B17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EDAA7D-5A1A-7257-234F-01970FC6CA07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03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37D865-2687-D9C0-8E10-BD4E5012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Par juridiskā adreses ievadīšanu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5FB667E-E249-5516-86D1-64D74643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42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CADF148D-662F-592E-8E77-C08CAE0A0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59" y="2097137"/>
            <a:ext cx="10551681" cy="1057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D2D5C-ECD3-AF0B-8BAA-09ACFA51A322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A022BAA6-2DFC-C234-146D-19E8621A3C6A}"/>
              </a:ext>
            </a:extLst>
          </p:cNvPr>
          <p:cNvSpPr/>
          <p:nvPr/>
        </p:nvSpPr>
        <p:spPr>
          <a:xfrm>
            <a:off x="2141858" y="3642302"/>
            <a:ext cx="6067421" cy="2346602"/>
          </a:xfrm>
          <a:prstGeom prst="wedgeRectCallout">
            <a:avLst>
              <a:gd name="adj1" fmla="val -58699"/>
              <a:gd name="adj2" fmla="val -7952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MAP adrešu meklētājs ir sasaistīts ar Latvijas adrešu reģistru, bet vienlaikus meklētājā var ievadīt jebkuru citu adresi (piemēram, diasporas organizācijām)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552840ED-7D62-691E-C2DC-F16265CEBF40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9" name="Grafika 8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C8BAE920-1CAC-29DF-72C6-5F642634C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4F8AEC-55B1-50DE-BF94-C46F9DE40977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270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E05A3-1EEF-46DA-9A6E-AB6D4C6FB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D85BDAA-B0C2-DBC6-37FD-5EC6D859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Poga «Eksportēt» lejupielādē pieteikumu PDF formātā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32F8BCE-4979-026A-1F27-83993511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43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1C5A8E31-E143-CC23-1F5C-9113A5BB6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667"/>
          <a:stretch/>
        </p:blipFill>
        <p:spPr>
          <a:xfrm>
            <a:off x="476039" y="3286306"/>
            <a:ext cx="9696387" cy="1069055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BDAFAC45-FC7D-7E75-79E9-583A3D54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2390"/>
          <a:stretch/>
        </p:blipFill>
        <p:spPr>
          <a:xfrm>
            <a:off x="2166398" y="4529104"/>
            <a:ext cx="5543141" cy="1893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21A12-5FE0-1A4B-FAEE-4B3187618356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4"/>
              </a:rPr>
              <a:t>https://sif.map.gov.lv/</a:t>
            </a:r>
            <a:r>
              <a:rPr lang="lv-LV" sz="800"/>
              <a:t>  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BEF4707D-5E10-98F3-5A7D-624614606F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8980"/>
          <a:stretch/>
        </p:blipFill>
        <p:spPr>
          <a:xfrm>
            <a:off x="476039" y="1854160"/>
            <a:ext cx="9696387" cy="1258403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1DD1E979-7C80-2F7B-ABC8-73A10C04DB93}"/>
              </a:ext>
            </a:extLst>
          </p:cNvPr>
          <p:cNvGrpSpPr/>
          <p:nvPr/>
        </p:nvGrpSpPr>
        <p:grpSpPr>
          <a:xfrm>
            <a:off x="8357015" y="2214870"/>
            <a:ext cx="914400" cy="914400"/>
            <a:chOff x="291321" y="846471"/>
            <a:chExt cx="914400" cy="914400"/>
          </a:xfrm>
        </p:grpSpPr>
        <p:pic>
          <p:nvPicPr>
            <p:cNvPr id="11" name="Grafika 10" descr="Cursor with solid fill">
              <a:extLst>
                <a:ext uri="{FF2B5EF4-FFF2-40B4-BE49-F238E27FC236}">
                  <a16:creationId xmlns:a16="http://schemas.microsoft.com/office/drawing/2014/main" id="{13BA85DC-1692-3374-F4C8-2DF662E7B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578DFC-DF0B-492F-0149-1BE763C7F50D}"/>
                </a:ext>
              </a:extLst>
            </p:cNvPr>
            <p:cNvSpPr txBox="1"/>
            <p:nvPr/>
          </p:nvSpPr>
          <p:spPr>
            <a:xfrm>
              <a:off x="565363" y="1055596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6323E3A-C7C6-F4DA-5F4B-A00C42987A7E}"/>
              </a:ext>
            </a:extLst>
          </p:cNvPr>
          <p:cNvGrpSpPr/>
          <p:nvPr/>
        </p:nvGrpSpPr>
        <p:grpSpPr>
          <a:xfrm rot="16200000">
            <a:off x="8513046" y="3403426"/>
            <a:ext cx="914400" cy="914400"/>
            <a:chOff x="291321" y="846471"/>
            <a:chExt cx="914400" cy="914400"/>
          </a:xfrm>
        </p:grpSpPr>
        <p:pic>
          <p:nvPicPr>
            <p:cNvPr id="14" name="Grafika 13" descr="Cursor with solid fill">
              <a:extLst>
                <a:ext uri="{FF2B5EF4-FFF2-40B4-BE49-F238E27FC236}">
                  <a16:creationId xmlns:a16="http://schemas.microsoft.com/office/drawing/2014/main" id="{590C2964-B55A-FA65-331A-C1FDC6EF2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C40EC8-394C-8E33-A309-294464DEEF50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00F280D6-7A13-43F4-9603-ECEBAF657789}"/>
              </a:ext>
            </a:extLst>
          </p:cNvPr>
          <p:cNvGrpSpPr/>
          <p:nvPr/>
        </p:nvGrpSpPr>
        <p:grpSpPr>
          <a:xfrm rot="16200000">
            <a:off x="6383245" y="5232226"/>
            <a:ext cx="914400" cy="914400"/>
            <a:chOff x="291321" y="846471"/>
            <a:chExt cx="914400" cy="914400"/>
          </a:xfrm>
        </p:grpSpPr>
        <p:pic>
          <p:nvPicPr>
            <p:cNvPr id="17" name="Grafika 16" descr="Cursor with solid fill">
              <a:extLst>
                <a:ext uri="{FF2B5EF4-FFF2-40B4-BE49-F238E27FC236}">
                  <a16:creationId xmlns:a16="http://schemas.microsoft.com/office/drawing/2014/main" id="{A7908044-A3CF-C8A7-3972-5533E335B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CD7592-1564-66E2-638D-5F0D75F5C03B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3.</a:t>
              </a:r>
            </a:p>
          </p:txBody>
        </p:sp>
      </p:grpSp>
      <p:sp>
        <p:nvSpPr>
          <p:cNvPr id="19" name="Runas burbulis: taisnstūrveida 18">
            <a:extLst>
              <a:ext uri="{FF2B5EF4-FFF2-40B4-BE49-F238E27FC236}">
                <a16:creationId xmlns:a16="http://schemas.microsoft.com/office/drawing/2014/main" id="{D7C4C2DB-379C-1EFE-A091-FA080342105B}"/>
              </a:ext>
            </a:extLst>
          </p:cNvPr>
          <p:cNvSpPr/>
          <p:nvPr/>
        </p:nvSpPr>
        <p:spPr>
          <a:xfrm>
            <a:off x="7104679" y="4391584"/>
            <a:ext cx="3506681" cy="1774191"/>
          </a:xfrm>
          <a:prstGeom prst="wedgeRectCallout">
            <a:avLst>
              <a:gd name="adj1" fmla="val -79850"/>
              <a:gd name="adj2" fmla="val -3581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Ar PDF failu var dalīties ar citiem, lai iepazīstinātu ar pieteikumā ievadīto informāciju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4A3182AD-0D9A-9E79-D033-4D6D40A53266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20" name="Grafika 19" descr="Back with solid fill">
              <a:hlinkClick r:id="rId8" action="ppaction://hlinksldjump"/>
              <a:extLst>
                <a:ext uri="{FF2B5EF4-FFF2-40B4-BE49-F238E27FC236}">
                  <a16:creationId xmlns:a16="http://schemas.microsoft.com/office/drawing/2014/main" id="{8088EBC4-9D31-7759-9218-D21BDB8F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4125C7-CFE0-D041-D7AC-52D1B36186F7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598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E2B6B40-9355-325A-465B-7459F74B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MAP loga palielināšana/ samazināšana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515F8C9-23AC-05D4-B1FA-A3747D19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44</a:t>
            </a:fld>
            <a:endParaRPr lang="en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6EE50-85D9-CB58-5989-EFB25352E76F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2"/>
              </a:rPr>
              <a:t>https://sif.map.gov.lv/</a:t>
            </a:r>
            <a:r>
              <a:rPr lang="lv-LV" sz="800"/>
              <a:t>  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04700EA3-BF55-BDA3-9D3D-5ABB19E8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37" y="1819050"/>
            <a:ext cx="7310684" cy="1456965"/>
          </a:xfrm>
          <a:prstGeom prst="rect">
            <a:avLst/>
          </a:prstGeom>
        </p:spPr>
      </p:pic>
      <p:pic>
        <p:nvPicPr>
          <p:cNvPr id="10" name="Grafika 9" descr="Cursor with solid fill">
            <a:extLst>
              <a:ext uri="{FF2B5EF4-FFF2-40B4-BE49-F238E27FC236}">
                <a16:creationId xmlns:a16="http://schemas.microsoft.com/office/drawing/2014/main" id="{33B1C59F-290D-C379-7F69-B84F94946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36885">
            <a:off x="3700652" y="1930922"/>
            <a:ext cx="914400" cy="914400"/>
          </a:xfrm>
          <a:prstGeom prst="rect">
            <a:avLst/>
          </a:prstGeom>
        </p:spPr>
      </p:pic>
      <p:sp>
        <p:nvSpPr>
          <p:cNvPr id="12" name="Runas burbulis: taisnstūrveida 11">
            <a:extLst>
              <a:ext uri="{FF2B5EF4-FFF2-40B4-BE49-F238E27FC236}">
                <a16:creationId xmlns:a16="http://schemas.microsoft.com/office/drawing/2014/main" id="{BFD0707D-FBD5-238B-F772-CE9F13936E8C}"/>
              </a:ext>
            </a:extLst>
          </p:cNvPr>
          <p:cNvSpPr/>
          <p:nvPr/>
        </p:nvSpPr>
        <p:spPr>
          <a:xfrm>
            <a:off x="1040333" y="3651693"/>
            <a:ext cx="3506681" cy="1774191"/>
          </a:xfrm>
          <a:prstGeom prst="wedgeRectCallout">
            <a:avLst>
              <a:gd name="adj1" fmla="val 29669"/>
              <a:gd name="adj2" fmla="val -13659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200" b="1"/>
          </a:p>
        </p:txBody>
      </p:sp>
      <p:sp>
        <p:nvSpPr>
          <p:cNvPr id="13" name="Runas burbulis: taisnstūrveida 12">
            <a:extLst>
              <a:ext uri="{FF2B5EF4-FFF2-40B4-BE49-F238E27FC236}">
                <a16:creationId xmlns:a16="http://schemas.microsoft.com/office/drawing/2014/main" id="{C0A7B683-897A-4C51-6363-0E38A16BB70A}"/>
              </a:ext>
            </a:extLst>
          </p:cNvPr>
          <p:cNvSpPr/>
          <p:nvPr/>
        </p:nvSpPr>
        <p:spPr>
          <a:xfrm>
            <a:off x="599977" y="3651692"/>
            <a:ext cx="3947037" cy="2580562"/>
          </a:xfrm>
          <a:prstGeom prst="wedgeRectCallout">
            <a:avLst>
              <a:gd name="adj1" fmla="val 4172"/>
              <a:gd name="adj2" fmla="val -7023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Poga «paslēpj» kreisās puses izvēlni, tādā veidā palielinot darba lauku (nospiežot vēlreiz, kreisās puses izvēlnes parādās atpakaļ) </a:t>
            </a:r>
          </a:p>
        </p:txBody>
      </p:sp>
      <p:pic>
        <p:nvPicPr>
          <p:cNvPr id="16" name="Attēls 15">
            <a:extLst>
              <a:ext uri="{FF2B5EF4-FFF2-40B4-BE49-F238E27FC236}">
                <a16:creationId xmlns:a16="http://schemas.microsoft.com/office/drawing/2014/main" id="{81061DDC-4BFA-AD1F-0394-61E4935F40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8835" t="917" b="86134"/>
          <a:stretch/>
        </p:blipFill>
        <p:spPr>
          <a:xfrm>
            <a:off x="4904699" y="3982127"/>
            <a:ext cx="3396022" cy="1230811"/>
          </a:xfrm>
          <a:prstGeom prst="rect">
            <a:avLst/>
          </a:prstGeom>
        </p:spPr>
      </p:pic>
      <p:sp>
        <p:nvSpPr>
          <p:cNvPr id="14" name="Runas burbulis: taisnstūrveida 13">
            <a:extLst>
              <a:ext uri="{FF2B5EF4-FFF2-40B4-BE49-F238E27FC236}">
                <a16:creationId xmlns:a16="http://schemas.microsoft.com/office/drawing/2014/main" id="{A0EA848F-E808-A810-053B-E8A619B95CFD}"/>
              </a:ext>
            </a:extLst>
          </p:cNvPr>
          <p:cNvSpPr/>
          <p:nvPr/>
        </p:nvSpPr>
        <p:spPr>
          <a:xfrm>
            <a:off x="7215090" y="2500387"/>
            <a:ext cx="4276867" cy="2717062"/>
          </a:xfrm>
          <a:prstGeom prst="wedgeRectCallout">
            <a:avLst>
              <a:gd name="adj1" fmla="val -59806"/>
              <a:gd name="adj2" fmla="val 2815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Klaviatūras taustiņu kombinācija CTRL un «+» palielina ekrānu, savukārt, CTRL un «-» samazina ekrānu, lai MAP ievadīto informāciju būtu iespējams vieglāk pārvaldīt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43610521-BD48-F48D-FBBA-44B5957DEB97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7" name="Grafika 6" descr="Back with solid fill">
              <a:hlinkClick r:id="rId7" action="ppaction://hlinksldjump"/>
              <a:extLst>
                <a:ext uri="{FF2B5EF4-FFF2-40B4-BE49-F238E27FC236}">
                  <a16:creationId xmlns:a16="http://schemas.microsoft.com/office/drawing/2014/main" id="{684AD91C-D72C-8567-B379-544E82C39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1A371F-05B6-FC33-2A39-129649E927C9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195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E57BC35-E232-6FB2-EDDD-877B0E81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279666" cy="1123578"/>
          </a:xfrm>
        </p:spPr>
        <p:txBody>
          <a:bodyPr>
            <a:normAutofit fontScale="90000"/>
          </a:bodyPr>
          <a:lstStyle/>
          <a:p>
            <a:r>
              <a:rPr lang="lv-LV"/>
              <a:t>Pirms pieteikuma iesniegšanas jāpārbauda, vai visi obligātie lauki ir aizpildīti, t.sk. pieteicēja apliecinājums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A5EB0640-ECD4-9EDA-E2F3-E9001B90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05/12/2025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14FCE6C-9510-2A0E-0C78-8AC1270F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45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C0887DBC-E3C8-6EB8-193B-AABDE28EF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66" y="1839859"/>
            <a:ext cx="9279666" cy="4673277"/>
          </a:xfrm>
          <a:prstGeom prst="rect">
            <a:avLst/>
          </a:prstGeom>
        </p:spPr>
      </p:pic>
      <p:sp>
        <p:nvSpPr>
          <p:cNvPr id="6" name="Runas burbulis: taisnstūrveida 5">
            <a:extLst>
              <a:ext uri="{FF2B5EF4-FFF2-40B4-BE49-F238E27FC236}">
                <a16:creationId xmlns:a16="http://schemas.microsoft.com/office/drawing/2014/main" id="{F6D0430E-9B5B-8AEA-C07C-FEE1591A1A4D}"/>
              </a:ext>
            </a:extLst>
          </p:cNvPr>
          <p:cNvSpPr/>
          <p:nvPr/>
        </p:nvSpPr>
        <p:spPr>
          <a:xfrm>
            <a:off x="3755964" y="4166534"/>
            <a:ext cx="3362960" cy="2346602"/>
          </a:xfrm>
          <a:prstGeom prst="wedgeRectCallout">
            <a:avLst>
              <a:gd name="adj1" fmla="val -105829"/>
              <a:gd name="adj2" fmla="val 4257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Pēc iepazīšanās ar apliecinājumu veicama obligāta atzīme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811E2-3064-8932-50A6-903272C53BB4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2A12E84C-716A-86B7-F9A2-4FCDFFA51F11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9" name="Grafika 8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3D384F38-6ED0-589E-4D90-5C3C6B0CB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1D65CC-3D44-22E4-FB8C-885625849790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805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03769-BBBE-F332-83DE-1880F068D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ttēla vietturis 21" descr="Attēls, kurā ir biroja materiāli, papīrs, papīra izstrādājums, vēstuļpapīrs&#10;&#10;Apraksts ģenerēts automātiski">
            <a:extLst>
              <a:ext uri="{FF2B5EF4-FFF2-40B4-BE49-F238E27FC236}">
                <a16:creationId xmlns:a16="http://schemas.microsoft.com/office/drawing/2014/main" id="{A5353EDE-6076-6DB3-A3EA-AB0957672C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537" b="7537"/>
          <a:stretch>
            <a:fillRect/>
          </a:stretch>
        </p:blipFill>
        <p:spPr/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A1E1C376-DCA1-6A7E-8784-39F7B713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10" y="2450244"/>
            <a:ext cx="6546110" cy="1645920"/>
          </a:xfrm>
        </p:spPr>
        <p:txBody>
          <a:bodyPr/>
          <a:lstStyle/>
          <a:p>
            <a:r>
              <a:rPr lang="lv-LV" sz="5400" b="1">
                <a:solidFill>
                  <a:schemeClr val="bg1"/>
                </a:solidFill>
              </a:rPr>
              <a:t>KĀ AIZPILDĪT PROJEKTA PIETEIKUMA BUDŽETU?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47DF93C-153B-3501-7815-1E4DB4F376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232525"/>
            <a:ext cx="365125" cy="365125"/>
          </a:xfrm>
        </p:spPr>
        <p:txBody>
          <a:bodyPr/>
          <a:lstStyle/>
          <a:p>
            <a:fld id="{C19BB808-219E-9441-9CD5-6E582F9AE2E3}" type="slidenum">
              <a:rPr lang="en-LV" smtClean="0"/>
              <a:t>46</a:t>
            </a:fld>
            <a:endParaRPr lang="en-LV"/>
          </a:p>
        </p:txBody>
      </p:sp>
      <p:sp>
        <p:nvSpPr>
          <p:cNvPr id="24" name="Datuma vietturis 2">
            <a:extLst>
              <a:ext uri="{FF2B5EF4-FFF2-40B4-BE49-F238E27FC236}">
                <a16:creationId xmlns:a16="http://schemas.microsoft.com/office/drawing/2014/main" id="{1C39793A-6C20-FE10-B18D-59254C1854FB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MESSALA CIULLA</a:t>
            </a:r>
            <a:r>
              <a:rPr lang="lv-LV" sz="900"/>
              <a:t>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</p:spTree>
    <p:extLst>
      <p:ext uri="{BB962C8B-B14F-4D97-AF65-F5344CB8AC3E}">
        <p14:creationId xmlns:p14="http://schemas.microsoft.com/office/powerpoint/2010/main" val="2793578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416710C-3EED-E63C-E4BA-A242004C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Projekta budžets ir atsevišķi aizpildāma cilne MAP pieteikumā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3C1B3B8-9D76-178B-2169-1D22CC22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47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64F82A10-4748-0483-948E-054FB2BA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71" y="1746807"/>
            <a:ext cx="7792644" cy="4656262"/>
          </a:xfrm>
          <a:prstGeom prst="rect">
            <a:avLst/>
          </a:prstGeom>
        </p:spPr>
      </p:pic>
      <p:pic>
        <p:nvPicPr>
          <p:cNvPr id="11" name="Grafika 10" descr="Cursor with solid fill">
            <a:extLst>
              <a:ext uri="{FF2B5EF4-FFF2-40B4-BE49-F238E27FC236}">
                <a16:creationId xmlns:a16="http://schemas.microsoft.com/office/drawing/2014/main" id="{B778BA0C-1E87-80CD-25F9-7A8B183AA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6885">
            <a:off x="1922652" y="2022362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3766DF-EA8A-0F52-8077-13B39C3204BF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5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0A96A772-927E-38AA-263F-056788CB3BDA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6" name="Grafika 5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126FF7CA-FBF5-8C38-E542-8D49E6108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404D30-4D0D-E891-6B4C-70FC8B024225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343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911DC9D-26DC-A296-7C45-6017459F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004046" cy="1123578"/>
          </a:xfrm>
        </p:spPr>
        <p:txBody>
          <a:bodyPr>
            <a:normAutofit fontScale="90000"/>
          </a:bodyPr>
          <a:lstStyle/>
          <a:p>
            <a:r>
              <a:rPr lang="lv-LV"/>
              <a:t>Budžeta izmaksu rindas pievienošana, izmantojot «+» ikonu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326A951-530A-7ECA-8725-7186C7D0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48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070BCAA4-C6BE-4378-F62E-2C450F43B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558977"/>
            <a:ext cx="4544319" cy="4422906"/>
          </a:xfrm>
          <a:prstGeom prst="rect">
            <a:avLst/>
          </a:prstGeom>
        </p:spPr>
      </p:pic>
      <p:pic>
        <p:nvPicPr>
          <p:cNvPr id="6" name="Grafika 5" descr="Cursor with solid fill">
            <a:extLst>
              <a:ext uri="{FF2B5EF4-FFF2-40B4-BE49-F238E27FC236}">
                <a16:creationId xmlns:a16="http://schemas.microsoft.com/office/drawing/2014/main" id="{A903ED0A-6CE3-36A7-E4AA-53CC6F70E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6885">
            <a:off x="5344915" y="2205034"/>
            <a:ext cx="914400" cy="914400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41ED38C5-366A-B021-B924-890981E8424A}"/>
              </a:ext>
            </a:extLst>
          </p:cNvPr>
          <p:cNvSpPr/>
          <p:nvPr/>
        </p:nvSpPr>
        <p:spPr>
          <a:xfrm>
            <a:off x="5791693" y="2983320"/>
            <a:ext cx="4791474" cy="2962096"/>
          </a:xfrm>
          <a:prstGeom prst="wedgeRectCallout">
            <a:avLst>
              <a:gd name="adj1" fmla="val -135149"/>
              <a:gd name="adj2" fmla="val -5989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lv-LV" sz="2400"/>
              <a:t>Budžeta izmaksu rindas ievadīšana jāsāk ar pozīcijas nosaukuma. Ja ievadīti tikai cipari, pēc pogas “Saglabāt” nospiešanas informācija nesaglabājas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5EE07-C004-C722-2878-C45F98164BFC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5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014D06BC-58C1-B8C5-906E-63B4E2C34004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0" name="Grafika 9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81EFD625-D3A6-FD1B-8540-95D5F1932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082C8B-4046-4246-1AB2-4957E14A6CFF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3596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20EEC-2A02-3FF2-BD84-668CB5642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4B5520D-F613-72C7-4421-05A3B2A9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004046" cy="1123578"/>
          </a:xfrm>
        </p:spPr>
        <p:txBody>
          <a:bodyPr>
            <a:normAutofit fontScale="90000"/>
          </a:bodyPr>
          <a:lstStyle/>
          <a:p>
            <a:r>
              <a:rPr lang="lv-LV"/>
              <a:t>Budžeta izmaksu rindas dzēšana izmantojot «atkritumu tvertnes» ikonu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D228232-9F11-2D0F-9F57-3E786D0B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49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37E4F8F4-F122-E43E-2BA5-2E1A48A8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741857"/>
            <a:ext cx="4544319" cy="4422906"/>
          </a:xfrm>
          <a:prstGeom prst="rect">
            <a:avLst/>
          </a:prstGeom>
        </p:spPr>
      </p:pic>
      <p:pic>
        <p:nvPicPr>
          <p:cNvPr id="6" name="Grafika 5" descr="Cursor with solid fill">
            <a:extLst>
              <a:ext uri="{FF2B5EF4-FFF2-40B4-BE49-F238E27FC236}">
                <a16:creationId xmlns:a16="http://schemas.microsoft.com/office/drawing/2014/main" id="{E771F267-CB42-AE15-0027-D423759BF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6885">
            <a:off x="5315964" y="2662234"/>
            <a:ext cx="914400" cy="914400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874B8B51-0265-75F4-5876-68B7961916CA}"/>
              </a:ext>
            </a:extLst>
          </p:cNvPr>
          <p:cNvSpPr/>
          <p:nvPr/>
        </p:nvSpPr>
        <p:spPr>
          <a:xfrm>
            <a:off x="6222185" y="3119434"/>
            <a:ext cx="4791474" cy="2962096"/>
          </a:xfrm>
          <a:prstGeom prst="wedgeRectCallout">
            <a:avLst>
              <a:gd name="adj1" fmla="val -128152"/>
              <a:gd name="adj2" fmla="val -4891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lv-LV" sz="2400"/>
              <a:t>Ja budžetam pievienota, bet atstāta tukša kāda izmaksu rinda vai atsevišķs izmaksu rindas datu lauks, tad MAP pieteikumu neļaus iesniegt, jo nav aizpildīti visi obligātie lauki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FE7C9-0BDC-9400-98AC-2799A51A9567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5"/>
              </a:rPr>
              <a:t>https://sif.map.gov.lv/</a:t>
            </a:r>
            <a:r>
              <a:rPr lang="lv-LV" sz="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717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>
            <a:extLst>
              <a:ext uri="{FF2B5EF4-FFF2-40B4-BE49-F238E27FC236}">
                <a16:creationId xmlns:a16="http://schemas.microsoft.com/office/drawing/2014/main" id="{48416BFE-AB70-4C2E-B667-6CE4A64D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https://sif.map.gov.lv/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B135746-520E-4D68-AA89-A6DC019F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5</a:t>
            </a:fld>
            <a:endParaRPr lang="en-LV"/>
          </a:p>
        </p:txBody>
      </p:sp>
      <p:pic>
        <p:nvPicPr>
          <p:cNvPr id="10" name="Satura vietturis 9">
            <a:extLst>
              <a:ext uri="{FF2B5EF4-FFF2-40B4-BE49-F238E27FC236}">
                <a16:creationId xmlns:a16="http://schemas.microsoft.com/office/drawing/2014/main" id="{275F4387-34D3-B8A6-9084-58B94E182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461" y="1558977"/>
            <a:ext cx="8714414" cy="4842633"/>
          </a:xfrm>
          <a:prstGeom prst="rect">
            <a:avLst/>
          </a:prstGeom>
        </p:spPr>
      </p:pic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E1CBC11A-699F-087C-0854-3F4E982ED6A7}"/>
              </a:ext>
            </a:extLst>
          </p:cNvPr>
          <p:cNvSpPr/>
          <p:nvPr/>
        </p:nvSpPr>
        <p:spPr>
          <a:xfrm>
            <a:off x="9060022" y="3124399"/>
            <a:ext cx="2753746" cy="1563329"/>
          </a:xfrm>
          <a:prstGeom prst="wedgeRectCallout">
            <a:avLst>
              <a:gd name="adj1" fmla="val -108606"/>
              <a:gd name="adj2" fmla="val 1525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Saraksts ar izsludinātajiem konkursiem</a:t>
            </a:r>
          </a:p>
        </p:txBody>
      </p:sp>
      <p:sp>
        <p:nvSpPr>
          <p:cNvPr id="11" name="Runas burbulis: taisnstūrveida 10">
            <a:extLst>
              <a:ext uri="{FF2B5EF4-FFF2-40B4-BE49-F238E27FC236}">
                <a16:creationId xmlns:a16="http://schemas.microsoft.com/office/drawing/2014/main" id="{A9C1D5A6-F64A-182F-1514-64EEAB333629}"/>
              </a:ext>
            </a:extLst>
          </p:cNvPr>
          <p:cNvSpPr/>
          <p:nvPr/>
        </p:nvSpPr>
        <p:spPr>
          <a:xfrm>
            <a:off x="122166" y="3320846"/>
            <a:ext cx="2753746" cy="1563329"/>
          </a:xfrm>
          <a:prstGeom prst="wedgeRectCallout">
            <a:avLst>
              <a:gd name="adj1" fmla="val 55994"/>
              <a:gd name="adj2" fmla="val 455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Saraksts ar jaunākajām programmām</a:t>
            </a: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47E5FFA2-1194-6655-E074-568D0FFD3A0E}"/>
              </a:ext>
            </a:extLst>
          </p:cNvPr>
          <p:cNvGrpSpPr/>
          <p:nvPr/>
        </p:nvGrpSpPr>
        <p:grpSpPr>
          <a:xfrm>
            <a:off x="291321" y="846471"/>
            <a:ext cx="914400" cy="914400"/>
            <a:chOff x="291321" y="846471"/>
            <a:chExt cx="914400" cy="914400"/>
          </a:xfrm>
        </p:grpSpPr>
        <p:pic>
          <p:nvPicPr>
            <p:cNvPr id="25" name="Grafika 24" descr="Cursor with solid fill">
              <a:extLst>
                <a:ext uri="{FF2B5EF4-FFF2-40B4-BE49-F238E27FC236}">
                  <a16:creationId xmlns:a16="http://schemas.microsoft.com/office/drawing/2014/main" id="{CC349102-87D2-0949-789B-4203EC9A3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56903A-DC0D-A920-50F5-57678D05FD43}"/>
                </a:ext>
              </a:extLst>
            </p:cNvPr>
            <p:cNvSpPr txBox="1"/>
            <p:nvPr/>
          </p:nvSpPr>
          <p:spPr>
            <a:xfrm>
              <a:off x="565363" y="1055596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78A260BD-8A84-AFF2-0BD3-E5B8BFE5D206}"/>
              </a:ext>
            </a:extLst>
          </p:cNvPr>
          <p:cNvGrpSpPr/>
          <p:nvPr/>
        </p:nvGrpSpPr>
        <p:grpSpPr>
          <a:xfrm rot="16200000">
            <a:off x="6680291" y="4838791"/>
            <a:ext cx="1129337" cy="1105680"/>
            <a:chOff x="291321" y="846471"/>
            <a:chExt cx="914400" cy="914400"/>
          </a:xfrm>
        </p:grpSpPr>
        <p:pic>
          <p:nvPicPr>
            <p:cNvPr id="28" name="Grafika 27" descr="Cursor with solid fill">
              <a:extLst>
                <a:ext uri="{FF2B5EF4-FFF2-40B4-BE49-F238E27FC236}">
                  <a16:creationId xmlns:a16="http://schemas.microsoft.com/office/drawing/2014/main" id="{806647EE-3436-6805-78B4-E622755D3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8A0850-B013-40D4-6BF6-2539B09E6584}"/>
                </a:ext>
              </a:extLst>
            </p:cNvPr>
            <p:cNvSpPr txBox="1"/>
            <p:nvPr/>
          </p:nvSpPr>
          <p:spPr>
            <a:xfrm rot="5400000">
              <a:off x="558033" y="1161853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A4BA274-A0A1-BEE9-EA03-D907D35D2907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5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AB3BD9C-00E3-ED82-D6E4-E3F0146C5530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3" name="Grafika 2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988D5C9F-9040-7954-CDA5-5EBC5480D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F8712F-E35F-774A-1BAF-0B26CFD0BEDE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2203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9550C85-627B-CA1F-34BE-CD2CA32A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53" y="862119"/>
            <a:ext cx="9999945" cy="1123578"/>
          </a:xfrm>
        </p:spPr>
        <p:txBody>
          <a:bodyPr>
            <a:normAutofit fontScale="90000"/>
          </a:bodyPr>
          <a:lstStyle/>
          <a:p>
            <a:r>
              <a:rPr lang="lv-LV"/>
              <a:t>MAP veic datu pārbaudi, vai netiek pārsniegtas kopējās pieļaujamās projekta izmaksas un vai ievēroti atsevišķu izmaksu pozīciju % ierobežojumi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D1EBDE8-C929-CA74-7A45-0A1F72B4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50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A382D6F9-765B-E2D8-18A3-A7E9D946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498"/>
          <a:stretch/>
        </p:blipFill>
        <p:spPr>
          <a:xfrm>
            <a:off x="995461" y="2467887"/>
            <a:ext cx="8665968" cy="4079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C09D66-87A2-70FF-0767-9BD3061A38F1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709BB7B2-BCE9-4E91-B082-4010403DE618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8" name="Grafika 7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337E6E5D-4D50-E769-D44C-E25FCA7EB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DB9398-BEFF-4785-5D4D-79F077E7B1C5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051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3416724-E22F-8E40-ECCA-0BEFD4DE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8587486" cy="1123578"/>
          </a:xfrm>
        </p:spPr>
        <p:txBody>
          <a:bodyPr>
            <a:normAutofit fontScale="90000"/>
          </a:bodyPr>
          <a:lstStyle/>
          <a:p>
            <a:r>
              <a:rPr lang="lv-LV"/>
              <a:t>Budžeta skaidrojumi ir jāaizpilda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F91D91A-87F2-AED1-B285-C3FBD5BE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51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F6BE8A1A-873D-8E70-EBD8-677B348F39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7000"/>
          <a:stretch/>
        </p:blipFill>
        <p:spPr>
          <a:xfrm>
            <a:off x="830834" y="1800088"/>
            <a:ext cx="7793604" cy="2964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28FAE-4A97-4512-2A90-A0F9A47D748E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15170547-8C85-7814-22E2-C0C2E652C094}"/>
              </a:ext>
            </a:extLst>
          </p:cNvPr>
          <p:cNvSpPr/>
          <p:nvPr/>
        </p:nvSpPr>
        <p:spPr>
          <a:xfrm>
            <a:off x="4943992" y="2842853"/>
            <a:ext cx="4791474" cy="2962096"/>
          </a:xfrm>
          <a:prstGeom prst="wedgeRectCallout">
            <a:avLst>
              <a:gd name="adj1" fmla="val -128152"/>
              <a:gd name="adj2" fmla="val -4891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lv-LV" sz="2400"/>
              <a:t>Sniegtie budžeta skaidrojumi vērtētājiem ļauj izvērtēt projektā plānoto izmaksu atbilstību un nepieciešamību projekta aktivitāšu īstenošanai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8AAC22ED-21F1-3C82-7D45-742492FD2338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9" name="Grafika 8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05275B8F-9CE6-8271-BFE0-C402B30A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E4550E-0B84-3AAB-E432-21C917F6903C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8684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18F6-121C-D1DC-C9E8-4C85ABB0C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ttēla vietturis 21" descr="Attēls, kurā ir biroja materiāli, papīrs, papīra izstrādājums, vēstuļpapīrs&#10;&#10;Apraksts ģenerēts automātiski">
            <a:extLst>
              <a:ext uri="{FF2B5EF4-FFF2-40B4-BE49-F238E27FC236}">
                <a16:creationId xmlns:a16="http://schemas.microsoft.com/office/drawing/2014/main" id="{4E1EE0A9-074D-CE06-644B-39F904B077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537" b="7537"/>
          <a:stretch>
            <a:fillRect/>
          </a:stretch>
        </p:blipFill>
        <p:spPr/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79B6D8DC-0533-EF63-3ADD-D260FE45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10" y="2450244"/>
            <a:ext cx="6464830" cy="1645920"/>
          </a:xfrm>
        </p:spPr>
        <p:txBody>
          <a:bodyPr/>
          <a:lstStyle/>
          <a:p>
            <a:r>
              <a:rPr lang="lv-LV" sz="5400" b="1">
                <a:solidFill>
                  <a:schemeClr val="bg1"/>
                </a:solidFill>
              </a:rPr>
              <a:t>KĀ PROJEKTA PIETEIKUMAM PIEVIENOT DATNES?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FBD06B1-EED8-CCCF-1234-8B69136846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232525"/>
            <a:ext cx="365125" cy="365125"/>
          </a:xfrm>
        </p:spPr>
        <p:txBody>
          <a:bodyPr/>
          <a:lstStyle/>
          <a:p>
            <a:fld id="{C19BB808-219E-9441-9CD5-6E582F9AE2E3}" type="slidenum">
              <a:rPr lang="en-LV" smtClean="0"/>
              <a:t>52</a:t>
            </a:fld>
            <a:endParaRPr lang="en-LV"/>
          </a:p>
        </p:txBody>
      </p:sp>
      <p:sp>
        <p:nvSpPr>
          <p:cNvPr id="24" name="Datuma vietturis 2">
            <a:extLst>
              <a:ext uri="{FF2B5EF4-FFF2-40B4-BE49-F238E27FC236}">
                <a16:creationId xmlns:a16="http://schemas.microsoft.com/office/drawing/2014/main" id="{0DAD6CB7-7961-CD46-7907-5A429833E782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MESSALA CIULLA</a:t>
            </a:r>
            <a:r>
              <a:rPr lang="lv-LV" sz="900"/>
              <a:t>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</p:spTree>
    <p:extLst>
      <p:ext uri="{BB962C8B-B14F-4D97-AF65-F5344CB8AC3E}">
        <p14:creationId xmlns:p14="http://schemas.microsoft.com/office/powerpoint/2010/main" val="3725711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233EF-1507-23EB-3B0E-1F8776F88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832D78C-2863-F23E-FD94-51CBFAE0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Ja nepieciešams, pieteikumam var pievienot datnes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CFCEC57-BAF3-7F63-67B4-61F831C7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53</a:t>
            </a:fld>
            <a:endParaRPr lang="en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FA04F820-F0D6-BA4E-2A30-FBF8F169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53" y="1822078"/>
            <a:ext cx="3711262" cy="1386960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B3D37396-80E4-69B0-7903-4E602555B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38" y="3550529"/>
            <a:ext cx="9624894" cy="190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6BE36-71BB-0EB4-11C6-DE51D53B9CFD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4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92BD10F-A6FD-83AE-FBEA-882641862F7D}"/>
              </a:ext>
            </a:extLst>
          </p:cNvPr>
          <p:cNvGrpSpPr/>
          <p:nvPr/>
        </p:nvGrpSpPr>
        <p:grpSpPr>
          <a:xfrm>
            <a:off x="461433" y="4045911"/>
            <a:ext cx="914400" cy="914400"/>
            <a:chOff x="291321" y="846471"/>
            <a:chExt cx="914400" cy="914400"/>
          </a:xfrm>
        </p:grpSpPr>
        <p:pic>
          <p:nvPicPr>
            <p:cNvPr id="9" name="Grafika 8" descr="Cursor with solid fill">
              <a:extLst>
                <a:ext uri="{FF2B5EF4-FFF2-40B4-BE49-F238E27FC236}">
                  <a16:creationId xmlns:a16="http://schemas.microsoft.com/office/drawing/2014/main" id="{338B1895-5101-7D31-442D-704FA9C7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83E79E-6219-5A43-D0E1-51E339968D63}"/>
                </a:ext>
              </a:extLst>
            </p:cNvPr>
            <p:cNvSpPr txBox="1"/>
            <p:nvPr/>
          </p:nvSpPr>
          <p:spPr>
            <a:xfrm>
              <a:off x="565363" y="1055596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3.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5DAC3A6-A737-BBDA-1ECF-DAA0CFCF8387}"/>
              </a:ext>
            </a:extLst>
          </p:cNvPr>
          <p:cNvGrpSpPr/>
          <p:nvPr/>
        </p:nvGrpSpPr>
        <p:grpSpPr>
          <a:xfrm rot="16200000">
            <a:off x="3453366" y="1894553"/>
            <a:ext cx="914400" cy="914400"/>
            <a:chOff x="291321" y="846471"/>
            <a:chExt cx="914400" cy="914400"/>
          </a:xfrm>
        </p:grpSpPr>
        <p:pic>
          <p:nvPicPr>
            <p:cNvPr id="13" name="Grafika 12" descr="Cursor with solid fill">
              <a:extLst>
                <a:ext uri="{FF2B5EF4-FFF2-40B4-BE49-F238E27FC236}">
                  <a16:creationId xmlns:a16="http://schemas.microsoft.com/office/drawing/2014/main" id="{82026D0E-AC90-FF71-ED3B-DD3C22808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F009DC-7C0F-88B3-7450-92650834DDD2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473CC402-B17F-A1AB-120E-EEEAD1F3C7C0}"/>
              </a:ext>
            </a:extLst>
          </p:cNvPr>
          <p:cNvGrpSpPr/>
          <p:nvPr/>
        </p:nvGrpSpPr>
        <p:grpSpPr>
          <a:xfrm rot="16200000">
            <a:off x="2010646" y="2343180"/>
            <a:ext cx="914400" cy="914400"/>
            <a:chOff x="291321" y="846471"/>
            <a:chExt cx="914400" cy="914400"/>
          </a:xfrm>
        </p:grpSpPr>
        <p:pic>
          <p:nvPicPr>
            <p:cNvPr id="16" name="Grafika 15" descr="Cursor with solid fill">
              <a:extLst>
                <a:ext uri="{FF2B5EF4-FFF2-40B4-BE49-F238E27FC236}">
                  <a16:creationId xmlns:a16="http://schemas.microsoft.com/office/drawing/2014/main" id="{3CE66244-1313-E6EE-F481-D8D542FC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556D4B-5EE9-1E5E-3226-AEFEC702F150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0CC67B41-6831-1AAD-115E-B53DDEA00DE3}"/>
              </a:ext>
            </a:extLst>
          </p:cNvPr>
          <p:cNvGrpSpPr/>
          <p:nvPr/>
        </p:nvGrpSpPr>
        <p:grpSpPr>
          <a:xfrm rot="16200000">
            <a:off x="1283866" y="4785992"/>
            <a:ext cx="914400" cy="914400"/>
            <a:chOff x="291321" y="846471"/>
            <a:chExt cx="914400" cy="914400"/>
          </a:xfrm>
        </p:grpSpPr>
        <p:pic>
          <p:nvPicPr>
            <p:cNvPr id="19" name="Grafika 18" descr="Cursor with solid fill">
              <a:extLst>
                <a:ext uri="{FF2B5EF4-FFF2-40B4-BE49-F238E27FC236}">
                  <a16:creationId xmlns:a16="http://schemas.microsoft.com/office/drawing/2014/main" id="{8011BE58-39B9-1005-A45A-C06C4C38C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BC7B79-AD83-13E2-DCB0-92675209E0F4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4.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3729CC32-7C78-A29D-8E44-97AC3F0E5226}"/>
              </a:ext>
            </a:extLst>
          </p:cNvPr>
          <p:cNvGrpSpPr/>
          <p:nvPr/>
        </p:nvGrpSpPr>
        <p:grpSpPr>
          <a:xfrm rot="16200000">
            <a:off x="9270159" y="3588711"/>
            <a:ext cx="914400" cy="914400"/>
            <a:chOff x="291321" y="846471"/>
            <a:chExt cx="914400" cy="914400"/>
          </a:xfrm>
        </p:grpSpPr>
        <p:pic>
          <p:nvPicPr>
            <p:cNvPr id="22" name="Grafika 21" descr="Cursor with solid fill">
              <a:extLst>
                <a:ext uri="{FF2B5EF4-FFF2-40B4-BE49-F238E27FC236}">
                  <a16:creationId xmlns:a16="http://schemas.microsoft.com/office/drawing/2014/main" id="{2F3F5850-0CBE-109E-5205-8A3A8FFF1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32ABA-10F8-9B25-98B8-7003E3108DEF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5.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D60017D0-0DCC-07F8-EB73-A1B024CF504E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25" name="Grafika 24" descr="Back with solid fill">
              <a:hlinkClick r:id="rId7" action="ppaction://hlinksldjump"/>
              <a:extLst>
                <a:ext uri="{FF2B5EF4-FFF2-40B4-BE49-F238E27FC236}">
                  <a16:creationId xmlns:a16="http://schemas.microsoft.com/office/drawing/2014/main" id="{2E3774A2-5B3E-AAE2-1AC4-CFFDB5317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D70E91-05BF-5D6D-B17C-34A46C4DC345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66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AFC50-F655-ECFC-89B1-1325E1932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ttēla vietturis 21" descr="Attēls, kurā ir biroja materiāli, papīrs, papīra izstrādājums, vēstuļpapīrs&#10;&#10;Apraksts ģenerēts automātiski">
            <a:extLst>
              <a:ext uri="{FF2B5EF4-FFF2-40B4-BE49-F238E27FC236}">
                <a16:creationId xmlns:a16="http://schemas.microsoft.com/office/drawing/2014/main" id="{98909BD0-2366-D353-0DC8-6032B6D907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537" b="7537"/>
          <a:stretch>
            <a:fillRect/>
          </a:stretch>
        </p:blipFill>
        <p:spPr/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1E9B6553-C35E-9E65-B2D2-010B260F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10" y="2450244"/>
            <a:ext cx="5926350" cy="1645920"/>
          </a:xfrm>
        </p:spPr>
        <p:txBody>
          <a:bodyPr/>
          <a:lstStyle/>
          <a:p>
            <a:r>
              <a:rPr lang="lv-LV" sz="5400" b="1">
                <a:solidFill>
                  <a:schemeClr val="bg1"/>
                </a:solidFill>
              </a:rPr>
              <a:t>KĀ IESNIEGT PROJEKTA PIETEIKUMU?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436FC44-6551-383E-5877-C05D63E7DC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232525"/>
            <a:ext cx="365125" cy="365125"/>
          </a:xfrm>
        </p:spPr>
        <p:txBody>
          <a:bodyPr/>
          <a:lstStyle/>
          <a:p>
            <a:fld id="{C19BB808-219E-9441-9CD5-6E582F9AE2E3}" type="slidenum">
              <a:rPr lang="en-LV" smtClean="0"/>
              <a:t>54</a:t>
            </a:fld>
            <a:endParaRPr lang="en-LV"/>
          </a:p>
        </p:txBody>
      </p:sp>
      <p:sp>
        <p:nvSpPr>
          <p:cNvPr id="24" name="Datuma vietturis 2">
            <a:extLst>
              <a:ext uri="{FF2B5EF4-FFF2-40B4-BE49-F238E27FC236}">
                <a16:creationId xmlns:a16="http://schemas.microsoft.com/office/drawing/2014/main" id="{7B0DFB6A-1EF7-DEAD-3B26-3DDBC6A42431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MESSALA CIULLA</a:t>
            </a:r>
            <a:r>
              <a:rPr lang="lv-LV" sz="900"/>
              <a:t>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</p:spTree>
    <p:extLst>
      <p:ext uri="{BB962C8B-B14F-4D97-AF65-F5344CB8AC3E}">
        <p14:creationId xmlns:p14="http://schemas.microsoft.com/office/powerpoint/2010/main" val="34023234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3D473-BFD6-70FA-84E6-4154919C2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EB5203B-0726-FDE8-D6B8-F4605384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725406" cy="1123578"/>
          </a:xfrm>
        </p:spPr>
        <p:txBody>
          <a:bodyPr>
            <a:normAutofit fontScale="90000"/>
          </a:bodyPr>
          <a:lstStyle/>
          <a:p>
            <a:r>
              <a:rPr lang="lv-LV"/>
              <a:t>Pēc pogas «Iesniegt» nospiešanas, MAP pieteikuma statuss nomainās uz “Iesniegts”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EA7D202-8F8D-DD54-CF24-7D70F93B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55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EC06B444-D571-50F9-FB8F-DB5E4C6BC6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649"/>
          <a:stretch/>
        </p:blipFill>
        <p:spPr>
          <a:xfrm>
            <a:off x="830834" y="1933064"/>
            <a:ext cx="9152388" cy="1153948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BF18D3F6-98F1-24C2-7876-D7F1FA62B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4" y="3135459"/>
            <a:ext cx="4549534" cy="1569856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250B4072-A8EC-5282-94D8-1F448A0386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2652"/>
          <a:stretch/>
        </p:blipFill>
        <p:spPr>
          <a:xfrm>
            <a:off x="830833" y="5099201"/>
            <a:ext cx="9348031" cy="1218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C70850-CED0-EC7E-01C0-208B36857896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5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A7C25FE-45B6-7ECA-5280-91DC3F33A0F2}"/>
              </a:ext>
            </a:extLst>
          </p:cNvPr>
          <p:cNvGrpSpPr/>
          <p:nvPr/>
        </p:nvGrpSpPr>
        <p:grpSpPr>
          <a:xfrm rot="16200000">
            <a:off x="2721004" y="4358699"/>
            <a:ext cx="914400" cy="914400"/>
            <a:chOff x="291321" y="846471"/>
            <a:chExt cx="914400" cy="914400"/>
          </a:xfrm>
        </p:grpSpPr>
        <p:pic>
          <p:nvPicPr>
            <p:cNvPr id="14" name="Grafika 13" descr="Cursor with solid fill">
              <a:extLst>
                <a:ext uri="{FF2B5EF4-FFF2-40B4-BE49-F238E27FC236}">
                  <a16:creationId xmlns:a16="http://schemas.microsoft.com/office/drawing/2014/main" id="{85859725-5B2D-6278-CBD0-B66D46723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B9D7E2-4EEA-1694-39B1-34CC84569FE8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sp>
        <p:nvSpPr>
          <p:cNvPr id="16" name="Runas burbulis: taisnstūrveida 15">
            <a:extLst>
              <a:ext uri="{FF2B5EF4-FFF2-40B4-BE49-F238E27FC236}">
                <a16:creationId xmlns:a16="http://schemas.microsoft.com/office/drawing/2014/main" id="{E649A1A5-7962-7391-1605-08BFA320954B}"/>
              </a:ext>
            </a:extLst>
          </p:cNvPr>
          <p:cNvSpPr/>
          <p:nvPr/>
        </p:nvSpPr>
        <p:spPr>
          <a:xfrm>
            <a:off x="6811634" y="3069255"/>
            <a:ext cx="4276712" cy="1839521"/>
          </a:xfrm>
          <a:prstGeom prst="wedgeRectCallout">
            <a:avLst>
              <a:gd name="adj1" fmla="val -11435"/>
              <a:gd name="adj2" fmla="val -8486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lv-LV" sz="2400"/>
              <a:t>Pieteikumu var iesniegt jebkurš organizācijas MAP lietotājs (MAP lietotāja izveides veidlapa darbojas kā pilnvarojums)</a:t>
            </a:r>
          </a:p>
        </p:txBody>
      </p:sp>
      <p:sp>
        <p:nvSpPr>
          <p:cNvPr id="20" name="Blokshēma: process 19">
            <a:extLst>
              <a:ext uri="{FF2B5EF4-FFF2-40B4-BE49-F238E27FC236}">
                <a16:creationId xmlns:a16="http://schemas.microsoft.com/office/drawing/2014/main" id="{02186517-0603-58AD-1193-625F2C4D32E9}"/>
              </a:ext>
            </a:extLst>
          </p:cNvPr>
          <p:cNvSpPr/>
          <p:nvPr/>
        </p:nvSpPr>
        <p:spPr>
          <a:xfrm>
            <a:off x="3827579" y="5491939"/>
            <a:ext cx="459942" cy="216624"/>
          </a:xfrm>
          <a:prstGeom prst="flowChartProcess">
            <a:avLst/>
          </a:prstGeom>
          <a:noFill/>
          <a:ln w="28575">
            <a:solidFill>
              <a:srgbClr val="8000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C4521ABF-D562-B2C2-3693-CC6D2743ABA6}"/>
              </a:ext>
            </a:extLst>
          </p:cNvPr>
          <p:cNvGrpSpPr/>
          <p:nvPr/>
        </p:nvGrpSpPr>
        <p:grpSpPr>
          <a:xfrm rot="16200000">
            <a:off x="8355759" y="2237968"/>
            <a:ext cx="914400" cy="914400"/>
            <a:chOff x="291321" y="846471"/>
            <a:chExt cx="914400" cy="914400"/>
          </a:xfrm>
        </p:grpSpPr>
        <p:pic>
          <p:nvPicPr>
            <p:cNvPr id="22" name="Grafika 21" descr="Cursor with solid fill">
              <a:extLst>
                <a:ext uri="{FF2B5EF4-FFF2-40B4-BE49-F238E27FC236}">
                  <a16:creationId xmlns:a16="http://schemas.microsoft.com/office/drawing/2014/main" id="{0B32F316-38BC-1B86-94C3-05CB9FE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54E571-1639-0766-DA34-CA2486E72E3C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sp>
        <p:nvSpPr>
          <p:cNvPr id="24" name="Runas burbulis: taisnstūrveida 23">
            <a:extLst>
              <a:ext uri="{FF2B5EF4-FFF2-40B4-BE49-F238E27FC236}">
                <a16:creationId xmlns:a16="http://schemas.microsoft.com/office/drawing/2014/main" id="{43F38EF7-F8AC-53DA-F314-F2524E962631}"/>
              </a:ext>
            </a:extLst>
          </p:cNvPr>
          <p:cNvSpPr/>
          <p:nvPr/>
        </p:nvSpPr>
        <p:spPr>
          <a:xfrm>
            <a:off x="4468654" y="5581499"/>
            <a:ext cx="4472146" cy="904726"/>
          </a:xfrm>
          <a:prstGeom prst="wedgeRectCallout">
            <a:avLst>
              <a:gd name="adj1" fmla="val -57658"/>
              <a:gd name="adj2" fmla="val -3757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lv-LV" sz="2400"/>
              <a:t>MAP e-pasta paziņojums, ka pieteikums ir iesniegts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DA7691CC-5432-FB15-D40A-19C7E04BA71A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8" name="Grafika 7" descr="Back with solid fill">
              <a:hlinkClick r:id="rId8" action="ppaction://hlinksldjump"/>
              <a:extLst>
                <a:ext uri="{FF2B5EF4-FFF2-40B4-BE49-F238E27FC236}">
                  <a16:creationId xmlns:a16="http://schemas.microsoft.com/office/drawing/2014/main" id="{B27BCB57-30FB-D93A-2F0D-CCE5194A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CB1178-CBF9-5991-386F-E6EFCD0006A6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85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BEF799A-A32E-8FE8-538A-2AC0F05B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0" y="1168400"/>
            <a:ext cx="5546842" cy="4450080"/>
          </a:xfrm>
        </p:spPr>
        <p:txBody>
          <a:bodyPr vert="horz" lIns="182880" tIns="182880" rIns="182880" bIns="182880" rtlCol="0" anchor="ctr" anchorCtr="1">
            <a:normAutofit fontScale="90000"/>
          </a:bodyPr>
          <a:lstStyle/>
          <a:p>
            <a:pPr algn="ctr"/>
            <a:r>
              <a:rPr lang="lv-LV" sz="8900" b="1">
                <a:solidFill>
                  <a:srgbClr val="A80000"/>
                </a:solidFill>
              </a:rPr>
              <a:t>!</a:t>
            </a:r>
            <a:r>
              <a:rPr lang="lv-LV" sz="4400" b="1"/>
              <a:t>Neatliekam pieteikuma iesniegšanu MAP uz pēdējo brīdi, t.i. vismaz dienu pirms pieteikumu iesniegšanas termiņa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1F54AFC-42F3-A905-2496-A0CA7A8F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19BB808-219E-9441-9CD5-6E582F9AE2E3}" type="slidenum">
              <a:rPr lang="en-LV" smtClean="0"/>
              <a:pPr>
                <a:lnSpc>
                  <a:spcPct val="90000"/>
                </a:lnSpc>
                <a:spcAft>
                  <a:spcPts val="600"/>
                </a:spcAft>
              </a:pPr>
              <a:t>56</a:t>
            </a:fld>
            <a:endParaRPr lang="en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95406DFB-27EB-87C5-F3C4-E16386F3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77" r="3638" b="-1"/>
          <a:stretch>
            <a:fillRect/>
          </a:stretch>
        </p:blipFill>
        <p:spPr>
          <a:xfrm>
            <a:off x="-1175" y="10"/>
            <a:ext cx="5094288" cy="6857990"/>
          </a:xfrm>
          <a:custGeom>
            <a:avLst/>
            <a:gdLst>
              <a:gd name="connsiteX0" fmla="*/ 0 w 5094288"/>
              <a:gd name="connsiteY0" fmla="*/ 0 h 6858000"/>
              <a:gd name="connsiteX1" fmla="*/ 4208009 w 5094288"/>
              <a:gd name="connsiteY1" fmla="*/ 0 h 6858000"/>
              <a:gd name="connsiteX2" fmla="*/ 4233034 w 5094288"/>
              <a:gd name="connsiteY2" fmla="*/ 43523 h 6858000"/>
              <a:gd name="connsiteX3" fmla="*/ 5094288 w 5094288"/>
              <a:gd name="connsiteY3" fmla="*/ 3444875 h 6858000"/>
              <a:gd name="connsiteX4" fmla="*/ 4233034 w 5094288"/>
              <a:gd name="connsiteY4" fmla="*/ 6846228 h 6858000"/>
              <a:gd name="connsiteX5" fmla="*/ 4226265 w 5094288"/>
              <a:gd name="connsiteY5" fmla="*/ 6858000 h 6858000"/>
              <a:gd name="connsiteX6" fmla="*/ 0 w 509428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288" h="6858000">
                <a:moveTo>
                  <a:pt x="0" y="0"/>
                </a:moveTo>
                <a:lnTo>
                  <a:pt x="4208009" y="0"/>
                </a:lnTo>
                <a:lnTo>
                  <a:pt x="4233034" y="43523"/>
                </a:lnTo>
                <a:cubicBezTo>
                  <a:pt x="4782295" y="1054620"/>
                  <a:pt x="5094288" y="2213312"/>
                  <a:pt x="5094288" y="3444875"/>
                </a:cubicBezTo>
                <a:cubicBezTo>
                  <a:pt x="5094288" y="4676438"/>
                  <a:pt x="4782295" y="5835131"/>
                  <a:pt x="4233034" y="6846228"/>
                </a:cubicBezTo>
                <a:lnTo>
                  <a:pt x="422626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9" name="Datuma vietturis 2">
            <a:extLst>
              <a:ext uri="{FF2B5EF4-FFF2-40B4-BE49-F238E27FC236}">
                <a16:creationId xmlns:a16="http://schemas.microsoft.com/office/drawing/2014/main" id="{1A01D2F5-0D35-ED86-A488-D97F2DF8506B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</a:t>
            </a:r>
            <a:r>
              <a:rPr lang="lv-LV" sz="900"/>
              <a:t>Karola G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9E9792E2-406A-0690-135D-430AFB15762A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6" name="Grafika 5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95549DF0-9A65-8E95-3311-EDFBC38C4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10D25B-8B98-2DC4-64E8-9DF4626E6BF6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84727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3D57F-B630-F188-8911-337A4FFDD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ttēla vietturis 21" descr="Attēls, kurā ir biroja materiāli, papīrs, papīra izstrādājums, vēstuļpapīrs&#10;&#10;Apraksts ģenerēts automātiski">
            <a:extLst>
              <a:ext uri="{FF2B5EF4-FFF2-40B4-BE49-F238E27FC236}">
                <a16:creationId xmlns:a16="http://schemas.microsoft.com/office/drawing/2014/main" id="{68DB56E8-103F-F8B7-C9CB-D373EDC70A1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537" b="7537"/>
          <a:stretch>
            <a:fillRect/>
          </a:stretch>
        </p:blipFill>
        <p:spPr/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51661530-2D72-ABFA-A88A-7A9E33A2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10" y="2450244"/>
            <a:ext cx="7023630" cy="1645920"/>
          </a:xfrm>
        </p:spPr>
        <p:txBody>
          <a:bodyPr/>
          <a:lstStyle/>
          <a:p>
            <a:r>
              <a:rPr lang="lv-LV" sz="5400" b="1">
                <a:solidFill>
                  <a:schemeClr val="bg1"/>
                </a:solidFill>
              </a:rPr>
              <a:t>KĀ UZZINĀT PAR KONKURSA REZULTĀTIEM?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C878148-2A1E-F182-7BEC-A063EB54C0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232525"/>
            <a:ext cx="365125" cy="365125"/>
          </a:xfrm>
        </p:spPr>
        <p:txBody>
          <a:bodyPr/>
          <a:lstStyle/>
          <a:p>
            <a:fld id="{C19BB808-219E-9441-9CD5-6E582F9AE2E3}" type="slidenum">
              <a:rPr lang="en-LV" smtClean="0"/>
              <a:t>57</a:t>
            </a:fld>
            <a:endParaRPr lang="en-LV"/>
          </a:p>
        </p:txBody>
      </p:sp>
      <p:sp>
        <p:nvSpPr>
          <p:cNvPr id="24" name="Datuma vietturis 2">
            <a:extLst>
              <a:ext uri="{FF2B5EF4-FFF2-40B4-BE49-F238E27FC236}">
                <a16:creationId xmlns:a16="http://schemas.microsoft.com/office/drawing/2014/main" id="{0A426C8F-B297-7D17-E495-3E5BF65D40DB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MESSALA CIULLA</a:t>
            </a:r>
            <a:r>
              <a:rPr lang="lv-LV" sz="900"/>
              <a:t>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</p:spTree>
    <p:extLst>
      <p:ext uri="{BB962C8B-B14F-4D97-AF65-F5344CB8AC3E}">
        <p14:creationId xmlns:p14="http://schemas.microsoft.com/office/powerpoint/2010/main" val="3553187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CAA747-1840-DB4A-B884-B29EF8AF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7"/>
            <a:ext cx="9364427" cy="2102877"/>
          </a:xfrm>
        </p:spPr>
        <p:txBody>
          <a:bodyPr>
            <a:normAutofit fontScale="90000"/>
          </a:bodyPr>
          <a:lstStyle/>
          <a:p>
            <a:r>
              <a:rPr lang="lv-LV"/>
              <a:t>Kad Fonda Padome apstiprina konkursa rezultātus, MAP pieteikuma statuss nomainās un tiek nosūtīts e-pasta paziņojums, pieteikuma cilnē «Datnes» pieejams lēmums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1C1D4EF-AF9C-4012-0C6D-278D87A5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58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AEBD0F1E-C2B6-AAB3-10D4-68CE3E20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321"/>
          <a:stretch/>
        </p:blipFill>
        <p:spPr>
          <a:xfrm>
            <a:off x="970482" y="2970362"/>
            <a:ext cx="10858006" cy="859958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970E22C3-4362-6345-2E21-F8928E8C22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257"/>
          <a:stretch/>
        </p:blipFill>
        <p:spPr>
          <a:xfrm>
            <a:off x="970482" y="3997585"/>
            <a:ext cx="4922064" cy="1824095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7F394BEE-5CA8-31E4-7DB3-AF49C2D7A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153" y="3997585"/>
            <a:ext cx="5792846" cy="1044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BCC272-93E5-F039-2FBD-2CAFD7EEFC8C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5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8" name="Blokshēma: process 7">
            <a:extLst>
              <a:ext uri="{FF2B5EF4-FFF2-40B4-BE49-F238E27FC236}">
                <a16:creationId xmlns:a16="http://schemas.microsoft.com/office/drawing/2014/main" id="{F9E57BE7-2E99-4ACC-3610-C7C0B00A4788}"/>
              </a:ext>
            </a:extLst>
          </p:cNvPr>
          <p:cNvSpPr/>
          <p:nvPr/>
        </p:nvSpPr>
        <p:spPr>
          <a:xfrm>
            <a:off x="4721658" y="3084018"/>
            <a:ext cx="734261" cy="299261"/>
          </a:xfrm>
          <a:prstGeom prst="flowChartProcess">
            <a:avLst/>
          </a:prstGeom>
          <a:noFill/>
          <a:ln w="28575">
            <a:solidFill>
              <a:srgbClr val="8000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Blokshēma: process 9">
            <a:extLst>
              <a:ext uri="{FF2B5EF4-FFF2-40B4-BE49-F238E27FC236}">
                <a16:creationId xmlns:a16="http://schemas.microsoft.com/office/drawing/2014/main" id="{B643F6CF-9A68-6AE1-22EE-C45828B07445}"/>
              </a:ext>
            </a:extLst>
          </p:cNvPr>
          <p:cNvSpPr/>
          <p:nvPr/>
        </p:nvSpPr>
        <p:spPr>
          <a:xfrm>
            <a:off x="970482" y="5602457"/>
            <a:ext cx="2240078" cy="219224"/>
          </a:xfrm>
          <a:prstGeom prst="flowChartProcess">
            <a:avLst/>
          </a:prstGeom>
          <a:noFill/>
          <a:ln w="28575">
            <a:solidFill>
              <a:srgbClr val="8000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A81372B-1C21-D457-E3BF-4F1FA6F48ECB}"/>
              </a:ext>
            </a:extLst>
          </p:cNvPr>
          <p:cNvGrpSpPr/>
          <p:nvPr/>
        </p:nvGrpSpPr>
        <p:grpSpPr>
          <a:xfrm rot="16200000">
            <a:off x="8050959" y="3920735"/>
            <a:ext cx="914400" cy="914400"/>
            <a:chOff x="291321" y="846471"/>
            <a:chExt cx="914400" cy="914400"/>
          </a:xfrm>
        </p:grpSpPr>
        <p:pic>
          <p:nvPicPr>
            <p:cNvPr id="15" name="Grafika 14" descr="Cursor with solid fill">
              <a:extLst>
                <a:ext uri="{FF2B5EF4-FFF2-40B4-BE49-F238E27FC236}">
                  <a16:creationId xmlns:a16="http://schemas.microsoft.com/office/drawing/2014/main" id="{69FF108D-2E80-D887-A802-8356D93E5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437EAE-A157-5CAF-5364-72E1CC283211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1AE2DFBE-2BC7-72D3-8C0E-DC6D9636C34C}"/>
              </a:ext>
            </a:extLst>
          </p:cNvPr>
          <p:cNvGrpSpPr/>
          <p:nvPr/>
        </p:nvGrpSpPr>
        <p:grpSpPr>
          <a:xfrm rot="16200000">
            <a:off x="11166059" y="4752172"/>
            <a:ext cx="914400" cy="914400"/>
            <a:chOff x="291321" y="846471"/>
            <a:chExt cx="914400" cy="914400"/>
          </a:xfrm>
        </p:grpSpPr>
        <p:pic>
          <p:nvPicPr>
            <p:cNvPr id="18" name="Grafika 17" descr="Cursor with solid fill">
              <a:extLst>
                <a:ext uri="{FF2B5EF4-FFF2-40B4-BE49-F238E27FC236}">
                  <a16:creationId xmlns:a16="http://schemas.microsoft.com/office/drawing/2014/main" id="{F7C7C75C-D7B6-BDED-93CA-F4018FF68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CA35B4-C820-6477-A85A-ECD64D44418E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35B29A50-DA60-4B38-EAD6-5920AF853E5B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2" name="Grafika 11" descr="Back with solid fill">
              <a:hlinkClick r:id="rId8" action="ppaction://hlinksldjump"/>
              <a:extLst>
                <a:ext uri="{FF2B5EF4-FFF2-40B4-BE49-F238E27FC236}">
                  <a16:creationId xmlns:a16="http://schemas.microsoft.com/office/drawing/2014/main" id="{FFA6F26B-AD91-1DB5-8C4A-9792686FA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401320-82EC-E200-3322-09861D4C57D5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1971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B95CB-7BE4-4ED8-96C0-BF0F9CFCF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ttēla vietturis 21" descr="Attēls, kurā ir biroja materiāli, papīrs, papīra izstrādājums, vēstuļpapīrs&#10;&#10;Apraksts ģenerēts automātiski">
            <a:extLst>
              <a:ext uri="{FF2B5EF4-FFF2-40B4-BE49-F238E27FC236}">
                <a16:creationId xmlns:a16="http://schemas.microsoft.com/office/drawing/2014/main" id="{4201D496-E3EC-B845-D487-700C1DD375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537" b="7537"/>
          <a:stretch>
            <a:fillRect/>
          </a:stretch>
        </p:blipFill>
        <p:spPr/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091CF6D9-6B82-C97A-AAAE-48A590CB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210" y="2450244"/>
            <a:ext cx="6220854" cy="1645920"/>
          </a:xfrm>
        </p:spPr>
        <p:txBody>
          <a:bodyPr/>
          <a:lstStyle/>
          <a:p>
            <a:r>
              <a:rPr lang="lv-LV" sz="5400" b="1">
                <a:solidFill>
                  <a:schemeClr val="bg1"/>
                </a:solidFill>
              </a:rPr>
              <a:t>KĀ AIZPILDĪT ATSKAITES?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8DFDF2D-DC9C-1F39-3EFA-85C4018804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232525"/>
            <a:ext cx="365125" cy="365125"/>
          </a:xfrm>
        </p:spPr>
        <p:txBody>
          <a:bodyPr/>
          <a:lstStyle/>
          <a:p>
            <a:fld id="{C19BB808-219E-9441-9CD5-6E582F9AE2E3}" type="slidenum">
              <a:rPr lang="en-LV" smtClean="0"/>
              <a:t>59</a:t>
            </a:fld>
            <a:endParaRPr lang="en-LV"/>
          </a:p>
        </p:txBody>
      </p:sp>
      <p:sp>
        <p:nvSpPr>
          <p:cNvPr id="24" name="Datuma vietturis 2">
            <a:extLst>
              <a:ext uri="{FF2B5EF4-FFF2-40B4-BE49-F238E27FC236}">
                <a16:creationId xmlns:a16="http://schemas.microsoft.com/office/drawing/2014/main" id="{9D9D76F5-2A70-6204-FE92-871E0F09BA9C}"/>
              </a:ext>
            </a:extLst>
          </p:cNvPr>
          <p:cNvSpPr txBox="1">
            <a:spLocks/>
          </p:cNvSpPr>
          <p:nvPr/>
        </p:nvSpPr>
        <p:spPr>
          <a:xfrm>
            <a:off x="550472" y="6533128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/>
              <a:t>Photo by MESSALA CIULLA</a:t>
            </a:r>
            <a:r>
              <a:rPr lang="lv-LV" sz="900"/>
              <a:t> </a:t>
            </a:r>
            <a:r>
              <a:rPr lang="en-US" sz="900"/>
              <a:t>from </a:t>
            </a:r>
            <a:r>
              <a:rPr lang="en-US" sz="900" b="1">
                <a:hlinkClick r:id="rId3"/>
              </a:rPr>
              <a:t>Pexels</a:t>
            </a:r>
            <a:endParaRPr lang="lv-LV" sz="900" b="1"/>
          </a:p>
        </p:txBody>
      </p:sp>
    </p:spTree>
    <p:extLst>
      <p:ext uri="{BB962C8B-B14F-4D97-AF65-F5344CB8AC3E}">
        <p14:creationId xmlns:p14="http://schemas.microsoft.com/office/powerpoint/2010/main" val="132609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3E58BF4-07F3-BBE2-2FD8-B9C9267D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129243" cy="1123578"/>
          </a:xfrm>
        </p:spPr>
        <p:txBody>
          <a:bodyPr>
            <a:normAutofit fontScale="90000"/>
          </a:bodyPr>
          <a:lstStyle/>
          <a:p>
            <a:r>
              <a:rPr lang="lv-LV"/>
              <a:t>Programmu un konkursu sarakstos pieejama meklēšana pēc atslēgas vārdiem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537AB59-D02D-A713-62D8-DBE0F03C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6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A18F027B-78AD-2B9E-87C3-6D27A5ED38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787"/>
          <a:stretch/>
        </p:blipFill>
        <p:spPr>
          <a:xfrm>
            <a:off x="2634334" y="1840219"/>
            <a:ext cx="6923332" cy="4412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DE3BE-106E-64F3-B21B-07C1DFBE338E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D7799745-9570-4EE7-345F-B1DABC77F670}"/>
              </a:ext>
            </a:extLst>
          </p:cNvPr>
          <p:cNvGrpSpPr/>
          <p:nvPr/>
        </p:nvGrpSpPr>
        <p:grpSpPr>
          <a:xfrm rot="16200000">
            <a:off x="2837875" y="2899839"/>
            <a:ext cx="914400" cy="914400"/>
            <a:chOff x="291321" y="846471"/>
            <a:chExt cx="914400" cy="914400"/>
          </a:xfrm>
        </p:grpSpPr>
        <p:pic>
          <p:nvPicPr>
            <p:cNvPr id="9" name="Grafika 8" descr="Cursor with solid fill">
              <a:extLst>
                <a:ext uri="{FF2B5EF4-FFF2-40B4-BE49-F238E27FC236}">
                  <a16:creationId xmlns:a16="http://schemas.microsoft.com/office/drawing/2014/main" id="{802A210D-BFDF-A7C6-6B1D-B4687BFFA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5ABEF9-7D76-BDFB-0F02-4DE1FEC61B40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773B5602-745A-6C8F-BD27-76C19955A313}"/>
              </a:ext>
            </a:extLst>
          </p:cNvPr>
          <p:cNvGrpSpPr/>
          <p:nvPr/>
        </p:nvGrpSpPr>
        <p:grpSpPr>
          <a:xfrm rot="16200000">
            <a:off x="2880414" y="5814825"/>
            <a:ext cx="914400" cy="914400"/>
            <a:chOff x="291321" y="846471"/>
            <a:chExt cx="914400" cy="914400"/>
          </a:xfrm>
        </p:grpSpPr>
        <p:pic>
          <p:nvPicPr>
            <p:cNvPr id="12" name="Grafika 11" descr="Cursor with solid fill">
              <a:extLst>
                <a:ext uri="{FF2B5EF4-FFF2-40B4-BE49-F238E27FC236}">
                  <a16:creationId xmlns:a16="http://schemas.microsoft.com/office/drawing/2014/main" id="{C396E639-FC78-8A93-182C-11E80359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BE8AA5-8F2D-33D9-F6D2-2F2120DD83F7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EBB06DDC-6E56-4090-AA22-56D7D66F2B15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4" name="Grafika 13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E572A92C-AD4C-2492-780A-BA1381EDF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0D9593-D0E1-21CC-9C62-8926385FE411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339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C8242D6-E94E-44D5-A94B-31FBB3DC3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3" y="435399"/>
            <a:ext cx="9727187" cy="1123578"/>
          </a:xfrm>
        </p:spPr>
        <p:txBody>
          <a:bodyPr>
            <a:normAutofit fontScale="90000"/>
          </a:bodyPr>
          <a:lstStyle/>
          <a:p>
            <a:r>
              <a:rPr lang="lv-LV"/>
              <a:t>Satura atskaitēs norādāma informācija tikai par sasniegto rezultātu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8113106D-FF7F-4880-BF9B-C4E26EAC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60</a:t>
            </a:fld>
            <a:endParaRPr lang="en-LV"/>
          </a:p>
        </p:txBody>
      </p:sp>
      <p:pic>
        <p:nvPicPr>
          <p:cNvPr id="8" name="Satura vietturis 7" descr="Attēls, kurā ir teksts, ekrānuzņēmums, programmatūra, datora ikona&#10;&#10;Apraksts ģenerēts automātiski">
            <a:extLst>
              <a:ext uri="{FF2B5EF4-FFF2-40B4-BE49-F238E27FC236}">
                <a16:creationId xmlns:a16="http://schemas.microsoft.com/office/drawing/2014/main" id="{B12EA4F4-F2F8-4B7E-A35C-A1072F47A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81" t="23392" r="5471" b="27412"/>
          <a:stretch/>
        </p:blipFill>
        <p:spPr>
          <a:xfrm>
            <a:off x="882561" y="2085080"/>
            <a:ext cx="10426879" cy="384483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082894-B8A9-4821-871C-9C3C352909BE}"/>
              </a:ext>
            </a:extLst>
          </p:cNvPr>
          <p:cNvSpPr txBox="1"/>
          <p:nvPr/>
        </p:nvSpPr>
        <p:spPr>
          <a:xfrm>
            <a:off x="942400" y="5566812"/>
            <a:ext cx="1423146" cy="19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lv-LV" sz="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94658-9977-8101-2E82-8249BD034BCE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6CAD69A2-C5E0-0FE7-D284-9CB115F9CF6F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7" name="Grafika 6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5FDA3C98-6182-3AEE-F3FA-75D61D64D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FAF6BB-E126-4AE8-B6C7-BCCF51A4166F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5056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A099015-C41C-4057-841F-63409460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Finanšu atskaitēm jāpievieno tikai projekta konta izraksts *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FE7F3C7C-AC5B-4CC9-8C23-6A64A4AF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61</a:t>
            </a:fld>
            <a:endParaRPr lang="en-LV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B810896C-1C79-4F1F-9646-15A1D8BDE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363" y="2459281"/>
            <a:ext cx="10279095" cy="3249963"/>
          </a:xfrm>
          <a:prstGeom prst="rect">
            <a:avLst/>
          </a:prstGeom>
        </p:spPr>
      </p:pic>
      <p:graphicFrame>
        <p:nvGraphicFramePr>
          <p:cNvPr id="8" name="Tabula 8">
            <a:extLst>
              <a:ext uri="{FF2B5EF4-FFF2-40B4-BE49-F238E27FC236}">
                <a16:creationId xmlns:a16="http://schemas.microsoft.com/office/drawing/2014/main" id="{EBAD256B-5884-4F53-8555-B1EEECB25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22738"/>
              </p:ext>
            </p:extLst>
          </p:nvPr>
        </p:nvGraphicFramePr>
        <p:xfrm>
          <a:off x="995362" y="1928317"/>
          <a:ext cx="10279096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7014">
                  <a:extLst>
                    <a:ext uri="{9D8B030D-6E8A-4147-A177-3AD203B41FA5}">
                      <a16:colId xmlns:a16="http://schemas.microsoft.com/office/drawing/2014/main" val="3341542597"/>
                    </a:ext>
                  </a:extLst>
                </a:gridCol>
                <a:gridCol w="4942082">
                  <a:extLst>
                    <a:ext uri="{9D8B030D-6E8A-4147-A177-3AD203B41FA5}">
                      <a16:colId xmlns:a16="http://schemas.microsoft.com/office/drawing/2014/main" val="176248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/>
                        <a:t>PROJEKTĀ PLĀNOTĀS IZMAKSAS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/>
                        <a:t>PROJEKTA FAKTISKĀS IZMAKSAS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759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053F44-4A49-390E-71D6-55BE346A855F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D1E60-82CA-9782-D6DD-ED01251FE570}"/>
              </a:ext>
            </a:extLst>
          </p:cNvPr>
          <p:cNvSpPr txBox="1"/>
          <p:nvPr/>
        </p:nvSpPr>
        <p:spPr>
          <a:xfrm>
            <a:off x="1076525" y="6132137"/>
            <a:ext cx="5801360" cy="2904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1200"/>
              <a:t>* Ja projekta īstenošanas līgumā nav norādīti citi nosacījumi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C8971EF4-172F-4551-7BEA-B06B302D87FD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0" name="Grafika 9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DC0563EF-5711-6044-8B81-F8B96B1D2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A9806F-D9FB-3F58-23EC-D079BC53AFDF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72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1273E6E-89EB-457C-D226-C19E8741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404548" cy="1123578"/>
          </a:xfrm>
        </p:spPr>
        <p:txBody>
          <a:bodyPr>
            <a:normAutofit fontScale="90000"/>
          </a:bodyPr>
          <a:lstStyle/>
          <a:p>
            <a:r>
              <a:rPr lang="lv-LV"/>
              <a:t>Nospiežot uz programmas nosaukuma MAP sākumlapā, atveras detalizēta informācija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A7D926D-C955-F77B-B1A1-F47E8AB7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7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68C3E627-BB76-CE3B-16CC-C007678A3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869"/>
          <a:stretch/>
        </p:blipFill>
        <p:spPr>
          <a:xfrm>
            <a:off x="1076525" y="1795156"/>
            <a:ext cx="10535738" cy="4437097"/>
          </a:xfrm>
          <a:prstGeom prst="rect">
            <a:avLst/>
          </a:prstGeom>
        </p:spPr>
      </p:pic>
      <p:sp>
        <p:nvSpPr>
          <p:cNvPr id="6" name="Runas burbulis: taisnstūrveida 5">
            <a:extLst>
              <a:ext uri="{FF2B5EF4-FFF2-40B4-BE49-F238E27FC236}">
                <a16:creationId xmlns:a16="http://schemas.microsoft.com/office/drawing/2014/main" id="{1D6F8E43-3849-1C75-788D-6E7113EC7426}"/>
              </a:ext>
            </a:extLst>
          </p:cNvPr>
          <p:cNvSpPr/>
          <p:nvPr/>
        </p:nvSpPr>
        <p:spPr>
          <a:xfrm>
            <a:off x="7579020" y="2175072"/>
            <a:ext cx="3068012" cy="1059741"/>
          </a:xfrm>
          <a:prstGeom prst="wedgeRectCallout">
            <a:avLst>
              <a:gd name="adj1" fmla="val -54082"/>
              <a:gd name="adj2" fmla="val 8936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Pamatinformācija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AF91C147-6061-689A-FACA-5C9963E44E3F}"/>
              </a:ext>
            </a:extLst>
          </p:cNvPr>
          <p:cNvSpPr/>
          <p:nvPr/>
        </p:nvSpPr>
        <p:spPr>
          <a:xfrm>
            <a:off x="7382374" y="4987098"/>
            <a:ext cx="3068012" cy="1245155"/>
          </a:xfrm>
          <a:prstGeom prst="wedgeRectCallout">
            <a:avLst>
              <a:gd name="adj1" fmla="val -115293"/>
              <a:gd name="adj2" fmla="val -147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Klikšķināmas cilnes, kas atver vairāk informāciju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CBF52-DA2B-8055-9C0E-2E0CA1AB5141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2294D902-88F3-5DAF-DAD3-76D0C62DD8DC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0" name="Grafika 9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B158C5CC-25AD-2D4D-2B9D-5314BFE88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D2CB60-4B1E-97C2-3BD0-EE04558A9C04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81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D8CA4F3-C481-63E2-CFB8-75AF0EA0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483205" cy="1123578"/>
          </a:xfrm>
        </p:spPr>
        <p:txBody>
          <a:bodyPr>
            <a:normAutofit fontScale="90000"/>
          </a:bodyPr>
          <a:lstStyle/>
          <a:p>
            <a:r>
              <a:rPr lang="lv-LV"/>
              <a:t>Nospiežot uz konkursa nosaukuma MAP sākumlapā, atveras detalizēta informācija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AB97C47-CAFC-100D-2637-FD82BA54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8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0C61798E-D1BA-962C-05FA-2399C33814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214"/>
          <a:stretch/>
        </p:blipFill>
        <p:spPr>
          <a:xfrm>
            <a:off x="1076400" y="1796400"/>
            <a:ext cx="8794946" cy="4309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A7A5F-230D-73AA-1874-FC9E5D68271D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4019C08B-4B7A-ABFD-8F17-C2949A0B23AB}"/>
              </a:ext>
            </a:extLst>
          </p:cNvPr>
          <p:cNvSpPr/>
          <p:nvPr/>
        </p:nvSpPr>
        <p:spPr>
          <a:xfrm>
            <a:off x="5248775" y="2096415"/>
            <a:ext cx="3068012" cy="1059741"/>
          </a:xfrm>
          <a:prstGeom prst="wedgeRectCallout">
            <a:avLst>
              <a:gd name="adj1" fmla="val -54082"/>
              <a:gd name="adj2" fmla="val 8936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Pamatinformācija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FBD84DE6-C425-57A4-CD30-C818B439F33A}"/>
              </a:ext>
            </a:extLst>
          </p:cNvPr>
          <p:cNvSpPr/>
          <p:nvPr/>
        </p:nvSpPr>
        <p:spPr>
          <a:xfrm>
            <a:off x="5273248" y="4446634"/>
            <a:ext cx="3068012" cy="1245155"/>
          </a:xfrm>
          <a:prstGeom prst="wedgeRectCallout">
            <a:avLst>
              <a:gd name="adj1" fmla="val -105679"/>
              <a:gd name="adj2" fmla="val 890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/>
              <a:t>Klikšķināmas cilnes, kas atver vairāk informāciju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9DC28E72-22AF-4B8D-4EC2-675F989A23D9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0" name="Grafika 9" descr="Back with solid fill">
              <a:hlinkClick r:id="rId4" action="ppaction://hlinksldjump"/>
              <a:extLst>
                <a:ext uri="{FF2B5EF4-FFF2-40B4-BE49-F238E27FC236}">
                  <a16:creationId xmlns:a16="http://schemas.microsoft.com/office/drawing/2014/main" id="{5AF8CA21-6B67-A021-A197-EC0078638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523454-7AF0-2C52-A54B-649E00EA90BC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14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9CB3C-EBFC-2DBF-8D20-381B0865C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35BA77-B156-547A-7491-364DFA3B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8490147" cy="1123578"/>
          </a:xfrm>
        </p:spPr>
        <p:txBody>
          <a:bodyPr>
            <a:normAutofit fontScale="90000"/>
          </a:bodyPr>
          <a:lstStyle/>
          <a:p>
            <a:r>
              <a:rPr lang="lv-LV"/>
              <a:t>Konkursa nolikumus ir publicēts cilnē «Datnes» </a:t>
            </a:r>
            <a:br>
              <a:rPr lang="lv-LV"/>
            </a:br>
            <a:r>
              <a:rPr lang="lv-LV"/>
              <a:t>(kā </a:t>
            </a:r>
            <a:r>
              <a:rPr lang="lv-LV" err="1"/>
              <a:t>lejuplādējams</a:t>
            </a:r>
            <a:r>
              <a:rPr lang="lv-LV"/>
              <a:t> dokuments)</a:t>
            </a:r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55FA08F-7151-0965-F494-3FEBAB6C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9</a:t>
            </a:fld>
            <a:endParaRPr lang="en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8203F5C1-54C6-BE44-11D9-7E866CF7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02"/>
          <a:stretch/>
        </p:blipFill>
        <p:spPr>
          <a:xfrm>
            <a:off x="2723080" y="1804232"/>
            <a:ext cx="5367586" cy="4793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18DBA1-C50E-642E-FE9A-08EBC7C37BDB}"/>
              </a:ext>
            </a:extLst>
          </p:cNvPr>
          <p:cNvSpPr txBox="1"/>
          <p:nvPr/>
        </p:nvSpPr>
        <p:spPr>
          <a:xfrm>
            <a:off x="1076525" y="6597351"/>
            <a:ext cx="6784258" cy="224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800"/>
              <a:t>ATTĒLIEM IR ILUSTRATĪVA NOZĪME, AR KONKURSU FAKTISKO INFORMĀCIJU AICINĀM IEPAZĪTIES </a:t>
            </a:r>
            <a:r>
              <a:rPr lang="lv-LV" sz="800">
                <a:hlinkClick r:id="rId3"/>
              </a:rPr>
              <a:t>https://sif.map.gov.lv/</a:t>
            </a:r>
            <a:r>
              <a:rPr lang="lv-LV" sz="800"/>
              <a:t>  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CE47EE84-6ED7-9AA0-798C-FCD383F66DC1}"/>
              </a:ext>
            </a:extLst>
          </p:cNvPr>
          <p:cNvGrpSpPr/>
          <p:nvPr/>
        </p:nvGrpSpPr>
        <p:grpSpPr>
          <a:xfrm rot="16200000">
            <a:off x="5366810" y="5082598"/>
            <a:ext cx="914400" cy="914400"/>
            <a:chOff x="291321" y="846471"/>
            <a:chExt cx="914400" cy="914400"/>
          </a:xfrm>
        </p:grpSpPr>
        <p:pic>
          <p:nvPicPr>
            <p:cNvPr id="9" name="Grafika 8" descr="Cursor with solid fill">
              <a:extLst>
                <a:ext uri="{FF2B5EF4-FFF2-40B4-BE49-F238E27FC236}">
                  <a16:creationId xmlns:a16="http://schemas.microsoft.com/office/drawing/2014/main" id="{63541129-24EC-07F4-5033-44D92CF6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E17E45-00A9-ACB2-59B8-4F9248B3AB57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E4EA73A-DD3E-6D99-D089-C95A5B2A98CA}"/>
              </a:ext>
            </a:extLst>
          </p:cNvPr>
          <p:cNvGrpSpPr/>
          <p:nvPr/>
        </p:nvGrpSpPr>
        <p:grpSpPr>
          <a:xfrm rot="16200000">
            <a:off x="3675395" y="5430318"/>
            <a:ext cx="914400" cy="914400"/>
            <a:chOff x="291321" y="846471"/>
            <a:chExt cx="914400" cy="914400"/>
          </a:xfrm>
        </p:grpSpPr>
        <p:pic>
          <p:nvPicPr>
            <p:cNvPr id="12" name="Grafika 11" descr="Cursor with solid fill">
              <a:extLst>
                <a:ext uri="{FF2B5EF4-FFF2-40B4-BE49-F238E27FC236}">
                  <a16:creationId xmlns:a16="http://schemas.microsoft.com/office/drawing/2014/main" id="{44C0307A-30DF-65C0-FC2D-D208DF8ED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36885">
              <a:off x="291321" y="846471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0BD177-7CB2-00ED-D8D2-7860223CC307}"/>
                </a:ext>
              </a:extLst>
            </p:cNvPr>
            <p:cNvSpPr txBox="1"/>
            <p:nvPr/>
          </p:nvSpPr>
          <p:spPr>
            <a:xfrm rot="5400000">
              <a:off x="565363" y="1114589"/>
              <a:ext cx="530942" cy="38946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b="1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F6264C49-0192-A761-6AC3-FD803DEC381A}"/>
              </a:ext>
            </a:extLst>
          </p:cNvPr>
          <p:cNvGrpSpPr/>
          <p:nvPr/>
        </p:nvGrpSpPr>
        <p:grpSpPr>
          <a:xfrm>
            <a:off x="10583168" y="5229270"/>
            <a:ext cx="1372857" cy="955056"/>
            <a:chOff x="10583168" y="5229270"/>
            <a:chExt cx="1372857" cy="955056"/>
          </a:xfrm>
        </p:grpSpPr>
        <p:pic>
          <p:nvPicPr>
            <p:cNvPr id="14" name="Grafika 13" descr="Back with solid fill">
              <a:hlinkClick r:id="rId6" action="ppaction://hlinksldjump"/>
              <a:extLst>
                <a:ext uri="{FF2B5EF4-FFF2-40B4-BE49-F238E27FC236}">
                  <a16:creationId xmlns:a16="http://schemas.microsoft.com/office/drawing/2014/main" id="{E2F74721-7F92-6AB0-E6A3-5B2E3B833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12396" y="522927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E08951-DC90-83B6-317D-DAF3F203F5FE}"/>
                </a:ext>
              </a:extLst>
            </p:cNvPr>
            <p:cNvSpPr txBox="1"/>
            <p:nvPr/>
          </p:nvSpPr>
          <p:spPr>
            <a:xfrm>
              <a:off x="10583168" y="5812173"/>
              <a:ext cx="1372857" cy="372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</a:pPr>
              <a:r>
                <a:rPr lang="lv-LV" sz="800" b="1">
                  <a:solidFill>
                    <a:schemeClr val="bg1">
                      <a:lumMod val="65000"/>
                    </a:schemeClr>
                  </a:solidFill>
                </a:rPr>
                <a:t>ATPAKAĻ UZ SATURA RĀDĪTĀJU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08773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BEFF0"/>
      </a:lt2>
      <a:accent1>
        <a:srgbClr val="262626"/>
      </a:accent1>
      <a:accent2>
        <a:srgbClr val="800024"/>
      </a:accent2>
      <a:accent3>
        <a:srgbClr val="9CAFAF"/>
      </a:accent3>
      <a:accent4>
        <a:srgbClr val="DAE1E1"/>
      </a:accent4>
      <a:accent5>
        <a:srgbClr val="CFD9DB"/>
      </a:accent5>
      <a:accent6>
        <a:srgbClr val="A0988C"/>
      </a:accent6>
      <a:hlink>
        <a:srgbClr val="FFB2C8"/>
      </a:hlink>
      <a:folHlink>
        <a:srgbClr val="FFB2C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algn="l">
          <a:lnSpc>
            <a:spcPct val="120000"/>
          </a:lnSpc>
          <a:spcBef>
            <a:spcPts val="0"/>
          </a:spcBef>
          <a:defRPr sz="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F_GDD_Template" id="{0A2504CB-092A-BF49-8D87-54A742001EB0}" vid="{1F79517A-3B9E-B248-B156-B09BA257E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6a950e-521b-47c8-9256-93af7daadbc7">
      <Terms xmlns="http://schemas.microsoft.com/office/infopath/2007/PartnerControls"/>
    </lcf76f155ced4ddcb4097134ff3c332f>
    <TaxCatchAll xmlns="4f1366c2-cc76-49ad-8206-8ca383d306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B8A6DCF348D1484F80EC7C9FC7CECE96" ma:contentTypeVersion="16" ma:contentTypeDescription="Izveidot jaunu dokumentu." ma:contentTypeScope="" ma:versionID="0a6afa989d9c973063da6af014acfb3b">
  <xsd:schema xmlns:xsd="http://www.w3.org/2001/XMLSchema" xmlns:xs="http://www.w3.org/2001/XMLSchema" xmlns:p="http://schemas.microsoft.com/office/2006/metadata/properties" xmlns:ns2="4f1366c2-cc76-49ad-8206-8ca383d3060e" xmlns:ns3="de6a950e-521b-47c8-9256-93af7daadbc7" targetNamespace="http://schemas.microsoft.com/office/2006/metadata/properties" ma:root="true" ma:fieldsID="72c31382540d26d5d02387234acde182" ns2:_="" ns3:_="">
    <xsd:import namespace="4f1366c2-cc76-49ad-8206-8ca383d3060e"/>
    <xsd:import namespace="de6a950e-521b-47c8-9256-93af7daadb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366c2-cc76-49ad-8206-8ca383d306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98b4ea6-ff51-46e2-84b1-2aff27ac9ccd}" ma:internalName="TaxCatchAll" ma:showField="CatchAllData" ma:web="4f1366c2-cc76-49ad-8206-8ca383d306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a950e-521b-47c8-9256-93af7daad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ttēlu atzīmes" ma:readOnly="false" ma:fieldId="{5cf76f15-5ced-4ddc-b409-7134ff3c332f}" ma:taxonomyMulti="true" ma:sspId="2126744b-e88b-4f89-a192-53d6f05030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619174-3FD0-469D-87B7-B1770848012A}">
  <ds:schemaRefs>
    <ds:schemaRef ds:uri="4f1366c2-cc76-49ad-8206-8ca383d3060e"/>
    <ds:schemaRef ds:uri="de6a950e-521b-47c8-9256-93af7daadb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E2567A-7145-4C00-91E3-7E943A55F7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C5926B-32E0-4509-B223-191DB629520A}">
  <ds:schemaRefs>
    <ds:schemaRef ds:uri="4f1366c2-cc76-49ad-8206-8ca383d3060e"/>
    <ds:schemaRef ds:uri="de6a950e-521b-47c8-9256-93af7daadb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2522</Words>
  <Application>Microsoft Office PowerPoint</Application>
  <PresentationFormat>Widescreen</PresentationFormat>
  <Paragraphs>327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Urdu Typesetting</vt:lpstr>
      <vt:lpstr>Verdana</vt:lpstr>
      <vt:lpstr>Parcel</vt:lpstr>
      <vt:lpstr> Mērķa finansējuma izlietojuma pārvaldības platforma (MAP) </vt:lpstr>
      <vt:lpstr>Konkursa posmi MAP</vt:lpstr>
      <vt:lpstr>Darbs ar MAP</vt:lpstr>
      <vt:lpstr>KĀ ATRAST INFORMĀCIJU PAR KONKURSU?</vt:lpstr>
      <vt:lpstr>https://sif.map.gov.lv/</vt:lpstr>
      <vt:lpstr>Programmu un konkursu sarakstos pieejama meklēšana pēc atslēgas vārdiem</vt:lpstr>
      <vt:lpstr>Nospiežot uz programmas nosaukuma MAP sākumlapā, atveras detalizēta informācija</vt:lpstr>
      <vt:lpstr>Nospiežot uz konkursa nosaukuma MAP sākumlapā, atveras detalizēta informācija</vt:lpstr>
      <vt:lpstr>Konkursa nolikumus ir publicēts cilnē «Datnes»  (kā lejuplādējams dokuments)</vt:lpstr>
      <vt:lpstr>MAP publiskajā portālā pieteikuma veidlapa ir tikai skatāma</vt:lpstr>
      <vt:lpstr>Rediģējamu pieteikuma veidlapu atver poga «Pieteikties konkursam»</vt:lpstr>
      <vt:lpstr>KĀ KĻŪT PAR MAP LIETOTĀJU?</vt:lpstr>
      <vt:lpstr>https://www.sif.gov.lv/lv/map-merka-finansejuma-izlietojuma-parvaldibas-platforma</vt:lpstr>
      <vt:lpstr>MAP lietotāja veidlapas aizpildīšana</vt:lpstr>
      <vt:lpstr>KUR MEKLĒT PALĪDZĪBU?</vt:lpstr>
      <vt:lpstr>Poga «Palīdzība» atver MAP lietotāja rokasgrāmatu</vt:lpstr>
      <vt:lpstr>Fonda mājas lapā publicēti mācību video</vt:lpstr>
      <vt:lpstr>Katram konkursam norādīta(-as) atbildīgā(-ās) persona(-as), ar ko sazināties</vt:lpstr>
      <vt:lpstr>SIF MAP atbildīgie, ar ko sazināties par MAP tehniskajiem jautājumiem</vt:lpstr>
      <vt:lpstr>Var nosūtīt ziņu MAP sadaļā «Saziņa» (1) – pēc autorizēšanās sistēmā</vt:lpstr>
      <vt:lpstr>Var nosūtīt ziņu MAP sadaļā «Saziņa» (2)</vt:lpstr>
      <vt:lpstr>KĀ IEKĻŪT/ AUTORIZĒTIES MAP?</vt:lpstr>
      <vt:lpstr>PowerPoint Presentation</vt:lpstr>
      <vt:lpstr>    </vt:lpstr>
      <vt:lpstr>PowerPoint Presentation</vt:lpstr>
      <vt:lpstr>Jāizvēlas jebkura no sev pieejamajām pieslēgšanās metodēm un jāaizpilda prasītā informācija</vt:lpstr>
      <vt:lpstr>Par kļūdas paziņojumu, autorizējoties MAP</vt:lpstr>
      <vt:lpstr>Par organizācijas reģistrācijas numuru</vt:lpstr>
      <vt:lpstr>KĀ SAGATAVOT MAP PIRMO PIETEIKUMA MELNRAKSTU?</vt:lpstr>
      <vt:lpstr>Rediģējamu pieteikuma veidlapu atver poga «Pieteikties konkursam»</vt:lpstr>
      <vt:lpstr>Pirmo pieteikuma melnrakstu sagatavo viens no organizācijas MAP lietotājiem, aizpildot obligātos datu laukos līdz kontaktpersonai (ieskaitot)</vt:lpstr>
      <vt:lpstr>Saglabātais pieteikuma melnraksts parādās sarakstā “Mani pieteikumi”</vt:lpstr>
      <vt:lpstr>Ja pieteikuma melnraksts saglabājies, tam labajā augšējā stūrī parādās papildu pogas</vt:lpstr>
      <vt:lpstr>PowerPoint Presentation</vt:lpstr>
      <vt:lpstr>KĀ AIZPILDĪT PROJEKTA PIETEIKUMU?</vt:lpstr>
      <vt:lpstr>MAP pieteikuma veidlapas līdzīgas kā bija Word formātā aizpildāmās </vt:lpstr>
      <vt:lpstr>Projekta pieteikumam ir vairākas klikšķināmas/ aizpildāmas cilnes</vt:lpstr>
      <vt:lpstr>Jāspiež poga «Saglabāt» ne retāk kā reizi 15 min</vt:lpstr>
      <vt:lpstr>Par informācijas ievadi MAP pieteikuma veidlapas laukos</vt:lpstr>
      <vt:lpstr>MAP ar * atzīmēti obligāti aizpildāmie lauki</vt:lpstr>
      <vt:lpstr>Poga «Pārbaudīt» izceļ neaizpildītos obligātos laukus, veic validāciju pret konkursa īstenošanas periodu, budžeta kopsummu un, ja attiecināms, % ierobežojumiem budžetā</vt:lpstr>
      <vt:lpstr>Par juridiskā adreses ievadīšanu</vt:lpstr>
      <vt:lpstr>Poga «Eksportēt» lejupielādē pieteikumu PDF formātā</vt:lpstr>
      <vt:lpstr>MAP loga palielināšana/ samazināšana</vt:lpstr>
      <vt:lpstr>Pirms pieteikuma iesniegšanas jāpārbauda, vai visi obligātie lauki ir aizpildīti, t.sk. pieteicēja apliecinājums</vt:lpstr>
      <vt:lpstr>KĀ AIZPILDĪT PROJEKTA PIETEIKUMA BUDŽETU?</vt:lpstr>
      <vt:lpstr>Projekta budžets ir atsevišķi aizpildāma cilne MAP pieteikumā</vt:lpstr>
      <vt:lpstr>Budžeta izmaksu rindas pievienošana, izmantojot «+» ikonu</vt:lpstr>
      <vt:lpstr>Budžeta izmaksu rindas dzēšana izmantojot «atkritumu tvertnes» ikonu</vt:lpstr>
      <vt:lpstr>MAP veic datu pārbaudi, vai netiek pārsniegtas kopējās pieļaujamās projekta izmaksas un vai ievēroti atsevišķu izmaksu pozīciju % ierobežojumi</vt:lpstr>
      <vt:lpstr>Budžeta skaidrojumi ir jāaizpilda</vt:lpstr>
      <vt:lpstr>KĀ PROJEKTA PIETEIKUMAM PIEVIENOT DATNES?</vt:lpstr>
      <vt:lpstr>Ja nepieciešams, pieteikumam var pievienot datnes</vt:lpstr>
      <vt:lpstr>KĀ IESNIEGT PROJEKTA PIETEIKUMU?</vt:lpstr>
      <vt:lpstr>Pēc pogas «Iesniegt» nospiešanas, MAP pieteikuma statuss nomainās uz “Iesniegts”</vt:lpstr>
      <vt:lpstr>!Neatliekam pieteikuma iesniegšanu MAP uz pēdējo brīdi, t.i. vismaz dienu pirms pieteikumu iesniegšanas termiņa</vt:lpstr>
      <vt:lpstr>KĀ UZZINĀT PAR KONKURSA REZULTĀTIEM?</vt:lpstr>
      <vt:lpstr>Kad Fonda Padome apstiprina konkursa rezultātus, MAP pieteikuma statuss nomainās un tiek nosūtīts e-pasta paziņojums, pieteikuma cilnē «Datnes» pieejams lēmums</vt:lpstr>
      <vt:lpstr>KĀ AIZPILDĪT ATSKAITES?</vt:lpstr>
      <vt:lpstr>Satura atskaitēs norādāma informācija tikai par sasniegto rezultātu</vt:lpstr>
      <vt:lpstr>Finanšu atskaitēm jāpievieno tikai projekta konta izraksts 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Sabiedrības integrācijas fonds</dc:title>
  <dc:creator>Elīna Blekte</dc:creator>
  <cp:lastModifiedBy>Elīza Laķe</cp:lastModifiedBy>
  <cp:revision>3</cp:revision>
  <dcterms:created xsi:type="dcterms:W3CDTF">2021-05-20T18:00:25Z</dcterms:created>
  <dcterms:modified xsi:type="dcterms:W3CDTF">2026-02-19T10:36:26Z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0x010100B8A6DCF348D1484F80EC7C9FC7CECE96</vt:lpwstr>
  </property>
  <property fmtid="{D5CDD505-2E9C-101B-9397-08002B2CF9AE}" pid="3" name="Order">
    <vt:r8>3253400</vt:r8>
  </property>
  <property fmtid="{D5CDD505-2E9C-101B-9397-08002B2CF9AE}" pid="4" name="MediaServiceImageTags">
    <vt:lpwstr/>
  </property>
</Properties>
</file>