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22"/>
  </p:notesMasterIdLst>
  <p:sldIdLst>
    <p:sldId id="383" r:id="rId5"/>
    <p:sldId id="257" r:id="rId6"/>
    <p:sldId id="405" r:id="rId7"/>
    <p:sldId id="409" r:id="rId8"/>
    <p:sldId id="363" r:id="rId9"/>
    <p:sldId id="365" r:id="rId10"/>
    <p:sldId id="407" r:id="rId11"/>
    <p:sldId id="343" r:id="rId12"/>
    <p:sldId id="402" r:id="rId13"/>
    <p:sldId id="394" r:id="rId14"/>
    <p:sldId id="413" r:id="rId15"/>
    <p:sldId id="400" r:id="rId16"/>
    <p:sldId id="403" r:id="rId17"/>
    <p:sldId id="370" r:id="rId18"/>
    <p:sldId id="382" r:id="rId19"/>
    <p:sldId id="366"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383"/>
            <p14:sldId id="257"/>
            <p14:sldId id="405"/>
            <p14:sldId id="409"/>
            <p14:sldId id="363"/>
            <p14:sldId id="365"/>
            <p14:sldId id="407"/>
            <p14:sldId id="343"/>
            <p14:sldId id="402"/>
            <p14:sldId id="394"/>
            <p14:sldId id="413"/>
            <p14:sldId id="400"/>
            <p14:sldId id="403"/>
            <p14:sldId id="370"/>
            <p14:sldId id="382"/>
            <p14:sldId id="366"/>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C45D08"/>
    <a:srgbClr val="E0B3B2"/>
    <a:srgbClr val="ED8B77"/>
    <a:srgbClr val="EA0043"/>
    <a:srgbClr val="E60042"/>
    <a:srgbClr val="FF054C"/>
    <a:srgbClr val="E86B52"/>
    <a:srgbClr val="8A0000"/>
    <a:srgbClr val="7C93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82" autoAdjust="0"/>
  </p:normalViewPr>
  <p:slideViewPr>
    <p:cSldViewPr snapToGrid="0">
      <p:cViewPr varScale="1">
        <p:scale>
          <a:sx n="83" d="100"/>
          <a:sy n="83" d="100"/>
        </p:scale>
        <p:origin x="16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īza Laķe" userId="b0a858b5-8863-41a8-8975-fc8f8b90e6c3" providerId="ADAL" clId="{B157494A-7B25-4C87-B075-D0D329F21197}"/>
    <pc:docChg chg="custSel modSld">
      <pc:chgData name="Elīza Laķe" userId="b0a858b5-8863-41a8-8975-fc8f8b90e6c3" providerId="ADAL" clId="{B157494A-7B25-4C87-B075-D0D329F21197}" dt="2026-04-22T11:34:38.785" v="394" actId="14100"/>
      <pc:docMkLst>
        <pc:docMk/>
      </pc:docMkLst>
      <pc:sldChg chg="modSp mod">
        <pc:chgData name="Elīza Laķe" userId="b0a858b5-8863-41a8-8975-fc8f8b90e6c3" providerId="ADAL" clId="{B157494A-7B25-4C87-B075-D0D329F21197}" dt="2026-04-22T11:25:57.195" v="17"/>
        <pc:sldMkLst>
          <pc:docMk/>
          <pc:sldMk cId="3735535152" sldId="343"/>
        </pc:sldMkLst>
        <pc:graphicFrameChg chg="mod">
          <ac:chgData name="Elīza Laķe" userId="b0a858b5-8863-41a8-8975-fc8f8b90e6c3" providerId="ADAL" clId="{B157494A-7B25-4C87-B075-D0D329F21197}" dt="2026-04-22T11:25:57.195" v="17"/>
          <ac:graphicFrameMkLst>
            <pc:docMk/>
            <pc:sldMk cId="3735535152" sldId="343"/>
            <ac:graphicFrameMk id="7" creationId="{C51147DA-E2E0-4DE4-81C3-DBC50451D2B4}"/>
          </ac:graphicFrameMkLst>
        </pc:graphicFrameChg>
      </pc:sldChg>
      <pc:sldChg chg="modSp mod">
        <pc:chgData name="Elīza Laķe" userId="b0a858b5-8863-41a8-8975-fc8f8b90e6c3" providerId="ADAL" clId="{B157494A-7B25-4C87-B075-D0D329F21197}" dt="2026-04-22T11:23:06.337" v="5" actId="207"/>
        <pc:sldMkLst>
          <pc:docMk/>
          <pc:sldMk cId="4128948135" sldId="394"/>
        </pc:sldMkLst>
        <pc:spChg chg="mod">
          <ac:chgData name="Elīza Laķe" userId="b0a858b5-8863-41a8-8975-fc8f8b90e6c3" providerId="ADAL" clId="{B157494A-7B25-4C87-B075-D0D329F21197}" dt="2026-04-22T11:23:06.337" v="5" actId="207"/>
          <ac:spMkLst>
            <pc:docMk/>
            <pc:sldMk cId="4128948135" sldId="394"/>
            <ac:spMk id="4" creationId="{E5CAAA3C-1523-D4E7-A18A-44393295B7BB}"/>
          </ac:spMkLst>
        </pc:spChg>
      </pc:sldChg>
      <pc:sldChg chg="addSp delSp modSp mod">
        <pc:chgData name="Elīza Laķe" userId="b0a858b5-8863-41a8-8975-fc8f8b90e6c3" providerId="ADAL" clId="{B157494A-7B25-4C87-B075-D0D329F21197}" dt="2026-04-22T11:31:27.044" v="328" actId="14100"/>
        <pc:sldMkLst>
          <pc:docMk/>
          <pc:sldMk cId="1140232060" sldId="400"/>
        </pc:sldMkLst>
        <pc:spChg chg="add mod">
          <ac:chgData name="Elīza Laķe" userId="b0a858b5-8863-41a8-8975-fc8f8b90e6c3" providerId="ADAL" clId="{B157494A-7B25-4C87-B075-D0D329F21197}" dt="2026-04-22T11:31:27.044" v="328" actId="14100"/>
          <ac:spMkLst>
            <pc:docMk/>
            <pc:sldMk cId="1140232060" sldId="400"/>
            <ac:spMk id="4" creationId="{5897C6FA-B8FB-3489-E033-AFD335D9A0B0}"/>
          </ac:spMkLst>
        </pc:spChg>
        <pc:spChg chg="mod">
          <ac:chgData name="Elīza Laķe" userId="b0a858b5-8863-41a8-8975-fc8f8b90e6c3" providerId="ADAL" clId="{B157494A-7B25-4C87-B075-D0D329F21197}" dt="2026-04-22T11:27:08.294" v="27" actId="1076"/>
          <ac:spMkLst>
            <pc:docMk/>
            <pc:sldMk cId="1140232060" sldId="400"/>
            <ac:spMk id="11" creationId="{49DA989B-8612-02F3-04FF-FE9472529F21}"/>
          </ac:spMkLst>
        </pc:spChg>
        <pc:picChg chg="mod">
          <ac:chgData name="Elīza Laķe" userId="b0a858b5-8863-41a8-8975-fc8f8b90e6c3" providerId="ADAL" clId="{B157494A-7B25-4C87-B075-D0D329F21197}" dt="2026-04-22T11:18:15.978" v="3" actId="14100"/>
          <ac:picMkLst>
            <pc:docMk/>
            <pc:sldMk cId="1140232060" sldId="400"/>
            <ac:picMk id="10" creationId="{A3931915-0FCF-50FF-4618-B97EB00C2B02}"/>
          </ac:picMkLst>
        </pc:picChg>
      </pc:sldChg>
      <pc:sldChg chg="addSp modSp mod">
        <pc:chgData name="Elīza Laķe" userId="b0a858b5-8863-41a8-8975-fc8f8b90e6c3" providerId="ADAL" clId="{B157494A-7B25-4C87-B075-D0D329F21197}" dt="2026-04-22T11:34:38.785" v="394" actId="14100"/>
        <pc:sldMkLst>
          <pc:docMk/>
          <pc:sldMk cId="2210678158" sldId="403"/>
        </pc:sldMkLst>
        <pc:spChg chg="add mod">
          <ac:chgData name="Elīza Laķe" userId="b0a858b5-8863-41a8-8975-fc8f8b90e6c3" providerId="ADAL" clId="{B157494A-7B25-4C87-B075-D0D329F21197}" dt="2026-04-22T11:34:38.785" v="394" actId="14100"/>
          <ac:spMkLst>
            <pc:docMk/>
            <pc:sldMk cId="2210678158" sldId="403"/>
            <ac:spMk id="4" creationId="{0BB1A4C0-3DC3-2DBC-FF4F-FE9B4692FB2C}"/>
          </ac:spMkLst>
        </pc:spChg>
        <pc:spChg chg="mod">
          <ac:chgData name="Elīza Laķe" userId="b0a858b5-8863-41a8-8975-fc8f8b90e6c3" providerId="ADAL" clId="{B157494A-7B25-4C87-B075-D0D329F21197}" dt="2026-04-22T11:32:32.276" v="339" actId="1076"/>
          <ac:spMkLst>
            <pc:docMk/>
            <pc:sldMk cId="2210678158" sldId="403"/>
            <ac:spMk id="9" creationId="{B87816DD-DF78-5501-8633-5961413B7F0F}"/>
          </ac:spMkLst>
        </pc:spChg>
      </pc:sldChg>
      <pc:sldChg chg="modSp mod">
        <pc:chgData name="Elīza Laķe" userId="b0a858b5-8863-41a8-8975-fc8f8b90e6c3" providerId="ADAL" clId="{B157494A-7B25-4C87-B075-D0D329F21197}" dt="2026-04-22T11:23:54.966" v="9" actId="5793"/>
        <pc:sldMkLst>
          <pc:docMk/>
          <pc:sldMk cId="1751600492" sldId="407"/>
        </pc:sldMkLst>
        <pc:spChg chg="mod">
          <ac:chgData name="Elīza Laķe" userId="b0a858b5-8863-41a8-8975-fc8f8b90e6c3" providerId="ADAL" clId="{B157494A-7B25-4C87-B075-D0D329F21197}" dt="2026-04-22T11:23:54.966" v="9" actId="5793"/>
          <ac:spMkLst>
            <pc:docMk/>
            <pc:sldMk cId="1751600492" sldId="407"/>
            <ac:spMk id="7" creationId="{A9FFCD21-46A9-0F69-864B-A7D5FAC05D32}"/>
          </ac:spMkLst>
        </pc:spChg>
      </pc:sldChg>
    </pc:docChg>
  </pc:docChgLst>
  <pc:docChgLst>
    <pc:chgData name="Vita Kalniņa" userId="c8ad609f-3c6a-4bc0-bd3d-5c44d284e38c" providerId="ADAL" clId="{865161E4-9134-400F-87ED-DD2B46C40BC0}"/>
    <pc:docChg chg="undo custSel addSld delSld modSld sldOrd modSection">
      <pc:chgData name="Vita Kalniņa" userId="c8ad609f-3c6a-4bc0-bd3d-5c44d284e38c" providerId="ADAL" clId="{865161E4-9134-400F-87ED-DD2B46C40BC0}" dt="2026-04-24T08:28:43.208" v="1594" actId="20577"/>
      <pc:docMkLst>
        <pc:docMk/>
      </pc:docMkLst>
      <pc:sldChg chg="delSp modSp mod modNotesTx">
        <pc:chgData name="Vita Kalniņa" userId="c8ad609f-3c6a-4bc0-bd3d-5c44d284e38c" providerId="ADAL" clId="{865161E4-9134-400F-87ED-DD2B46C40BC0}" dt="2026-04-24T08:28:04.212" v="1585" actId="5793"/>
        <pc:sldMkLst>
          <pc:docMk/>
          <pc:sldMk cId="726894854" sldId="257"/>
        </pc:sldMkLst>
        <pc:spChg chg="mod">
          <ac:chgData name="Vita Kalniņa" userId="c8ad609f-3c6a-4bc0-bd3d-5c44d284e38c" providerId="ADAL" clId="{865161E4-9134-400F-87ED-DD2B46C40BC0}" dt="2026-04-22T07:21:10.945" v="114"/>
          <ac:spMkLst>
            <pc:docMk/>
            <pc:sldMk cId="726894854" sldId="257"/>
            <ac:spMk id="4" creationId="{ECDBC015-2E6F-3041-B1B5-5A6FCBF4C54D}"/>
          </ac:spMkLst>
        </pc:spChg>
        <pc:spChg chg="mod">
          <ac:chgData name="Vita Kalniņa" userId="c8ad609f-3c6a-4bc0-bd3d-5c44d284e38c" providerId="ADAL" clId="{865161E4-9134-400F-87ED-DD2B46C40BC0}" dt="2026-04-22T07:22:32.294" v="119" actId="14100"/>
          <ac:spMkLst>
            <pc:docMk/>
            <pc:sldMk cId="726894854" sldId="257"/>
            <ac:spMk id="8" creationId="{D08A2AE4-1F89-2E6C-C23F-B6F3ACD63524}"/>
          </ac:spMkLst>
        </pc:spChg>
        <pc:grpChg chg="mod">
          <ac:chgData name="Vita Kalniņa" userId="c8ad609f-3c6a-4bc0-bd3d-5c44d284e38c" providerId="ADAL" clId="{865161E4-9134-400F-87ED-DD2B46C40BC0}" dt="2026-04-22T07:22:49.203" v="122" actId="1076"/>
          <ac:grpSpMkLst>
            <pc:docMk/>
            <pc:sldMk cId="726894854" sldId="257"/>
            <ac:grpSpMk id="5" creationId="{AA92F123-2D5A-A4EB-2E62-CC11BE94395B}"/>
          </ac:grpSpMkLst>
        </pc:grpChg>
      </pc:sldChg>
      <pc:sldChg chg="modSp mod ord modNotesTx">
        <pc:chgData name="Vita Kalniņa" userId="c8ad609f-3c6a-4bc0-bd3d-5c44d284e38c" providerId="ADAL" clId="{865161E4-9134-400F-87ED-DD2B46C40BC0}" dt="2026-04-24T08:28:21.415" v="1589" actId="20577"/>
        <pc:sldMkLst>
          <pc:docMk/>
          <pc:sldMk cId="3735535152" sldId="343"/>
        </pc:sldMkLst>
        <pc:spChg chg="mod">
          <ac:chgData name="Vita Kalniņa" userId="c8ad609f-3c6a-4bc0-bd3d-5c44d284e38c" providerId="ADAL" clId="{865161E4-9134-400F-87ED-DD2B46C40BC0}" dt="2026-04-22T08:00:30.993" v="330" actId="20577"/>
          <ac:spMkLst>
            <pc:docMk/>
            <pc:sldMk cId="3735535152" sldId="343"/>
            <ac:spMk id="4" creationId="{5B8F0B94-89B8-4F2A-B880-6B819CC3BD25}"/>
          </ac:spMkLst>
        </pc:spChg>
        <pc:graphicFrameChg chg="mod modGraphic">
          <ac:chgData name="Vita Kalniņa" userId="c8ad609f-3c6a-4bc0-bd3d-5c44d284e38c" providerId="ADAL" clId="{865161E4-9134-400F-87ED-DD2B46C40BC0}" dt="2026-04-22T07:59:48.592" v="324"/>
          <ac:graphicFrameMkLst>
            <pc:docMk/>
            <pc:sldMk cId="3735535152" sldId="343"/>
            <ac:graphicFrameMk id="7" creationId="{C51147DA-E2E0-4DE4-81C3-DBC50451D2B4}"/>
          </ac:graphicFrameMkLst>
        </pc:graphicFrameChg>
      </pc:sldChg>
      <pc:sldChg chg="modNotesTx">
        <pc:chgData name="Vita Kalniņa" userId="c8ad609f-3c6a-4bc0-bd3d-5c44d284e38c" providerId="ADAL" clId="{865161E4-9134-400F-87ED-DD2B46C40BC0}" dt="2026-04-24T08:28:13.555" v="1588" actId="20577"/>
        <pc:sldMkLst>
          <pc:docMk/>
          <pc:sldMk cId="3238315139" sldId="363"/>
        </pc:sldMkLst>
      </pc:sldChg>
      <pc:sldChg chg="modSp mod">
        <pc:chgData name="Vita Kalniņa" userId="c8ad609f-3c6a-4bc0-bd3d-5c44d284e38c" providerId="ADAL" clId="{865161E4-9134-400F-87ED-DD2B46C40BC0}" dt="2026-04-22T09:00:28.159" v="1583" actId="1076"/>
        <pc:sldMkLst>
          <pc:docMk/>
          <pc:sldMk cId="2470691541" sldId="366"/>
        </pc:sldMkLst>
        <pc:spChg chg="mod">
          <ac:chgData name="Vita Kalniņa" userId="c8ad609f-3c6a-4bc0-bd3d-5c44d284e38c" providerId="ADAL" clId="{865161E4-9134-400F-87ED-DD2B46C40BC0}" dt="2026-04-22T09:00:13.893" v="1582" actId="20577"/>
          <ac:spMkLst>
            <pc:docMk/>
            <pc:sldMk cId="2470691541" sldId="366"/>
            <ac:spMk id="4" creationId="{ECDBC015-2E6F-3041-B1B5-5A6FCBF4C54D}"/>
          </ac:spMkLst>
        </pc:spChg>
        <pc:spChg chg="mod">
          <ac:chgData name="Vita Kalniņa" userId="c8ad609f-3c6a-4bc0-bd3d-5c44d284e38c" providerId="ADAL" clId="{865161E4-9134-400F-87ED-DD2B46C40BC0}" dt="2026-04-22T08:58:30.926" v="1477" actId="20577"/>
          <ac:spMkLst>
            <pc:docMk/>
            <pc:sldMk cId="2470691541" sldId="366"/>
            <ac:spMk id="12" creationId="{4612C6BA-D2EF-4E46-89B0-B4465AC9CF76}"/>
          </ac:spMkLst>
        </pc:spChg>
        <pc:spChg chg="mod">
          <ac:chgData name="Vita Kalniņa" userId="c8ad609f-3c6a-4bc0-bd3d-5c44d284e38c" providerId="ADAL" clId="{865161E4-9134-400F-87ED-DD2B46C40BC0}" dt="2026-04-22T08:59:55.553" v="1560" actId="20577"/>
          <ac:spMkLst>
            <pc:docMk/>
            <pc:sldMk cId="2470691541" sldId="366"/>
            <ac:spMk id="13" creationId="{14A5D23F-41A7-4376-90BC-BE38963CCC69}"/>
          </ac:spMkLst>
        </pc:spChg>
        <pc:spChg chg="mod">
          <ac:chgData name="Vita Kalniņa" userId="c8ad609f-3c6a-4bc0-bd3d-5c44d284e38c" providerId="ADAL" clId="{865161E4-9134-400F-87ED-DD2B46C40BC0}" dt="2026-04-22T08:58:48.328" v="1495" actId="20577"/>
          <ac:spMkLst>
            <pc:docMk/>
            <pc:sldMk cId="2470691541" sldId="366"/>
            <ac:spMk id="15" creationId="{184FD6F7-F416-4805-AA50-36167293484D}"/>
          </ac:spMkLst>
        </pc:spChg>
        <pc:spChg chg="mod">
          <ac:chgData name="Vita Kalniņa" userId="c8ad609f-3c6a-4bc0-bd3d-5c44d284e38c" providerId="ADAL" clId="{865161E4-9134-400F-87ED-DD2B46C40BC0}" dt="2026-04-22T08:59:11.695" v="1520" actId="20577"/>
          <ac:spMkLst>
            <pc:docMk/>
            <pc:sldMk cId="2470691541" sldId="366"/>
            <ac:spMk id="16" creationId="{EB8B6125-DC5F-49DD-A90F-B6FE133C7A0A}"/>
          </ac:spMkLst>
        </pc:spChg>
        <pc:spChg chg="mod">
          <ac:chgData name="Vita Kalniņa" userId="c8ad609f-3c6a-4bc0-bd3d-5c44d284e38c" providerId="ADAL" clId="{865161E4-9134-400F-87ED-DD2B46C40BC0}" dt="2026-04-22T09:00:28.159" v="1583" actId="1076"/>
          <ac:spMkLst>
            <pc:docMk/>
            <pc:sldMk cId="2470691541" sldId="366"/>
            <ac:spMk id="19" creationId="{720BDF49-4BA1-423B-A50B-56F38FFDCE93}"/>
          </ac:spMkLst>
        </pc:spChg>
        <pc:graphicFrameChg chg="modGraphic">
          <ac:chgData name="Vita Kalniņa" userId="c8ad609f-3c6a-4bc0-bd3d-5c44d284e38c" providerId="ADAL" clId="{865161E4-9134-400F-87ED-DD2B46C40BC0}" dt="2026-04-22T09:00:04.882" v="1576" actId="20577"/>
          <ac:graphicFrameMkLst>
            <pc:docMk/>
            <pc:sldMk cId="2470691541" sldId="366"/>
            <ac:graphicFrameMk id="11" creationId="{0661F144-01E6-4CBE-953D-C0A70E98D366}"/>
          </ac:graphicFrameMkLst>
        </pc:graphicFrameChg>
      </pc:sldChg>
      <pc:sldChg chg="modSp mod modNotesTx">
        <pc:chgData name="Vita Kalniņa" userId="c8ad609f-3c6a-4bc0-bd3d-5c44d284e38c" providerId="ADAL" clId="{865161E4-9134-400F-87ED-DD2B46C40BC0}" dt="2026-04-24T08:28:40.099" v="1593" actId="20577"/>
        <pc:sldMkLst>
          <pc:docMk/>
          <pc:sldMk cId="2392593155" sldId="370"/>
        </pc:sldMkLst>
        <pc:spChg chg="mod">
          <ac:chgData name="Vita Kalniņa" userId="c8ad609f-3c6a-4bc0-bd3d-5c44d284e38c" providerId="ADAL" clId="{865161E4-9134-400F-87ED-DD2B46C40BC0}" dt="2026-04-22T08:42:18.581" v="1249" actId="20577"/>
          <ac:spMkLst>
            <pc:docMk/>
            <pc:sldMk cId="2392593155" sldId="370"/>
            <ac:spMk id="4" creationId="{1A9220C0-8451-4E8C-97BF-96C30DC6D451}"/>
          </ac:spMkLst>
        </pc:spChg>
      </pc:sldChg>
      <pc:sldChg chg="modSp mod modNotesTx">
        <pc:chgData name="Vita Kalniņa" userId="c8ad609f-3c6a-4bc0-bd3d-5c44d284e38c" providerId="ADAL" clId="{865161E4-9134-400F-87ED-DD2B46C40BC0}" dt="2026-04-24T08:28:43.208" v="1594" actId="20577"/>
        <pc:sldMkLst>
          <pc:docMk/>
          <pc:sldMk cId="3025912620" sldId="382"/>
        </pc:sldMkLst>
        <pc:spChg chg="mod">
          <ac:chgData name="Vita Kalniņa" userId="c8ad609f-3c6a-4bc0-bd3d-5c44d284e38c" providerId="ADAL" clId="{865161E4-9134-400F-87ED-DD2B46C40BC0}" dt="2026-04-22T08:57:25.211" v="1449" actId="20577"/>
          <ac:spMkLst>
            <pc:docMk/>
            <pc:sldMk cId="3025912620" sldId="382"/>
            <ac:spMk id="6" creationId="{ED797BB1-258A-4371-A32A-EF508278523C}"/>
          </ac:spMkLst>
        </pc:spChg>
        <pc:graphicFrameChg chg="mod modGraphic">
          <ac:chgData name="Vita Kalniņa" userId="c8ad609f-3c6a-4bc0-bd3d-5c44d284e38c" providerId="ADAL" clId="{865161E4-9134-400F-87ED-DD2B46C40BC0}" dt="2026-04-22T08:57:47.504" v="1470" actId="20577"/>
          <ac:graphicFrameMkLst>
            <pc:docMk/>
            <pc:sldMk cId="3025912620" sldId="382"/>
            <ac:graphicFrameMk id="19" creationId="{F7786787-F5D8-478D-AB75-F9DE63B120F0}"/>
          </ac:graphicFrameMkLst>
        </pc:graphicFrameChg>
      </pc:sldChg>
      <pc:sldChg chg="modSp mod modNotesTx">
        <pc:chgData name="Vita Kalniņa" userId="c8ad609f-3c6a-4bc0-bd3d-5c44d284e38c" providerId="ADAL" clId="{865161E4-9134-400F-87ED-DD2B46C40BC0}" dt="2026-04-24T08:28:00.485" v="1584" actId="20577"/>
        <pc:sldMkLst>
          <pc:docMk/>
          <pc:sldMk cId="2177935234" sldId="383"/>
        </pc:sldMkLst>
        <pc:spChg chg="mod">
          <ac:chgData name="Vita Kalniņa" userId="c8ad609f-3c6a-4bc0-bd3d-5c44d284e38c" providerId="ADAL" clId="{865161E4-9134-400F-87ED-DD2B46C40BC0}" dt="2026-04-22T07:20:47.378" v="113" actId="20577"/>
          <ac:spMkLst>
            <pc:docMk/>
            <pc:sldMk cId="2177935234" sldId="383"/>
            <ac:spMk id="2" creationId="{88B0EFC6-5A9E-B54C-ABB4-A013046ACD30}"/>
          </ac:spMkLst>
        </pc:spChg>
        <pc:spChg chg="mod">
          <ac:chgData name="Vita Kalniņa" userId="c8ad609f-3c6a-4bc0-bd3d-5c44d284e38c" providerId="ADAL" clId="{865161E4-9134-400F-87ED-DD2B46C40BC0}" dt="2026-04-22T07:20:18.398" v="53" actId="20577"/>
          <ac:spMkLst>
            <pc:docMk/>
            <pc:sldMk cId="2177935234" sldId="383"/>
            <ac:spMk id="3" creationId="{035F0F37-9C6D-B84E-A4D1-15B38701CC50}"/>
          </ac:spMkLst>
        </pc:spChg>
        <pc:spChg chg="mod">
          <ac:chgData name="Vita Kalniņa" userId="c8ad609f-3c6a-4bc0-bd3d-5c44d284e38c" providerId="ADAL" clId="{865161E4-9134-400F-87ED-DD2B46C40BC0}" dt="2026-04-22T07:16:55.130" v="5" actId="20577"/>
          <ac:spMkLst>
            <pc:docMk/>
            <pc:sldMk cId="2177935234" sldId="383"/>
            <ac:spMk id="4" creationId="{F2A0233E-3DDC-1642-9FF5-F985DE3CC09A}"/>
          </ac:spMkLst>
        </pc:spChg>
      </pc:sldChg>
      <pc:sldChg chg="addSp delSp modSp mod modNotesTx">
        <pc:chgData name="Vita Kalniņa" userId="c8ad609f-3c6a-4bc0-bd3d-5c44d284e38c" providerId="ADAL" clId="{865161E4-9134-400F-87ED-DD2B46C40BC0}" dt="2026-04-22T08:11:39.144" v="484" actId="790"/>
        <pc:sldMkLst>
          <pc:docMk/>
          <pc:sldMk cId="4128948135" sldId="394"/>
        </pc:sldMkLst>
        <pc:spChg chg="mod">
          <ac:chgData name="Vita Kalniņa" userId="c8ad609f-3c6a-4bc0-bd3d-5c44d284e38c" providerId="ADAL" clId="{865161E4-9134-400F-87ED-DD2B46C40BC0}" dt="2026-04-22T08:11:39.144" v="484" actId="790"/>
          <ac:spMkLst>
            <pc:docMk/>
            <pc:sldMk cId="4128948135" sldId="394"/>
            <ac:spMk id="2" creationId="{E677D777-188D-4ED7-A224-D1015FECE9CA}"/>
          </ac:spMkLst>
        </pc:spChg>
        <pc:spChg chg="mod">
          <ac:chgData name="Vita Kalniņa" userId="c8ad609f-3c6a-4bc0-bd3d-5c44d284e38c" providerId="ADAL" clId="{865161E4-9134-400F-87ED-DD2B46C40BC0}" dt="2026-04-22T08:11:39.144" v="484" actId="790"/>
          <ac:spMkLst>
            <pc:docMk/>
            <pc:sldMk cId="4128948135" sldId="394"/>
            <ac:spMk id="3" creationId="{423BAD50-CBC9-428F-BB90-BC8C380DD01E}"/>
          </ac:spMkLst>
        </pc:spChg>
        <pc:spChg chg="add mod">
          <ac:chgData name="Vita Kalniņa" userId="c8ad609f-3c6a-4bc0-bd3d-5c44d284e38c" providerId="ADAL" clId="{865161E4-9134-400F-87ED-DD2B46C40BC0}" dt="2026-04-22T08:11:39.144" v="484" actId="790"/>
          <ac:spMkLst>
            <pc:docMk/>
            <pc:sldMk cId="4128948135" sldId="394"/>
            <ac:spMk id="4" creationId="{E5CAAA3C-1523-D4E7-A18A-44393295B7BB}"/>
          </ac:spMkLst>
        </pc:spChg>
        <pc:spChg chg="mod">
          <ac:chgData name="Vita Kalniņa" userId="c8ad609f-3c6a-4bc0-bd3d-5c44d284e38c" providerId="ADAL" clId="{865161E4-9134-400F-87ED-DD2B46C40BC0}" dt="2026-04-22T08:11:39.144" v="484" actId="790"/>
          <ac:spMkLst>
            <pc:docMk/>
            <pc:sldMk cId="4128948135" sldId="394"/>
            <ac:spMk id="6" creationId="{F51CFC7E-C6FF-41CB-8CBB-01CA05FA4703}"/>
          </ac:spMkLst>
        </pc:spChg>
        <pc:spChg chg="mod">
          <ac:chgData name="Vita Kalniņa" userId="c8ad609f-3c6a-4bc0-bd3d-5c44d284e38c" providerId="ADAL" clId="{865161E4-9134-400F-87ED-DD2B46C40BC0}" dt="2026-04-22T08:11:39.144" v="484" actId="790"/>
          <ac:spMkLst>
            <pc:docMk/>
            <pc:sldMk cId="4128948135" sldId="394"/>
            <ac:spMk id="8" creationId="{FD9C3A28-2B7E-27E9-D3D4-80B7393A7A2E}"/>
          </ac:spMkLst>
        </pc:spChg>
      </pc:sldChg>
      <pc:sldChg chg="addSp delSp modSp mod modNotesTx">
        <pc:chgData name="Vita Kalniņa" userId="c8ad609f-3c6a-4bc0-bd3d-5c44d284e38c" providerId="ADAL" clId="{865161E4-9134-400F-87ED-DD2B46C40BC0}" dt="2026-04-24T08:28:30.994" v="1591" actId="20577"/>
        <pc:sldMkLst>
          <pc:docMk/>
          <pc:sldMk cId="1140232060" sldId="400"/>
        </pc:sldMkLst>
        <pc:spChg chg="mod">
          <ac:chgData name="Vita Kalniņa" userId="c8ad609f-3c6a-4bc0-bd3d-5c44d284e38c" providerId="ADAL" clId="{865161E4-9134-400F-87ED-DD2B46C40BC0}" dt="2026-04-22T08:13:38.838" v="504" actId="20577"/>
          <ac:spMkLst>
            <pc:docMk/>
            <pc:sldMk cId="1140232060" sldId="400"/>
            <ac:spMk id="3" creationId="{978CFF73-6096-443D-C875-315C0439A535}"/>
          </ac:spMkLst>
        </pc:spChg>
        <pc:spChg chg="add mod">
          <ac:chgData name="Vita Kalniņa" userId="c8ad609f-3c6a-4bc0-bd3d-5c44d284e38c" providerId="ADAL" clId="{865161E4-9134-400F-87ED-DD2B46C40BC0}" dt="2026-04-22T08:20:56.528" v="566" actId="1076"/>
          <ac:spMkLst>
            <pc:docMk/>
            <pc:sldMk cId="1140232060" sldId="400"/>
            <ac:spMk id="11" creationId="{49DA989B-8612-02F3-04FF-FE9472529F21}"/>
          </ac:spMkLst>
        </pc:spChg>
        <pc:picChg chg="add mod">
          <ac:chgData name="Vita Kalniņa" userId="c8ad609f-3c6a-4bc0-bd3d-5c44d284e38c" providerId="ADAL" clId="{865161E4-9134-400F-87ED-DD2B46C40BC0}" dt="2026-04-22T08:18:57.355" v="515" actId="1076"/>
          <ac:picMkLst>
            <pc:docMk/>
            <pc:sldMk cId="1140232060" sldId="400"/>
            <ac:picMk id="10" creationId="{A3931915-0FCF-50FF-4618-B97EB00C2B02}"/>
          </ac:picMkLst>
        </pc:picChg>
      </pc:sldChg>
      <pc:sldChg chg="modSp mod modNotesTx">
        <pc:chgData name="Vita Kalniņa" userId="c8ad609f-3c6a-4bc0-bd3d-5c44d284e38c" providerId="ADAL" clId="{865161E4-9134-400F-87ED-DD2B46C40BC0}" dt="2026-04-24T08:28:25.256" v="1590" actId="20577"/>
        <pc:sldMkLst>
          <pc:docMk/>
          <pc:sldMk cId="2968185313" sldId="402"/>
        </pc:sldMkLst>
        <pc:spChg chg="mod">
          <ac:chgData name="Vita Kalniņa" userId="c8ad609f-3c6a-4bc0-bd3d-5c44d284e38c" providerId="ADAL" clId="{865161E4-9134-400F-87ED-DD2B46C40BC0}" dt="2026-04-22T08:05:08.530" v="376" actId="20577"/>
          <ac:spMkLst>
            <pc:docMk/>
            <pc:sldMk cId="2968185313" sldId="402"/>
            <ac:spMk id="4" creationId="{B12E4EB8-4E92-296A-11C8-F08712D84B63}"/>
          </ac:spMkLst>
        </pc:spChg>
        <pc:spChg chg="mod">
          <ac:chgData name="Vita Kalniņa" userId="c8ad609f-3c6a-4bc0-bd3d-5c44d284e38c" providerId="ADAL" clId="{865161E4-9134-400F-87ED-DD2B46C40BC0}" dt="2026-04-22T08:05:02.097" v="370" actId="27636"/>
          <ac:spMkLst>
            <pc:docMk/>
            <pc:sldMk cId="2968185313" sldId="402"/>
            <ac:spMk id="5" creationId="{01CFF003-71AE-247E-F7EA-5467281D203A}"/>
          </ac:spMkLst>
        </pc:spChg>
      </pc:sldChg>
      <pc:sldChg chg="addSp delSp modSp mod modNotesTx">
        <pc:chgData name="Vita Kalniņa" userId="c8ad609f-3c6a-4bc0-bd3d-5c44d284e38c" providerId="ADAL" clId="{865161E4-9134-400F-87ED-DD2B46C40BC0}" dt="2026-04-24T08:28:35.089" v="1592" actId="20577"/>
        <pc:sldMkLst>
          <pc:docMk/>
          <pc:sldMk cId="2210678158" sldId="403"/>
        </pc:sldMkLst>
        <pc:spChg chg="mod">
          <ac:chgData name="Vita Kalniņa" userId="c8ad609f-3c6a-4bc0-bd3d-5c44d284e38c" providerId="ADAL" clId="{865161E4-9134-400F-87ED-DD2B46C40BC0}" dt="2026-04-22T08:25:02.853" v="602" actId="20577"/>
          <ac:spMkLst>
            <pc:docMk/>
            <pc:sldMk cId="2210678158" sldId="403"/>
            <ac:spMk id="2" creationId="{F1880E59-4B04-D0B5-DBEF-0A96E8F299AD}"/>
          </ac:spMkLst>
        </pc:spChg>
        <pc:spChg chg="mod">
          <ac:chgData name="Vita Kalniņa" userId="c8ad609f-3c6a-4bc0-bd3d-5c44d284e38c" providerId="ADAL" clId="{865161E4-9134-400F-87ED-DD2B46C40BC0}" dt="2026-04-22T08:30:21.242" v="763" actId="20577"/>
          <ac:spMkLst>
            <pc:docMk/>
            <pc:sldMk cId="2210678158" sldId="403"/>
            <ac:spMk id="3" creationId="{B4270220-014F-C395-6AFE-65E51EE391F9}"/>
          </ac:spMkLst>
        </pc:spChg>
        <pc:spChg chg="add mod">
          <ac:chgData name="Vita Kalniņa" userId="c8ad609f-3c6a-4bc0-bd3d-5c44d284e38c" providerId="ADAL" clId="{865161E4-9134-400F-87ED-DD2B46C40BC0}" dt="2026-04-22T08:33:24.237" v="915" actId="20577"/>
          <ac:spMkLst>
            <pc:docMk/>
            <pc:sldMk cId="2210678158" sldId="403"/>
            <ac:spMk id="9" creationId="{B87816DD-DF78-5501-8633-5961413B7F0F}"/>
          </ac:spMkLst>
        </pc:spChg>
        <pc:picChg chg="add mod">
          <ac:chgData name="Vita Kalniņa" userId="c8ad609f-3c6a-4bc0-bd3d-5c44d284e38c" providerId="ADAL" clId="{865161E4-9134-400F-87ED-DD2B46C40BC0}" dt="2026-04-22T08:31:53.721" v="888" actId="1076"/>
          <ac:picMkLst>
            <pc:docMk/>
            <pc:sldMk cId="2210678158" sldId="403"/>
            <ac:picMk id="8" creationId="{EA800138-BCCA-BF6E-E526-720159127FC3}"/>
          </ac:picMkLst>
        </pc:picChg>
      </pc:sldChg>
      <pc:sldChg chg="modSp mod modNotesTx">
        <pc:chgData name="Vita Kalniņa" userId="c8ad609f-3c6a-4bc0-bd3d-5c44d284e38c" providerId="ADAL" clId="{865161E4-9134-400F-87ED-DD2B46C40BC0}" dt="2026-04-24T08:28:08.685" v="1586" actId="20577"/>
        <pc:sldMkLst>
          <pc:docMk/>
          <pc:sldMk cId="1850227618" sldId="405"/>
        </pc:sldMkLst>
        <pc:spChg chg="mod">
          <ac:chgData name="Vita Kalniņa" userId="c8ad609f-3c6a-4bc0-bd3d-5c44d284e38c" providerId="ADAL" clId="{865161E4-9134-400F-87ED-DD2B46C40BC0}" dt="2026-04-22T07:26:43.236" v="141" actId="20577"/>
          <ac:spMkLst>
            <pc:docMk/>
            <pc:sldMk cId="1850227618" sldId="405"/>
            <ac:spMk id="4" creationId="{2D5A8F97-137C-5E55-F6BE-E136CD2EF2C4}"/>
          </ac:spMkLst>
        </pc:spChg>
        <pc:spChg chg="mod">
          <ac:chgData name="Vita Kalniņa" userId="c8ad609f-3c6a-4bc0-bd3d-5c44d284e38c" providerId="ADAL" clId="{865161E4-9134-400F-87ED-DD2B46C40BC0}" dt="2026-04-22T07:26:14.602" v="130" actId="20577"/>
          <ac:spMkLst>
            <pc:docMk/>
            <pc:sldMk cId="1850227618" sldId="405"/>
            <ac:spMk id="8" creationId="{8B732050-1C54-FF9B-4E89-0901970A9902}"/>
          </ac:spMkLst>
        </pc:spChg>
      </pc:sldChg>
      <pc:sldChg chg="addSp delSp modSp mod modNotesTx">
        <pc:chgData name="Vita Kalniņa" userId="c8ad609f-3c6a-4bc0-bd3d-5c44d284e38c" providerId="ADAL" clId="{865161E4-9134-400F-87ED-DD2B46C40BC0}" dt="2026-04-22T07:55:22.591" v="302" actId="1076"/>
        <pc:sldMkLst>
          <pc:docMk/>
          <pc:sldMk cId="1751600492" sldId="407"/>
        </pc:sldMkLst>
        <pc:spChg chg="mod">
          <ac:chgData name="Vita Kalniņa" userId="c8ad609f-3c6a-4bc0-bd3d-5c44d284e38c" providerId="ADAL" clId="{865161E4-9134-400F-87ED-DD2B46C40BC0}" dt="2026-04-22T07:51:44.122" v="254" actId="255"/>
          <ac:spMkLst>
            <pc:docMk/>
            <pc:sldMk cId="1751600492" sldId="407"/>
            <ac:spMk id="2" creationId="{DE07FE61-2AB4-AEE4-ED02-30EEACF6E610}"/>
          </ac:spMkLst>
        </pc:spChg>
        <pc:spChg chg="mod">
          <ac:chgData name="Vita Kalniņa" userId="c8ad609f-3c6a-4bc0-bd3d-5c44d284e38c" providerId="ADAL" clId="{865161E4-9134-400F-87ED-DD2B46C40BC0}" dt="2026-04-22T07:54:38.383" v="294" actId="20577"/>
          <ac:spMkLst>
            <pc:docMk/>
            <pc:sldMk cId="1751600492" sldId="407"/>
            <ac:spMk id="4" creationId="{32B3B284-CFF4-00AF-862D-728CAE0A6FE5}"/>
          </ac:spMkLst>
        </pc:spChg>
        <pc:spChg chg="mod topLvl">
          <ac:chgData name="Vita Kalniņa" userId="c8ad609f-3c6a-4bc0-bd3d-5c44d284e38c" providerId="ADAL" clId="{865161E4-9134-400F-87ED-DD2B46C40BC0}" dt="2026-04-22T07:55:22.591" v="302" actId="1076"/>
          <ac:spMkLst>
            <pc:docMk/>
            <pc:sldMk cId="1751600492" sldId="407"/>
            <ac:spMk id="7" creationId="{A9FFCD21-46A9-0F69-864B-A7D5FAC05D32}"/>
          </ac:spMkLst>
        </pc:spChg>
      </pc:sldChg>
      <pc:sldChg chg="modSp mod modNotesTx">
        <pc:chgData name="Vita Kalniņa" userId="c8ad609f-3c6a-4bc0-bd3d-5c44d284e38c" providerId="ADAL" clId="{865161E4-9134-400F-87ED-DD2B46C40BC0}" dt="2026-04-24T08:28:10.907" v="1587" actId="20577"/>
        <pc:sldMkLst>
          <pc:docMk/>
          <pc:sldMk cId="2385023556" sldId="409"/>
        </pc:sldMkLst>
        <pc:spChg chg="mod">
          <ac:chgData name="Vita Kalniņa" userId="c8ad609f-3c6a-4bc0-bd3d-5c44d284e38c" providerId="ADAL" clId="{865161E4-9134-400F-87ED-DD2B46C40BC0}" dt="2026-04-22T07:27:10.761" v="147" actId="20577"/>
          <ac:spMkLst>
            <pc:docMk/>
            <pc:sldMk cId="2385023556" sldId="409"/>
            <ac:spMk id="4" creationId="{721AC52A-5720-D84B-1107-79F1A7A0AFFF}"/>
          </ac:spMkLst>
        </pc:spChg>
        <pc:graphicFrameChg chg="mod modGraphic">
          <ac:chgData name="Vita Kalniņa" userId="c8ad609f-3c6a-4bc0-bd3d-5c44d284e38c" providerId="ADAL" clId="{865161E4-9134-400F-87ED-DD2B46C40BC0}" dt="2026-04-22T07:29:59.673" v="176" actId="14100"/>
          <ac:graphicFrameMkLst>
            <pc:docMk/>
            <pc:sldMk cId="2385023556" sldId="409"/>
            <ac:graphicFrameMk id="7" creationId="{50BF68B6-1839-B334-6EBC-5373AAF955D8}"/>
          </ac:graphicFrameMkLst>
        </pc:graphicFrameChg>
      </pc:sldChg>
      <pc:sldChg chg="modSp new mod">
        <pc:chgData name="Vita Kalniņa" userId="c8ad609f-3c6a-4bc0-bd3d-5c44d284e38c" providerId="ADAL" clId="{865161E4-9134-400F-87ED-DD2B46C40BC0}" dt="2026-04-22T08:27:55.435" v="748" actId="1076"/>
        <pc:sldMkLst>
          <pc:docMk/>
          <pc:sldMk cId="3609904637" sldId="413"/>
        </pc:sldMkLst>
        <pc:spChg chg="mod">
          <ac:chgData name="Vita Kalniņa" userId="c8ad609f-3c6a-4bc0-bd3d-5c44d284e38c" providerId="ADAL" clId="{865161E4-9134-400F-87ED-DD2B46C40BC0}" dt="2026-04-22T08:27:13.537" v="738" actId="27636"/>
          <ac:spMkLst>
            <pc:docMk/>
            <pc:sldMk cId="3609904637" sldId="413"/>
            <ac:spMk id="2" creationId="{3DCB4B12-1DE2-E6B5-D605-580A45DAC667}"/>
          </ac:spMkLst>
        </pc:spChg>
        <pc:spChg chg="mod">
          <ac:chgData name="Vita Kalniņa" userId="c8ad609f-3c6a-4bc0-bd3d-5c44d284e38c" providerId="ADAL" clId="{865161E4-9134-400F-87ED-DD2B46C40BC0}" dt="2026-04-22T08:27:55.435" v="748" actId="1076"/>
          <ac:spMkLst>
            <pc:docMk/>
            <pc:sldMk cId="3609904637" sldId="413"/>
            <ac:spMk id="3" creationId="{0D672997-30B9-9D33-B27C-E5582E647C0D}"/>
          </ac:spMkLst>
        </pc:spChg>
        <pc:spChg chg="mod">
          <ac:chgData name="Vita Kalniņa" userId="c8ad609f-3c6a-4bc0-bd3d-5c44d284e38c" providerId="ADAL" clId="{865161E4-9134-400F-87ED-DD2B46C40BC0}" dt="2026-04-22T08:27:42.155" v="747" actId="20577"/>
          <ac:spMkLst>
            <pc:docMk/>
            <pc:sldMk cId="3609904637" sldId="413"/>
            <ac:spMk id="4" creationId="{C1562EBD-D959-085E-66B6-071416945F0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hyperlink" Target="https://sif.map.gov.lv/"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sif.map.gov.l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77EE58C-5B31-488E-91F2-BECE9F842E25}" type="doc">
      <dgm:prSet loTypeId="urn:microsoft.com/office/officeart/2005/8/layout/hProcess9" loCatId="process" qsTypeId="urn:microsoft.com/office/officeart/2005/8/quickstyle/simple3" qsCatId="simple" csTypeId="urn:microsoft.com/office/officeart/2005/8/colors/colorful1" csCatId="colorful" phldr="1"/>
      <dgm:spPr/>
      <dgm:t>
        <a:bodyPr/>
        <a:lstStyle/>
        <a:p>
          <a:endParaRPr lang="lv-LV"/>
        </a:p>
      </dgm:t>
    </dgm:pt>
    <dgm:pt modelId="{E3F5B577-D493-4158-9E98-4BBC08CA16C3}">
      <dgm:prSet phldrT="[Text]"/>
      <dgm:spPr/>
      <dgm:t>
        <a:bodyPr/>
        <a:lstStyle/>
        <a:p>
          <a:r>
            <a:rPr lang="lv-LV" dirty="0"/>
            <a:t>Publiskais portāls </a:t>
          </a:r>
          <a:r>
            <a:rPr lang="lv-LV" dirty="0">
              <a:hlinkClick xmlns:r="http://schemas.openxmlformats.org/officeDocument/2006/relationships" r:id="rId1"/>
            </a:rPr>
            <a:t>https://sif.map.gov.lv/</a:t>
          </a:r>
          <a:endParaRPr lang="lv-LV" dirty="0"/>
        </a:p>
      </dgm:t>
    </dgm:pt>
    <dgm:pt modelId="{6F4A1BC6-2C28-4AF0-9F6B-A171F34E8454}" type="parTrans" cxnId="{EDC4BE47-622A-4B9B-AC03-2CEA57C0F140}">
      <dgm:prSet/>
      <dgm:spPr/>
      <dgm:t>
        <a:bodyPr/>
        <a:lstStyle/>
        <a:p>
          <a:endParaRPr lang="lv-LV"/>
        </a:p>
      </dgm:t>
    </dgm:pt>
    <dgm:pt modelId="{1A54C24B-81A9-4394-A42D-1BEBE6AE0DFA}" type="sibTrans" cxnId="{EDC4BE47-622A-4B9B-AC03-2CEA57C0F140}">
      <dgm:prSet/>
      <dgm:spPr/>
      <dgm:t>
        <a:bodyPr/>
        <a:lstStyle/>
        <a:p>
          <a:endParaRPr lang="lv-LV"/>
        </a:p>
      </dgm:t>
    </dgm:pt>
    <dgm:pt modelId="{9202A68B-34CD-4724-BFC6-1A952CE634FA}">
      <dgm:prSet/>
      <dgm:spPr/>
      <dgm:t>
        <a:bodyPr/>
        <a:lstStyle/>
        <a:p>
          <a:r>
            <a:rPr lang="lv-LV" dirty="0"/>
            <a:t>Sarakstā atrod konkursu uz kuru vēlas pieteikties</a:t>
          </a:r>
        </a:p>
      </dgm:t>
    </dgm:pt>
    <dgm:pt modelId="{77319BD2-8639-4A4C-8D7D-A2328C093598}" type="parTrans" cxnId="{E43BDB79-C7DC-404A-B274-F582029BC35B}">
      <dgm:prSet/>
      <dgm:spPr/>
      <dgm:t>
        <a:bodyPr/>
        <a:lstStyle/>
        <a:p>
          <a:endParaRPr lang="lv-LV"/>
        </a:p>
      </dgm:t>
    </dgm:pt>
    <dgm:pt modelId="{777CEF68-252C-48EF-82F0-52E66E23FD6C}" type="sibTrans" cxnId="{E43BDB79-C7DC-404A-B274-F582029BC35B}">
      <dgm:prSet/>
      <dgm:spPr/>
      <dgm:t>
        <a:bodyPr/>
        <a:lstStyle/>
        <a:p>
          <a:endParaRPr lang="lv-LV"/>
        </a:p>
      </dgm:t>
    </dgm:pt>
    <dgm:pt modelId="{020921AD-D08C-4ADA-B6CD-87A0E3F0000C}">
      <dgm:prSet/>
      <dgm:spPr/>
      <dgm:t>
        <a:bodyPr/>
        <a:lstStyle/>
        <a:p>
          <a:r>
            <a:rPr lang="lv-LV" dirty="0"/>
            <a:t>Pelēka poga «Pieteikties konkursam» </a:t>
          </a:r>
        </a:p>
        <a:p>
          <a:r>
            <a:rPr lang="lv-LV" dirty="0"/>
            <a:t>un autorizēšanas sistēmā</a:t>
          </a:r>
        </a:p>
      </dgm:t>
    </dgm:pt>
    <dgm:pt modelId="{31455239-9B9F-4282-A139-5F3224936181}" type="parTrans" cxnId="{7AF7E56D-FF43-428C-B7D5-5B4690E767F3}">
      <dgm:prSet/>
      <dgm:spPr/>
      <dgm:t>
        <a:bodyPr/>
        <a:lstStyle/>
        <a:p>
          <a:endParaRPr lang="lv-LV"/>
        </a:p>
      </dgm:t>
    </dgm:pt>
    <dgm:pt modelId="{D36E2ECA-683D-4EB2-9E86-4E338BF60963}" type="sibTrans" cxnId="{7AF7E56D-FF43-428C-B7D5-5B4690E767F3}">
      <dgm:prSet/>
      <dgm:spPr/>
      <dgm:t>
        <a:bodyPr/>
        <a:lstStyle/>
        <a:p>
          <a:endParaRPr lang="lv-LV"/>
        </a:p>
      </dgm:t>
    </dgm:pt>
    <dgm:pt modelId="{B71CBC7F-525E-42B5-876D-C38162EE620D}" type="pres">
      <dgm:prSet presAssocID="{C77EE58C-5B31-488E-91F2-BECE9F842E25}" presName="CompostProcess" presStyleCnt="0">
        <dgm:presLayoutVars>
          <dgm:dir/>
          <dgm:resizeHandles val="exact"/>
        </dgm:presLayoutVars>
      </dgm:prSet>
      <dgm:spPr/>
    </dgm:pt>
    <dgm:pt modelId="{DF36C362-29CB-4AF1-9976-91664076ABF0}" type="pres">
      <dgm:prSet presAssocID="{C77EE58C-5B31-488E-91F2-BECE9F842E25}" presName="arrow" presStyleLbl="bgShp" presStyleIdx="0" presStyleCnt="1"/>
      <dgm:spPr/>
    </dgm:pt>
    <dgm:pt modelId="{42BA51E9-3B52-4DD5-8AD5-853A013ECE40}" type="pres">
      <dgm:prSet presAssocID="{C77EE58C-5B31-488E-91F2-BECE9F842E25}" presName="linearProcess" presStyleCnt="0"/>
      <dgm:spPr/>
    </dgm:pt>
    <dgm:pt modelId="{6C82B101-9096-4938-9C93-D1BF689F7302}" type="pres">
      <dgm:prSet presAssocID="{E3F5B577-D493-4158-9E98-4BBC08CA16C3}" presName="textNode" presStyleLbl="node1" presStyleIdx="0" presStyleCnt="3">
        <dgm:presLayoutVars>
          <dgm:bulletEnabled val="1"/>
        </dgm:presLayoutVars>
      </dgm:prSet>
      <dgm:spPr/>
    </dgm:pt>
    <dgm:pt modelId="{A496673F-6A6C-4CA5-84E0-E199923D2951}" type="pres">
      <dgm:prSet presAssocID="{1A54C24B-81A9-4394-A42D-1BEBE6AE0DFA}" presName="sibTrans" presStyleCnt="0"/>
      <dgm:spPr/>
    </dgm:pt>
    <dgm:pt modelId="{EFA2E68D-0DEF-4200-9F35-0A04E3A99766}" type="pres">
      <dgm:prSet presAssocID="{9202A68B-34CD-4724-BFC6-1A952CE634FA}" presName="textNode" presStyleLbl="node1" presStyleIdx="1" presStyleCnt="3">
        <dgm:presLayoutVars>
          <dgm:bulletEnabled val="1"/>
        </dgm:presLayoutVars>
      </dgm:prSet>
      <dgm:spPr/>
    </dgm:pt>
    <dgm:pt modelId="{7FCD787A-F261-4C1B-877B-8D496153D4EB}" type="pres">
      <dgm:prSet presAssocID="{777CEF68-252C-48EF-82F0-52E66E23FD6C}" presName="sibTrans" presStyleCnt="0"/>
      <dgm:spPr/>
    </dgm:pt>
    <dgm:pt modelId="{646BEAD3-3C06-46E0-AE03-5759326001C3}" type="pres">
      <dgm:prSet presAssocID="{020921AD-D08C-4ADA-B6CD-87A0E3F0000C}" presName="textNode" presStyleLbl="node1" presStyleIdx="2" presStyleCnt="3">
        <dgm:presLayoutVars>
          <dgm:bulletEnabled val="1"/>
        </dgm:presLayoutVars>
      </dgm:prSet>
      <dgm:spPr/>
    </dgm:pt>
  </dgm:ptLst>
  <dgm:cxnLst>
    <dgm:cxn modelId="{EF4B8001-4AEB-4CBE-A855-1EBCBF2EC823}" type="presOf" srcId="{020921AD-D08C-4ADA-B6CD-87A0E3F0000C}" destId="{646BEAD3-3C06-46E0-AE03-5759326001C3}" srcOrd="0" destOrd="0" presId="urn:microsoft.com/office/officeart/2005/8/layout/hProcess9"/>
    <dgm:cxn modelId="{50B43543-605C-4B94-B751-E544D1EFABE8}" type="presOf" srcId="{9202A68B-34CD-4724-BFC6-1A952CE634FA}" destId="{EFA2E68D-0DEF-4200-9F35-0A04E3A99766}" srcOrd="0" destOrd="0" presId="urn:microsoft.com/office/officeart/2005/8/layout/hProcess9"/>
    <dgm:cxn modelId="{EDC4BE47-622A-4B9B-AC03-2CEA57C0F140}" srcId="{C77EE58C-5B31-488E-91F2-BECE9F842E25}" destId="{E3F5B577-D493-4158-9E98-4BBC08CA16C3}" srcOrd="0" destOrd="0" parTransId="{6F4A1BC6-2C28-4AF0-9F6B-A171F34E8454}" sibTransId="{1A54C24B-81A9-4394-A42D-1BEBE6AE0DFA}"/>
    <dgm:cxn modelId="{7AF7E56D-FF43-428C-B7D5-5B4690E767F3}" srcId="{C77EE58C-5B31-488E-91F2-BECE9F842E25}" destId="{020921AD-D08C-4ADA-B6CD-87A0E3F0000C}" srcOrd="2" destOrd="0" parTransId="{31455239-9B9F-4282-A139-5F3224936181}" sibTransId="{D36E2ECA-683D-4EB2-9E86-4E338BF60963}"/>
    <dgm:cxn modelId="{15C35B53-DEDC-484E-8F59-9DD007C38140}" type="presOf" srcId="{E3F5B577-D493-4158-9E98-4BBC08CA16C3}" destId="{6C82B101-9096-4938-9C93-D1BF689F7302}" srcOrd="0" destOrd="0" presId="urn:microsoft.com/office/officeart/2005/8/layout/hProcess9"/>
    <dgm:cxn modelId="{E43BDB79-C7DC-404A-B274-F582029BC35B}" srcId="{C77EE58C-5B31-488E-91F2-BECE9F842E25}" destId="{9202A68B-34CD-4724-BFC6-1A952CE634FA}" srcOrd="1" destOrd="0" parTransId="{77319BD2-8639-4A4C-8D7D-A2328C093598}" sibTransId="{777CEF68-252C-48EF-82F0-52E66E23FD6C}"/>
    <dgm:cxn modelId="{FCC07D80-B6BD-45F0-AA6D-47DE532974CF}" type="presOf" srcId="{C77EE58C-5B31-488E-91F2-BECE9F842E25}" destId="{B71CBC7F-525E-42B5-876D-C38162EE620D}" srcOrd="0" destOrd="0" presId="urn:microsoft.com/office/officeart/2005/8/layout/hProcess9"/>
    <dgm:cxn modelId="{6F3D690E-ADFD-489F-B4A9-B8EB782F1975}" type="presParOf" srcId="{B71CBC7F-525E-42B5-876D-C38162EE620D}" destId="{DF36C362-29CB-4AF1-9976-91664076ABF0}" srcOrd="0" destOrd="0" presId="urn:microsoft.com/office/officeart/2005/8/layout/hProcess9"/>
    <dgm:cxn modelId="{A1DE2BE4-C113-4816-BC59-3E607F427FC1}" type="presParOf" srcId="{B71CBC7F-525E-42B5-876D-C38162EE620D}" destId="{42BA51E9-3B52-4DD5-8AD5-853A013ECE40}" srcOrd="1" destOrd="0" presId="urn:microsoft.com/office/officeart/2005/8/layout/hProcess9"/>
    <dgm:cxn modelId="{50F01E38-3946-4929-9F4B-B90EF342BA17}" type="presParOf" srcId="{42BA51E9-3B52-4DD5-8AD5-853A013ECE40}" destId="{6C82B101-9096-4938-9C93-D1BF689F7302}" srcOrd="0" destOrd="0" presId="urn:microsoft.com/office/officeart/2005/8/layout/hProcess9"/>
    <dgm:cxn modelId="{A75F7066-1D2D-45A2-8A08-DBD30B3EE5F4}" type="presParOf" srcId="{42BA51E9-3B52-4DD5-8AD5-853A013ECE40}" destId="{A496673F-6A6C-4CA5-84E0-E199923D2951}" srcOrd="1" destOrd="0" presId="urn:microsoft.com/office/officeart/2005/8/layout/hProcess9"/>
    <dgm:cxn modelId="{2D77F055-0993-401B-90CF-B3A3BE3E69BC}" type="presParOf" srcId="{42BA51E9-3B52-4DD5-8AD5-853A013ECE40}" destId="{EFA2E68D-0DEF-4200-9F35-0A04E3A99766}" srcOrd="2" destOrd="0" presId="urn:microsoft.com/office/officeart/2005/8/layout/hProcess9"/>
    <dgm:cxn modelId="{13EED259-5FE8-43B0-A34F-5B06F882886F}" type="presParOf" srcId="{42BA51E9-3B52-4DD5-8AD5-853A013ECE40}" destId="{7FCD787A-F261-4C1B-877B-8D496153D4EB}" srcOrd="3" destOrd="0" presId="urn:microsoft.com/office/officeart/2005/8/layout/hProcess9"/>
    <dgm:cxn modelId="{B833A5D6-081C-4E92-8B55-6A28D407CF20}" type="presParOf" srcId="{42BA51E9-3B52-4DD5-8AD5-853A013ECE40}" destId="{646BEAD3-3C06-46E0-AE03-5759326001C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96EEBF-2487-4561-9CB9-D5E2050E514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lv-LV"/>
        </a:p>
      </dgm:t>
    </dgm:pt>
    <dgm:pt modelId="{3229818A-5350-4E40-B055-CEDCF4ACF371}">
      <dgm:prSet phldrT="[Text]" custT="1"/>
      <dgm:spPr/>
      <dgm:t>
        <a:bodyPr/>
        <a:lstStyle/>
        <a:p>
          <a:pPr algn="l"/>
          <a:endParaRPr lang="lv-LV" sz="2700" b="1" dirty="0"/>
        </a:p>
        <a:p>
          <a:pPr algn="ctr"/>
          <a:r>
            <a:rPr lang="lv-LV" sz="1800" b="1" i="0" dirty="0">
              <a:solidFill>
                <a:schemeClr val="tx1"/>
              </a:solidFill>
              <a:effectLst/>
              <a:latin typeface="+mn-lt"/>
              <a:ea typeface="+mn-ea"/>
              <a:cs typeface="+mn-cs"/>
            </a:rPr>
            <a:t>Latvijas Republikā reģistrēta juridiska persona, kas ir reģionālā vietējā (pamata mērķauditorija ir noteiktu reģionu un novadu iedzīvotāji) drukātā masu informācijas līdzekļa īpašnieks un to izdod vismaz vienu reizi nedēļā latviešu valodā</a:t>
          </a:r>
          <a:br>
            <a:rPr lang="lv-LV" sz="1800" b="0" dirty="0"/>
          </a:br>
          <a:endParaRPr lang="lv-LV" sz="1800" b="1" dirty="0"/>
        </a:p>
      </dgm:t>
    </dgm:pt>
    <dgm:pt modelId="{98690F2E-F18D-4294-B564-89B324C48A1F}" type="parTrans" cxnId="{1DF3ECE9-D513-48A8-AE98-9F1FEB90C5BF}">
      <dgm:prSet/>
      <dgm:spPr/>
      <dgm:t>
        <a:bodyPr/>
        <a:lstStyle/>
        <a:p>
          <a:endParaRPr lang="lv-LV"/>
        </a:p>
      </dgm:t>
    </dgm:pt>
    <dgm:pt modelId="{BD554030-8752-47D8-B6B3-921033AD3082}" type="sibTrans" cxnId="{1DF3ECE9-D513-48A8-AE98-9F1FEB90C5BF}">
      <dgm:prSet/>
      <dgm:spPr/>
      <dgm:t>
        <a:bodyPr/>
        <a:lstStyle/>
        <a:p>
          <a:endParaRPr lang="lv-LV"/>
        </a:p>
      </dgm:t>
    </dgm:pt>
    <dgm:pt modelId="{700AB91B-C704-409C-A02E-41E37DB6D89D}">
      <dgm:prSet phldrT="[Text]" custT="1"/>
      <dgm:spPr/>
      <dgm:t>
        <a:bodyPr/>
        <a:lstStyle/>
        <a:p>
          <a:endParaRPr lang="lv-LV" sz="1800" b="0"/>
        </a:p>
      </dgm:t>
    </dgm:pt>
    <dgm:pt modelId="{A27802C1-C91F-4122-8B17-2532BA9BC0DB}" type="parTrans" cxnId="{213EB3C0-4028-4F87-976F-BED97031F275}">
      <dgm:prSet/>
      <dgm:spPr/>
      <dgm:t>
        <a:bodyPr/>
        <a:lstStyle/>
        <a:p>
          <a:endParaRPr lang="lv-LV"/>
        </a:p>
      </dgm:t>
    </dgm:pt>
    <dgm:pt modelId="{8E50D73A-A841-42E4-AC8F-2E6E9173E394}" type="sibTrans" cxnId="{213EB3C0-4028-4F87-976F-BED97031F275}">
      <dgm:prSet/>
      <dgm:spPr/>
      <dgm:t>
        <a:bodyPr/>
        <a:lstStyle/>
        <a:p>
          <a:endParaRPr lang="lv-LV"/>
        </a:p>
      </dgm:t>
    </dgm:pt>
    <dgm:pt modelId="{1CD35FD6-3FD1-419B-B2FB-5ECB35BAEE81}">
      <dgm:prSet custT="1"/>
      <dgm:spPr/>
      <dgm:t>
        <a:bodyPr/>
        <a:lstStyle/>
        <a:p>
          <a:r>
            <a:rPr lang="lv-LV" sz="1800" b="0" i="0" dirty="0"/>
            <a:t>Reģistrēts Uzņēmumu reģistrā vismaz 2 (divus) gadus uz projekta pieteikuma iesniegšanas termiņa pēdējo dienu</a:t>
          </a:r>
          <a:endParaRPr lang="lv-LV" sz="1800" dirty="0"/>
        </a:p>
      </dgm:t>
    </dgm:pt>
    <dgm:pt modelId="{CF28F3AF-91A1-4F02-9546-2E7335CE7F0D}" type="parTrans" cxnId="{1F4D1CAD-97B6-451F-ACAC-B456312D48BE}">
      <dgm:prSet/>
      <dgm:spPr/>
      <dgm:t>
        <a:bodyPr/>
        <a:lstStyle/>
        <a:p>
          <a:endParaRPr lang="lv-LV"/>
        </a:p>
      </dgm:t>
    </dgm:pt>
    <dgm:pt modelId="{F22D9C3D-B7E7-40BA-A1B4-8116B3FBE842}" type="sibTrans" cxnId="{1F4D1CAD-97B6-451F-ACAC-B456312D48BE}">
      <dgm:prSet/>
      <dgm:spPr/>
      <dgm:t>
        <a:bodyPr/>
        <a:lstStyle/>
        <a:p>
          <a:endParaRPr lang="lv-LV"/>
        </a:p>
      </dgm:t>
    </dgm:pt>
    <dgm:pt modelId="{6C99B34A-4A44-46D6-B3FC-957E22A8C834}">
      <dgm:prSet custT="1"/>
      <dgm:spPr/>
      <dgm:t>
        <a:bodyPr/>
        <a:lstStyle/>
        <a:p>
          <a:r>
            <a:rPr lang="en-US" sz="1800" b="1" err="1"/>
            <a:t>Regulāri</a:t>
          </a:r>
          <a:r>
            <a:rPr lang="en-US" sz="1800"/>
            <a:t> </a:t>
          </a:r>
          <a:r>
            <a:rPr lang="en-US" sz="1800" err="1"/>
            <a:t>veido</a:t>
          </a:r>
          <a:r>
            <a:rPr lang="en-US" sz="1800"/>
            <a:t> r</a:t>
          </a:r>
          <a:r>
            <a:rPr lang="lv-LV" sz="1800" err="1"/>
            <a:t>edakcionāli</a:t>
          </a:r>
          <a:r>
            <a:rPr lang="lv-LV" sz="1800"/>
            <a:t> </a:t>
          </a:r>
          <a:r>
            <a:rPr lang="lv-LV" sz="1800" err="1"/>
            <a:t>neatkarīg</a:t>
          </a:r>
          <a:r>
            <a:rPr lang="en-US" sz="1800"/>
            <a:t>u</a:t>
          </a:r>
          <a:r>
            <a:rPr lang="lv-LV" sz="1800"/>
            <a:t> žurnālistikas </a:t>
          </a:r>
          <a:r>
            <a:rPr lang="en-US" sz="1800" b="1" err="1"/>
            <a:t>oriģināl</a:t>
          </a:r>
          <a:r>
            <a:rPr lang="lv-LV" sz="1800" b="1"/>
            <a:t>satur</a:t>
          </a:r>
          <a:r>
            <a:rPr lang="en-US" sz="1800" b="1"/>
            <a:t>u</a:t>
          </a:r>
          <a:endParaRPr lang="lv-LV" sz="1800" b="1"/>
        </a:p>
      </dgm:t>
    </dgm:pt>
    <dgm:pt modelId="{BE990041-082E-4F0B-9262-C0B9DC4BFB1B}" type="parTrans" cxnId="{33C68972-770A-49A6-8949-5E506DCE9EF3}">
      <dgm:prSet/>
      <dgm:spPr/>
      <dgm:t>
        <a:bodyPr/>
        <a:lstStyle/>
        <a:p>
          <a:endParaRPr lang="lv-LV"/>
        </a:p>
      </dgm:t>
    </dgm:pt>
    <dgm:pt modelId="{D64CE6F2-0F75-4585-A4D7-AC5DC7579151}" type="sibTrans" cxnId="{33C68972-770A-49A6-8949-5E506DCE9EF3}">
      <dgm:prSet/>
      <dgm:spPr/>
      <dgm:t>
        <a:bodyPr/>
        <a:lstStyle/>
        <a:p>
          <a:endParaRPr lang="lv-LV"/>
        </a:p>
      </dgm:t>
    </dgm:pt>
    <dgm:pt modelId="{7EFCA4B1-66C9-4F80-93DA-FBC9CD707C45}">
      <dgm:prSet custT="1"/>
      <dgm:spPr/>
      <dgm:t>
        <a:bodyPr/>
        <a:lstStyle/>
        <a:p>
          <a:r>
            <a:rPr lang="lv-LV" sz="1800" dirty="0"/>
            <a:t>Auditorija – plaša sabiedrība (nav vērsta uz profesionālām grupām vai specializētu interešu jomu vai segmentu apkalpošana)</a:t>
          </a:r>
        </a:p>
      </dgm:t>
    </dgm:pt>
    <dgm:pt modelId="{43D2ED26-7FBC-4F94-B974-B456C2866B18}" type="parTrans" cxnId="{E8F046E4-A1AB-4477-B47C-76E5742901C1}">
      <dgm:prSet/>
      <dgm:spPr/>
      <dgm:t>
        <a:bodyPr/>
        <a:lstStyle/>
        <a:p>
          <a:endParaRPr lang="lv-LV"/>
        </a:p>
      </dgm:t>
    </dgm:pt>
    <dgm:pt modelId="{20BDB2DE-8D18-46DA-867F-CFA56A95D64A}" type="sibTrans" cxnId="{E8F046E4-A1AB-4477-B47C-76E5742901C1}">
      <dgm:prSet/>
      <dgm:spPr/>
      <dgm:t>
        <a:bodyPr/>
        <a:lstStyle/>
        <a:p>
          <a:endParaRPr lang="lv-LV"/>
        </a:p>
      </dgm:t>
    </dgm:pt>
    <dgm:pt modelId="{2EE05B2A-1F67-44C4-87FE-9956565C75F6}">
      <dgm:prSet custT="1"/>
      <dgm:spPr/>
      <dgm:t>
        <a:bodyPr/>
        <a:lstStyle/>
        <a:p>
          <a:r>
            <a:rPr lang="lv-LV" sz="1800" dirty="0"/>
            <a:t>Medijā ar darba līgumu nodarbināt</a:t>
          </a:r>
          <a:r>
            <a:rPr lang="lv-LV" sz="1800" noProof="0" dirty="0"/>
            <a:t>i</a:t>
          </a:r>
          <a:r>
            <a:rPr lang="lv-LV" sz="1800" dirty="0"/>
            <a:t> </a:t>
          </a:r>
          <a:r>
            <a:rPr lang="lv-LV" sz="1800" b="1" dirty="0"/>
            <a:t>vismaz </a:t>
          </a:r>
          <a:r>
            <a:rPr lang="en-US" sz="1800" b="1" dirty="0"/>
            <a:t>3 </a:t>
          </a:r>
          <a:r>
            <a:rPr lang="en-US" sz="1800" dirty="0"/>
            <a:t>(</a:t>
          </a:r>
          <a:r>
            <a:rPr lang="en-US" sz="1800" dirty="0" err="1"/>
            <a:t>trīs</a:t>
          </a:r>
          <a:r>
            <a:rPr lang="en-US" sz="1800" dirty="0"/>
            <a:t>)</a:t>
          </a:r>
          <a:r>
            <a:rPr lang="lv-LV" sz="1800" dirty="0"/>
            <a:t> cilvēk</a:t>
          </a:r>
          <a:r>
            <a:rPr lang="en-US" sz="1800" dirty="0" err="1"/>
            <a:t>i</a:t>
          </a:r>
          <a:r>
            <a:rPr lang="en-US" sz="1800" dirty="0"/>
            <a:t> </a:t>
          </a:r>
          <a:r>
            <a:rPr lang="en-US" sz="1800" dirty="0" err="1"/>
            <a:t>satura</a:t>
          </a:r>
          <a:r>
            <a:rPr lang="en-US" sz="1800" dirty="0"/>
            <a:t> </a:t>
          </a:r>
          <a:r>
            <a:rPr lang="en-US" sz="1800" dirty="0" err="1"/>
            <a:t>veidošanā</a:t>
          </a:r>
          <a:endParaRPr lang="lv-LV" sz="1800" dirty="0"/>
        </a:p>
      </dgm:t>
    </dgm:pt>
    <dgm:pt modelId="{2CA256DC-0FA5-4F9B-ABC9-49BA5E5DC31F}" type="parTrans" cxnId="{F0498756-C863-4029-BB53-CA4E826EECF7}">
      <dgm:prSet/>
      <dgm:spPr/>
      <dgm:t>
        <a:bodyPr/>
        <a:lstStyle/>
        <a:p>
          <a:endParaRPr lang="lv-LV"/>
        </a:p>
      </dgm:t>
    </dgm:pt>
    <dgm:pt modelId="{9B88AAC6-D4B6-4452-8970-6A093A8DF131}" type="sibTrans" cxnId="{F0498756-C863-4029-BB53-CA4E826EECF7}">
      <dgm:prSet/>
      <dgm:spPr/>
      <dgm:t>
        <a:bodyPr/>
        <a:lstStyle/>
        <a:p>
          <a:endParaRPr lang="lv-LV"/>
        </a:p>
      </dgm:t>
    </dgm:pt>
    <dgm:pt modelId="{0FC5A8BC-526D-4E57-9366-F555DA18F7D6}" type="pres">
      <dgm:prSet presAssocID="{B796EEBF-2487-4561-9CB9-D5E2050E514E}" presName="vert0" presStyleCnt="0">
        <dgm:presLayoutVars>
          <dgm:dir/>
          <dgm:animOne val="branch"/>
          <dgm:animLvl val="lvl"/>
        </dgm:presLayoutVars>
      </dgm:prSet>
      <dgm:spPr/>
    </dgm:pt>
    <dgm:pt modelId="{66670AC4-D2AE-4B7B-8AFF-5DFABF1D0D9F}" type="pres">
      <dgm:prSet presAssocID="{3229818A-5350-4E40-B055-CEDCF4ACF371}" presName="thickLine" presStyleLbl="alignNode1" presStyleIdx="0" presStyleCnt="1"/>
      <dgm:spPr/>
    </dgm:pt>
    <dgm:pt modelId="{91E775D2-BC6B-4982-9C9E-BB869E75F676}" type="pres">
      <dgm:prSet presAssocID="{3229818A-5350-4E40-B055-CEDCF4ACF371}" presName="horz1" presStyleCnt="0"/>
      <dgm:spPr/>
    </dgm:pt>
    <dgm:pt modelId="{66ABF06A-40E3-4396-86B8-453681EE422D}" type="pres">
      <dgm:prSet presAssocID="{3229818A-5350-4E40-B055-CEDCF4ACF371}" presName="tx1" presStyleLbl="revTx" presStyleIdx="0" presStyleCnt="6" custScaleX="185870" custLinFactNeighborX="48" custLinFactNeighborY="49"/>
      <dgm:spPr/>
    </dgm:pt>
    <dgm:pt modelId="{FE03FFF9-4EBA-4CF6-8B84-9F9AE874C4BB}" type="pres">
      <dgm:prSet presAssocID="{3229818A-5350-4E40-B055-CEDCF4ACF371}" presName="vert1" presStyleCnt="0"/>
      <dgm:spPr/>
    </dgm:pt>
    <dgm:pt modelId="{AC159EB7-BB34-439E-A81F-95AAD018CB32}" type="pres">
      <dgm:prSet presAssocID="{700AB91B-C704-409C-A02E-41E37DB6D89D}" presName="vertSpace2a" presStyleCnt="0"/>
      <dgm:spPr/>
    </dgm:pt>
    <dgm:pt modelId="{3995C5D0-29AB-4640-A122-A32AF0A01761}" type="pres">
      <dgm:prSet presAssocID="{700AB91B-C704-409C-A02E-41E37DB6D89D}" presName="horz2" presStyleCnt="0"/>
      <dgm:spPr/>
    </dgm:pt>
    <dgm:pt modelId="{E3DF752E-5A5D-4B99-AD4A-336AF124CD00}" type="pres">
      <dgm:prSet presAssocID="{700AB91B-C704-409C-A02E-41E37DB6D89D}" presName="horzSpace2" presStyleCnt="0"/>
      <dgm:spPr/>
    </dgm:pt>
    <dgm:pt modelId="{C12D76B9-A003-4D4E-A550-C7A2E90CF02E}" type="pres">
      <dgm:prSet presAssocID="{700AB91B-C704-409C-A02E-41E37DB6D89D}" presName="tx2" presStyleLbl="revTx" presStyleIdx="1" presStyleCnt="6" custScaleY="91630" custLinFactNeighborX="-130" custLinFactNeighborY="-5735"/>
      <dgm:spPr/>
    </dgm:pt>
    <dgm:pt modelId="{3A6629EB-501B-4DDA-955A-B4E1E1421A79}" type="pres">
      <dgm:prSet presAssocID="{700AB91B-C704-409C-A02E-41E37DB6D89D}" presName="vert2" presStyleCnt="0"/>
      <dgm:spPr/>
    </dgm:pt>
    <dgm:pt modelId="{C5EE5BBC-ED72-4CAB-BCCD-8246C762673F}" type="pres">
      <dgm:prSet presAssocID="{700AB91B-C704-409C-A02E-41E37DB6D89D}" presName="thinLine2b" presStyleLbl="callout" presStyleIdx="0" presStyleCnt="5"/>
      <dgm:spPr/>
    </dgm:pt>
    <dgm:pt modelId="{CB1DE72E-16BA-4586-91B3-F1F4A54042C1}" type="pres">
      <dgm:prSet presAssocID="{700AB91B-C704-409C-A02E-41E37DB6D89D}" presName="vertSpace2b" presStyleCnt="0"/>
      <dgm:spPr/>
    </dgm:pt>
    <dgm:pt modelId="{6E67279A-5DA9-4DEF-B7EE-DEF25D7EFF46}" type="pres">
      <dgm:prSet presAssocID="{1CD35FD6-3FD1-419B-B2FB-5ECB35BAEE81}" presName="horz2" presStyleCnt="0"/>
      <dgm:spPr/>
    </dgm:pt>
    <dgm:pt modelId="{C56AAC98-BA94-4D87-9EFD-0A9EBE189FD6}" type="pres">
      <dgm:prSet presAssocID="{1CD35FD6-3FD1-419B-B2FB-5ECB35BAEE81}" presName="horzSpace2" presStyleCnt="0"/>
      <dgm:spPr/>
    </dgm:pt>
    <dgm:pt modelId="{B5507469-CEA7-47AF-A873-698C0A35BB88}" type="pres">
      <dgm:prSet presAssocID="{1CD35FD6-3FD1-419B-B2FB-5ECB35BAEE81}" presName="tx2" presStyleLbl="revTx" presStyleIdx="2" presStyleCnt="6" custScaleY="72886" custLinFactNeighborX="155" custLinFactNeighborY="76617"/>
      <dgm:spPr/>
    </dgm:pt>
    <dgm:pt modelId="{3306F307-AE54-4B3C-83AC-06E9F47C550B}" type="pres">
      <dgm:prSet presAssocID="{1CD35FD6-3FD1-419B-B2FB-5ECB35BAEE81}" presName="vert2" presStyleCnt="0"/>
      <dgm:spPr/>
    </dgm:pt>
    <dgm:pt modelId="{9508E1E4-D1DE-4330-90A9-3E021EC32F64}" type="pres">
      <dgm:prSet presAssocID="{1CD35FD6-3FD1-419B-B2FB-5ECB35BAEE81}" presName="thinLine2b" presStyleLbl="callout" presStyleIdx="1" presStyleCnt="5"/>
      <dgm:spPr/>
    </dgm:pt>
    <dgm:pt modelId="{34CCE7DF-7ADE-4D3A-8F67-09310ECF2266}" type="pres">
      <dgm:prSet presAssocID="{1CD35FD6-3FD1-419B-B2FB-5ECB35BAEE81}" presName="vertSpace2b" presStyleCnt="0"/>
      <dgm:spPr/>
    </dgm:pt>
    <dgm:pt modelId="{50DAB4A6-862C-49E1-B209-E5F879F55741}" type="pres">
      <dgm:prSet presAssocID="{6C99B34A-4A44-46D6-B3FC-957E22A8C834}" presName="horz2" presStyleCnt="0"/>
      <dgm:spPr/>
    </dgm:pt>
    <dgm:pt modelId="{70DC8CD6-E38D-4D5F-A8A1-B3FB92DD92F7}" type="pres">
      <dgm:prSet presAssocID="{6C99B34A-4A44-46D6-B3FC-957E22A8C834}" presName="horzSpace2" presStyleCnt="0"/>
      <dgm:spPr/>
    </dgm:pt>
    <dgm:pt modelId="{389564BF-123D-4D8A-AC59-6B71C6B7835E}" type="pres">
      <dgm:prSet presAssocID="{6C99B34A-4A44-46D6-B3FC-957E22A8C834}" presName="tx2" presStyleLbl="revTx" presStyleIdx="3" presStyleCnt="6" custScaleY="82407" custLinFactNeighborX="155" custLinFactNeighborY="-85011"/>
      <dgm:spPr/>
    </dgm:pt>
    <dgm:pt modelId="{18A3A559-7113-4EE0-9DA0-C9C000E5BFD1}" type="pres">
      <dgm:prSet presAssocID="{6C99B34A-4A44-46D6-B3FC-957E22A8C834}" presName="vert2" presStyleCnt="0"/>
      <dgm:spPr/>
    </dgm:pt>
    <dgm:pt modelId="{492977F2-846D-4816-835F-721D338A5B63}" type="pres">
      <dgm:prSet presAssocID="{6C99B34A-4A44-46D6-B3FC-957E22A8C834}" presName="thinLine2b" presStyleLbl="callout" presStyleIdx="2" presStyleCnt="5"/>
      <dgm:spPr/>
    </dgm:pt>
    <dgm:pt modelId="{568373A1-EAE5-43E8-940F-F001586BF93F}" type="pres">
      <dgm:prSet presAssocID="{6C99B34A-4A44-46D6-B3FC-957E22A8C834}" presName="vertSpace2b" presStyleCnt="0"/>
      <dgm:spPr/>
    </dgm:pt>
    <dgm:pt modelId="{FA195C34-3352-4579-AC40-17D7F41CC2B5}" type="pres">
      <dgm:prSet presAssocID="{7EFCA4B1-66C9-4F80-93DA-FBC9CD707C45}" presName="horz2" presStyleCnt="0"/>
      <dgm:spPr/>
    </dgm:pt>
    <dgm:pt modelId="{4F8B8BC5-5A7F-4569-BF0A-BDEEC68D61C3}" type="pres">
      <dgm:prSet presAssocID="{7EFCA4B1-66C9-4F80-93DA-FBC9CD707C45}" presName="horzSpace2" presStyleCnt="0"/>
      <dgm:spPr/>
    </dgm:pt>
    <dgm:pt modelId="{4DE283F2-BDED-4F64-A036-081632601FF2}" type="pres">
      <dgm:prSet presAssocID="{7EFCA4B1-66C9-4F80-93DA-FBC9CD707C45}" presName="tx2" presStyleLbl="revTx" presStyleIdx="4" presStyleCnt="6" custScaleY="143937" custLinFactNeighborX="155" custLinFactNeighborY="2519"/>
      <dgm:spPr/>
    </dgm:pt>
    <dgm:pt modelId="{94BA403C-0F78-4C6C-8D76-A59E218A56AA}" type="pres">
      <dgm:prSet presAssocID="{7EFCA4B1-66C9-4F80-93DA-FBC9CD707C45}" presName="vert2" presStyleCnt="0"/>
      <dgm:spPr/>
    </dgm:pt>
    <dgm:pt modelId="{2F2FFA75-8C71-40BE-B922-A22850AF2415}" type="pres">
      <dgm:prSet presAssocID="{7EFCA4B1-66C9-4F80-93DA-FBC9CD707C45}" presName="thinLine2b" presStyleLbl="callout" presStyleIdx="3" presStyleCnt="5"/>
      <dgm:spPr/>
    </dgm:pt>
    <dgm:pt modelId="{117D4DA0-79A0-4D7D-9C61-63E4107167D2}" type="pres">
      <dgm:prSet presAssocID="{7EFCA4B1-66C9-4F80-93DA-FBC9CD707C45}" presName="vertSpace2b" presStyleCnt="0"/>
      <dgm:spPr/>
    </dgm:pt>
    <dgm:pt modelId="{33AEB24E-0D03-43B8-AA14-543478784038}" type="pres">
      <dgm:prSet presAssocID="{2EE05B2A-1F67-44C4-87FE-9956565C75F6}" presName="horz2" presStyleCnt="0"/>
      <dgm:spPr/>
    </dgm:pt>
    <dgm:pt modelId="{8A1619F3-4A5C-4B57-AC6D-38538F00D3F9}" type="pres">
      <dgm:prSet presAssocID="{2EE05B2A-1F67-44C4-87FE-9956565C75F6}" presName="horzSpace2" presStyleCnt="0"/>
      <dgm:spPr/>
    </dgm:pt>
    <dgm:pt modelId="{B6CC3B56-7F15-4532-A66C-51F335F392C0}" type="pres">
      <dgm:prSet presAssocID="{2EE05B2A-1F67-44C4-87FE-9956565C75F6}" presName="tx2" presStyleLbl="revTx" presStyleIdx="5" presStyleCnt="6" custLinFactNeighborX="155" custLinFactNeighborY="2367"/>
      <dgm:spPr/>
    </dgm:pt>
    <dgm:pt modelId="{63D6AAC8-A765-4369-8CA8-8DEC1250FFCD}" type="pres">
      <dgm:prSet presAssocID="{2EE05B2A-1F67-44C4-87FE-9956565C75F6}" presName="vert2" presStyleCnt="0"/>
      <dgm:spPr/>
    </dgm:pt>
    <dgm:pt modelId="{3AC1A098-F058-4EC9-B84D-9AD35160216B}" type="pres">
      <dgm:prSet presAssocID="{2EE05B2A-1F67-44C4-87FE-9956565C75F6}" presName="thinLine2b" presStyleLbl="callout" presStyleIdx="4" presStyleCnt="5"/>
      <dgm:spPr/>
    </dgm:pt>
    <dgm:pt modelId="{B894F2BD-0592-4BEF-A53A-8917A67AEF57}" type="pres">
      <dgm:prSet presAssocID="{2EE05B2A-1F67-44C4-87FE-9956565C75F6}" presName="vertSpace2b" presStyleCnt="0"/>
      <dgm:spPr/>
    </dgm:pt>
  </dgm:ptLst>
  <dgm:cxnLst>
    <dgm:cxn modelId="{0EF3A962-AA3E-42CD-A2DE-8B3A3636E0E3}" type="presOf" srcId="{2EE05B2A-1F67-44C4-87FE-9956565C75F6}" destId="{B6CC3B56-7F15-4532-A66C-51F335F392C0}" srcOrd="0" destOrd="0" presId="urn:microsoft.com/office/officeart/2008/layout/LinedList"/>
    <dgm:cxn modelId="{33C68972-770A-49A6-8949-5E506DCE9EF3}" srcId="{3229818A-5350-4E40-B055-CEDCF4ACF371}" destId="{6C99B34A-4A44-46D6-B3FC-957E22A8C834}" srcOrd="2" destOrd="0" parTransId="{BE990041-082E-4F0B-9262-C0B9DC4BFB1B}" sibTransId="{D64CE6F2-0F75-4585-A4D7-AC5DC7579151}"/>
    <dgm:cxn modelId="{4ADA8874-EF25-43FA-BE9E-185E06F1EE36}" type="presOf" srcId="{7EFCA4B1-66C9-4F80-93DA-FBC9CD707C45}" destId="{4DE283F2-BDED-4F64-A036-081632601FF2}" srcOrd="0" destOrd="0" presId="urn:microsoft.com/office/officeart/2008/layout/LinedList"/>
    <dgm:cxn modelId="{F0498756-C863-4029-BB53-CA4E826EECF7}" srcId="{3229818A-5350-4E40-B055-CEDCF4ACF371}" destId="{2EE05B2A-1F67-44C4-87FE-9956565C75F6}" srcOrd="4" destOrd="0" parTransId="{2CA256DC-0FA5-4F9B-ABC9-49BA5E5DC31F}" sibTransId="{9B88AAC6-D4B6-4452-8970-6A093A8DF131}"/>
    <dgm:cxn modelId="{833086A5-8FEF-4F30-AB2C-67C52F939780}" type="presOf" srcId="{3229818A-5350-4E40-B055-CEDCF4ACF371}" destId="{66ABF06A-40E3-4396-86B8-453681EE422D}" srcOrd="0" destOrd="0" presId="urn:microsoft.com/office/officeart/2008/layout/LinedList"/>
    <dgm:cxn modelId="{4EAAA0AA-C3FD-41AB-A32E-20034A9900F5}" type="presOf" srcId="{700AB91B-C704-409C-A02E-41E37DB6D89D}" destId="{C12D76B9-A003-4D4E-A550-C7A2E90CF02E}" srcOrd="0" destOrd="0" presId="urn:microsoft.com/office/officeart/2008/layout/LinedList"/>
    <dgm:cxn modelId="{1F4D1CAD-97B6-451F-ACAC-B456312D48BE}" srcId="{3229818A-5350-4E40-B055-CEDCF4ACF371}" destId="{1CD35FD6-3FD1-419B-B2FB-5ECB35BAEE81}" srcOrd="1" destOrd="0" parTransId="{CF28F3AF-91A1-4F02-9546-2E7335CE7F0D}" sibTransId="{F22D9C3D-B7E7-40BA-A1B4-8116B3FBE842}"/>
    <dgm:cxn modelId="{9BC0F7B9-DA10-468B-A5C4-0A04F5F0E163}" type="presOf" srcId="{B796EEBF-2487-4561-9CB9-D5E2050E514E}" destId="{0FC5A8BC-526D-4E57-9366-F555DA18F7D6}" srcOrd="0" destOrd="0" presId="urn:microsoft.com/office/officeart/2008/layout/LinedList"/>
    <dgm:cxn modelId="{213EB3C0-4028-4F87-976F-BED97031F275}" srcId="{3229818A-5350-4E40-B055-CEDCF4ACF371}" destId="{700AB91B-C704-409C-A02E-41E37DB6D89D}" srcOrd="0" destOrd="0" parTransId="{A27802C1-C91F-4122-8B17-2532BA9BC0DB}" sibTransId="{8E50D73A-A841-42E4-AC8F-2E6E9173E394}"/>
    <dgm:cxn modelId="{EE6B87DD-51CE-4977-8DF0-4F81D9CAEF20}" type="presOf" srcId="{1CD35FD6-3FD1-419B-B2FB-5ECB35BAEE81}" destId="{B5507469-CEA7-47AF-A873-698C0A35BB88}" srcOrd="0" destOrd="0" presId="urn:microsoft.com/office/officeart/2008/layout/LinedList"/>
    <dgm:cxn modelId="{013C2DE3-3E06-4D97-B5BB-C4B9C43723BA}" type="presOf" srcId="{6C99B34A-4A44-46D6-B3FC-957E22A8C834}" destId="{389564BF-123D-4D8A-AC59-6B71C6B7835E}" srcOrd="0" destOrd="0" presId="urn:microsoft.com/office/officeart/2008/layout/LinedList"/>
    <dgm:cxn modelId="{E8F046E4-A1AB-4477-B47C-76E5742901C1}" srcId="{3229818A-5350-4E40-B055-CEDCF4ACF371}" destId="{7EFCA4B1-66C9-4F80-93DA-FBC9CD707C45}" srcOrd="3" destOrd="0" parTransId="{43D2ED26-7FBC-4F94-B974-B456C2866B18}" sibTransId="{20BDB2DE-8D18-46DA-867F-CFA56A95D64A}"/>
    <dgm:cxn modelId="{1DF3ECE9-D513-48A8-AE98-9F1FEB90C5BF}" srcId="{B796EEBF-2487-4561-9CB9-D5E2050E514E}" destId="{3229818A-5350-4E40-B055-CEDCF4ACF371}" srcOrd="0" destOrd="0" parTransId="{98690F2E-F18D-4294-B564-89B324C48A1F}" sibTransId="{BD554030-8752-47D8-B6B3-921033AD3082}"/>
    <dgm:cxn modelId="{F1208268-1B8E-4724-8C6A-B585D02FBD30}" type="presParOf" srcId="{0FC5A8BC-526D-4E57-9366-F555DA18F7D6}" destId="{66670AC4-D2AE-4B7B-8AFF-5DFABF1D0D9F}" srcOrd="0" destOrd="0" presId="urn:microsoft.com/office/officeart/2008/layout/LinedList"/>
    <dgm:cxn modelId="{3B5203FA-217E-4CB2-A6AE-CABCFFF2F954}" type="presParOf" srcId="{0FC5A8BC-526D-4E57-9366-F555DA18F7D6}" destId="{91E775D2-BC6B-4982-9C9E-BB869E75F676}" srcOrd="1" destOrd="0" presId="urn:microsoft.com/office/officeart/2008/layout/LinedList"/>
    <dgm:cxn modelId="{7F17F519-680A-479E-894B-8D0578A89177}" type="presParOf" srcId="{91E775D2-BC6B-4982-9C9E-BB869E75F676}" destId="{66ABF06A-40E3-4396-86B8-453681EE422D}" srcOrd="0" destOrd="0" presId="urn:microsoft.com/office/officeart/2008/layout/LinedList"/>
    <dgm:cxn modelId="{6D71746B-D990-469D-9029-DC37F10F40C0}" type="presParOf" srcId="{91E775D2-BC6B-4982-9C9E-BB869E75F676}" destId="{FE03FFF9-4EBA-4CF6-8B84-9F9AE874C4BB}" srcOrd="1" destOrd="0" presId="urn:microsoft.com/office/officeart/2008/layout/LinedList"/>
    <dgm:cxn modelId="{C231E1F8-4DB8-401F-A07C-C4EDCF86123E}" type="presParOf" srcId="{FE03FFF9-4EBA-4CF6-8B84-9F9AE874C4BB}" destId="{AC159EB7-BB34-439E-A81F-95AAD018CB32}" srcOrd="0" destOrd="0" presId="urn:microsoft.com/office/officeart/2008/layout/LinedList"/>
    <dgm:cxn modelId="{813DE647-7A34-481E-B30F-352A55E54880}" type="presParOf" srcId="{FE03FFF9-4EBA-4CF6-8B84-9F9AE874C4BB}" destId="{3995C5D0-29AB-4640-A122-A32AF0A01761}" srcOrd="1" destOrd="0" presId="urn:microsoft.com/office/officeart/2008/layout/LinedList"/>
    <dgm:cxn modelId="{DA666FAE-5CDB-420E-BCD4-DFE824D9DE48}" type="presParOf" srcId="{3995C5D0-29AB-4640-A122-A32AF0A01761}" destId="{E3DF752E-5A5D-4B99-AD4A-336AF124CD00}" srcOrd="0" destOrd="0" presId="urn:microsoft.com/office/officeart/2008/layout/LinedList"/>
    <dgm:cxn modelId="{0F859B16-6C3A-4C58-93A2-F8C54D48B38C}" type="presParOf" srcId="{3995C5D0-29AB-4640-A122-A32AF0A01761}" destId="{C12D76B9-A003-4D4E-A550-C7A2E90CF02E}" srcOrd="1" destOrd="0" presId="urn:microsoft.com/office/officeart/2008/layout/LinedList"/>
    <dgm:cxn modelId="{698C15EB-41ED-4BC1-AEE8-1AF46565FB71}" type="presParOf" srcId="{3995C5D0-29AB-4640-A122-A32AF0A01761}" destId="{3A6629EB-501B-4DDA-955A-B4E1E1421A79}" srcOrd="2" destOrd="0" presId="urn:microsoft.com/office/officeart/2008/layout/LinedList"/>
    <dgm:cxn modelId="{ED23CC97-D072-4E3F-9074-129606C9BA67}" type="presParOf" srcId="{FE03FFF9-4EBA-4CF6-8B84-9F9AE874C4BB}" destId="{C5EE5BBC-ED72-4CAB-BCCD-8246C762673F}" srcOrd="2" destOrd="0" presId="urn:microsoft.com/office/officeart/2008/layout/LinedList"/>
    <dgm:cxn modelId="{C34A854D-9925-4202-AC8A-FFB9DA293937}" type="presParOf" srcId="{FE03FFF9-4EBA-4CF6-8B84-9F9AE874C4BB}" destId="{CB1DE72E-16BA-4586-91B3-F1F4A54042C1}" srcOrd="3" destOrd="0" presId="urn:microsoft.com/office/officeart/2008/layout/LinedList"/>
    <dgm:cxn modelId="{5DB49F2D-89F1-429A-A620-F463B787741D}" type="presParOf" srcId="{FE03FFF9-4EBA-4CF6-8B84-9F9AE874C4BB}" destId="{6E67279A-5DA9-4DEF-B7EE-DEF25D7EFF46}" srcOrd="4" destOrd="0" presId="urn:microsoft.com/office/officeart/2008/layout/LinedList"/>
    <dgm:cxn modelId="{9379E099-0D86-44EE-886C-536069BF1055}" type="presParOf" srcId="{6E67279A-5DA9-4DEF-B7EE-DEF25D7EFF46}" destId="{C56AAC98-BA94-4D87-9EFD-0A9EBE189FD6}" srcOrd="0" destOrd="0" presId="urn:microsoft.com/office/officeart/2008/layout/LinedList"/>
    <dgm:cxn modelId="{879CDE1C-5490-4FE4-A491-E9BA6E6D6D7A}" type="presParOf" srcId="{6E67279A-5DA9-4DEF-B7EE-DEF25D7EFF46}" destId="{B5507469-CEA7-47AF-A873-698C0A35BB88}" srcOrd="1" destOrd="0" presId="urn:microsoft.com/office/officeart/2008/layout/LinedList"/>
    <dgm:cxn modelId="{96144B46-B929-408C-B669-6C7B97BE914D}" type="presParOf" srcId="{6E67279A-5DA9-4DEF-B7EE-DEF25D7EFF46}" destId="{3306F307-AE54-4B3C-83AC-06E9F47C550B}" srcOrd="2" destOrd="0" presId="urn:microsoft.com/office/officeart/2008/layout/LinedList"/>
    <dgm:cxn modelId="{4D875F6E-3610-4545-A03F-EAC481A00E17}" type="presParOf" srcId="{FE03FFF9-4EBA-4CF6-8B84-9F9AE874C4BB}" destId="{9508E1E4-D1DE-4330-90A9-3E021EC32F64}" srcOrd="5" destOrd="0" presId="urn:microsoft.com/office/officeart/2008/layout/LinedList"/>
    <dgm:cxn modelId="{38AA7BCC-A906-4EBB-91D4-D2DA31BCF5C3}" type="presParOf" srcId="{FE03FFF9-4EBA-4CF6-8B84-9F9AE874C4BB}" destId="{34CCE7DF-7ADE-4D3A-8F67-09310ECF2266}" srcOrd="6" destOrd="0" presId="urn:microsoft.com/office/officeart/2008/layout/LinedList"/>
    <dgm:cxn modelId="{9D64CA52-A03F-49A4-A822-9A09B9D7B0DA}" type="presParOf" srcId="{FE03FFF9-4EBA-4CF6-8B84-9F9AE874C4BB}" destId="{50DAB4A6-862C-49E1-B209-E5F879F55741}" srcOrd="7" destOrd="0" presId="urn:microsoft.com/office/officeart/2008/layout/LinedList"/>
    <dgm:cxn modelId="{8C5CD33F-3116-420A-B675-5769B379D548}" type="presParOf" srcId="{50DAB4A6-862C-49E1-B209-E5F879F55741}" destId="{70DC8CD6-E38D-4D5F-A8A1-B3FB92DD92F7}" srcOrd="0" destOrd="0" presId="urn:microsoft.com/office/officeart/2008/layout/LinedList"/>
    <dgm:cxn modelId="{B0A57DED-29A9-43B1-B43D-180646E6AF2F}" type="presParOf" srcId="{50DAB4A6-862C-49E1-B209-E5F879F55741}" destId="{389564BF-123D-4D8A-AC59-6B71C6B7835E}" srcOrd="1" destOrd="0" presId="urn:microsoft.com/office/officeart/2008/layout/LinedList"/>
    <dgm:cxn modelId="{8DA93FCA-590E-42B1-9D82-D3E4F840802C}" type="presParOf" srcId="{50DAB4A6-862C-49E1-B209-E5F879F55741}" destId="{18A3A559-7113-4EE0-9DA0-C9C000E5BFD1}" srcOrd="2" destOrd="0" presId="urn:microsoft.com/office/officeart/2008/layout/LinedList"/>
    <dgm:cxn modelId="{0CF66055-4E9F-45D7-9C39-82AE03BBAB26}" type="presParOf" srcId="{FE03FFF9-4EBA-4CF6-8B84-9F9AE874C4BB}" destId="{492977F2-846D-4816-835F-721D338A5B63}" srcOrd="8" destOrd="0" presId="urn:microsoft.com/office/officeart/2008/layout/LinedList"/>
    <dgm:cxn modelId="{0EFB44AC-4B5C-4D44-B819-2444310E455A}" type="presParOf" srcId="{FE03FFF9-4EBA-4CF6-8B84-9F9AE874C4BB}" destId="{568373A1-EAE5-43E8-940F-F001586BF93F}" srcOrd="9" destOrd="0" presId="urn:microsoft.com/office/officeart/2008/layout/LinedList"/>
    <dgm:cxn modelId="{6A008A6E-CF68-4F92-B21E-FA3D6F64AEA4}" type="presParOf" srcId="{FE03FFF9-4EBA-4CF6-8B84-9F9AE874C4BB}" destId="{FA195C34-3352-4579-AC40-17D7F41CC2B5}" srcOrd="10" destOrd="0" presId="urn:microsoft.com/office/officeart/2008/layout/LinedList"/>
    <dgm:cxn modelId="{C5E7D27B-0BF8-46FC-B4DA-FFABE0209E89}" type="presParOf" srcId="{FA195C34-3352-4579-AC40-17D7F41CC2B5}" destId="{4F8B8BC5-5A7F-4569-BF0A-BDEEC68D61C3}" srcOrd="0" destOrd="0" presId="urn:microsoft.com/office/officeart/2008/layout/LinedList"/>
    <dgm:cxn modelId="{E4C00C5A-8BAA-4089-A0CC-D80DA6FC16DF}" type="presParOf" srcId="{FA195C34-3352-4579-AC40-17D7F41CC2B5}" destId="{4DE283F2-BDED-4F64-A036-081632601FF2}" srcOrd="1" destOrd="0" presId="urn:microsoft.com/office/officeart/2008/layout/LinedList"/>
    <dgm:cxn modelId="{E4D553A2-C25C-44A2-9AC3-9367A0371409}" type="presParOf" srcId="{FA195C34-3352-4579-AC40-17D7F41CC2B5}" destId="{94BA403C-0F78-4C6C-8D76-A59E218A56AA}" srcOrd="2" destOrd="0" presId="urn:microsoft.com/office/officeart/2008/layout/LinedList"/>
    <dgm:cxn modelId="{BD80102B-D5FB-4D88-AF9D-E1CC1E5A079C}" type="presParOf" srcId="{FE03FFF9-4EBA-4CF6-8B84-9F9AE874C4BB}" destId="{2F2FFA75-8C71-40BE-B922-A22850AF2415}" srcOrd="11" destOrd="0" presId="urn:microsoft.com/office/officeart/2008/layout/LinedList"/>
    <dgm:cxn modelId="{32858B02-82C1-45C8-A037-C66570D4471B}" type="presParOf" srcId="{FE03FFF9-4EBA-4CF6-8B84-9F9AE874C4BB}" destId="{117D4DA0-79A0-4D7D-9C61-63E4107167D2}" srcOrd="12" destOrd="0" presId="urn:microsoft.com/office/officeart/2008/layout/LinedList"/>
    <dgm:cxn modelId="{2E624C72-8C26-4833-85D6-D58D8ACD31FA}" type="presParOf" srcId="{FE03FFF9-4EBA-4CF6-8B84-9F9AE874C4BB}" destId="{33AEB24E-0D03-43B8-AA14-543478784038}" srcOrd="13" destOrd="0" presId="urn:microsoft.com/office/officeart/2008/layout/LinedList"/>
    <dgm:cxn modelId="{4039AFEF-4171-4E05-8CFB-399F6AB6F737}" type="presParOf" srcId="{33AEB24E-0D03-43B8-AA14-543478784038}" destId="{8A1619F3-4A5C-4B57-AC6D-38538F00D3F9}" srcOrd="0" destOrd="0" presId="urn:microsoft.com/office/officeart/2008/layout/LinedList"/>
    <dgm:cxn modelId="{DBD35A8B-4F8D-477E-9428-B39F09138788}" type="presParOf" srcId="{33AEB24E-0D03-43B8-AA14-543478784038}" destId="{B6CC3B56-7F15-4532-A66C-51F335F392C0}" srcOrd="1" destOrd="0" presId="urn:microsoft.com/office/officeart/2008/layout/LinedList"/>
    <dgm:cxn modelId="{41FE4487-9E49-4AF7-AFD7-31593983F7B4}" type="presParOf" srcId="{33AEB24E-0D03-43B8-AA14-543478784038}" destId="{63D6AAC8-A765-4369-8CA8-8DEC1250FFCD}" srcOrd="2" destOrd="0" presId="urn:microsoft.com/office/officeart/2008/layout/LinedList"/>
    <dgm:cxn modelId="{202D88CF-E649-488D-B2AA-826031F976AB}" type="presParOf" srcId="{FE03FFF9-4EBA-4CF6-8B84-9F9AE874C4BB}" destId="{3AC1A098-F058-4EC9-B84D-9AD35160216B}" srcOrd="14" destOrd="0" presId="urn:microsoft.com/office/officeart/2008/layout/LinedList"/>
    <dgm:cxn modelId="{952CCF70-DA38-4C0A-95DE-B3280F171D88}" type="presParOf" srcId="{FE03FFF9-4EBA-4CF6-8B84-9F9AE874C4BB}" destId="{B894F2BD-0592-4BEF-A53A-8917A67AEF57}"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7EE58C-5B31-488E-91F2-BECE9F842E25}" type="doc">
      <dgm:prSet loTypeId="urn:microsoft.com/office/officeart/2005/8/layout/hProcess9" loCatId="process" qsTypeId="urn:microsoft.com/office/officeart/2005/8/quickstyle/simple1" qsCatId="simple" csTypeId="urn:microsoft.com/office/officeart/2005/8/colors/colorful1" csCatId="colorful" phldr="1"/>
      <dgm:spPr/>
    </dgm:pt>
    <dgm:pt modelId="{E3F5B577-D493-4158-9E98-4BBC08CA16C3}">
      <dgm:prSet phldrT="[Text]"/>
      <dgm:spPr/>
      <dgm:t>
        <a:bodyPr/>
        <a:lstStyle/>
        <a:p>
          <a:r>
            <a:rPr lang="lv-LV"/>
            <a:t>Administratīvā vērtēšana</a:t>
          </a:r>
        </a:p>
        <a:p>
          <a:r>
            <a:rPr lang="lv-LV"/>
            <a:t>(veic Fonda sekretariāts)</a:t>
          </a:r>
        </a:p>
      </dgm:t>
    </dgm:pt>
    <dgm:pt modelId="{6F4A1BC6-2C28-4AF0-9F6B-A171F34E8454}" type="parTrans" cxnId="{EDC4BE47-622A-4B9B-AC03-2CEA57C0F140}">
      <dgm:prSet/>
      <dgm:spPr/>
      <dgm:t>
        <a:bodyPr/>
        <a:lstStyle/>
        <a:p>
          <a:endParaRPr lang="lv-LV"/>
        </a:p>
      </dgm:t>
    </dgm:pt>
    <dgm:pt modelId="{1A54C24B-81A9-4394-A42D-1BEBE6AE0DFA}" type="sibTrans" cxnId="{EDC4BE47-622A-4B9B-AC03-2CEA57C0F140}">
      <dgm:prSet/>
      <dgm:spPr/>
      <dgm:t>
        <a:bodyPr/>
        <a:lstStyle/>
        <a:p>
          <a:endParaRPr lang="lv-LV"/>
        </a:p>
      </dgm:t>
    </dgm:pt>
    <dgm:pt modelId="{9202A68B-34CD-4724-BFC6-1A952CE634FA}">
      <dgm:prSet/>
      <dgm:spPr/>
      <dgm:t>
        <a:bodyPr/>
        <a:lstStyle/>
        <a:p>
          <a:r>
            <a:rPr lang="lv-LV"/>
            <a:t>Atbilstības vērtēšana</a:t>
          </a:r>
        </a:p>
        <a:p>
          <a:r>
            <a:rPr lang="lv-LV"/>
            <a:t>(veic Vērtēšanas komisija)</a:t>
          </a:r>
        </a:p>
      </dgm:t>
    </dgm:pt>
    <dgm:pt modelId="{77319BD2-8639-4A4C-8D7D-A2328C093598}" type="parTrans" cxnId="{E43BDB79-C7DC-404A-B274-F582029BC35B}">
      <dgm:prSet/>
      <dgm:spPr/>
      <dgm:t>
        <a:bodyPr/>
        <a:lstStyle/>
        <a:p>
          <a:endParaRPr lang="lv-LV"/>
        </a:p>
      </dgm:t>
    </dgm:pt>
    <dgm:pt modelId="{777CEF68-252C-48EF-82F0-52E66E23FD6C}" type="sibTrans" cxnId="{E43BDB79-C7DC-404A-B274-F582029BC35B}">
      <dgm:prSet/>
      <dgm:spPr/>
      <dgm:t>
        <a:bodyPr/>
        <a:lstStyle/>
        <a:p>
          <a:endParaRPr lang="lv-LV"/>
        </a:p>
      </dgm:t>
    </dgm:pt>
    <dgm:pt modelId="{020921AD-D08C-4ADA-B6CD-87A0E3F0000C}">
      <dgm:prSet/>
      <dgm:spPr/>
      <dgm:t>
        <a:bodyPr/>
        <a:lstStyle/>
        <a:p>
          <a:r>
            <a:rPr lang="lv-LV"/>
            <a:t>Kvalitātes vērtēšana </a:t>
          </a:r>
        </a:p>
        <a:p>
          <a:r>
            <a:rPr lang="lv-LV"/>
            <a:t>(veic Vērtēšanas komisija)</a:t>
          </a:r>
        </a:p>
      </dgm:t>
    </dgm:pt>
    <dgm:pt modelId="{31455239-9B9F-4282-A139-5F3224936181}" type="parTrans" cxnId="{7AF7E56D-FF43-428C-B7D5-5B4690E767F3}">
      <dgm:prSet/>
      <dgm:spPr/>
      <dgm:t>
        <a:bodyPr/>
        <a:lstStyle/>
        <a:p>
          <a:endParaRPr lang="lv-LV"/>
        </a:p>
      </dgm:t>
    </dgm:pt>
    <dgm:pt modelId="{D36E2ECA-683D-4EB2-9E86-4E338BF60963}" type="sibTrans" cxnId="{7AF7E56D-FF43-428C-B7D5-5B4690E767F3}">
      <dgm:prSet/>
      <dgm:spPr/>
      <dgm:t>
        <a:bodyPr/>
        <a:lstStyle/>
        <a:p>
          <a:endParaRPr lang="lv-LV"/>
        </a:p>
      </dgm:t>
    </dgm:pt>
    <dgm:pt modelId="{B71CBC7F-525E-42B5-876D-C38162EE620D}" type="pres">
      <dgm:prSet presAssocID="{C77EE58C-5B31-488E-91F2-BECE9F842E25}" presName="CompostProcess" presStyleCnt="0">
        <dgm:presLayoutVars>
          <dgm:dir/>
          <dgm:resizeHandles val="exact"/>
        </dgm:presLayoutVars>
      </dgm:prSet>
      <dgm:spPr/>
    </dgm:pt>
    <dgm:pt modelId="{DF36C362-29CB-4AF1-9976-91664076ABF0}" type="pres">
      <dgm:prSet presAssocID="{C77EE58C-5B31-488E-91F2-BECE9F842E25}" presName="arrow" presStyleLbl="bgShp" presStyleIdx="0" presStyleCnt="1"/>
      <dgm:spPr/>
    </dgm:pt>
    <dgm:pt modelId="{42BA51E9-3B52-4DD5-8AD5-853A013ECE40}" type="pres">
      <dgm:prSet presAssocID="{C77EE58C-5B31-488E-91F2-BECE9F842E25}" presName="linearProcess" presStyleCnt="0"/>
      <dgm:spPr/>
    </dgm:pt>
    <dgm:pt modelId="{6C82B101-9096-4938-9C93-D1BF689F7302}" type="pres">
      <dgm:prSet presAssocID="{E3F5B577-D493-4158-9E98-4BBC08CA16C3}" presName="textNode" presStyleLbl="node1" presStyleIdx="0" presStyleCnt="3">
        <dgm:presLayoutVars>
          <dgm:bulletEnabled val="1"/>
        </dgm:presLayoutVars>
      </dgm:prSet>
      <dgm:spPr/>
    </dgm:pt>
    <dgm:pt modelId="{A496673F-6A6C-4CA5-84E0-E199923D2951}" type="pres">
      <dgm:prSet presAssocID="{1A54C24B-81A9-4394-A42D-1BEBE6AE0DFA}" presName="sibTrans" presStyleCnt="0"/>
      <dgm:spPr/>
    </dgm:pt>
    <dgm:pt modelId="{EFA2E68D-0DEF-4200-9F35-0A04E3A99766}" type="pres">
      <dgm:prSet presAssocID="{9202A68B-34CD-4724-BFC6-1A952CE634FA}" presName="textNode" presStyleLbl="node1" presStyleIdx="1" presStyleCnt="3">
        <dgm:presLayoutVars>
          <dgm:bulletEnabled val="1"/>
        </dgm:presLayoutVars>
      </dgm:prSet>
      <dgm:spPr/>
    </dgm:pt>
    <dgm:pt modelId="{7FCD787A-F261-4C1B-877B-8D496153D4EB}" type="pres">
      <dgm:prSet presAssocID="{777CEF68-252C-48EF-82F0-52E66E23FD6C}" presName="sibTrans" presStyleCnt="0"/>
      <dgm:spPr/>
    </dgm:pt>
    <dgm:pt modelId="{646BEAD3-3C06-46E0-AE03-5759326001C3}" type="pres">
      <dgm:prSet presAssocID="{020921AD-D08C-4ADA-B6CD-87A0E3F0000C}" presName="textNode" presStyleLbl="node1" presStyleIdx="2" presStyleCnt="3">
        <dgm:presLayoutVars>
          <dgm:bulletEnabled val="1"/>
        </dgm:presLayoutVars>
      </dgm:prSet>
      <dgm:spPr/>
    </dgm:pt>
  </dgm:ptLst>
  <dgm:cxnLst>
    <dgm:cxn modelId="{EF4B8001-4AEB-4CBE-A855-1EBCBF2EC823}" type="presOf" srcId="{020921AD-D08C-4ADA-B6CD-87A0E3F0000C}" destId="{646BEAD3-3C06-46E0-AE03-5759326001C3}" srcOrd="0" destOrd="0" presId="urn:microsoft.com/office/officeart/2005/8/layout/hProcess9"/>
    <dgm:cxn modelId="{50B43543-605C-4B94-B751-E544D1EFABE8}" type="presOf" srcId="{9202A68B-34CD-4724-BFC6-1A952CE634FA}" destId="{EFA2E68D-0DEF-4200-9F35-0A04E3A99766}" srcOrd="0" destOrd="0" presId="urn:microsoft.com/office/officeart/2005/8/layout/hProcess9"/>
    <dgm:cxn modelId="{EDC4BE47-622A-4B9B-AC03-2CEA57C0F140}" srcId="{C77EE58C-5B31-488E-91F2-BECE9F842E25}" destId="{E3F5B577-D493-4158-9E98-4BBC08CA16C3}" srcOrd="0" destOrd="0" parTransId="{6F4A1BC6-2C28-4AF0-9F6B-A171F34E8454}" sibTransId="{1A54C24B-81A9-4394-A42D-1BEBE6AE0DFA}"/>
    <dgm:cxn modelId="{7AF7E56D-FF43-428C-B7D5-5B4690E767F3}" srcId="{C77EE58C-5B31-488E-91F2-BECE9F842E25}" destId="{020921AD-D08C-4ADA-B6CD-87A0E3F0000C}" srcOrd="2" destOrd="0" parTransId="{31455239-9B9F-4282-A139-5F3224936181}" sibTransId="{D36E2ECA-683D-4EB2-9E86-4E338BF60963}"/>
    <dgm:cxn modelId="{15C35B53-DEDC-484E-8F59-9DD007C38140}" type="presOf" srcId="{E3F5B577-D493-4158-9E98-4BBC08CA16C3}" destId="{6C82B101-9096-4938-9C93-D1BF689F7302}" srcOrd="0" destOrd="0" presId="urn:microsoft.com/office/officeart/2005/8/layout/hProcess9"/>
    <dgm:cxn modelId="{E43BDB79-C7DC-404A-B274-F582029BC35B}" srcId="{C77EE58C-5B31-488E-91F2-BECE9F842E25}" destId="{9202A68B-34CD-4724-BFC6-1A952CE634FA}" srcOrd="1" destOrd="0" parTransId="{77319BD2-8639-4A4C-8D7D-A2328C093598}" sibTransId="{777CEF68-252C-48EF-82F0-52E66E23FD6C}"/>
    <dgm:cxn modelId="{FCC07D80-B6BD-45F0-AA6D-47DE532974CF}" type="presOf" srcId="{C77EE58C-5B31-488E-91F2-BECE9F842E25}" destId="{B71CBC7F-525E-42B5-876D-C38162EE620D}" srcOrd="0" destOrd="0" presId="urn:microsoft.com/office/officeart/2005/8/layout/hProcess9"/>
    <dgm:cxn modelId="{6F3D690E-ADFD-489F-B4A9-B8EB782F1975}" type="presParOf" srcId="{B71CBC7F-525E-42B5-876D-C38162EE620D}" destId="{DF36C362-29CB-4AF1-9976-91664076ABF0}" srcOrd="0" destOrd="0" presId="urn:microsoft.com/office/officeart/2005/8/layout/hProcess9"/>
    <dgm:cxn modelId="{A1DE2BE4-C113-4816-BC59-3E607F427FC1}" type="presParOf" srcId="{B71CBC7F-525E-42B5-876D-C38162EE620D}" destId="{42BA51E9-3B52-4DD5-8AD5-853A013ECE40}" srcOrd="1" destOrd="0" presId="urn:microsoft.com/office/officeart/2005/8/layout/hProcess9"/>
    <dgm:cxn modelId="{50F01E38-3946-4929-9F4B-B90EF342BA17}" type="presParOf" srcId="{42BA51E9-3B52-4DD5-8AD5-853A013ECE40}" destId="{6C82B101-9096-4938-9C93-D1BF689F7302}" srcOrd="0" destOrd="0" presId="urn:microsoft.com/office/officeart/2005/8/layout/hProcess9"/>
    <dgm:cxn modelId="{A75F7066-1D2D-45A2-8A08-DBD30B3EE5F4}" type="presParOf" srcId="{42BA51E9-3B52-4DD5-8AD5-853A013ECE40}" destId="{A496673F-6A6C-4CA5-84E0-E199923D2951}" srcOrd="1" destOrd="0" presId="urn:microsoft.com/office/officeart/2005/8/layout/hProcess9"/>
    <dgm:cxn modelId="{2D77F055-0993-401B-90CF-B3A3BE3E69BC}" type="presParOf" srcId="{42BA51E9-3B52-4DD5-8AD5-853A013ECE40}" destId="{EFA2E68D-0DEF-4200-9F35-0A04E3A99766}" srcOrd="2" destOrd="0" presId="urn:microsoft.com/office/officeart/2005/8/layout/hProcess9"/>
    <dgm:cxn modelId="{13EED259-5FE8-43B0-A34F-5B06F882886F}" type="presParOf" srcId="{42BA51E9-3B52-4DD5-8AD5-853A013ECE40}" destId="{7FCD787A-F261-4C1B-877B-8D496153D4EB}" srcOrd="3" destOrd="0" presId="urn:microsoft.com/office/officeart/2005/8/layout/hProcess9"/>
    <dgm:cxn modelId="{B833A5D6-081C-4E92-8B55-6A28D407CF20}" type="presParOf" srcId="{42BA51E9-3B52-4DD5-8AD5-853A013ECE40}" destId="{646BEAD3-3C06-46E0-AE03-5759326001C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noProof="0" dirty="0">
              <a:solidFill>
                <a:srgbClr val="800024"/>
              </a:solidFill>
            </a:rPr>
            <a:t>Pārliecināties, ka projekta pieteikums tiek aizpildīts atbilstošajā konkursā</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dirty="0">
              <a:solidFill>
                <a:srgbClr val="800024"/>
              </a:solidFill>
            </a:rPr>
            <a:t>Pirms pieteikuma iesniegšanas </a:t>
          </a:r>
          <a:r>
            <a:rPr lang="en-US" dirty="0" err="1">
              <a:solidFill>
                <a:srgbClr val="800024"/>
              </a:solidFill>
            </a:rPr>
            <a:t>pārliecin</a:t>
          </a:r>
          <a:r>
            <a:rPr lang="lv-LV" dirty="0">
              <a:solidFill>
                <a:srgbClr val="800024"/>
              </a:solidFill>
            </a:rPr>
            <a:t>ieties, ka </a:t>
          </a:r>
          <a:r>
            <a:rPr lang="lv-LV" b="1" dirty="0">
              <a:solidFill>
                <a:srgbClr val="800024"/>
              </a:solidFill>
            </a:rPr>
            <a:t>nav VID administrēto nodokļu parāda</a:t>
          </a:r>
          <a:r>
            <a:rPr lang="lv-LV" dirty="0">
              <a:solidFill>
                <a:srgbClr val="800024"/>
              </a:solidFill>
            </a:rPr>
            <a:t>,        kas pārsniedz 150 EUR</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BACF9135-EBF8-48F2-8C89-7AFEC5CB1230}">
      <dgm:prSet phldrT="[Teksts]" custT="1"/>
      <dgm:spPr/>
      <dgm:t>
        <a:bodyPr/>
        <a:lstStyle/>
        <a:p>
          <a:r>
            <a:rPr lang="lv-LV" sz="1900" kern="1200" noProof="0" dirty="0">
              <a:solidFill>
                <a:srgbClr val="800024"/>
              </a:solidFill>
            </a:rPr>
            <a:t>Projekta pieteikumu iesniegt laicīgi</a:t>
          </a:r>
        </a:p>
        <a:p>
          <a:r>
            <a:rPr lang="lv-LV" sz="1900" b="0" u="none" kern="1200" noProof="0" dirty="0">
              <a:solidFill>
                <a:srgbClr val="800024"/>
              </a:solidFill>
            </a:rPr>
            <a:t>Projektu pieteikumu iesniegšanas termiņš </a:t>
          </a:r>
          <a:r>
            <a:rPr lang="lv-LV" sz="1900" b="1" u="sng" kern="1200" noProof="0" dirty="0">
              <a:solidFill>
                <a:srgbClr val="800024"/>
              </a:solidFill>
              <a:latin typeface="Verdana"/>
              <a:ea typeface="+mn-ea"/>
              <a:cs typeface="+mn-cs"/>
            </a:rPr>
            <a:t>06</a:t>
          </a:r>
          <a:r>
            <a:rPr lang="en-US" sz="1900" b="1" u="sng" kern="1200" dirty="0">
              <a:solidFill>
                <a:srgbClr val="800024"/>
              </a:solidFill>
              <a:latin typeface="Verdana"/>
              <a:ea typeface="+mn-ea"/>
              <a:cs typeface="+mn-cs"/>
            </a:rPr>
            <a:t>.0</a:t>
          </a:r>
          <a:r>
            <a:rPr lang="lv-LV" sz="1900" b="1" u="sng" kern="1200" dirty="0">
              <a:solidFill>
                <a:srgbClr val="800024"/>
              </a:solidFill>
            </a:rPr>
            <a:t>5</a:t>
          </a:r>
          <a:r>
            <a:rPr lang="en-US" sz="1900" b="1" u="sng" kern="1200" dirty="0">
              <a:solidFill>
                <a:srgbClr val="800024"/>
              </a:solidFill>
            </a:rPr>
            <a:t>.2026 </a:t>
          </a:r>
          <a:r>
            <a:rPr lang="en-US" sz="1900" b="1" u="sng" kern="1200" dirty="0" err="1">
              <a:solidFill>
                <a:srgbClr val="800024"/>
              </a:solidFill>
            </a:rPr>
            <a:t>plkst</a:t>
          </a:r>
          <a:r>
            <a:rPr lang="en-US" sz="1900" b="1" u="sng" kern="1200" dirty="0">
              <a:solidFill>
                <a:srgbClr val="800024"/>
              </a:solidFill>
            </a:rPr>
            <a:t>. 23.59 </a:t>
          </a:r>
          <a:endParaRPr lang="lv-LV" sz="1900" kern="1200" dirty="0">
            <a:solidFill>
              <a:srgbClr val="800024"/>
            </a:solidFill>
          </a:endParaRP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3" custScaleX="86198" custScaleY="109901" custLinFactNeighborX="1179">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3" custScaleX="86198" custScaleY="109901" custLinFactNeighborX="1179">
        <dgm:presLayoutVars>
          <dgm:bulletEnabled val="1"/>
        </dgm:presLayoutVars>
      </dgm:prSet>
      <dgm:spPr/>
    </dgm:pt>
    <dgm:pt modelId="{C89BBCAB-32B5-40F7-8C39-2F7C5B37AEB3}" type="pres">
      <dgm:prSet presAssocID="{320E317A-446F-470C-853D-7136C095A41C}" presName="sibTrans" presStyleCnt="0"/>
      <dgm:spPr/>
    </dgm:pt>
    <dgm:pt modelId="{2279846A-CE95-4A96-90C3-A2CF9CE7BC1A}" type="pres">
      <dgm:prSet presAssocID="{10921A8A-3A6C-4030-A044-4466ECA7F57C}" presName="node" presStyleLbl="node1" presStyleIdx="2" presStyleCnt="3" custScaleX="86198" custScaleY="109901">
        <dgm:presLayoutVars>
          <dgm:bulletEnabled val="1"/>
        </dgm:presLayoutVars>
      </dgm:prSet>
      <dgm:spPr/>
    </dgm:pt>
  </dgm:ptLst>
  <dgm:cxnLst>
    <dgm:cxn modelId="{B9F5B109-E3B7-4EBE-BF35-AE62FD083B90}" type="presOf" srcId="{711E4A3F-4D04-4E39-8E2A-8DF5413BFD4A}" destId="{D2211DBB-DE06-43F6-B147-8A8CDD29075F}" srcOrd="0" destOrd="0" presId="urn:microsoft.com/office/officeart/2005/8/layout/default"/>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2C9287F5-8ED0-400E-B4F1-EE17647E2F06}" srcId="{711E4A3F-4D04-4E39-8E2A-8DF5413BFD4A}" destId="{10921A8A-3A6C-4030-A044-4466ECA7F57C}" srcOrd="2" destOrd="0" parTransId="{1E5A7AD0-6D1E-40E6-B4B0-A845AC26F4A0}" sibTransId="{14153955-DCB1-41F5-A095-9C2BE722D8FA}"/>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146C0791-F099-4712-91EC-D8143A79F850}" type="presParOf" srcId="{D2211DBB-DE06-43F6-B147-8A8CDD29075F}" destId="{2279846A-CE95-4A96-90C3-A2CF9CE7BC1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lv-LV"/>
        </a:p>
      </dgm:t>
    </dgm:pt>
    <dgm:pt modelId="{772E3464-9951-4390-9D32-3CF202B16F87}">
      <dgm:prSet phldrT="[Teksts]"/>
      <dgm:spPr/>
      <dgm:t>
        <a:bodyPr/>
        <a:lstStyle/>
        <a:p>
          <a:r>
            <a:rPr lang="lv-LV" b="1" dirty="0"/>
            <a:t>Pieteikumu iesniegšana</a:t>
          </a:r>
          <a:r>
            <a:rPr lang="en-US" b="1" dirty="0"/>
            <a:t> MAP</a:t>
          </a:r>
          <a:endParaRPr lang="lv-LV" b="1" dirty="0"/>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a:t>Nosacījumu izpilde / 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dgm:spPr/>
      <dgm:t>
        <a:bodyPr/>
        <a:lstStyle/>
        <a:p>
          <a:r>
            <a:rPr lang="lv-LV" b="1" dirty="0"/>
            <a:t>N</a:t>
          </a:r>
          <a:r>
            <a:rPr lang="en-US" b="1" dirty="0" err="1"/>
            <a:t>oslēguma</a:t>
          </a:r>
          <a:r>
            <a:rPr lang="en-US" b="1" dirty="0"/>
            <a:t> </a:t>
          </a:r>
          <a:r>
            <a:rPr lang="lv-LV" b="1" dirty="0"/>
            <a:t>pārskat</a:t>
          </a:r>
          <a:r>
            <a:rPr lang="en-US" b="1" dirty="0" err="1"/>
            <a:t>i</a:t>
          </a:r>
          <a:endParaRPr lang="lv-LV" b="1" dirty="0"/>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BE1E8B9-764A-4273-82B2-E25C39D70300}">
      <dgm:prSet phldrT="[Teksts]"/>
      <dgm:spPr/>
      <dgm:t>
        <a:bodyPr/>
        <a:lstStyle/>
        <a:p>
          <a:r>
            <a:rPr lang="lv-LV" b="1" dirty="0"/>
            <a:t>Projekta attiecināmības periods</a:t>
          </a:r>
        </a:p>
      </dgm:t>
    </dgm:pt>
    <dgm:pt modelId="{5B7F5821-6D17-4ABF-AC61-C7A0FF7BA51B}" type="parTrans" cxnId="{63D479FE-A185-489D-8F24-7AA130CD5779}">
      <dgm:prSet/>
      <dgm:spPr/>
      <dgm:t>
        <a:bodyPr/>
        <a:lstStyle/>
        <a:p>
          <a:endParaRPr lang="lv-LV"/>
        </a:p>
      </dgm:t>
    </dgm:pt>
    <dgm:pt modelId="{F2AA81D6-6E39-4A50-8DEF-CAD1451122DC}" type="sibTrans" cxnId="{63D479FE-A185-489D-8F24-7AA130CD5779}">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11"/>
      <dgm:spPr/>
    </dgm:pt>
    <dgm:pt modelId="{74E03151-E8F0-4FAD-8ACE-04533493F608}" type="pres">
      <dgm:prSet presAssocID="{772E3464-9951-4390-9D32-3CF202B16F87}" presName="ParentText" presStyleLbl="revTx" presStyleIdx="0" presStyleCnt="6">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11"/>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11"/>
      <dgm:spPr/>
    </dgm:pt>
    <dgm:pt modelId="{B399012C-7FE7-4D91-A430-53351561AE4B}" type="pres">
      <dgm:prSet presAssocID="{5A892EDE-016D-4F29-8B71-51BC02DD9070}" presName="ParentText" presStyleLbl="revTx" presStyleIdx="1" presStyleCnt="6">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11"/>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11"/>
      <dgm:spPr/>
    </dgm:pt>
    <dgm:pt modelId="{1CC637B4-79D8-4715-8416-DD873F35E87B}" type="pres">
      <dgm:prSet presAssocID="{79E94EA6-009D-4031-987E-DE264DF458A5}" presName="ParentText" presStyleLbl="revTx" presStyleIdx="2" presStyleCnt="6">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11"/>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11"/>
      <dgm:spPr/>
    </dgm:pt>
    <dgm:pt modelId="{FA2B2772-084D-465D-B2D7-49F4BB3EDD0A}" type="pres">
      <dgm:prSet presAssocID="{67EEE84F-FE29-43FA-9B18-814C7930F8F5}" presName="ParentText" presStyleLbl="revTx" presStyleIdx="3" presStyleCnt="6">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11"/>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B6147F78-BE07-4061-AE6E-F6DFA3537B1F}" type="pres">
      <dgm:prSet presAssocID="{6BE1E8B9-764A-4273-82B2-E25C39D70300}" presName="composite" presStyleCnt="0"/>
      <dgm:spPr/>
    </dgm:pt>
    <dgm:pt modelId="{905CE70E-784D-411D-84FE-39C105C7150C}" type="pres">
      <dgm:prSet presAssocID="{6BE1E8B9-764A-4273-82B2-E25C39D70300}" presName="LShape" presStyleLbl="alignNode1" presStyleIdx="8" presStyleCnt="11"/>
      <dgm:spPr/>
    </dgm:pt>
    <dgm:pt modelId="{9A58547B-3C68-4118-8E7D-50B325CB1EFE}" type="pres">
      <dgm:prSet presAssocID="{6BE1E8B9-764A-4273-82B2-E25C39D70300}" presName="ParentText" presStyleLbl="revTx" presStyleIdx="4" presStyleCnt="6">
        <dgm:presLayoutVars>
          <dgm:chMax val="0"/>
          <dgm:chPref val="0"/>
          <dgm:bulletEnabled val="1"/>
        </dgm:presLayoutVars>
      </dgm:prSet>
      <dgm:spPr/>
    </dgm:pt>
    <dgm:pt modelId="{89903DAA-6918-429A-8D9D-FE8711D03F0E}" type="pres">
      <dgm:prSet presAssocID="{6BE1E8B9-764A-4273-82B2-E25C39D70300}" presName="Triangle" presStyleLbl="alignNode1" presStyleIdx="9" presStyleCnt="11"/>
      <dgm:spPr/>
    </dgm:pt>
    <dgm:pt modelId="{EEC5698F-05DD-405A-8238-26915BACD9CB}" type="pres">
      <dgm:prSet presAssocID="{F2AA81D6-6E39-4A50-8DEF-CAD1451122DC}" presName="sibTrans" presStyleCnt="0"/>
      <dgm:spPr/>
    </dgm:pt>
    <dgm:pt modelId="{D3C4C9D6-9700-40AD-AE9F-EBB21C5167CE}" type="pres">
      <dgm:prSet presAssocID="{F2AA81D6-6E39-4A50-8DEF-CAD1451122DC}"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10" presStyleCnt="11"/>
      <dgm:spPr/>
    </dgm:pt>
    <dgm:pt modelId="{DA2A44D5-7A9A-4ED9-8024-478E40AFDB87}" type="pres">
      <dgm:prSet presAssocID="{584E5B88-76F1-4123-86DB-E6568FA4D6B8}" presName="ParentText" presStyleLbl="revTx" presStyleIdx="5" presStyleCnt="6">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9A42DF49-D6E6-4508-9D69-1B175BBC950D}" type="presOf" srcId="{79E94EA6-009D-4031-987E-DE264DF458A5}" destId="{1CC637B4-79D8-4715-8416-DD873F35E87B}" srcOrd="0" destOrd="0" presId="urn:microsoft.com/office/officeart/2009/3/layout/StepUpProcess"/>
    <dgm:cxn modelId="{D9C0824D-94D0-4106-9F93-A672FA68DB86}" type="presOf" srcId="{6BE1E8B9-764A-4273-82B2-E25C39D70300}" destId="{9A58547B-3C68-4118-8E7D-50B325CB1EFE}"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5"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63D479FE-A185-489D-8F24-7AA130CD5779}" srcId="{D710CBA2-29E0-4C70-BFBF-2208AE371182}" destId="{6BE1E8B9-764A-4273-82B2-E25C39D70300}" srcOrd="4" destOrd="0" parTransId="{5B7F5821-6D17-4ABF-AC61-C7A0FF7BA51B}" sibTransId="{F2AA81D6-6E39-4A50-8DEF-CAD1451122DC}"/>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DF132F2B-5994-40FE-903C-048FEF504E3A}" type="presParOf" srcId="{6F773E8E-CEC0-4CAB-BF32-CF0AB9C877F7}" destId="{B6147F78-BE07-4061-AE6E-F6DFA3537B1F}" srcOrd="8" destOrd="0" presId="urn:microsoft.com/office/officeart/2009/3/layout/StepUpProcess"/>
    <dgm:cxn modelId="{6EB9EA39-D8E8-4841-AB07-15D5F4E21A82}" type="presParOf" srcId="{B6147F78-BE07-4061-AE6E-F6DFA3537B1F}" destId="{905CE70E-784D-411D-84FE-39C105C7150C}" srcOrd="0" destOrd="0" presId="urn:microsoft.com/office/officeart/2009/3/layout/StepUpProcess"/>
    <dgm:cxn modelId="{97CB99DF-E667-43B4-B131-6F23F58C58DE}" type="presParOf" srcId="{B6147F78-BE07-4061-AE6E-F6DFA3537B1F}" destId="{9A58547B-3C68-4118-8E7D-50B325CB1EFE}" srcOrd="1" destOrd="0" presId="urn:microsoft.com/office/officeart/2009/3/layout/StepUpProcess"/>
    <dgm:cxn modelId="{E0D712BB-7052-48E7-AF2A-4B5A73D12164}" type="presParOf" srcId="{B6147F78-BE07-4061-AE6E-F6DFA3537B1F}" destId="{89903DAA-6918-429A-8D9D-FE8711D03F0E}" srcOrd="2" destOrd="0" presId="urn:microsoft.com/office/officeart/2009/3/layout/StepUpProcess"/>
    <dgm:cxn modelId="{6405F9E6-2A9E-4796-B5BB-AF579C112134}" type="presParOf" srcId="{6F773E8E-CEC0-4CAB-BF32-CF0AB9C877F7}" destId="{EEC5698F-05DD-405A-8238-26915BACD9CB}" srcOrd="9" destOrd="0" presId="urn:microsoft.com/office/officeart/2009/3/layout/StepUpProcess"/>
    <dgm:cxn modelId="{36B9887E-96EA-43F2-99A8-98A844E56A48}" type="presParOf" srcId="{EEC5698F-05DD-405A-8238-26915BACD9CB}" destId="{D3C4C9D6-9700-40AD-AE9F-EBB21C5167CE}" srcOrd="0" destOrd="0" presId="urn:microsoft.com/office/officeart/2009/3/layout/StepUpProcess"/>
    <dgm:cxn modelId="{CF9897F8-628D-47C5-8EAA-A2B04027AFC3}" type="presParOf" srcId="{6F773E8E-CEC0-4CAB-BF32-CF0AB9C877F7}" destId="{79285E80-8DCD-4C60-95C5-32B7727F038E}" srcOrd="10"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6C362-29CB-4AF1-9976-91664076ABF0}">
      <dsp:nvSpPr>
        <dsp:cNvPr id="0" name=""/>
        <dsp:cNvSpPr/>
      </dsp:nvSpPr>
      <dsp:spPr>
        <a:xfrm>
          <a:off x="804953" y="0"/>
          <a:ext cx="9122806" cy="443170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C82B101-9096-4938-9C93-D1BF689F7302}">
      <dsp:nvSpPr>
        <dsp:cNvPr id="0" name=""/>
        <dsp:cNvSpPr/>
      </dsp:nvSpPr>
      <dsp:spPr>
        <a:xfrm>
          <a:off x="11529" y="1329512"/>
          <a:ext cx="3454591" cy="1772682"/>
        </a:xfrm>
        <a:prstGeom prst="round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t>Publiskais portāls </a:t>
          </a:r>
          <a:r>
            <a:rPr lang="lv-LV" sz="2000" kern="1200" dirty="0">
              <a:hlinkClick xmlns:r="http://schemas.openxmlformats.org/officeDocument/2006/relationships" r:id="rId1"/>
            </a:rPr>
            <a:t>https://sif.map.gov.lv/</a:t>
          </a:r>
          <a:endParaRPr lang="lv-LV" sz="2000" kern="1200" dirty="0"/>
        </a:p>
      </dsp:txBody>
      <dsp:txXfrm>
        <a:off x="98064" y="1416047"/>
        <a:ext cx="3281521" cy="1599612"/>
      </dsp:txXfrm>
    </dsp:sp>
    <dsp:sp modelId="{EFA2E68D-0DEF-4200-9F35-0A04E3A99766}">
      <dsp:nvSpPr>
        <dsp:cNvPr id="0" name=""/>
        <dsp:cNvSpPr/>
      </dsp:nvSpPr>
      <dsp:spPr>
        <a:xfrm>
          <a:off x="3639060" y="1329512"/>
          <a:ext cx="3454591" cy="1772682"/>
        </a:xfrm>
        <a:prstGeom prst="roundRect">
          <a:avLst/>
        </a:prstGeom>
        <a:gradFill rotWithShape="0">
          <a:gsLst>
            <a:gs pos="0">
              <a:schemeClr val="accent3">
                <a:hueOff val="0"/>
                <a:satOff val="0"/>
                <a:lumOff val="0"/>
                <a:alphaOff val="0"/>
                <a:tint val="80000"/>
                <a:satMod val="107000"/>
                <a:lumMod val="103000"/>
              </a:schemeClr>
            </a:gs>
            <a:gs pos="100000">
              <a:schemeClr val="accent3">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t>Sarakstā atrod konkursu uz kuru vēlas pieteikties</a:t>
          </a:r>
        </a:p>
      </dsp:txBody>
      <dsp:txXfrm>
        <a:off x="3725595" y="1416047"/>
        <a:ext cx="3281521" cy="1599612"/>
      </dsp:txXfrm>
    </dsp:sp>
    <dsp:sp modelId="{646BEAD3-3C06-46E0-AE03-5759326001C3}">
      <dsp:nvSpPr>
        <dsp:cNvPr id="0" name=""/>
        <dsp:cNvSpPr/>
      </dsp:nvSpPr>
      <dsp:spPr>
        <a:xfrm>
          <a:off x="7266591" y="1329512"/>
          <a:ext cx="3454591" cy="1772682"/>
        </a:xfrm>
        <a:prstGeom prst="roundRect">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t>Pelēka poga «Pieteikties konkursam» </a:t>
          </a:r>
        </a:p>
        <a:p>
          <a:pPr marL="0" lvl="0" indent="0" algn="ctr" defTabSz="889000">
            <a:lnSpc>
              <a:spcPct val="90000"/>
            </a:lnSpc>
            <a:spcBef>
              <a:spcPct val="0"/>
            </a:spcBef>
            <a:spcAft>
              <a:spcPct val="35000"/>
            </a:spcAft>
            <a:buNone/>
          </a:pPr>
          <a:r>
            <a:rPr lang="lv-LV" sz="2000" kern="1200" dirty="0"/>
            <a:t>un autorizēšanas sistēmā</a:t>
          </a:r>
        </a:p>
      </dsp:txBody>
      <dsp:txXfrm>
        <a:off x="7353126" y="1416047"/>
        <a:ext cx="3281521" cy="1599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70AC4-D2AE-4B7B-8AFF-5DFABF1D0D9F}">
      <dsp:nvSpPr>
        <dsp:cNvPr id="0" name=""/>
        <dsp:cNvSpPr/>
      </dsp:nvSpPr>
      <dsp:spPr>
        <a:xfrm>
          <a:off x="0" y="1921"/>
          <a:ext cx="108313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BF06A-40E3-4396-86B8-453681EE422D}">
      <dsp:nvSpPr>
        <dsp:cNvPr id="0" name=""/>
        <dsp:cNvSpPr/>
      </dsp:nvSpPr>
      <dsp:spPr>
        <a:xfrm>
          <a:off x="3545" y="3843"/>
          <a:ext cx="3432687" cy="3931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lv-LV" sz="2700" b="1" kern="1200" dirty="0"/>
        </a:p>
        <a:p>
          <a:pPr marL="0" lvl="0" indent="0" algn="ctr" defTabSz="1200150">
            <a:lnSpc>
              <a:spcPct val="90000"/>
            </a:lnSpc>
            <a:spcBef>
              <a:spcPct val="0"/>
            </a:spcBef>
            <a:spcAft>
              <a:spcPct val="35000"/>
            </a:spcAft>
            <a:buNone/>
          </a:pPr>
          <a:r>
            <a:rPr lang="lv-LV" sz="1800" b="1" i="0" kern="1200" dirty="0">
              <a:solidFill>
                <a:schemeClr val="tx1"/>
              </a:solidFill>
              <a:effectLst/>
              <a:latin typeface="+mn-lt"/>
              <a:ea typeface="+mn-ea"/>
              <a:cs typeface="+mn-cs"/>
            </a:rPr>
            <a:t>Latvijas Republikā reģistrēta juridiska persona, kas ir reģionālā vietējā (pamata mērķauditorija ir noteiktu reģionu un novadu iedzīvotāji) drukātā masu informācijas līdzekļa īpašnieks un to izdod vismaz vienu reizi nedēļā latviešu valodā</a:t>
          </a:r>
          <a:br>
            <a:rPr lang="lv-LV" sz="1800" b="0" kern="1200" dirty="0"/>
          </a:br>
          <a:endParaRPr lang="lv-LV" sz="1800" b="1" kern="1200" dirty="0"/>
        </a:p>
      </dsp:txBody>
      <dsp:txXfrm>
        <a:off x="3545" y="3843"/>
        <a:ext cx="3432687" cy="3931721"/>
      </dsp:txXfrm>
    </dsp:sp>
    <dsp:sp modelId="{C12D76B9-A003-4D4E-A550-C7A2E90CF02E}">
      <dsp:nvSpPr>
        <dsp:cNvPr id="0" name=""/>
        <dsp:cNvSpPr/>
      </dsp:nvSpPr>
      <dsp:spPr>
        <a:xfrm>
          <a:off x="3561776" y="0"/>
          <a:ext cx="7248776" cy="691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lv-LV" sz="1800" b="0" kern="1200"/>
        </a:p>
      </dsp:txBody>
      <dsp:txXfrm>
        <a:off x="3561776" y="0"/>
        <a:ext cx="7248776" cy="691326"/>
      </dsp:txXfrm>
    </dsp:sp>
    <dsp:sp modelId="{C5EE5BBC-ED72-4CAB-BCCD-8246C762673F}">
      <dsp:nvSpPr>
        <dsp:cNvPr id="0" name=""/>
        <dsp:cNvSpPr/>
      </dsp:nvSpPr>
      <dsp:spPr>
        <a:xfrm>
          <a:off x="3432687" y="730971"/>
          <a:ext cx="73872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507469-CEA7-47AF-A873-698C0A35BB88}">
      <dsp:nvSpPr>
        <dsp:cNvPr id="0" name=""/>
        <dsp:cNvSpPr/>
      </dsp:nvSpPr>
      <dsp:spPr>
        <a:xfrm>
          <a:off x="3582435" y="1346752"/>
          <a:ext cx="7248776" cy="54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b="0" i="0" kern="1200" dirty="0"/>
            <a:t>Reģistrēts Uzņēmumu reģistrā vismaz 2 (divus) gadus uz projekta pieteikuma iesniegšanas termiņa pēdējo dienu</a:t>
          </a:r>
          <a:endParaRPr lang="lv-LV" sz="1800" kern="1200" dirty="0"/>
        </a:p>
      </dsp:txBody>
      <dsp:txXfrm>
        <a:off x="3582435" y="1346752"/>
        <a:ext cx="7248776" cy="549907"/>
      </dsp:txXfrm>
    </dsp:sp>
    <dsp:sp modelId="{9508E1E4-D1DE-4330-90A9-3E021EC32F64}">
      <dsp:nvSpPr>
        <dsp:cNvPr id="0" name=""/>
        <dsp:cNvSpPr/>
      </dsp:nvSpPr>
      <dsp:spPr>
        <a:xfrm>
          <a:off x="3432687" y="1318602"/>
          <a:ext cx="73872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564BF-123D-4D8A-AC59-6B71C6B7835E}">
      <dsp:nvSpPr>
        <dsp:cNvPr id="0" name=""/>
        <dsp:cNvSpPr/>
      </dsp:nvSpPr>
      <dsp:spPr>
        <a:xfrm>
          <a:off x="3582435" y="714939"/>
          <a:ext cx="7248776" cy="62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err="1"/>
            <a:t>Regulāri</a:t>
          </a:r>
          <a:r>
            <a:rPr lang="en-US" sz="1800" kern="1200"/>
            <a:t> </a:t>
          </a:r>
          <a:r>
            <a:rPr lang="en-US" sz="1800" kern="1200" err="1"/>
            <a:t>veido</a:t>
          </a:r>
          <a:r>
            <a:rPr lang="en-US" sz="1800" kern="1200"/>
            <a:t> r</a:t>
          </a:r>
          <a:r>
            <a:rPr lang="lv-LV" sz="1800" kern="1200" err="1"/>
            <a:t>edakcionāli</a:t>
          </a:r>
          <a:r>
            <a:rPr lang="lv-LV" sz="1800" kern="1200"/>
            <a:t> </a:t>
          </a:r>
          <a:r>
            <a:rPr lang="lv-LV" sz="1800" kern="1200" err="1"/>
            <a:t>neatkarīg</a:t>
          </a:r>
          <a:r>
            <a:rPr lang="en-US" sz="1800" kern="1200"/>
            <a:t>u</a:t>
          </a:r>
          <a:r>
            <a:rPr lang="lv-LV" sz="1800" kern="1200"/>
            <a:t> žurnālistikas </a:t>
          </a:r>
          <a:r>
            <a:rPr lang="en-US" sz="1800" b="1" kern="1200" err="1"/>
            <a:t>oriģināl</a:t>
          </a:r>
          <a:r>
            <a:rPr lang="lv-LV" sz="1800" b="1" kern="1200"/>
            <a:t>satur</a:t>
          </a:r>
          <a:r>
            <a:rPr lang="en-US" sz="1800" b="1" kern="1200"/>
            <a:t>u</a:t>
          </a:r>
          <a:endParaRPr lang="lv-LV" sz="1800" b="1" kern="1200"/>
        </a:p>
      </dsp:txBody>
      <dsp:txXfrm>
        <a:off x="3582435" y="714939"/>
        <a:ext cx="7248776" cy="621740"/>
      </dsp:txXfrm>
    </dsp:sp>
    <dsp:sp modelId="{492977F2-846D-4816-835F-721D338A5B63}">
      <dsp:nvSpPr>
        <dsp:cNvPr id="0" name=""/>
        <dsp:cNvSpPr/>
      </dsp:nvSpPr>
      <dsp:spPr>
        <a:xfrm>
          <a:off x="3432687" y="1978067"/>
          <a:ext cx="73872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283F2-BDED-4F64-A036-081632601FF2}">
      <dsp:nvSpPr>
        <dsp:cNvPr id="0" name=""/>
        <dsp:cNvSpPr/>
      </dsp:nvSpPr>
      <dsp:spPr>
        <a:xfrm>
          <a:off x="3582435" y="2034796"/>
          <a:ext cx="7248776" cy="108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kern="1200" dirty="0"/>
            <a:t>Auditorija – plaša sabiedrība (nav vērsta uz profesionālām grupām vai specializētu interešu jomu vai segmentu apkalpošana)</a:t>
          </a:r>
        </a:p>
      </dsp:txBody>
      <dsp:txXfrm>
        <a:off x="3582435" y="2034796"/>
        <a:ext cx="7248776" cy="1085969"/>
      </dsp:txXfrm>
    </dsp:sp>
    <dsp:sp modelId="{2F2FFA75-8C71-40BE-B922-A22850AF2415}">
      <dsp:nvSpPr>
        <dsp:cNvPr id="0" name=""/>
        <dsp:cNvSpPr/>
      </dsp:nvSpPr>
      <dsp:spPr>
        <a:xfrm>
          <a:off x="3432687" y="3101761"/>
          <a:ext cx="73872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CC3B56-7F15-4532-A66C-51F335F392C0}">
      <dsp:nvSpPr>
        <dsp:cNvPr id="0" name=""/>
        <dsp:cNvSpPr/>
      </dsp:nvSpPr>
      <dsp:spPr>
        <a:xfrm>
          <a:off x="3582435" y="3157343"/>
          <a:ext cx="7248776" cy="75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lv-LV" sz="1800" kern="1200" dirty="0"/>
            <a:t>Medijā ar darba līgumu nodarbināt</a:t>
          </a:r>
          <a:r>
            <a:rPr lang="lv-LV" sz="1800" kern="1200" noProof="0" dirty="0"/>
            <a:t>i</a:t>
          </a:r>
          <a:r>
            <a:rPr lang="lv-LV" sz="1800" kern="1200" dirty="0"/>
            <a:t> </a:t>
          </a:r>
          <a:r>
            <a:rPr lang="lv-LV" sz="1800" b="1" kern="1200" dirty="0"/>
            <a:t>vismaz </a:t>
          </a:r>
          <a:r>
            <a:rPr lang="en-US" sz="1800" b="1" kern="1200" dirty="0"/>
            <a:t>3 </a:t>
          </a:r>
          <a:r>
            <a:rPr lang="en-US" sz="1800" kern="1200" dirty="0"/>
            <a:t>(</a:t>
          </a:r>
          <a:r>
            <a:rPr lang="en-US" sz="1800" kern="1200" dirty="0" err="1"/>
            <a:t>trīs</a:t>
          </a:r>
          <a:r>
            <a:rPr lang="en-US" sz="1800" kern="1200" dirty="0"/>
            <a:t>)</a:t>
          </a:r>
          <a:r>
            <a:rPr lang="lv-LV" sz="1800" kern="1200" dirty="0"/>
            <a:t> cilvēk</a:t>
          </a:r>
          <a:r>
            <a:rPr lang="en-US" sz="1800" kern="1200" dirty="0" err="1"/>
            <a:t>i</a:t>
          </a:r>
          <a:r>
            <a:rPr lang="en-US" sz="1800" kern="1200" dirty="0"/>
            <a:t> </a:t>
          </a:r>
          <a:r>
            <a:rPr lang="en-US" sz="1800" kern="1200" dirty="0" err="1"/>
            <a:t>satura</a:t>
          </a:r>
          <a:r>
            <a:rPr lang="en-US" sz="1800" kern="1200" dirty="0"/>
            <a:t> </a:t>
          </a:r>
          <a:r>
            <a:rPr lang="en-US" sz="1800" kern="1200" dirty="0" err="1"/>
            <a:t>veidošanā</a:t>
          </a:r>
          <a:endParaRPr lang="lv-LV" sz="1800" kern="1200" dirty="0"/>
        </a:p>
      </dsp:txBody>
      <dsp:txXfrm>
        <a:off x="3582435" y="3157343"/>
        <a:ext cx="7248776" cy="754475"/>
      </dsp:txXfrm>
    </dsp:sp>
    <dsp:sp modelId="{3AC1A098-F058-4EC9-B84D-9AD35160216B}">
      <dsp:nvSpPr>
        <dsp:cNvPr id="0" name=""/>
        <dsp:cNvSpPr/>
      </dsp:nvSpPr>
      <dsp:spPr>
        <a:xfrm>
          <a:off x="3432687" y="3893960"/>
          <a:ext cx="73872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6C362-29CB-4AF1-9976-91664076ABF0}">
      <dsp:nvSpPr>
        <dsp:cNvPr id="0" name=""/>
        <dsp:cNvSpPr/>
      </dsp:nvSpPr>
      <dsp:spPr>
        <a:xfrm>
          <a:off x="765080" y="0"/>
          <a:ext cx="8670916" cy="443170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2B101-9096-4938-9C93-D1BF689F7302}">
      <dsp:nvSpPr>
        <dsp:cNvPr id="0" name=""/>
        <dsp:cNvSpPr/>
      </dsp:nvSpPr>
      <dsp:spPr>
        <a:xfrm>
          <a:off x="345681" y="1329512"/>
          <a:ext cx="3060323" cy="17726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a:t>Administratīvā vērtēšana</a:t>
          </a:r>
        </a:p>
        <a:p>
          <a:pPr marL="0" lvl="0" indent="0" algn="ctr" defTabSz="1022350">
            <a:lnSpc>
              <a:spcPct val="90000"/>
            </a:lnSpc>
            <a:spcBef>
              <a:spcPct val="0"/>
            </a:spcBef>
            <a:spcAft>
              <a:spcPct val="35000"/>
            </a:spcAft>
            <a:buNone/>
          </a:pPr>
          <a:r>
            <a:rPr lang="lv-LV" sz="2300" kern="1200"/>
            <a:t>(veic Fonda sekretariāts)</a:t>
          </a:r>
        </a:p>
      </dsp:txBody>
      <dsp:txXfrm>
        <a:off x="432216" y="1416047"/>
        <a:ext cx="2887253" cy="1599612"/>
      </dsp:txXfrm>
    </dsp:sp>
    <dsp:sp modelId="{EFA2E68D-0DEF-4200-9F35-0A04E3A99766}">
      <dsp:nvSpPr>
        <dsp:cNvPr id="0" name=""/>
        <dsp:cNvSpPr/>
      </dsp:nvSpPr>
      <dsp:spPr>
        <a:xfrm>
          <a:off x="3570377" y="1329512"/>
          <a:ext cx="3060323" cy="177268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a:t>Atbilstības vērtēšana</a:t>
          </a:r>
        </a:p>
        <a:p>
          <a:pPr marL="0" lvl="0" indent="0" algn="ctr" defTabSz="1022350">
            <a:lnSpc>
              <a:spcPct val="90000"/>
            </a:lnSpc>
            <a:spcBef>
              <a:spcPct val="0"/>
            </a:spcBef>
            <a:spcAft>
              <a:spcPct val="35000"/>
            </a:spcAft>
            <a:buNone/>
          </a:pPr>
          <a:r>
            <a:rPr lang="lv-LV" sz="2300" kern="1200"/>
            <a:t>(veic Vērtēšanas komisija)</a:t>
          </a:r>
        </a:p>
      </dsp:txBody>
      <dsp:txXfrm>
        <a:off x="3656912" y="1416047"/>
        <a:ext cx="2887253" cy="1599612"/>
      </dsp:txXfrm>
    </dsp:sp>
    <dsp:sp modelId="{646BEAD3-3C06-46E0-AE03-5759326001C3}">
      <dsp:nvSpPr>
        <dsp:cNvPr id="0" name=""/>
        <dsp:cNvSpPr/>
      </dsp:nvSpPr>
      <dsp:spPr>
        <a:xfrm>
          <a:off x="6795073" y="1329512"/>
          <a:ext cx="3060323" cy="177268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v-LV" sz="2300" kern="1200"/>
            <a:t>Kvalitātes vērtēšana </a:t>
          </a:r>
        </a:p>
        <a:p>
          <a:pPr marL="0" lvl="0" indent="0" algn="ctr" defTabSz="1022350">
            <a:lnSpc>
              <a:spcPct val="90000"/>
            </a:lnSpc>
            <a:spcBef>
              <a:spcPct val="0"/>
            </a:spcBef>
            <a:spcAft>
              <a:spcPct val="35000"/>
            </a:spcAft>
            <a:buNone/>
          </a:pPr>
          <a:r>
            <a:rPr lang="lv-LV" sz="2300" kern="1200"/>
            <a:t>(veic Vērtēšanas komisija)</a:t>
          </a:r>
        </a:p>
      </dsp:txBody>
      <dsp:txXfrm>
        <a:off x="6881608" y="1416047"/>
        <a:ext cx="2887253" cy="1599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42652" y="1166584"/>
          <a:ext cx="3059426" cy="234043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noProof="0" dirty="0">
              <a:solidFill>
                <a:srgbClr val="800024"/>
              </a:solidFill>
            </a:rPr>
            <a:t>Pārliecināties, ka projekta pieteikums tiek aizpildīts atbilstošajā konkursā</a:t>
          </a:r>
        </a:p>
      </dsp:txBody>
      <dsp:txXfrm>
        <a:off x="42652" y="1166584"/>
        <a:ext cx="3059426" cy="2340430"/>
      </dsp:txXfrm>
    </dsp:sp>
    <dsp:sp modelId="{C56ACEF4-AC43-4AD6-BAAE-87B5F4F0D30B}">
      <dsp:nvSpPr>
        <dsp:cNvPr id="0" name=""/>
        <dsp:cNvSpPr/>
      </dsp:nvSpPr>
      <dsp:spPr>
        <a:xfrm>
          <a:off x="3457009" y="1166584"/>
          <a:ext cx="3059426" cy="234043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noProof="0" dirty="0">
              <a:solidFill>
                <a:srgbClr val="800024"/>
              </a:solidFill>
            </a:rPr>
            <a:t>Projekta pieteikumu iesniegt laicīgi</a:t>
          </a:r>
        </a:p>
        <a:p>
          <a:pPr marL="0" lvl="0" indent="0" algn="ctr" defTabSz="844550">
            <a:lnSpc>
              <a:spcPct val="90000"/>
            </a:lnSpc>
            <a:spcBef>
              <a:spcPct val="0"/>
            </a:spcBef>
            <a:spcAft>
              <a:spcPct val="35000"/>
            </a:spcAft>
            <a:buNone/>
          </a:pPr>
          <a:r>
            <a:rPr lang="lv-LV" sz="1900" b="0" u="none" kern="1200" noProof="0" dirty="0">
              <a:solidFill>
                <a:srgbClr val="800024"/>
              </a:solidFill>
            </a:rPr>
            <a:t>Projektu pieteikumu iesniegšanas termiņš </a:t>
          </a:r>
          <a:r>
            <a:rPr lang="lv-LV" sz="1900" b="1" u="sng" kern="1200" noProof="0" dirty="0">
              <a:solidFill>
                <a:srgbClr val="800024"/>
              </a:solidFill>
              <a:latin typeface="Verdana"/>
              <a:ea typeface="+mn-ea"/>
              <a:cs typeface="+mn-cs"/>
            </a:rPr>
            <a:t>06</a:t>
          </a:r>
          <a:r>
            <a:rPr lang="en-US" sz="1900" b="1" u="sng" kern="1200" dirty="0">
              <a:solidFill>
                <a:srgbClr val="800024"/>
              </a:solidFill>
              <a:latin typeface="Verdana"/>
              <a:ea typeface="+mn-ea"/>
              <a:cs typeface="+mn-cs"/>
            </a:rPr>
            <a:t>.0</a:t>
          </a:r>
          <a:r>
            <a:rPr lang="lv-LV" sz="1900" b="1" u="sng" kern="1200" dirty="0">
              <a:solidFill>
                <a:srgbClr val="800024"/>
              </a:solidFill>
            </a:rPr>
            <a:t>5</a:t>
          </a:r>
          <a:r>
            <a:rPr lang="en-US" sz="1900" b="1" u="sng" kern="1200" dirty="0">
              <a:solidFill>
                <a:srgbClr val="800024"/>
              </a:solidFill>
            </a:rPr>
            <a:t>.2026 </a:t>
          </a:r>
          <a:r>
            <a:rPr lang="en-US" sz="1900" b="1" u="sng" kern="1200" dirty="0" err="1">
              <a:solidFill>
                <a:srgbClr val="800024"/>
              </a:solidFill>
            </a:rPr>
            <a:t>plkst</a:t>
          </a:r>
          <a:r>
            <a:rPr lang="en-US" sz="1900" b="1" u="sng" kern="1200" dirty="0">
              <a:solidFill>
                <a:srgbClr val="800024"/>
              </a:solidFill>
            </a:rPr>
            <a:t>. 23.59 </a:t>
          </a:r>
          <a:endParaRPr lang="lv-LV" sz="1900" kern="1200" dirty="0">
            <a:solidFill>
              <a:srgbClr val="800024"/>
            </a:solidFill>
          </a:endParaRPr>
        </a:p>
      </dsp:txBody>
      <dsp:txXfrm>
        <a:off x="3457009" y="1166584"/>
        <a:ext cx="3059426" cy="2340430"/>
      </dsp:txXfrm>
    </dsp:sp>
    <dsp:sp modelId="{2279846A-CE95-4A96-90C3-A2CF9CE7BC1A}">
      <dsp:nvSpPr>
        <dsp:cNvPr id="0" name=""/>
        <dsp:cNvSpPr/>
      </dsp:nvSpPr>
      <dsp:spPr>
        <a:xfrm>
          <a:off x="6829520" y="1166584"/>
          <a:ext cx="3059426" cy="234043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kern="1200" dirty="0">
              <a:solidFill>
                <a:srgbClr val="800024"/>
              </a:solidFill>
            </a:rPr>
            <a:t>Pirms pieteikuma iesniegšanas </a:t>
          </a:r>
          <a:r>
            <a:rPr lang="en-US" sz="2000" kern="1200" dirty="0" err="1">
              <a:solidFill>
                <a:srgbClr val="800024"/>
              </a:solidFill>
            </a:rPr>
            <a:t>pārliecin</a:t>
          </a:r>
          <a:r>
            <a:rPr lang="lv-LV" sz="2000" kern="1200" dirty="0">
              <a:solidFill>
                <a:srgbClr val="800024"/>
              </a:solidFill>
            </a:rPr>
            <a:t>ieties, ka </a:t>
          </a:r>
          <a:r>
            <a:rPr lang="lv-LV" sz="2000" b="1" kern="1200" dirty="0">
              <a:solidFill>
                <a:srgbClr val="800024"/>
              </a:solidFill>
            </a:rPr>
            <a:t>nav VID administrēto nodokļu parāda</a:t>
          </a:r>
          <a:r>
            <a:rPr lang="lv-LV" sz="2000" kern="1200" dirty="0">
              <a:solidFill>
                <a:srgbClr val="800024"/>
              </a:solidFill>
            </a:rPr>
            <a:t>,        kas pārsniedz 150 EUR</a:t>
          </a:r>
        </a:p>
      </dsp:txBody>
      <dsp:txXfrm>
        <a:off x="6829520" y="1166584"/>
        <a:ext cx="3059426" cy="2340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13525" y="2276889"/>
          <a:ext cx="938781" cy="1562112"/>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56819" y="2743623"/>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kern="1200" dirty="0"/>
            <a:t>Pieteikumu iesniegšana</a:t>
          </a:r>
          <a:r>
            <a:rPr lang="en-US" sz="1200" b="1" kern="1200" dirty="0"/>
            <a:t> MAP</a:t>
          </a:r>
          <a:endParaRPr lang="lv-LV" sz="1200" b="1" kern="1200" dirty="0"/>
        </a:p>
      </dsp:txBody>
      <dsp:txXfrm>
        <a:off x="156819" y="2743623"/>
        <a:ext cx="1410283" cy="1236196"/>
      </dsp:txXfrm>
    </dsp:sp>
    <dsp:sp modelId="{ECD86682-2DE2-4244-A93A-9603E8B3637B}">
      <dsp:nvSpPr>
        <dsp:cNvPr id="0" name=""/>
        <dsp:cNvSpPr/>
      </dsp:nvSpPr>
      <dsp:spPr>
        <a:xfrm>
          <a:off x="1301011" y="2161884"/>
          <a:ext cx="266091" cy="266091"/>
        </a:xfrm>
        <a:prstGeom prst="triangle">
          <a:avLst>
            <a:gd name="adj" fmla="val 100000"/>
          </a:avLst>
        </a:prstGeom>
        <a:solidFill>
          <a:schemeClr val="accent2">
            <a:alpha val="90000"/>
            <a:hueOff val="0"/>
            <a:satOff val="0"/>
            <a:lumOff val="0"/>
            <a:alphaOff val="-4000"/>
          </a:schemeClr>
        </a:solidFill>
        <a:ln w="12700" cap="flat" cmpd="sng" algn="ctr">
          <a:solidFill>
            <a:schemeClr val="accent2">
              <a:alpha val="90000"/>
              <a:hueOff val="0"/>
              <a:satOff val="0"/>
              <a:lumOff val="0"/>
              <a:alphaOff val="-4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039987" y="1849674"/>
          <a:ext cx="938781" cy="1562112"/>
        </a:xfrm>
        <a:prstGeom prst="corner">
          <a:avLst>
            <a:gd name="adj1" fmla="val 16120"/>
            <a:gd name="adj2" fmla="val 16110"/>
          </a:avLst>
        </a:prstGeom>
        <a:solidFill>
          <a:schemeClr val="accent2">
            <a:alpha val="90000"/>
            <a:hueOff val="0"/>
            <a:satOff val="0"/>
            <a:lumOff val="0"/>
            <a:alphaOff val="-8000"/>
          </a:schemeClr>
        </a:solidFill>
        <a:ln w="12700" cap="flat" cmpd="sng" algn="ctr">
          <a:solidFill>
            <a:schemeClr val="accent2">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1883281" y="231640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kern="1200"/>
            <a:t>Vērtēšana</a:t>
          </a:r>
        </a:p>
      </dsp:txBody>
      <dsp:txXfrm>
        <a:off x="1883281" y="2316409"/>
        <a:ext cx="1410283" cy="1236196"/>
      </dsp:txXfrm>
    </dsp:sp>
    <dsp:sp modelId="{6F74EBC2-4524-425D-A99A-53F7ED511C7A}">
      <dsp:nvSpPr>
        <dsp:cNvPr id="0" name=""/>
        <dsp:cNvSpPr/>
      </dsp:nvSpPr>
      <dsp:spPr>
        <a:xfrm>
          <a:off x="3027473" y="1734669"/>
          <a:ext cx="266091" cy="266091"/>
        </a:xfrm>
        <a:prstGeom prst="triangle">
          <a:avLst>
            <a:gd name="adj" fmla="val 100000"/>
          </a:avLst>
        </a:prstGeom>
        <a:solidFill>
          <a:schemeClr val="accent2">
            <a:alpha val="90000"/>
            <a:hueOff val="0"/>
            <a:satOff val="0"/>
            <a:lumOff val="0"/>
            <a:alphaOff val="-12000"/>
          </a:schemeClr>
        </a:solidFill>
        <a:ln w="12700" cap="flat" cmpd="sng" algn="ctr">
          <a:solidFill>
            <a:schemeClr val="accent2">
              <a:alpha val="90000"/>
              <a:hueOff val="0"/>
              <a:satOff val="0"/>
              <a:lumOff val="0"/>
              <a:alphaOff val="-12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3766450" y="1422459"/>
          <a:ext cx="938781" cy="1562112"/>
        </a:xfrm>
        <a:prstGeom prst="corner">
          <a:avLst>
            <a:gd name="adj1" fmla="val 16120"/>
            <a:gd name="adj2" fmla="val 16110"/>
          </a:avLst>
        </a:prstGeom>
        <a:solidFill>
          <a:schemeClr val="accent2">
            <a:alpha val="90000"/>
            <a:hueOff val="0"/>
            <a:satOff val="0"/>
            <a:lumOff val="0"/>
            <a:alphaOff val="-16000"/>
          </a:schemeClr>
        </a:solidFill>
        <a:ln w="12700" cap="flat" cmpd="sng" algn="ctr">
          <a:solidFill>
            <a:schemeClr val="accent2">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3609744" y="188919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kern="1200"/>
            <a:t>Rezultātu izziņošana</a:t>
          </a:r>
        </a:p>
      </dsp:txBody>
      <dsp:txXfrm>
        <a:off x="3609744" y="1889194"/>
        <a:ext cx="1410283" cy="1236196"/>
      </dsp:txXfrm>
    </dsp:sp>
    <dsp:sp modelId="{5963A91D-4188-4571-8037-6D01941D8980}">
      <dsp:nvSpPr>
        <dsp:cNvPr id="0" name=""/>
        <dsp:cNvSpPr/>
      </dsp:nvSpPr>
      <dsp:spPr>
        <a:xfrm>
          <a:off x="4753936" y="1307454"/>
          <a:ext cx="266091" cy="266091"/>
        </a:xfrm>
        <a:prstGeom prst="triangle">
          <a:avLst>
            <a:gd name="adj" fmla="val 10000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5492912" y="995244"/>
          <a:ext cx="938781" cy="1562112"/>
        </a:xfrm>
        <a:prstGeom prst="corner">
          <a:avLst>
            <a:gd name="adj1" fmla="val 16120"/>
            <a:gd name="adj2" fmla="val 16110"/>
          </a:avLst>
        </a:prstGeom>
        <a:solidFill>
          <a:schemeClr val="accent2">
            <a:alpha val="90000"/>
            <a:hueOff val="0"/>
            <a:satOff val="0"/>
            <a:lumOff val="0"/>
            <a:alphaOff val="-24000"/>
          </a:schemeClr>
        </a:solidFill>
        <a:ln w="12700" cap="flat" cmpd="sng" algn="ctr">
          <a:solidFill>
            <a:schemeClr val="accent2">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5336206" y="146197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kern="1200"/>
            <a:t>Nosacījumu izpilde / līgumu slēgšana</a:t>
          </a:r>
        </a:p>
      </dsp:txBody>
      <dsp:txXfrm>
        <a:off x="5336206" y="1461979"/>
        <a:ext cx="1410283" cy="1236196"/>
      </dsp:txXfrm>
    </dsp:sp>
    <dsp:sp modelId="{405CC3FF-619E-476A-BF66-F204A0298ECF}">
      <dsp:nvSpPr>
        <dsp:cNvPr id="0" name=""/>
        <dsp:cNvSpPr/>
      </dsp:nvSpPr>
      <dsp:spPr>
        <a:xfrm>
          <a:off x="6480398" y="880240"/>
          <a:ext cx="266091" cy="266091"/>
        </a:xfrm>
        <a:prstGeom prst="triangle">
          <a:avLst>
            <a:gd name="adj" fmla="val 100000"/>
          </a:avLst>
        </a:prstGeom>
        <a:solidFill>
          <a:schemeClr val="accent2">
            <a:alpha val="90000"/>
            <a:hueOff val="0"/>
            <a:satOff val="0"/>
            <a:lumOff val="0"/>
            <a:alphaOff val="-28000"/>
          </a:schemeClr>
        </a:solidFill>
        <a:ln w="12700" cap="flat" cmpd="sng" algn="ctr">
          <a:solidFill>
            <a:schemeClr val="accent2">
              <a:alpha val="90000"/>
              <a:hueOff val="0"/>
              <a:satOff val="0"/>
              <a:lumOff val="0"/>
              <a:alphaOff val="-28000"/>
            </a:schemeClr>
          </a:solidFill>
          <a:prstDash val="solid"/>
        </a:ln>
        <a:effectLst/>
      </dsp:spPr>
      <dsp:style>
        <a:lnRef idx="2">
          <a:scrgbClr r="0" g="0" b="0"/>
        </a:lnRef>
        <a:fillRef idx="1">
          <a:scrgbClr r="0" g="0" b="0"/>
        </a:fillRef>
        <a:effectRef idx="0">
          <a:scrgbClr r="0" g="0" b="0"/>
        </a:effectRef>
        <a:fontRef idx="minor">
          <a:schemeClr val="lt1"/>
        </a:fontRef>
      </dsp:style>
    </dsp:sp>
    <dsp:sp modelId="{905CE70E-784D-411D-84FE-39C105C7150C}">
      <dsp:nvSpPr>
        <dsp:cNvPr id="0" name=""/>
        <dsp:cNvSpPr/>
      </dsp:nvSpPr>
      <dsp:spPr>
        <a:xfrm rot="5400000">
          <a:off x="7219375" y="568029"/>
          <a:ext cx="938781" cy="1562112"/>
        </a:xfrm>
        <a:prstGeom prst="corner">
          <a:avLst>
            <a:gd name="adj1" fmla="val 16120"/>
            <a:gd name="adj2" fmla="val 16110"/>
          </a:avLst>
        </a:prstGeom>
        <a:solidFill>
          <a:schemeClr val="accent2">
            <a:alpha val="90000"/>
            <a:hueOff val="0"/>
            <a:satOff val="0"/>
            <a:lumOff val="0"/>
            <a:alphaOff val="-32000"/>
          </a:schemeClr>
        </a:solidFill>
        <a:ln w="12700" cap="flat" cmpd="sng" algn="ctr">
          <a:solidFill>
            <a:schemeClr val="accent2">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a:schemeClr val="lt1"/>
        </a:fontRef>
      </dsp:style>
    </dsp:sp>
    <dsp:sp modelId="{9A58547B-3C68-4118-8E7D-50B325CB1EFE}">
      <dsp:nvSpPr>
        <dsp:cNvPr id="0" name=""/>
        <dsp:cNvSpPr/>
      </dsp:nvSpPr>
      <dsp:spPr>
        <a:xfrm>
          <a:off x="7062668" y="103476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kern="1200" dirty="0"/>
            <a:t>Projekta attiecināmības periods</a:t>
          </a:r>
        </a:p>
      </dsp:txBody>
      <dsp:txXfrm>
        <a:off x="7062668" y="1034764"/>
        <a:ext cx="1410283" cy="1236196"/>
      </dsp:txXfrm>
    </dsp:sp>
    <dsp:sp modelId="{89903DAA-6918-429A-8D9D-FE8711D03F0E}">
      <dsp:nvSpPr>
        <dsp:cNvPr id="0" name=""/>
        <dsp:cNvSpPr/>
      </dsp:nvSpPr>
      <dsp:spPr>
        <a:xfrm>
          <a:off x="8206861" y="453025"/>
          <a:ext cx="266091" cy="266091"/>
        </a:xfrm>
        <a:prstGeom prst="triangle">
          <a:avLst>
            <a:gd name="adj" fmla="val 100000"/>
          </a:avLst>
        </a:prstGeom>
        <a:solidFill>
          <a:schemeClr val="accent2">
            <a:alpha val="90000"/>
            <a:hueOff val="0"/>
            <a:satOff val="0"/>
            <a:lumOff val="0"/>
            <a:alphaOff val="-36000"/>
          </a:schemeClr>
        </a:solidFill>
        <a:ln w="12700" cap="flat" cmpd="sng" algn="ctr">
          <a:solidFill>
            <a:schemeClr val="accent2">
              <a:alpha val="90000"/>
              <a:hueOff val="0"/>
              <a:satOff val="0"/>
              <a:lumOff val="0"/>
              <a:alphaOff val="-36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945837" y="140814"/>
          <a:ext cx="938781" cy="1562112"/>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789131" y="60754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lv-LV" sz="1200" b="1" kern="1200" dirty="0"/>
            <a:t>N</a:t>
          </a:r>
          <a:r>
            <a:rPr lang="en-US" sz="1200" b="1" kern="1200" dirty="0" err="1"/>
            <a:t>oslēguma</a:t>
          </a:r>
          <a:r>
            <a:rPr lang="en-US" sz="1200" b="1" kern="1200" dirty="0"/>
            <a:t> </a:t>
          </a:r>
          <a:r>
            <a:rPr lang="lv-LV" sz="1200" b="1" kern="1200" dirty="0"/>
            <a:t>pārskat</a:t>
          </a:r>
          <a:r>
            <a:rPr lang="en-US" sz="1200" b="1" kern="1200" dirty="0" err="1"/>
            <a:t>i</a:t>
          </a:r>
          <a:endParaRPr lang="lv-LV" sz="1200" b="1" kern="1200" dirty="0"/>
        </a:p>
      </dsp:txBody>
      <dsp:txXfrm>
        <a:off x="8789131" y="607549"/>
        <a:ext cx="1410283" cy="12361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04/24/2026</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129683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dirty="0">
                <a:latin typeface="Times New Roman" panose="02020603050405020304" pitchFamily="18" charset="0"/>
                <a:cs typeface="Times New Roman" panose="02020603050405020304" pitchFamily="18" charset="0"/>
              </a:rPr>
              <a:t>VID </a:t>
            </a:r>
            <a:r>
              <a:rPr lang="en-US" b="0" dirty="0" err="1">
                <a:latin typeface="Times New Roman" panose="02020603050405020304" pitchFamily="18" charset="0"/>
                <a:cs typeface="Times New Roman" panose="02020603050405020304" pitchFamily="18" charset="0"/>
              </a:rPr>
              <a:t>parādus</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jau</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pēdējos</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gadus</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skatamies</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tikai</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uz</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pieteikuma</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iesniegšanas</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termiņa</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pēdējo</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dienu</a:t>
            </a:r>
            <a:r>
              <a:rPr lang="en-US" b="0" dirty="0">
                <a:latin typeface="Times New Roman" panose="02020603050405020304" pitchFamily="18" charset="0"/>
                <a:cs typeface="Times New Roman" panose="02020603050405020304" pitchFamily="18" charset="0"/>
              </a:rPr>
              <a:t> – </a:t>
            </a:r>
            <a:r>
              <a:rPr lang="lv-LV" b="0" dirty="0">
                <a:latin typeface="Times New Roman" panose="02020603050405020304" pitchFamily="18" charset="0"/>
                <a:cs typeface="Times New Roman" panose="02020603050405020304" pitchFamily="18" charset="0"/>
              </a:rPr>
              <a:t>06</a:t>
            </a:r>
            <a:r>
              <a:rPr lang="en-US" b="0" dirty="0">
                <a:latin typeface="Times New Roman" panose="02020603050405020304" pitchFamily="18" charset="0"/>
                <a:cs typeface="Times New Roman" panose="02020603050405020304" pitchFamily="18" charset="0"/>
              </a:rPr>
              <a:t>.0</a:t>
            </a:r>
            <a:r>
              <a:rPr lang="lv-LV" b="0" dirty="0">
                <a:latin typeface="Times New Roman" panose="02020603050405020304" pitchFamily="18" charset="0"/>
                <a:cs typeface="Times New Roman" panose="02020603050405020304" pitchFamily="18" charset="0"/>
              </a:rPr>
              <a:t>5</a:t>
            </a:r>
            <a:r>
              <a:rPr lang="en-US" b="0" dirty="0">
                <a:latin typeface="Times New Roman" panose="02020603050405020304" pitchFamily="18" charset="0"/>
                <a:cs typeface="Times New Roman" panose="02020603050405020304" pitchFamily="18" charset="0"/>
              </a:rPr>
              <a:t>.2026.  </a:t>
            </a:r>
            <a:r>
              <a:rPr lang="en-US" b="0" dirty="0" err="1">
                <a:latin typeface="Times New Roman" panose="02020603050405020304" pitchFamily="18" charset="0"/>
                <a:cs typeface="Times New Roman" panose="02020603050405020304" pitchFamily="18" charset="0"/>
              </a:rPr>
              <a:t>Parādus</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skatās</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gan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pieteicējam</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gan</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partnerim</a:t>
            </a:r>
            <a:r>
              <a:rPr lang="en-US" b="0" dirty="0">
                <a:latin typeface="Times New Roman" panose="02020603050405020304" pitchFamily="18" charset="0"/>
                <a:cs typeface="Times New Roman" panose="02020603050405020304" pitchFamily="18" charset="0"/>
              </a:rPr>
              <a:t> (ja </a:t>
            </a:r>
            <a:r>
              <a:rPr lang="en-US" b="0" dirty="0" err="1">
                <a:latin typeface="Times New Roman" panose="02020603050405020304" pitchFamily="18" charset="0"/>
                <a:cs typeface="Times New Roman" panose="02020603050405020304" pitchFamily="18" charset="0"/>
              </a:rPr>
              <a:t>tāds</a:t>
            </a:r>
            <a:r>
              <a:rPr lang="en-US" b="0" dirty="0">
                <a:latin typeface="Times New Roman" panose="02020603050405020304" pitchFamily="18" charset="0"/>
                <a:cs typeface="Times New Roman" panose="02020603050405020304" pitchFamily="18" charset="0"/>
              </a:rPr>
              <a:t> </a:t>
            </a:r>
            <a:r>
              <a:rPr lang="en-US" b="0" dirty="0" err="1">
                <a:latin typeface="Times New Roman" panose="02020603050405020304" pitchFamily="18" charset="0"/>
                <a:cs typeface="Times New Roman" panose="02020603050405020304" pitchFamily="18" charset="0"/>
              </a:rPr>
              <a:t>ir</a:t>
            </a:r>
            <a:r>
              <a:rPr lang="en-US" b="0" dirty="0">
                <a:latin typeface="Times New Roman" panose="02020603050405020304" pitchFamily="18" charset="0"/>
                <a:cs typeface="Times New Roman" panose="02020603050405020304" pitchFamily="18" charset="0"/>
              </a:rPr>
              <a:t>).</a:t>
            </a:r>
            <a:r>
              <a:rPr lang="lv-LV" b="0" dirty="0">
                <a:latin typeface="Times New Roman" panose="02020603050405020304" pitchFamily="18" charset="0"/>
                <a:cs typeface="Times New Roman" panose="02020603050405020304" pitchFamily="18" charset="0"/>
              </a:rPr>
              <a:t> </a:t>
            </a:r>
          </a:p>
          <a:p>
            <a:pPr algn="just"/>
            <a:endParaRPr lang="lv-LV"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lv-LV" sz="1200" b="0" i="0" kern="1200" dirty="0">
                <a:solidFill>
                  <a:schemeClr val="tx1"/>
                </a:solidFill>
                <a:effectLst/>
                <a:latin typeface="+mn-lt"/>
                <a:ea typeface="+mn-ea"/>
                <a:cs typeface="+mn-cs"/>
              </a:rPr>
              <a:t>Komisija veiks pārbaudi Valsts ieņēmumu dienesta (turpmāk – VID) nodokļu parādnieku datu bāzē3,par to, vai Latvijas Republikā reģistrētam projekta pieteicējam projekta pieteikuma iesniegšanas termiņa pēdējā dienā nav VID administrēto nodokļu (nodevu) parāds un pašvaldības administrēto nodokļu parāds, </a:t>
            </a:r>
            <a:r>
              <a:rPr lang="lv-LV" sz="1200" b="1" i="0" kern="1200" dirty="0">
                <a:solidFill>
                  <a:schemeClr val="tx1"/>
                </a:solidFill>
                <a:effectLst/>
                <a:latin typeface="+mn-lt"/>
                <a:ea typeface="+mn-ea"/>
                <a:cs typeface="+mn-cs"/>
              </a:rPr>
              <a:t>kura summa atsevišķi vai kopā pārsniedz 150 </a:t>
            </a:r>
            <a:r>
              <a:rPr lang="lv-LV" sz="1200" b="1" i="1" kern="1200" dirty="0" err="1">
                <a:solidFill>
                  <a:schemeClr val="tx1"/>
                </a:solidFill>
                <a:effectLst/>
                <a:latin typeface="+mn-lt"/>
                <a:ea typeface="+mn-ea"/>
                <a:cs typeface="+mn-cs"/>
              </a:rPr>
              <a:t>euro</a:t>
            </a:r>
            <a:r>
              <a:rPr lang="lv-LV" sz="1200" b="1" i="0" kern="1200" dirty="0">
                <a:solidFill>
                  <a:schemeClr val="tx1"/>
                </a:solidFill>
                <a:effectLst/>
                <a:latin typeface="+mn-lt"/>
                <a:ea typeface="+mn-ea"/>
                <a:cs typeface="+mn-cs"/>
              </a:rPr>
              <a:t>, </a:t>
            </a:r>
            <a:r>
              <a:rPr lang="lv-LV" sz="1200" b="0" i="0" kern="1200" dirty="0">
                <a:solidFill>
                  <a:schemeClr val="tx1"/>
                </a:solidFill>
                <a:effectLst/>
                <a:latin typeface="+mn-lt"/>
                <a:ea typeface="+mn-ea"/>
                <a:cs typeface="+mn-cs"/>
              </a:rPr>
              <a:t>saskaņā ar likuma “Par nodokļiem un nodevām” 7.4 panta 2. punktu4.</a:t>
            </a:r>
            <a:r>
              <a:rPr lang="lv-LV" sz="1200" b="1" i="0" kern="1200" dirty="0">
                <a:solidFill>
                  <a:schemeClr val="tx1"/>
                </a:solidFill>
                <a:effectLst/>
                <a:latin typeface="+mn-lt"/>
                <a:ea typeface="+mn-ea"/>
                <a:cs typeface="+mn-cs"/>
              </a:rPr>
              <a:t> </a:t>
            </a:r>
            <a:endParaRPr lang="en-US" b="0" dirty="0">
              <a:latin typeface="Times New Roman" panose="02020603050405020304" pitchFamily="18" charset="0"/>
              <a:cs typeface="Times New Roman" panose="02020603050405020304" pitchFamily="18" charset="0"/>
            </a:endParaRPr>
          </a:p>
          <a:p>
            <a:pPr algn="just"/>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98313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2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81587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46A0C-9526-FF7D-B540-2EEC5B95C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90613-5FCD-FF02-2744-362BA846A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27540-29A6-B598-64A0-39AF75C5535B}"/>
              </a:ext>
            </a:extLst>
          </p:cNvPr>
          <p:cNvSpPr>
            <a:spLocks noGrp="1"/>
          </p:cNvSpPr>
          <p:nvPr>
            <p:ph type="body" idx="1"/>
          </p:nvPr>
        </p:nvSpPr>
        <p:spPr/>
        <p:txBody>
          <a:bodyPr/>
          <a:lstStyle/>
          <a:p>
            <a:pPr marL="0" indent="0">
              <a:buFontTx/>
              <a:buNone/>
            </a:pPr>
            <a:endParaRPr lang="en-US" sz="1800" dirty="0">
              <a:effectLst/>
              <a:latin typeface="Times New Roman" panose="02020603050405020304" pitchFamily="18" charset="0"/>
            </a:endParaRPr>
          </a:p>
          <a:p>
            <a:pPr marL="0" indent="0">
              <a:buFontTx/>
              <a:buNone/>
            </a:pPr>
            <a:endParaRPr lang="lv-LV" sz="1800" dirty="0">
              <a:effectLst/>
              <a:latin typeface="Times New Roman" panose="02020603050405020304" pitchFamily="18" charset="0"/>
            </a:endParaRPr>
          </a:p>
          <a:p>
            <a:pPr marL="285750" indent="-285750">
              <a:buFontTx/>
              <a:buChar char="-"/>
            </a:pPr>
            <a:endParaRPr lang="en-US" sz="1800" dirty="0">
              <a:effectLst/>
              <a:latin typeface="Times New Roman" panose="02020603050405020304" pitchFamily="18" charset="0"/>
            </a:endParaRPr>
          </a:p>
          <a:p>
            <a:pPr marL="285750" indent="-285750">
              <a:buFontTx/>
              <a:buChar char="-"/>
            </a:pPr>
            <a:endParaRPr lang="en-US" sz="1800" dirty="0">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5E57AE1B-F159-8CBC-3401-1E8ACB310992}"/>
              </a:ext>
            </a:extLst>
          </p:cNvPr>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351111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lnSpc>
                <a:spcPct val="100000"/>
              </a:lnSpc>
              <a:spcBef>
                <a:spcPts val="0"/>
              </a:spcBef>
              <a:spcAft>
                <a:spcPts val="600"/>
              </a:spcAft>
              <a:buFont typeface="+mj-lt"/>
              <a:buNone/>
            </a:pPr>
            <a:endParaRPr lang="lv-LV" sz="1200" dirty="0"/>
          </a:p>
        </p:txBody>
      </p:sp>
      <p:sp>
        <p:nvSpPr>
          <p:cNvPr id="4" name="Slide Number Placeholder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2080471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lv-LV" dirty="0">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15</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17</a:t>
            </a:fld>
            <a:endParaRPr lang="en-LV"/>
          </a:p>
        </p:txBody>
      </p:sp>
    </p:spTree>
    <p:extLst>
      <p:ext uri="{BB962C8B-B14F-4D97-AF65-F5344CB8AC3E}">
        <p14:creationId xmlns:p14="http://schemas.microsoft.com/office/powerpoint/2010/main" val="197708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indent="0">
              <a:buNone/>
            </a:pPr>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13712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38571-EE3A-9B9A-4BC3-38F4031E2E81}"/>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98D12A1D-FC2C-4FE2-A9C7-40FA51AD5D79}"/>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76F4F6B4-426F-3C41-8772-36CC0998C115}"/>
              </a:ext>
            </a:extLst>
          </p:cNvPr>
          <p:cNvSpPr>
            <a:spLocks noGrp="1"/>
          </p:cNvSpPr>
          <p:nvPr>
            <p:ph type="body" idx="1"/>
          </p:nvPr>
        </p:nvSpPr>
        <p:spPr/>
        <p:txBody>
          <a:bodyPr/>
          <a:lstStyle/>
          <a:p>
            <a:pPr marL="228600" indent="-228600">
              <a:buAutoNum type="arabicPeriod"/>
            </a:pPr>
            <a:endParaRPr lang="lv-LV" dirty="0"/>
          </a:p>
        </p:txBody>
      </p:sp>
      <p:sp>
        <p:nvSpPr>
          <p:cNvPr id="4" name="Slaida numura vietturis 3">
            <a:extLst>
              <a:ext uri="{FF2B5EF4-FFF2-40B4-BE49-F238E27FC236}">
                <a16:creationId xmlns:a16="http://schemas.microsoft.com/office/drawing/2014/main" id="{D3ABB322-8D23-E498-5F34-C5BC7245EC6B}"/>
              </a:ext>
            </a:extLst>
          </p:cNvPr>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377244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2ECB-B573-4FCB-9B5E-88E16AD81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256A1-52AF-AEFE-041E-410B1F896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3F466-57EC-95FE-79CD-6F308E6CF7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a:extLst>
              <a:ext uri="{FF2B5EF4-FFF2-40B4-BE49-F238E27FC236}">
                <a16:creationId xmlns:a16="http://schemas.microsoft.com/office/drawing/2014/main" id="{28D1205D-9381-D9FD-7A88-2B65F8237A2B}"/>
              </a:ext>
            </a:extLst>
          </p:cNvPr>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242027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196060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417600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84710-C122-179F-19A0-8280BB81F2A1}"/>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10C334BD-C99D-A0EB-D3AE-4CDAC291C02F}"/>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DFE007ED-50E6-1AF3-147A-999FB99F252E}"/>
              </a:ext>
            </a:extLst>
          </p:cNvPr>
          <p:cNvSpPr>
            <a:spLocks noGrp="1"/>
          </p:cNvSpPr>
          <p:nvPr>
            <p:ph type="body" idx="1"/>
          </p:nvPr>
        </p:nvSpPr>
        <p:spPr/>
        <p:txBody>
          <a:bodyPr/>
          <a:lstStyle/>
          <a:p>
            <a:pPr marL="0" indent="0">
              <a:buNone/>
            </a:pPr>
            <a:endParaRPr lang="en-US" dirty="0"/>
          </a:p>
        </p:txBody>
      </p:sp>
      <p:sp>
        <p:nvSpPr>
          <p:cNvPr id="4" name="Slaida numura vietturis 3">
            <a:extLst>
              <a:ext uri="{FF2B5EF4-FFF2-40B4-BE49-F238E27FC236}">
                <a16:creationId xmlns:a16="http://schemas.microsoft.com/office/drawing/2014/main" id="{55B65FCE-386D-63DB-A674-936967C4F9E3}"/>
              </a:ext>
            </a:extLst>
          </p:cNvPr>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358579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b="0" i="0" kern="1200" dirty="0">
              <a:solidFill>
                <a:schemeClr val="tx1"/>
              </a:solidFill>
              <a:effectLst/>
              <a:latin typeface="+mn-lt"/>
              <a:ea typeface="+mn-ea"/>
              <a:cs typeface="+mn-cs"/>
            </a:endParaRPr>
          </a:p>
          <a:p>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2115097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C1144-4BE1-39DD-0D6F-F921E8001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CD50C-1DEF-01FD-2112-36D123ACF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94448-0E4B-CC37-AEA1-238721E674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AA1A46-ED0E-9167-9A92-8F8E43DDA0D2}"/>
              </a:ext>
            </a:extLst>
          </p:cNvPr>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486935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ance.indriksone@sif.gov.l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hyperlink" Target="mailto:kristine.lake@sif.gov.l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sif.gov.lv/lv/map-merka-finansejuma-izlietojuma-parvaldibas-platforma" TargetMode="External"/><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sif.map.gov.lv/" TargetMode="External"/><Relationship Id="rId5" Type="http://schemas.openxmlformats.org/officeDocument/2006/relationships/hyperlink" Target="mailto:pasts@sif.gov.lv"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sif.map.gov.l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5486400"/>
            <a:ext cx="8207652" cy="928734"/>
          </a:xfrm>
        </p:spPr>
        <p:txBody>
          <a:bodyPr>
            <a:normAutofit fontScale="92500" lnSpcReduction="10000"/>
          </a:bodyPr>
          <a:lstStyle/>
          <a:p>
            <a:r>
              <a:rPr lang="lv-LV" dirty="0"/>
              <a:t>Vita Kalniņa</a:t>
            </a:r>
            <a:r>
              <a:rPr lang="en-GB" dirty="0"/>
              <a:t>, </a:t>
            </a:r>
            <a:br>
              <a:rPr lang="en-GB" dirty="0"/>
            </a:br>
            <a:r>
              <a:rPr lang="en-GB" dirty="0"/>
              <a:t>Sabiedrības </a:t>
            </a:r>
            <a:r>
              <a:rPr lang="en-GB" dirty="0" err="1"/>
              <a:t>integrācijas</a:t>
            </a:r>
            <a:r>
              <a:rPr lang="en-GB" dirty="0"/>
              <a:t> </a:t>
            </a:r>
            <a:r>
              <a:rPr lang="en-GB" dirty="0" err="1"/>
              <a:t>fonda</a:t>
            </a:r>
            <a:r>
              <a:rPr lang="en-GB" dirty="0"/>
              <a:t> </a:t>
            </a:r>
            <a:r>
              <a:rPr lang="lv-LV" dirty="0"/>
              <a:t>                                          Projektu konkursu un uzraudzības nodaļas</a:t>
            </a:r>
            <a:r>
              <a:rPr lang="en-US" dirty="0"/>
              <a:t> </a:t>
            </a:r>
            <a:r>
              <a:rPr lang="lv-LV" dirty="0"/>
              <a:t>programmas vadītāja</a:t>
            </a:r>
            <a:endParaRPr lang="en-LV" dirty="0"/>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206478" y="1649492"/>
            <a:ext cx="10176387" cy="1976154"/>
          </a:xfrm>
        </p:spPr>
        <p:txBody>
          <a:bodyPr/>
          <a:lstStyle/>
          <a:p>
            <a:pPr algn="ctr">
              <a:spcBef>
                <a:spcPts val="600"/>
              </a:spcBef>
            </a:pPr>
            <a:br>
              <a:rPr lang="en-US" sz="3200" spc="0" dirty="0"/>
            </a:br>
            <a:r>
              <a:rPr lang="lv-LV" sz="2400" dirty="0"/>
              <a:t>Latvijas valsts budžeta finansētā programma</a:t>
            </a:r>
            <a:br>
              <a:rPr lang="en-US" sz="3200" spc="0" dirty="0"/>
            </a:br>
            <a:r>
              <a:rPr lang="en-US" sz="2400" spc="0" dirty="0"/>
              <a:t> </a:t>
            </a:r>
            <a:br>
              <a:rPr lang="en-US" sz="3200" spc="0" dirty="0"/>
            </a:br>
            <a:r>
              <a:rPr lang="lv-LV" sz="3200" spc="0" dirty="0"/>
              <a:t>«</a:t>
            </a:r>
            <a:r>
              <a:rPr lang="lv-LV" sz="3200" b="1" dirty="0"/>
              <a:t>Atbalsts reģionālo drukāto mediju izdevēju kapacitātes stiprināšanai</a:t>
            </a:r>
            <a:r>
              <a:rPr lang="lv-LV" sz="3200" spc="0" dirty="0"/>
              <a:t>»</a:t>
            </a:r>
            <a:br>
              <a:rPr lang="en-US" sz="3200" spc="0" dirty="0"/>
            </a:br>
            <a:br>
              <a:rPr lang="lv-LV" sz="3200" spc="0" dirty="0"/>
            </a:br>
            <a:r>
              <a:rPr lang="lv-LV" sz="2400" spc="0" dirty="0"/>
              <a:t>a</a:t>
            </a:r>
            <a:r>
              <a:rPr lang="lv-LV" sz="2400" dirty="0"/>
              <a:t>tklāta projektu pieteikumu konkursa</a:t>
            </a:r>
            <a:br>
              <a:rPr lang="en-US" sz="4800" spc="0" dirty="0"/>
            </a:br>
            <a:br>
              <a:rPr lang="lv-LV" sz="4000" spc="0" dirty="0"/>
            </a:br>
            <a:r>
              <a:rPr lang="lv-LV" sz="2800" spc="0" dirty="0"/>
              <a:t>SEMINĀRS</a:t>
            </a:r>
            <a:r>
              <a:rPr lang="en-US" sz="2800" spc="0" dirty="0"/>
              <a:t> </a:t>
            </a:r>
            <a:r>
              <a:rPr lang="lv-LV" sz="2800" spc="0" dirty="0"/>
              <a:t>PROJEKTU </a:t>
            </a:r>
            <a:r>
              <a:rPr lang="en-US" sz="2800" spc="0" dirty="0"/>
              <a:t>PIETEICĒJIEM</a:t>
            </a:r>
            <a:br>
              <a:rPr lang="en-US" sz="3600" spc="0" dirty="0"/>
            </a:br>
            <a:r>
              <a:rPr lang="en-US" sz="1100" spc="0" dirty="0"/>
              <a:t> </a:t>
            </a:r>
            <a:br>
              <a:rPr lang="lv-LV" sz="4000" spc="0" dirty="0"/>
            </a:br>
            <a:r>
              <a:rPr lang="lv-LV" sz="2000" spc="0" dirty="0"/>
              <a:t>202</a:t>
            </a:r>
            <a:r>
              <a:rPr lang="en-US" sz="2000" spc="0" dirty="0"/>
              <a:t>6</a:t>
            </a:r>
            <a:r>
              <a:rPr lang="lv-LV" sz="2000" spc="0" dirty="0"/>
              <a:t>.gada 23.aprīlis</a:t>
            </a:r>
            <a:endParaRPr lang="en-LV" sz="2000" spc="0" dirty="0"/>
          </a:p>
        </p:txBody>
      </p:sp>
      <p:sp>
        <p:nvSpPr>
          <p:cNvPr id="4" name="Date Placeholder 3">
            <a:extLst>
              <a:ext uri="{FF2B5EF4-FFF2-40B4-BE49-F238E27FC236}">
                <a16:creationId xmlns:a16="http://schemas.microsoft.com/office/drawing/2014/main" id="{F2A0233E-3DDC-1642-9FF5-F985DE3CC09A}"/>
              </a:ext>
            </a:extLst>
          </p:cNvPr>
          <p:cNvSpPr>
            <a:spLocks noGrp="1"/>
          </p:cNvSpPr>
          <p:nvPr>
            <p:ph type="dt" sz="half" idx="10"/>
          </p:nvPr>
        </p:nvSpPr>
        <p:spPr/>
        <p:txBody>
          <a:bodyPr/>
          <a:lstStyle/>
          <a:p>
            <a:r>
              <a:rPr lang="lv-LV" dirty="0"/>
              <a:t>23/04</a:t>
            </a:r>
            <a:r>
              <a:rPr lang="en-US" dirty="0"/>
              <a:t>/2026</a:t>
            </a:r>
            <a:endParaRPr lang="en-LV" dirty="0"/>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Tree>
    <p:extLst>
      <p:ext uri="{BB962C8B-B14F-4D97-AF65-F5344CB8AC3E}">
        <p14:creationId xmlns:p14="http://schemas.microsoft.com/office/powerpoint/2010/main" val="2177935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830834" y="435399"/>
            <a:ext cx="9305720" cy="1123578"/>
          </a:xfrm>
        </p:spPr>
        <p:txBody>
          <a:bodyPr>
            <a:normAutofit/>
          </a:bodyPr>
          <a:lstStyle/>
          <a:p>
            <a:r>
              <a:rPr lang="lv-LV" sz="3500" noProof="0" dirty="0">
                <a:solidFill>
                  <a:schemeClr val="accent5">
                    <a:lumMod val="50000"/>
                  </a:schemeClr>
                </a:solidFill>
              </a:rPr>
              <a:t>Projekta pieteicējs</a:t>
            </a:r>
            <a:endParaRPr lang="lv-LV" sz="2000" noProof="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noProof="0" dirty="0"/>
              <a:t>23/04/2026</a:t>
            </a: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lv-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lv-LV" sz="11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TextBox 7">
            <a:extLst>
              <a:ext uri="{FF2B5EF4-FFF2-40B4-BE49-F238E27FC236}">
                <a16:creationId xmlns:a16="http://schemas.microsoft.com/office/drawing/2014/main" id="{FD9C3A28-2B7E-27E9-D3D4-80B7393A7A2E}"/>
              </a:ext>
            </a:extLst>
          </p:cNvPr>
          <p:cNvSpPr txBox="1"/>
          <p:nvPr/>
        </p:nvSpPr>
        <p:spPr>
          <a:xfrm>
            <a:off x="937750" y="2193410"/>
            <a:ext cx="5705948" cy="2031325"/>
          </a:xfrm>
          <a:prstGeom prst="rect">
            <a:avLst/>
          </a:prstGeom>
          <a:noFill/>
        </p:spPr>
        <p:txBody>
          <a:bodyPr wrap="square" rtlCol="0">
            <a:spAutoFit/>
          </a:bodyPr>
          <a:lstStyle/>
          <a:p>
            <a:pPr lvl="0"/>
            <a:r>
              <a:rPr lang="lv-LV" noProof="0" dirty="0"/>
              <a:t>Projekta pieteicējs atbilst Ministru kabineta 2012. gada 29. maija noteikumiem Nr. 374 “Līdzfinansējuma piešķiršanas, vadības, uzraudzības un kontroles kārtība sabiedrības integrācijas veicināšanai un nevalstiskā sektora attīstības programmu un projektu īstenošanai” 8.punktā minētajām prasībām</a:t>
            </a:r>
            <a:endParaRPr lang="lv-LV" sz="2400" noProof="0" dirty="0"/>
          </a:p>
        </p:txBody>
      </p:sp>
      <p:sp>
        <p:nvSpPr>
          <p:cNvPr id="4" name="Runas burbulis: taisnstūrveida 3">
            <a:extLst>
              <a:ext uri="{FF2B5EF4-FFF2-40B4-BE49-F238E27FC236}">
                <a16:creationId xmlns:a16="http://schemas.microsoft.com/office/drawing/2014/main" id="{E5CAAA3C-1523-D4E7-A18A-44393295B7BB}"/>
              </a:ext>
            </a:extLst>
          </p:cNvPr>
          <p:cNvSpPr/>
          <p:nvPr/>
        </p:nvSpPr>
        <p:spPr>
          <a:xfrm>
            <a:off x="7689305" y="2968662"/>
            <a:ext cx="3651243" cy="2031325"/>
          </a:xfrm>
          <a:prstGeom prst="wedgeRectCallout">
            <a:avLst>
              <a:gd name="adj1" fmla="val -96393"/>
              <a:gd name="adj2" fmla="val -53214"/>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spcAft>
                <a:spcPts val="600"/>
              </a:spcAft>
            </a:pPr>
            <a:endParaRPr lang="lv-LV" noProof="0" dirty="0">
              <a:ea typeface="Times New Roman" panose="02020603050405020304" pitchFamily="18" charset="0"/>
            </a:endParaRPr>
          </a:p>
          <a:p>
            <a:pPr algn="ctr">
              <a:spcAft>
                <a:spcPts val="600"/>
              </a:spcAft>
            </a:pPr>
            <a:r>
              <a:rPr lang="lv-LV" noProof="0" dirty="0">
                <a:ea typeface="Times New Roman" panose="02020603050405020304" pitchFamily="18" charset="0"/>
              </a:rPr>
              <a:t>Tiks veikta pārbaude VID nodokļu parādnieku datu bāzē uz projekta pieteikuma iesniegšanas termiņa pēdējo dienu </a:t>
            </a:r>
            <a:r>
              <a:rPr lang="lv-LV" sz="2000" b="1" noProof="0" dirty="0">
                <a:ea typeface="Times New Roman" panose="02020603050405020304" pitchFamily="18" charset="0"/>
              </a:rPr>
              <a:t>06.05.2026</a:t>
            </a:r>
            <a:r>
              <a:rPr lang="lv-LV" sz="2400" b="1" noProof="0" dirty="0">
                <a:ea typeface="Times New Roman" panose="02020603050405020304" pitchFamily="18" charset="0"/>
              </a:rPr>
              <a:t>.</a:t>
            </a:r>
          </a:p>
          <a:p>
            <a:pPr algn="ctr"/>
            <a:endParaRPr lang="lv-LV" noProof="0" dirty="0"/>
          </a:p>
        </p:txBody>
      </p:sp>
    </p:spTree>
    <p:extLst>
      <p:ext uri="{BB962C8B-B14F-4D97-AF65-F5344CB8AC3E}">
        <p14:creationId xmlns:p14="http://schemas.microsoft.com/office/powerpoint/2010/main" val="412894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DCB4B12-1DE2-E6B5-D605-580A45DAC667}"/>
              </a:ext>
            </a:extLst>
          </p:cNvPr>
          <p:cNvSpPr>
            <a:spLocks noGrp="1"/>
          </p:cNvSpPr>
          <p:nvPr>
            <p:ph type="title"/>
          </p:nvPr>
        </p:nvSpPr>
        <p:spPr/>
        <p:txBody>
          <a:bodyPr>
            <a:normAutofit fontScale="90000"/>
          </a:bodyPr>
          <a:lstStyle/>
          <a:p>
            <a:r>
              <a:rPr lang="lv-LV" dirty="0"/>
              <a:t>MAP cilnē “Datnes” pievienojams</a:t>
            </a:r>
          </a:p>
        </p:txBody>
      </p:sp>
      <p:sp>
        <p:nvSpPr>
          <p:cNvPr id="3" name="Satura vietturis 2">
            <a:extLst>
              <a:ext uri="{FF2B5EF4-FFF2-40B4-BE49-F238E27FC236}">
                <a16:creationId xmlns:a16="http://schemas.microsoft.com/office/drawing/2014/main" id="{0D672997-30B9-9D33-B27C-E5582E647C0D}"/>
              </a:ext>
            </a:extLst>
          </p:cNvPr>
          <p:cNvSpPr>
            <a:spLocks noGrp="1"/>
          </p:cNvSpPr>
          <p:nvPr>
            <p:ph idx="1"/>
          </p:nvPr>
        </p:nvSpPr>
        <p:spPr>
          <a:xfrm>
            <a:off x="830835" y="2275109"/>
            <a:ext cx="10201078" cy="4431707"/>
          </a:xfrm>
        </p:spPr>
        <p:txBody>
          <a:bodyPr/>
          <a:lstStyle/>
          <a:p>
            <a:pPr fontAlgn="base"/>
            <a:r>
              <a:rPr lang="lv-LV" dirty="0"/>
              <a:t>projekta īstenošanā iesaistītā personāla dzīves gājuma, pieredzes un profesionālās kompetences apraksts (CV); </a:t>
            </a:r>
            <a:r>
              <a:rPr lang="lv-LV" b="1" dirty="0"/>
              <a:t> </a:t>
            </a:r>
          </a:p>
          <a:p>
            <a:pPr fontAlgn="base"/>
            <a:r>
              <a:rPr lang="lv-LV" dirty="0"/>
              <a:t>mērķauditorijas raksturojumu pamatojoša informācija (piemēram,  mediju auditoriju pētījumi vai cita informācija, kas pamato auditoriju);</a:t>
            </a:r>
            <a:r>
              <a:rPr lang="lv-LV" b="1" dirty="0"/>
              <a:t> </a:t>
            </a:r>
          </a:p>
          <a:p>
            <a:pPr fontAlgn="base"/>
            <a:r>
              <a:rPr lang="lv-LV" dirty="0"/>
              <a:t>aizpildītu 1. pielikumu “Izdevumu uzskaites veidlapa”; </a:t>
            </a:r>
            <a:r>
              <a:rPr lang="lv-LV" b="1" dirty="0"/>
              <a:t> </a:t>
            </a:r>
          </a:p>
          <a:p>
            <a:pPr fontAlgn="base"/>
            <a:r>
              <a:rPr lang="lv-LV" dirty="0"/>
              <a:t>izmaksas pamatojošo dokumentu kopijas atbilstoši iesniegtajam projekta budžetam, kas nav iekļautas kāda cita projekta pieteikuma attiecināmajās izmaksās un par kurām saņemts finansējums pilnā apmērā (līgumi, PNA akti, rēķini, pavadzīmes, čeki, avansa norēķini, algu aprēķini, konta izdrukas u.c. dokumenti, kas apliecina izdevumus).</a:t>
            </a:r>
            <a:r>
              <a:rPr lang="lv-LV" b="1" dirty="0"/>
              <a:t> </a:t>
            </a:r>
          </a:p>
          <a:p>
            <a:endParaRPr lang="lv-LV" dirty="0"/>
          </a:p>
        </p:txBody>
      </p:sp>
      <p:sp>
        <p:nvSpPr>
          <p:cNvPr id="4" name="Datuma vietturis 3">
            <a:extLst>
              <a:ext uri="{FF2B5EF4-FFF2-40B4-BE49-F238E27FC236}">
                <a16:creationId xmlns:a16="http://schemas.microsoft.com/office/drawing/2014/main" id="{C1562EBD-D959-085E-66B6-071416945F0B}"/>
              </a:ext>
            </a:extLst>
          </p:cNvPr>
          <p:cNvSpPr>
            <a:spLocks noGrp="1"/>
          </p:cNvSpPr>
          <p:nvPr>
            <p:ph type="dt" sz="half" idx="10"/>
          </p:nvPr>
        </p:nvSpPr>
        <p:spPr/>
        <p:txBody>
          <a:bodyPr/>
          <a:lstStyle/>
          <a:p>
            <a:r>
              <a:rPr lang="lv-LV" dirty="0"/>
              <a:t>23</a:t>
            </a:r>
            <a:r>
              <a:rPr lang="en-US" dirty="0"/>
              <a:t>/0</a:t>
            </a:r>
            <a:r>
              <a:rPr lang="lv-LV" dirty="0"/>
              <a:t>4</a:t>
            </a:r>
            <a:r>
              <a:rPr lang="en-US" dirty="0"/>
              <a:t>/202</a:t>
            </a:r>
            <a:r>
              <a:rPr lang="lv-LV" dirty="0"/>
              <a:t>6</a:t>
            </a:r>
            <a:endParaRPr lang="en-LV" dirty="0"/>
          </a:p>
        </p:txBody>
      </p:sp>
      <p:sp>
        <p:nvSpPr>
          <p:cNvPr id="5" name="Kājenes vietturis 4">
            <a:extLst>
              <a:ext uri="{FF2B5EF4-FFF2-40B4-BE49-F238E27FC236}">
                <a16:creationId xmlns:a16="http://schemas.microsoft.com/office/drawing/2014/main" id="{E0667B51-0BA4-062F-4BE4-904C538F377A}"/>
              </a:ext>
            </a:extLst>
          </p:cNvPr>
          <p:cNvSpPr>
            <a:spLocks noGrp="1"/>
          </p:cNvSpPr>
          <p:nvPr>
            <p:ph type="ftr" sz="quarter" idx="11"/>
          </p:nvPr>
        </p:nvSpPr>
        <p:spPr/>
        <p:txBody>
          <a:bodyPr/>
          <a:lstStyle/>
          <a:p>
            <a:r>
              <a:rPr lang="en-GB" dirty="0" err="1"/>
              <a:t>Sabiedrības</a:t>
            </a:r>
            <a:r>
              <a:rPr lang="en-GB" dirty="0"/>
              <a:t> </a:t>
            </a:r>
            <a:r>
              <a:rPr lang="en-GB" dirty="0" err="1"/>
              <a:t>integrācijas</a:t>
            </a:r>
            <a:r>
              <a:rPr lang="en-GB" dirty="0"/>
              <a:t> fonds</a:t>
            </a:r>
            <a:endParaRPr lang="en-LV" dirty="0"/>
          </a:p>
        </p:txBody>
      </p:sp>
      <p:sp>
        <p:nvSpPr>
          <p:cNvPr id="6" name="Slaida numura vietturis 5">
            <a:extLst>
              <a:ext uri="{FF2B5EF4-FFF2-40B4-BE49-F238E27FC236}">
                <a16:creationId xmlns:a16="http://schemas.microsoft.com/office/drawing/2014/main" id="{9E8D9E07-1366-9C31-9895-144C5C55BEB2}"/>
              </a:ext>
            </a:extLst>
          </p:cNvPr>
          <p:cNvSpPr>
            <a:spLocks noGrp="1"/>
          </p:cNvSpPr>
          <p:nvPr>
            <p:ph type="sldNum" sz="quarter" idx="12"/>
          </p:nvPr>
        </p:nvSpPr>
        <p:spPr/>
        <p:txBody>
          <a:bodyPr/>
          <a:lstStyle/>
          <a:p>
            <a:fld id="{C19BB808-219E-9441-9CD5-6E582F9AE2E3}" type="slidenum">
              <a:rPr lang="en-LV" smtClean="0"/>
              <a:t>11</a:t>
            </a:fld>
            <a:endParaRPr lang="en-LV"/>
          </a:p>
        </p:txBody>
      </p:sp>
    </p:spTree>
    <p:extLst>
      <p:ext uri="{BB962C8B-B14F-4D97-AF65-F5344CB8AC3E}">
        <p14:creationId xmlns:p14="http://schemas.microsoft.com/office/powerpoint/2010/main" val="360990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166F-4930-101C-707F-33B7BF468EC0}"/>
              </a:ext>
            </a:extLst>
          </p:cNvPr>
          <p:cNvSpPr>
            <a:spLocks noGrp="1"/>
          </p:cNvSpPr>
          <p:nvPr>
            <p:ph type="title"/>
          </p:nvPr>
        </p:nvSpPr>
        <p:spPr/>
        <p:txBody>
          <a:bodyPr/>
          <a:lstStyle/>
          <a:p>
            <a:r>
              <a:rPr lang="en-US" dirty="0" err="1"/>
              <a:t>Projekta</a:t>
            </a:r>
            <a:r>
              <a:rPr lang="en-US" dirty="0"/>
              <a:t> </a:t>
            </a:r>
            <a:r>
              <a:rPr lang="en-US" dirty="0" err="1"/>
              <a:t>budžets</a:t>
            </a:r>
            <a:endParaRPr lang="lv-LV" dirty="0"/>
          </a:p>
        </p:txBody>
      </p:sp>
      <p:sp>
        <p:nvSpPr>
          <p:cNvPr id="3" name="Date Placeholder 2">
            <a:extLst>
              <a:ext uri="{FF2B5EF4-FFF2-40B4-BE49-F238E27FC236}">
                <a16:creationId xmlns:a16="http://schemas.microsoft.com/office/drawing/2014/main" id="{978CFF73-6096-443D-C875-315C0439A535}"/>
              </a:ext>
            </a:extLst>
          </p:cNvPr>
          <p:cNvSpPr>
            <a:spLocks noGrp="1"/>
          </p:cNvSpPr>
          <p:nvPr>
            <p:ph type="dt" sz="half" idx="10"/>
          </p:nvPr>
        </p:nvSpPr>
        <p:spPr/>
        <p:txBody>
          <a:bodyPr/>
          <a:lstStyle/>
          <a:p>
            <a:r>
              <a:rPr lang="lv-LV" dirty="0"/>
              <a:t>23/04</a:t>
            </a:r>
            <a:r>
              <a:rPr lang="en-US" dirty="0"/>
              <a:t>/2026</a:t>
            </a:r>
            <a:endParaRPr lang="en-LV" dirty="0"/>
          </a:p>
        </p:txBody>
      </p:sp>
      <p:sp>
        <p:nvSpPr>
          <p:cNvPr id="5" name="Slide Number Placeholder 4">
            <a:extLst>
              <a:ext uri="{FF2B5EF4-FFF2-40B4-BE49-F238E27FC236}">
                <a16:creationId xmlns:a16="http://schemas.microsoft.com/office/drawing/2014/main" id="{5AF737F5-3A26-FA65-8C5D-F69255AFFC01}"/>
              </a:ext>
            </a:extLst>
          </p:cNvPr>
          <p:cNvSpPr>
            <a:spLocks noGrp="1"/>
          </p:cNvSpPr>
          <p:nvPr>
            <p:ph type="sldNum" sz="quarter" idx="12"/>
          </p:nvPr>
        </p:nvSpPr>
        <p:spPr/>
        <p:txBody>
          <a:bodyPr/>
          <a:lstStyle/>
          <a:p>
            <a:fld id="{C19BB808-219E-9441-9CD5-6E582F9AE2E3}" type="slidenum">
              <a:rPr lang="en-LV" smtClean="0"/>
              <a:t>12</a:t>
            </a:fld>
            <a:endParaRPr lang="en-LV"/>
          </a:p>
        </p:txBody>
      </p:sp>
      <p:pic>
        <p:nvPicPr>
          <p:cNvPr id="10" name="Attēls 9">
            <a:extLst>
              <a:ext uri="{FF2B5EF4-FFF2-40B4-BE49-F238E27FC236}">
                <a16:creationId xmlns:a16="http://schemas.microsoft.com/office/drawing/2014/main" id="{A3931915-0FCF-50FF-4618-B97EB00C2B02}"/>
              </a:ext>
            </a:extLst>
          </p:cNvPr>
          <p:cNvPicPr>
            <a:picLocks noChangeAspect="1"/>
          </p:cNvPicPr>
          <p:nvPr/>
        </p:nvPicPr>
        <p:blipFill>
          <a:blip r:embed="rId3"/>
          <a:stretch>
            <a:fillRect/>
          </a:stretch>
        </p:blipFill>
        <p:spPr>
          <a:xfrm>
            <a:off x="417851" y="1745789"/>
            <a:ext cx="6897349" cy="4291217"/>
          </a:xfrm>
          <a:prstGeom prst="rect">
            <a:avLst/>
          </a:prstGeom>
        </p:spPr>
      </p:pic>
      <p:sp>
        <p:nvSpPr>
          <p:cNvPr id="11" name="Runas burbulis: taisnstūrveida 10">
            <a:extLst>
              <a:ext uri="{FF2B5EF4-FFF2-40B4-BE49-F238E27FC236}">
                <a16:creationId xmlns:a16="http://schemas.microsoft.com/office/drawing/2014/main" id="{49DA989B-8612-02F3-04FF-FE9472529F21}"/>
              </a:ext>
            </a:extLst>
          </p:cNvPr>
          <p:cNvSpPr/>
          <p:nvPr/>
        </p:nvSpPr>
        <p:spPr>
          <a:xfrm>
            <a:off x="7684739" y="4331368"/>
            <a:ext cx="3757254" cy="1820779"/>
          </a:xfrm>
          <a:prstGeom prst="wedgeRectCallout">
            <a:avLst>
              <a:gd name="adj1" fmla="val -115225"/>
              <a:gd name="adj2" fmla="val 4973"/>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spcAft>
                <a:spcPts val="1200"/>
              </a:spcAft>
            </a:pPr>
            <a:r>
              <a:rPr lang="lv-LV" sz="1200" b="1" dirty="0"/>
              <a:t>Sadaļā "Budžeta pozīciju skaidrojums" </a:t>
            </a:r>
            <a:r>
              <a:rPr lang="en-US" sz="1200" b="1" dirty="0"/>
              <a:t>    </a:t>
            </a:r>
            <a:r>
              <a:rPr lang="lv-LV" sz="1200" b="1" dirty="0"/>
              <a:t>sniegt</a:t>
            </a:r>
            <a:r>
              <a:rPr lang="en-US" sz="1200" b="1" dirty="0"/>
              <a:t>:</a:t>
            </a:r>
          </a:p>
          <a:p>
            <a:pPr algn="ctr">
              <a:spcAft>
                <a:spcPts val="1200"/>
              </a:spcAft>
            </a:pPr>
            <a:r>
              <a:rPr lang="lv-LV" sz="1200" dirty="0"/>
              <a:t>Īsu skaidrojumu un nepieciešamības pamatojumu, un/vai aprēķinu par projekta budžetā ietvertajām aktivitāšu īstenošanas izmaksu pozīcijām, ievērojot lietderības, ekonomiskuma un efektivitātes principu.</a:t>
            </a:r>
            <a:endParaRPr lang="en-US" sz="1200" dirty="0"/>
          </a:p>
        </p:txBody>
      </p:sp>
      <p:sp>
        <p:nvSpPr>
          <p:cNvPr id="4" name="Runas burbulis: taisnstūrveida 10">
            <a:extLst>
              <a:ext uri="{FF2B5EF4-FFF2-40B4-BE49-F238E27FC236}">
                <a16:creationId xmlns:a16="http://schemas.microsoft.com/office/drawing/2014/main" id="{5897C6FA-B8FB-3489-E033-AFD335D9A0B0}"/>
              </a:ext>
            </a:extLst>
          </p:cNvPr>
          <p:cNvSpPr/>
          <p:nvPr/>
        </p:nvSpPr>
        <p:spPr>
          <a:xfrm>
            <a:off x="7828547" y="1466453"/>
            <a:ext cx="3945602" cy="2319484"/>
          </a:xfrm>
          <a:prstGeom prst="wedgeRectCallout">
            <a:avLst>
              <a:gd name="adj1" fmla="val -95750"/>
              <a:gd name="adj2" fmla="val 30524"/>
            </a:avLst>
          </a:prstGeom>
          <a:solidFill>
            <a:schemeClr val="accent3">
              <a:lumMod val="5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spcAft>
                <a:spcPts val="1200"/>
              </a:spcAft>
            </a:pPr>
            <a:r>
              <a:rPr lang="lv-LV" sz="1200" b="1" dirty="0"/>
              <a:t>Budžets sadalīts divos </a:t>
            </a:r>
            <a:r>
              <a:rPr lang="lv-LV" sz="1200" b="1" dirty="0" err="1"/>
              <a:t>attiecināmības</a:t>
            </a:r>
            <a:r>
              <a:rPr lang="lv-LV" sz="1200" b="1" dirty="0"/>
              <a:t> periodos:</a:t>
            </a:r>
          </a:p>
          <a:p>
            <a:pPr algn="ctr">
              <a:spcAft>
                <a:spcPts val="1200"/>
              </a:spcAft>
            </a:pPr>
            <a:r>
              <a:rPr lang="lv-LV" sz="1200" b="1" dirty="0"/>
              <a:t>01.01.2026.-31.03.2026. </a:t>
            </a:r>
          </a:p>
          <a:p>
            <a:pPr algn="ctr">
              <a:spcAft>
                <a:spcPts val="1200"/>
              </a:spcAft>
            </a:pPr>
            <a:r>
              <a:rPr lang="lv-LV" sz="1200" b="1" dirty="0"/>
              <a:t>(aizpilda vienu aili, pievieno </a:t>
            </a:r>
            <a:r>
              <a:rPr lang="lv-LV" sz="1200" b="1" u="sng" dirty="0"/>
              <a:t>Izdevumu uzskaites veidlapu</a:t>
            </a:r>
            <a:r>
              <a:rPr lang="lv-LV" sz="1200" b="1" dirty="0"/>
              <a:t>)</a:t>
            </a:r>
          </a:p>
          <a:p>
            <a:pPr algn="ctr">
              <a:spcAft>
                <a:spcPts val="1200"/>
              </a:spcAft>
            </a:pPr>
            <a:r>
              <a:rPr lang="lv-LV" sz="1200" b="1" dirty="0"/>
              <a:t>01.04.2026.-31.05.2026.</a:t>
            </a:r>
          </a:p>
          <a:p>
            <a:pPr algn="ctr">
              <a:spcAft>
                <a:spcPts val="1200"/>
              </a:spcAft>
            </a:pPr>
            <a:r>
              <a:rPr lang="lv-LV" sz="1200" b="1" dirty="0"/>
              <a:t>(aizpilda par plānotajām izmaksām, izdala </a:t>
            </a:r>
            <a:r>
              <a:rPr lang="lv-LV" sz="1200" b="1" dirty="0" err="1"/>
              <a:t>apakšpozīcijas</a:t>
            </a:r>
            <a:r>
              <a:rPr lang="lv-LV" sz="1200" b="1" dirty="0"/>
              <a:t> 2.1., 2.2. u.tt.)</a:t>
            </a:r>
          </a:p>
        </p:txBody>
      </p:sp>
    </p:spTree>
    <p:extLst>
      <p:ext uri="{BB962C8B-B14F-4D97-AF65-F5344CB8AC3E}">
        <p14:creationId xmlns:p14="http://schemas.microsoft.com/office/powerpoint/2010/main" val="1140232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133C3-F129-0F00-9B20-9B602187C82E}"/>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B4270220-014F-C395-6AFE-65E51EE391F9}"/>
              </a:ext>
            </a:extLst>
          </p:cNvPr>
          <p:cNvSpPr>
            <a:spLocks noGrp="1"/>
          </p:cNvSpPr>
          <p:nvPr>
            <p:ph type="dt" sz="half" idx="10"/>
          </p:nvPr>
        </p:nvSpPr>
        <p:spPr/>
        <p:txBody>
          <a:bodyPr/>
          <a:lstStyle/>
          <a:p>
            <a:r>
              <a:rPr lang="lv-LV" dirty="0"/>
              <a:t>23/04</a:t>
            </a:r>
            <a:r>
              <a:rPr lang="en-US" dirty="0"/>
              <a:t>/2026</a:t>
            </a:r>
            <a:endParaRPr lang="en-LV" dirty="0"/>
          </a:p>
        </p:txBody>
      </p:sp>
      <p:sp>
        <p:nvSpPr>
          <p:cNvPr id="5" name="Slide Number Placeholder 4">
            <a:extLst>
              <a:ext uri="{FF2B5EF4-FFF2-40B4-BE49-F238E27FC236}">
                <a16:creationId xmlns:a16="http://schemas.microsoft.com/office/drawing/2014/main" id="{24CB220F-A313-4D35-247A-A375BB5C92B1}"/>
              </a:ext>
            </a:extLst>
          </p:cNvPr>
          <p:cNvSpPr>
            <a:spLocks noGrp="1"/>
          </p:cNvSpPr>
          <p:nvPr>
            <p:ph type="sldNum" sz="quarter" idx="12"/>
          </p:nvPr>
        </p:nvSpPr>
        <p:spPr/>
        <p:txBody>
          <a:bodyPr/>
          <a:lstStyle/>
          <a:p>
            <a:fld id="{C19BB808-219E-9441-9CD5-6E582F9AE2E3}" type="slidenum">
              <a:rPr lang="en-LV" smtClean="0"/>
              <a:t>13</a:t>
            </a:fld>
            <a:endParaRPr lang="en-LV"/>
          </a:p>
        </p:txBody>
      </p:sp>
      <p:sp>
        <p:nvSpPr>
          <p:cNvPr id="2" name="Title 1">
            <a:extLst>
              <a:ext uri="{FF2B5EF4-FFF2-40B4-BE49-F238E27FC236}">
                <a16:creationId xmlns:a16="http://schemas.microsoft.com/office/drawing/2014/main" id="{F1880E59-4B04-D0B5-DBEF-0A96E8F299AD}"/>
              </a:ext>
            </a:extLst>
          </p:cNvPr>
          <p:cNvSpPr>
            <a:spLocks noGrp="1"/>
          </p:cNvSpPr>
          <p:nvPr>
            <p:ph type="title"/>
          </p:nvPr>
        </p:nvSpPr>
        <p:spPr>
          <a:xfrm>
            <a:off x="830834" y="435399"/>
            <a:ext cx="9719179" cy="1123578"/>
          </a:xfrm>
        </p:spPr>
        <p:txBody>
          <a:bodyPr>
            <a:normAutofit/>
          </a:bodyPr>
          <a:lstStyle/>
          <a:p>
            <a:r>
              <a:rPr lang="en-US" dirty="0" err="1"/>
              <a:t>Projekta</a:t>
            </a:r>
            <a:r>
              <a:rPr lang="en-US" dirty="0"/>
              <a:t> </a:t>
            </a:r>
            <a:r>
              <a:rPr lang="en-US" dirty="0" err="1"/>
              <a:t>budžets</a:t>
            </a:r>
            <a:endParaRPr lang="lv-LV" dirty="0"/>
          </a:p>
        </p:txBody>
      </p:sp>
      <p:pic>
        <p:nvPicPr>
          <p:cNvPr id="8" name="Attēls 7">
            <a:extLst>
              <a:ext uri="{FF2B5EF4-FFF2-40B4-BE49-F238E27FC236}">
                <a16:creationId xmlns:a16="http://schemas.microsoft.com/office/drawing/2014/main" id="{EA800138-BCCA-BF6E-E526-720159127FC3}"/>
              </a:ext>
            </a:extLst>
          </p:cNvPr>
          <p:cNvPicPr>
            <a:picLocks noChangeAspect="1"/>
          </p:cNvPicPr>
          <p:nvPr/>
        </p:nvPicPr>
        <p:blipFill>
          <a:blip r:embed="rId3"/>
          <a:stretch>
            <a:fillRect/>
          </a:stretch>
        </p:blipFill>
        <p:spPr>
          <a:xfrm>
            <a:off x="830834" y="1350632"/>
            <a:ext cx="10710402" cy="2949604"/>
          </a:xfrm>
          <a:prstGeom prst="rect">
            <a:avLst/>
          </a:prstGeom>
        </p:spPr>
      </p:pic>
      <p:sp>
        <p:nvSpPr>
          <p:cNvPr id="9" name="Runas burbulis: taisnstūrveida 8">
            <a:extLst>
              <a:ext uri="{FF2B5EF4-FFF2-40B4-BE49-F238E27FC236}">
                <a16:creationId xmlns:a16="http://schemas.microsoft.com/office/drawing/2014/main" id="{B87816DD-DF78-5501-8633-5961413B7F0F}"/>
              </a:ext>
            </a:extLst>
          </p:cNvPr>
          <p:cNvSpPr/>
          <p:nvPr/>
        </p:nvSpPr>
        <p:spPr>
          <a:xfrm>
            <a:off x="1291207" y="5081546"/>
            <a:ext cx="5856143" cy="1495572"/>
          </a:xfrm>
          <a:prstGeom prst="wedgeRectCallout">
            <a:avLst>
              <a:gd name="adj1" fmla="val 61596"/>
              <a:gd name="adj2" fmla="val -16429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lv-LV" b="1" u="sng" dirty="0">
                <a:solidFill>
                  <a:schemeClr val="bg1"/>
                </a:solidFill>
              </a:rPr>
              <a:t>!!! Izdevumu uzskaites veidlapa, </a:t>
            </a:r>
            <a:r>
              <a:rPr lang="lv-LV" dirty="0">
                <a:solidFill>
                  <a:schemeClr val="bg1"/>
                </a:solidFill>
              </a:rPr>
              <a:t>kurā jānorāda faktiski veiktie izdevumi </a:t>
            </a:r>
            <a:r>
              <a:rPr lang="lv-LV" b="1" dirty="0">
                <a:solidFill>
                  <a:schemeClr val="bg1"/>
                </a:solidFill>
              </a:rPr>
              <a:t>par izmaksu attiecināmības periodu no 2026. gada 1. janvāra līdz 2026. gada 31. martam</a:t>
            </a:r>
            <a:endParaRPr lang="lv-LV" dirty="0">
              <a:solidFill>
                <a:schemeClr val="bg1"/>
              </a:solidFill>
            </a:endParaRPr>
          </a:p>
        </p:txBody>
      </p:sp>
      <p:sp>
        <p:nvSpPr>
          <p:cNvPr id="4" name="Runas burbulis: taisnstūrveida 8">
            <a:extLst>
              <a:ext uri="{FF2B5EF4-FFF2-40B4-BE49-F238E27FC236}">
                <a16:creationId xmlns:a16="http://schemas.microsoft.com/office/drawing/2014/main" id="{0BB1A4C0-3DC3-2DBC-FF4F-FE9B4692FB2C}"/>
              </a:ext>
            </a:extLst>
          </p:cNvPr>
          <p:cNvSpPr/>
          <p:nvPr/>
        </p:nvSpPr>
        <p:spPr>
          <a:xfrm>
            <a:off x="7739053" y="4549700"/>
            <a:ext cx="4075958" cy="1412194"/>
          </a:xfrm>
          <a:prstGeom prst="wedgeRectCallout">
            <a:avLst>
              <a:gd name="adj1" fmla="val -41212"/>
              <a:gd name="adj2" fmla="val -116621"/>
            </a:avLst>
          </a:prstGeom>
          <a:solidFill>
            <a:schemeClr val="accent1">
              <a:lumMod val="75000"/>
              <a:lumOff val="2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lv-LV" sz="1200" dirty="0">
                <a:solidFill>
                  <a:schemeClr val="bg1"/>
                </a:solidFill>
              </a:rPr>
              <a:t>Datnēs pievieno izmaksas pamatojošo dokumentu kopijas atbilstoši iesniegtajam projekta budžetam, kas nav iekļautas kāda cita projekta pieteikuma attiecināmajās izmaksās</a:t>
            </a:r>
            <a:r>
              <a:rPr lang="lv-LV" sz="1200" b="1" dirty="0">
                <a:solidFill>
                  <a:schemeClr val="bg1"/>
                </a:solidFill>
              </a:rPr>
              <a:t> </a:t>
            </a:r>
            <a:r>
              <a:rPr lang="lv-LV" sz="1200" dirty="0">
                <a:solidFill>
                  <a:schemeClr val="bg1"/>
                </a:solidFill>
              </a:rPr>
              <a:t>(līgumi, PNA akti, rēķini,) un </a:t>
            </a:r>
            <a:r>
              <a:rPr lang="lv-LV" sz="1200" b="1" dirty="0">
                <a:solidFill>
                  <a:schemeClr val="bg1"/>
                </a:solidFill>
              </a:rPr>
              <a:t>bankas konta izdrukas, kas apliecina veiktos maksājumus.</a:t>
            </a:r>
            <a:endParaRPr lang="lv-LV" sz="1200" dirty="0">
              <a:solidFill>
                <a:schemeClr val="bg1"/>
              </a:solidFill>
            </a:endParaRPr>
          </a:p>
        </p:txBody>
      </p:sp>
    </p:spTree>
    <p:extLst>
      <p:ext uri="{BB962C8B-B14F-4D97-AF65-F5344CB8AC3E}">
        <p14:creationId xmlns:p14="http://schemas.microsoft.com/office/powerpoint/2010/main" val="221067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2588B-C98C-4C7D-AC72-4098019B23AD}"/>
              </a:ext>
            </a:extLst>
          </p:cNvPr>
          <p:cNvSpPr>
            <a:spLocks noGrp="1"/>
          </p:cNvSpPr>
          <p:nvPr>
            <p:ph type="title"/>
          </p:nvPr>
        </p:nvSpPr>
        <p:spPr>
          <a:xfrm>
            <a:off x="830835" y="435399"/>
            <a:ext cx="6184562" cy="1344252"/>
          </a:xfrm>
        </p:spPr>
        <p:txBody>
          <a:bodyPr>
            <a:normAutofit fontScale="90000"/>
          </a:bodyPr>
          <a:lstStyle/>
          <a:p>
            <a:r>
              <a:rPr lang="lv-LV"/>
              <a:t>Projektu pieteikumu vērtēšana</a:t>
            </a:r>
          </a:p>
        </p:txBody>
      </p:sp>
      <p:graphicFrame>
        <p:nvGraphicFramePr>
          <p:cNvPr id="7" name="Content Placeholder 6">
            <a:extLst>
              <a:ext uri="{FF2B5EF4-FFF2-40B4-BE49-F238E27FC236}">
                <a16:creationId xmlns:a16="http://schemas.microsoft.com/office/drawing/2014/main" id="{7D3F70A0-BCFD-4B65-B469-267C32B963BC}"/>
              </a:ext>
            </a:extLst>
          </p:cNvPr>
          <p:cNvGraphicFramePr>
            <a:graphicFrameLocks noGrp="1"/>
          </p:cNvGraphicFramePr>
          <p:nvPr>
            <p:ph idx="1"/>
            <p:extLst>
              <p:ext uri="{D42A27DB-BD31-4B8C-83A1-F6EECF244321}">
                <p14:modId xmlns:p14="http://schemas.microsoft.com/office/powerpoint/2010/main" val="2466620723"/>
              </p:ext>
            </p:extLst>
          </p:nvPr>
        </p:nvGraphicFramePr>
        <p:xfrm>
          <a:off x="995461" y="1800547"/>
          <a:ext cx="10201078" cy="443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1A9220C0-8451-4E8C-97BF-96C30DC6D451}"/>
              </a:ext>
            </a:extLst>
          </p:cNvPr>
          <p:cNvSpPr>
            <a:spLocks noGrp="1"/>
          </p:cNvSpPr>
          <p:nvPr>
            <p:ph type="dt" sz="half" idx="10"/>
          </p:nvPr>
        </p:nvSpPr>
        <p:spPr/>
        <p:txBody>
          <a:bodyPr/>
          <a:lstStyle/>
          <a:p>
            <a:r>
              <a:rPr lang="lv-LV" dirty="0"/>
              <a:t>23/04</a:t>
            </a:r>
            <a:r>
              <a:rPr lang="en-US" dirty="0"/>
              <a:t>/2026</a:t>
            </a:r>
            <a:endParaRPr lang="en-LV" dirty="0"/>
          </a:p>
        </p:txBody>
      </p:sp>
      <p:sp>
        <p:nvSpPr>
          <p:cNvPr id="6" name="Slide Number Placeholder 5">
            <a:extLst>
              <a:ext uri="{FF2B5EF4-FFF2-40B4-BE49-F238E27FC236}">
                <a16:creationId xmlns:a16="http://schemas.microsoft.com/office/drawing/2014/main" id="{555BF88C-0BDB-4F1C-8601-9EF4076D57C5}"/>
              </a:ext>
            </a:extLst>
          </p:cNvPr>
          <p:cNvSpPr>
            <a:spLocks noGrp="1"/>
          </p:cNvSpPr>
          <p:nvPr>
            <p:ph type="sldNum" sz="quarter" idx="12"/>
          </p:nvPr>
        </p:nvSpPr>
        <p:spPr/>
        <p:txBody>
          <a:bodyPr/>
          <a:lstStyle/>
          <a:p>
            <a:fld id="{C19BB808-219E-9441-9CD5-6E582F9AE2E3}" type="slidenum">
              <a:rPr lang="en-LV" smtClean="0"/>
              <a:t>14</a:t>
            </a:fld>
            <a:endParaRPr lang="en-LV"/>
          </a:p>
        </p:txBody>
      </p:sp>
    </p:spTree>
    <p:extLst>
      <p:ext uri="{BB962C8B-B14F-4D97-AF65-F5344CB8AC3E}">
        <p14:creationId xmlns:p14="http://schemas.microsoft.com/office/powerpoint/2010/main" val="239259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a:xfrm>
            <a:off x="849152" y="1017761"/>
            <a:ext cx="7983381" cy="1123578"/>
          </a:xfrm>
        </p:spPr>
        <p:txBody>
          <a:bodyPr>
            <a:normAutofit fontScale="90000"/>
          </a:bodyPr>
          <a:lstStyle/>
          <a:p>
            <a:r>
              <a:rPr lang="lv-LV" sz="4000">
                <a:solidFill>
                  <a:schemeClr val="accent5">
                    <a:lumMod val="50000"/>
                  </a:schemeClr>
                </a:solidFill>
              </a:rPr>
              <a:t>Ieteikumi pieteikuma sagatavošanai</a:t>
            </a:r>
            <a:endParaRPr lang="lv-LV"/>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dirty="0"/>
              <a:t>23/04</a:t>
            </a:r>
            <a:r>
              <a:rPr lang="en-US" dirty="0"/>
              <a:t>/2026</a:t>
            </a:r>
            <a:endParaRPr lang="en-LV" dirty="0"/>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15</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70161939"/>
              </p:ext>
            </p:extLst>
          </p:nvPr>
        </p:nvGraphicFramePr>
        <p:xfrm>
          <a:off x="849152" y="1579550"/>
          <a:ext cx="9889754"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91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a:t>Provizoriskais programmas laika grafiks</a:t>
            </a:r>
            <a:endParaRPr lang="en-LV"/>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3968792415"/>
              </p:ext>
            </p:extLst>
          </p:nvPr>
        </p:nvGraphicFramePr>
        <p:xfrm>
          <a:off x="830835" y="1117973"/>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23/04</a:t>
            </a:r>
            <a:r>
              <a:rPr lang="en-US" dirty="0"/>
              <a:t>/2026</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16</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927449" y="4709722"/>
            <a:ext cx="1692000" cy="840551"/>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b="1" dirty="0"/>
              <a:t>līdz 06.05.202</a:t>
            </a:r>
            <a:r>
              <a:rPr lang="en-US" sz="1400" b="1" dirty="0"/>
              <a:t>6</a:t>
            </a:r>
            <a:r>
              <a:rPr lang="lv-LV" sz="1400" b="1" dirty="0"/>
              <a:t>. plkst. </a:t>
            </a:r>
            <a:r>
              <a:rPr lang="en-US" sz="1400" b="1" dirty="0"/>
              <a:t>23</a:t>
            </a:r>
            <a:r>
              <a:rPr lang="lv-LV" sz="1400" b="1" dirty="0"/>
              <a:t>:</a:t>
            </a:r>
            <a:r>
              <a:rPr lang="en-US" sz="1400" b="1" dirty="0"/>
              <a:t>59</a:t>
            </a:r>
            <a:endParaRPr lang="lv-LV" sz="1400" b="1" dirty="0"/>
          </a:p>
        </p:txBody>
      </p:sp>
      <p:sp>
        <p:nvSpPr>
          <p:cNvPr id="15" name="TextBox 14">
            <a:extLst>
              <a:ext uri="{FF2B5EF4-FFF2-40B4-BE49-F238E27FC236}">
                <a16:creationId xmlns:a16="http://schemas.microsoft.com/office/drawing/2014/main" id="{184FD6F7-F416-4805-AA50-36167293484D}"/>
              </a:ext>
            </a:extLst>
          </p:cNvPr>
          <p:cNvSpPr txBox="1"/>
          <p:nvPr/>
        </p:nvSpPr>
        <p:spPr>
          <a:xfrm>
            <a:off x="2755603" y="3898961"/>
            <a:ext cx="1692000" cy="135761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No 06.05.202</a:t>
            </a:r>
            <a:r>
              <a:rPr lang="en-US" sz="1400" dirty="0"/>
              <a:t>6</a:t>
            </a:r>
            <a:r>
              <a:rPr lang="lv-LV" sz="1400" dirty="0"/>
              <a:t>. līdz 202</a:t>
            </a:r>
            <a:r>
              <a:rPr lang="en-US" sz="1400" dirty="0"/>
              <a:t>6</a:t>
            </a:r>
            <a:r>
              <a:rPr lang="lv-LV" sz="1400" dirty="0"/>
              <a:t>.gada jūnija sākumam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533145" y="3681029"/>
            <a:ext cx="1481375" cy="582019"/>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b="1" dirty="0"/>
              <a:t>Līdz jūlija sākumam</a:t>
            </a:r>
          </a:p>
        </p:txBody>
      </p:sp>
      <p:sp>
        <p:nvSpPr>
          <p:cNvPr id="17" name="TextBox 16">
            <a:extLst>
              <a:ext uri="{FF2B5EF4-FFF2-40B4-BE49-F238E27FC236}">
                <a16:creationId xmlns:a16="http://schemas.microsoft.com/office/drawing/2014/main" id="{F301EF54-85F1-4260-BF7B-B451A1234435}"/>
              </a:ext>
            </a:extLst>
          </p:cNvPr>
          <p:cNvSpPr txBox="1"/>
          <p:nvPr/>
        </p:nvSpPr>
        <p:spPr>
          <a:xfrm>
            <a:off x="6100062" y="3603209"/>
            <a:ext cx="1692000" cy="2391745"/>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a:t>Uzreiz pēc rezultātu paziņošanas</a:t>
            </a:r>
          </a:p>
          <a:p>
            <a:pPr marL="171450" indent="-171450" algn="l">
              <a:lnSpc>
                <a:spcPct val="120000"/>
              </a:lnSpc>
              <a:spcBef>
                <a:spcPts val="0"/>
              </a:spcBef>
              <a:buFont typeface="Wingdings" panose="05000000000000000000" pitchFamily="2" charset="2"/>
              <a:buChar char="ü"/>
            </a:pPr>
            <a:endParaRPr lang="lv-LV" sz="1400"/>
          </a:p>
          <a:p>
            <a:pPr marL="171450" indent="-171450" algn="l">
              <a:lnSpc>
                <a:spcPct val="120000"/>
              </a:lnSpc>
              <a:spcBef>
                <a:spcPts val="0"/>
              </a:spcBef>
              <a:buFont typeface="Wingdings" panose="05000000000000000000" pitchFamily="2" charset="2"/>
              <a:buChar char="ü"/>
            </a:pPr>
            <a:r>
              <a:rPr lang="lv-LV" sz="1400"/>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9692004" y="2314094"/>
            <a:ext cx="1692000" cy="2391745"/>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Jāiesniedz līgumā noteiktajā termiņā</a:t>
            </a:r>
          </a:p>
          <a:p>
            <a:pPr marL="171450" indent="-171450" algn="l">
              <a:lnSpc>
                <a:spcPct val="120000"/>
              </a:lnSpc>
              <a:spcBef>
                <a:spcPts val="0"/>
              </a:spcBef>
              <a:buFont typeface="Wingdings" panose="05000000000000000000" pitchFamily="2" charset="2"/>
              <a:buChar char="ü"/>
            </a:pPr>
            <a:endParaRPr lang="lv-LV" sz="1400" dirty="0"/>
          </a:p>
          <a:p>
            <a:pPr marL="171450" indent="-171450" algn="l">
              <a:lnSpc>
                <a:spcPct val="120000"/>
              </a:lnSpc>
              <a:spcBef>
                <a:spcPts val="0"/>
              </a:spcBef>
              <a:buFont typeface="Wingdings" panose="05000000000000000000" pitchFamily="2" charset="2"/>
              <a:buChar char="ü"/>
            </a:pPr>
            <a:r>
              <a:rPr lang="lv-LV" sz="1400" dirty="0"/>
              <a:t>Fonds izskata pārskatu</a:t>
            </a:r>
            <a:r>
              <a:rPr lang="en-US" sz="1400" dirty="0"/>
              <a:t>s</a:t>
            </a:r>
            <a:r>
              <a:rPr lang="lv-LV" sz="1400" dirty="0"/>
              <a:t> 20 darba dienu laikā</a:t>
            </a:r>
          </a:p>
        </p:txBody>
      </p:sp>
      <p:sp>
        <p:nvSpPr>
          <p:cNvPr id="13" name="TextBox 12">
            <a:extLst>
              <a:ext uri="{FF2B5EF4-FFF2-40B4-BE49-F238E27FC236}">
                <a16:creationId xmlns:a16="http://schemas.microsoft.com/office/drawing/2014/main" id="{14A5D23F-41A7-4376-90BC-BE38963CCC69}"/>
              </a:ext>
            </a:extLst>
          </p:cNvPr>
          <p:cNvSpPr txBox="1"/>
          <p:nvPr/>
        </p:nvSpPr>
        <p:spPr>
          <a:xfrm>
            <a:off x="7877604" y="2795135"/>
            <a:ext cx="1692000" cy="1616148"/>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No 01.01.202</a:t>
            </a:r>
            <a:r>
              <a:rPr lang="en-US" sz="1400" dirty="0"/>
              <a:t>6</a:t>
            </a:r>
            <a:r>
              <a:rPr lang="lv-LV" sz="1400" dirty="0"/>
              <a:t>.</a:t>
            </a:r>
          </a:p>
          <a:p>
            <a:pPr marL="171450" indent="-171450" algn="l">
              <a:lnSpc>
                <a:spcPct val="120000"/>
              </a:lnSpc>
              <a:spcBef>
                <a:spcPts val="0"/>
              </a:spcBef>
              <a:buFont typeface="Wingdings" panose="05000000000000000000" pitchFamily="2" charset="2"/>
              <a:buChar char="ü"/>
            </a:pPr>
            <a:endParaRPr lang="lv-LV" sz="1400" dirty="0"/>
          </a:p>
          <a:p>
            <a:pPr marL="171450" indent="-171450" algn="l">
              <a:lnSpc>
                <a:spcPct val="120000"/>
              </a:lnSpc>
              <a:spcBef>
                <a:spcPts val="0"/>
              </a:spcBef>
              <a:buFont typeface="Wingdings" panose="05000000000000000000" pitchFamily="2" charset="2"/>
              <a:buChar char="ü"/>
            </a:pPr>
            <a:r>
              <a:rPr lang="lv-LV" sz="1400" dirty="0"/>
              <a:t>Līdz 31.05.2026.</a:t>
            </a:r>
            <a:br>
              <a:rPr lang="lv-LV" sz="1400" dirty="0"/>
            </a:br>
            <a:endParaRPr lang="lv-LV" sz="1400" dirty="0"/>
          </a:p>
        </p:txBody>
      </p:sp>
    </p:spTree>
    <p:extLst>
      <p:ext uri="{BB962C8B-B14F-4D97-AF65-F5344CB8AC3E}">
        <p14:creationId xmlns:p14="http://schemas.microsoft.com/office/powerpoint/2010/main" val="247069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dirty="0">
                <a:latin typeface="Verdana"/>
                <a:ea typeface="Verdana"/>
              </a:rPr>
              <a:t>Veiksmīgu projektu rakstīšanu!</a:t>
            </a:r>
            <a:br>
              <a:rPr lang="lv-LV" altLang="lv-LV" sz="4000" b="1" dirty="0"/>
            </a:br>
            <a:br>
              <a:rPr lang="lv-LV" altLang="lv-LV" sz="4000" b="1" dirty="0"/>
            </a:br>
            <a:r>
              <a:rPr lang="lv-LV" altLang="lv-LV" sz="2000" dirty="0">
                <a:latin typeface="Verdana"/>
                <a:ea typeface="Verdana"/>
              </a:rPr>
              <a:t>Jautājumus lūdzam sūtīt uz</a:t>
            </a:r>
            <a:br>
              <a:rPr lang="lv-LV" altLang="lv-LV" sz="2000" dirty="0">
                <a:latin typeface="Verdana"/>
                <a:ea typeface="Verdana"/>
              </a:rPr>
            </a:br>
            <a:r>
              <a:rPr lang="lv-LV" altLang="lv-LV" sz="2000" dirty="0">
                <a:latin typeface="Verdana"/>
                <a:ea typeface="Verdana"/>
                <a:hlinkClick r:id="rId3"/>
              </a:rPr>
              <a:t>ance.indriksone@sif.gov.lv</a:t>
            </a:r>
            <a:r>
              <a:rPr lang="lv-LV" altLang="lv-LV" sz="2000" dirty="0">
                <a:latin typeface="Verdana"/>
                <a:ea typeface="Verdana"/>
              </a:rPr>
              <a:t> </a:t>
            </a:r>
            <a:br>
              <a:rPr lang="lv-LV" altLang="lv-LV" sz="2000" dirty="0">
                <a:latin typeface="Verdana"/>
                <a:ea typeface="Verdana"/>
              </a:rPr>
            </a:br>
            <a:r>
              <a:rPr lang="en-US" altLang="lv-LV" sz="2000" dirty="0" err="1">
                <a:latin typeface="Verdana"/>
                <a:ea typeface="Verdana"/>
                <a:hlinkClick r:id="rId4"/>
              </a:rPr>
              <a:t>kristine</a:t>
            </a:r>
            <a:r>
              <a:rPr lang="lv-LV" altLang="lv-LV" sz="2000" dirty="0">
                <a:latin typeface="Verdana"/>
                <a:ea typeface="Verdana"/>
                <a:hlinkClick r:id="rId4"/>
              </a:rPr>
              <a:t>.</a:t>
            </a:r>
            <a:r>
              <a:rPr lang="en-US" altLang="lv-LV" sz="2000" dirty="0" err="1">
                <a:latin typeface="Verdana"/>
                <a:ea typeface="Verdana"/>
                <a:hlinkClick r:id="rId4"/>
              </a:rPr>
              <a:t>tilika</a:t>
            </a:r>
            <a:r>
              <a:rPr lang="lv-LV" altLang="lv-LV" sz="2000" dirty="0">
                <a:latin typeface="Verdana"/>
                <a:ea typeface="Verdana"/>
                <a:hlinkClick r:id="rId4"/>
              </a:rPr>
              <a:t>@sif.gov.lv</a:t>
            </a:r>
            <a:r>
              <a:rPr lang="lv-LV" altLang="lv-LV" sz="2000" dirty="0">
                <a:latin typeface="Verdana"/>
                <a:ea typeface="Verdana"/>
              </a:rPr>
              <a:t> </a:t>
            </a:r>
            <a:br>
              <a:rPr lang="lv-LV" altLang="lv-LV" sz="2000" dirty="0"/>
            </a:br>
            <a:br>
              <a:rPr lang="lv-LV" altLang="lv-LV" sz="2000" dirty="0"/>
            </a:br>
            <a:r>
              <a:rPr lang="lv-LV" altLang="lv-LV" sz="2000" dirty="0">
                <a:latin typeface="Verdana"/>
                <a:ea typeface="Verdana"/>
              </a:rPr>
              <a:t> </a:t>
            </a:r>
            <a:br>
              <a:rPr lang="lv-LV" altLang="lv-LV" dirty="0"/>
            </a:br>
            <a:endParaRPr lang="en-LV" dirty="0"/>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100624" y="2889419"/>
            <a:ext cx="7729729" cy="1079161"/>
          </a:xfrm>
        </p:spPr>
        <p:txBody>
          <a:bodyPr>
            <a:normAutofit fontScale="92500" lnSpcReduction="20000"/>
          </a:bodyPr>
          <a:lstStyle/>
          <a:p>
            <a:r>
              <a:rPr lang="en-GB"/>
              <a:t>www.sif.gov.lv</a:t>
            </a:r>
          </a:p>
          <a:p>
            <a:r>
              <a:rPr lang="en-GB"/>
              <a:t>Seko mums </a:t>
            </a:r>
            <a:endParaRPr lang="lv-LV"/>
          </a:p>
          <a:p>
            <a:r>
              <a:rPr lang="lv-LV"/>
              <a:t>            </a:t>
            </a:r>
            <a:r>
              <a:rPr lang="en-GB"/>
              <a:t>@SIFlv</a:t>
            </a:r>
            <a:endParaRPr lang="en-LV"/>
          </a:p>
        </p:txBody>
      </p:sp>
    </p:spTree>
    <p:extLst>
      <p:ext uri="{BB962C8B-B14F-4D97-AF65-F5344CB8AC3E}">
        <p14:creationId xmlns:p14="http://schemas.microsoft.com/office/powerpoint/2010/main" val="28576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a:bodyPr>
          <a:lstStyle/>
          <a:p>
            <a:r>
              <a:rPr lang="lv-LV"/>
              <a:t>Programmas mērķis</a:t>
            </a:r>
            <a:br>
              <a:rPr lang="lv-LV"/>
            </a:br>
            <a:endParaRPr lang="en-LV" sz="220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23/04</a:t>
            </a:r>
            <a:r>
              <a:rPr lang="en-US" dirty="0"/>
              <a:t>/2026</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t>2</a:t>
            </a:fld>
            <a:endParaRPr lang="en-LV"/>
          </a:p>
        </p:txBody>
      </p:sp>
      <p:grpSp>
        <p:nvGrpSpPr>
          <p:cNvPr id="5" name="Group 4">
            <a:extLst>
              <a:ext uri="{FF2B5EF4-FFF2-40B4-BE49-F238E27FC236}">
                <a16:creationId xmlns:a16="http://schemas.microsoft.com/office/drawing/2014/main" id="{AA92F123-2D5A-A4EB-2E62-CC11BE94395B}"/>
              </a:ext>
            </a:extLst>
          </p:cNvPr>
          <p:cNvGrpSpPr/>
          <p:nvPr/>
        </p:nvGrpSpPr>
        <p:grpSpPr>
          <a:xfrm>
            <a:off x="1576797" y="2236305"/>
            <a:ext cx="8844112" cy="2554316"/>
            <a:chOff x="5593" y="4912"/>
            <a:chExt cx="8844112" cy="2049517"/>
          </a:xfrm>
        </p:grpSpPr>
        <p:sp>
          <p:nvSpPr>
            <p:cNvPr id="7" name="Rectangle 6">
              <a:extLst>
                <a:ext uri="{FF2B5EF4-FFF2-40B4-BE49-F238E27FC236}">
                  <a16:creationId xmlns:a16="http://schemas.microsoft.com/office/drawing/2014/main" id="{7CB60022-D35C-D665-F269-0243F5B6B3B7}"/>
                </a:ext>
              </a:extLst>
            </p:cNvPr>
            <p:cNvSpPr/>
            <p:nvPr/>
          </p:nvSpPr>
          <p:spPr>
            <a:xfrm>
              <a:off x="5593" y="4912"/>
              <a:ext cx="8844112" cy="2049517"/>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lv-LV"/>
            </a:p>
          </p:txBody>
        </p:sp>
        <p:sp>
          <p:nvSpPr>
            <p:cNvPr id="8" name="TextBox 7">
              <a:extLst>
                <a:ext uri="{FF2B5EF4-FFF2-40B4-BE49-F238E27FC236}">
                  <a16:creationId xmlns:a16="http://schemas.microsoft.com/office/drawing/2014/main" id="{D08A2AE4-1F89-2E6C-C23F-B6F3ACD63524}"/>
                </a:ext>
              </a:extLst>
            </p:cNvPr>
            <p:cNvSpPr txBox="1"/>
            <p:nvPr/>
          </p:nvSpPr>
          <p:spPr>
            <a:xfrm>
              <a:off x="5593" y="4912"/>
              <a:ext cx="8844112" cy="2049517"/>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r>
                <a:rPr lang="lv-LV" dirty="0">
                  <a:solidFill>
                    <a:schemeClr val="tx1"/>
                  </a:solidFill>
                </a:rPr>
                <a:t>Programmas mērķis ir atbalstīt reģionālo drukāto mediju izdevēju kapacitāti sabiedriski nozīmīga, informatīvi izglītojoša satura veidošanā un stiprināt nacionālo </a:t>
              </a:r>
              <a:r>
                <a:rPr lang="lv-LV" dirty="0" err="1">
                  <a:solidFill>
                    <a:schemeClr val="tx1"/>
                  </a:solidFill>
                </a:rPr>
                <a:t>kultūrtelpu</a:t>
              </a:r>
              <a:r>
                <a:rPr lang="lv-LV" dirty="0">
                  <a:solidFill>
                    <a:schemeClr val="tx1"/>
                  </a:solidFill>
                </a:rPr>
                <a:t> latviešu valodā, atbalstot nekomerciālas, sabiedriski nozīmīgas žurnālistikas radīšanu, kuras uzdevumi ir stiprināt Satversmē noteiktās vērtības, valstisko apziņu, latvisko </a:t>
              </a:r>
              <a:r>
                <a:rPr lang="lv-LV" dirty="0" err="1">
                  <a:solidFill>
                    <a:schemeClr val="tx1"/>
                  </a:solidFill>
                </a:rPr>
                <a:t>kultūrtelpu</a:t>
              </a:r>
              <a:r>
                <a:rPr lang="lv-LV" dirty="0">
                  <a:solidFill>
                    <a:schemeClr val="tx1"/>
                  </a:solidFill>
                </a:rPr>
                <a:t>, kritisko domāšanu, veicināt mediju atbildīgumu un kvalitāti, kā arī sabiedrības saliedētību uz latviešu valodas pamata</a:t>
              </a:r>
              <a:endParaRPr lang="lv-LV" sz="1800" dirty="0">
                <a:solidFill>
                  <a:schemeClr val="tx1"/>
                </a:solidFill>
              </a:endParaRPr>
            </a:p>
          </p:txBody>
        </p:sp>
      </p:grpSp>
    </p:spTree>
    <p:extLst>
      <p:ext uri="{BB962C8B-B14F-4D97-AF65-F5344CB8AC3E}">
        <p14:creationId xmlns:p14="http://schemas.microsoft.com/office/powerpoint/2010/main" val="72689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2CF39-51C9-59F7-6D2B-0262CDE1B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2A8BB-5070-823A-DE0C-9C36240819A7}"/>
              </a:ext>
            </a:extLst>
          </p:cNvPr>
          <p:cNvSpPr>
            <a:spLocks noGrp="1"/>
          </p:cNvSpPr>
          <p:nvPr>
            <p:ph type="title"/>
          </p:nvPr>
        </p:nvSpPr>
        <p:spPr/>
        <p:txBody>
          <a:bodyPr>
            <a:normAutofit/>
          </a:bodyPr>
          <a:lstStyle/>
          <a:p>
            <a:r>
              <a:rPr lang="en-US" dirty="0" err="1"/>
              <a:t>Valodas</a:t>
            </a:r>
            <a:r>
              <a:rPr lang="en-US" dirty="0"/>
              <a:t> </a:t>
            </a:r>
            <a:r>
              <a:rPr lang="en-US" dirty="0" err="1"/>
              <a:t>lietojums</a:t>
            </a:r>
            <a:endParaRPr lang="en-LV" sz="2200" dirty="0"/>
          </a:p>
        </p:txBody>
      </p:sp>
      <p:sp>
        <p:nvSpPr>
          <p:cNvPr id="4" name="Date Placeholder 3">
            <a:extLst>
              <a:ext uri="{FF2B5EF4-FFF2-40B4-BE49-F238E27FC236}">
                <a16:creationId xmlns:a16="http://schemas.microsoft.com/office/drawing/2014/main" id="{2D5A8F97-137C-5E55-F6BE-E136CD2EF2C4}"/>
              </a:ext>
            </a:extLst>
          </p:cNvPr>
          <p:cNvSpPr>
            <a:spLocks noGrp="1"/>
          </p:cNvSpPr>
          <p:nvPr>
            <p:ph type="dt" sz="half" idx="10"/>
          </p:nvPr>
        </p:nvSpPr>
        <p:spPr/>
        <p:txBody>
          <a:bodyPr/>
          <a:lstStyle/>
          <a:p>
            <a:r>
              <a:rPr lang="lv-LV" dirty="0"/>
              <a:t>23/04</a:t>
            </a:r>
            <a:r>
              <a:rPr lang="en-US" dirty="0"/>
              <a:t>/2026</a:t>
            </a:r>
            <a:endParaRPr lang="en-LV" dirty="0"/>
          </a:p>
        </p:txBody>
      </p:sp>
      <p:sp>
        <p:nvSpPr>
          <p:cNvPr id="6" name="Slide Number Placeholder 5">
            <a:extLst>
              <a:ext uri="{FF2B5EF4-FFF2-40B4-BE49-F238E27FC236}">
                <a16:creationId xmlns:a16="http://schemas.microsoft.com/office/drawing/2014/main" id="{0CF49926-4AB3-6B39-C961-E9E6D760964A}"/>
              </a:ext>
            </a:extLst>
          </p:cNvPr>
          <p:cNvSpPr>
            <a:spLocks noGrp="1"/>
          </p:cNvSpPr>
          <p:nvPr>
            <p:ph type="sldNum" sz="quarter" idx="12"/>
          </p:nvPr>
        </p:nvSpPr>
        <p:spPr/>
        <p:txBody>
          <a:bodyPr/>
          <a:lstStyle/>
          <a:p>
            <a:fld id="{C19BB808-219E-9441-9CD5-6E582F9AE2E3}" type="slidenum">
              <a:rPr lang="en-LV" smtClean="0"/>
              <a:t>3</a:t>
            </a:fld>
            <a:endParaRPr lang="en-LV"/>
          </a:p>
        </p:txBody>
      </p:sp>
      <p:grpSp>
        <p:nvGrpSpPr>
          <p:cNvPr id="5" name="Group 4">
            <a:extLst>
              <a:ext uri="{FF2B5EF4-FFF2-40B4-BE49-F238E27FC236}">
                <a16:creationId xmlns:a16="http://schemas.microsoft.com/office/drawing/2014/main" id="{288FE46E-DE48-7CC3-197F-6DE19F1EF26A}"/>
              </a:ext>
            </a:extLst>
          </p:cNvPr>
          <p:cNvGrpSpPr/>
          <p:nvPr/>
        </p:nvGrpSpPr>
        <p:grpSpPr>
          <a:xfrm>
            <a:off x="1467466" y="2266122"/>
            <a:ext cx="8844112" cy="3750365"/>
            <a:chOff x="5593" y="-231530"/>
            <a:chExt cx="8844112" cy="3750365"/>
          </a:xfrm>
        </p:grpSpPr>
        <p:sp>
          <p:nvSpPr>
            <p:cNvPr id="7" name="Rectangle 6">
              <a:extLst>
                <a:ext uri="{FF2B5EF4-FFF2-40B4-BE49-F238E27FC236}">
                  <a16:creationId xmlns:a16="http://schemas.microsoft.com/office/drawing/2014/main" id="{5D98EFE1-5B3A-92CD-5FBD-4ADDF3EFFE00}"/>
                </a:ext>
              </a:extLst>
            </p:cNvPr>
            <p:cNvSpPr/>
            <p:nvPr/>
          </p:nvSpPr>
          <p:spPr>
            <a:xfrm>
              <a:off x="5593" y="4912"/>
              <a:ext cx="8844112" cy="2049517"/>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lv-LV"/>
            </a:p>
          </p:txBody>
        </p:sp>
        <p:sp>
          <p:nvSpPr>
            <p:cNvPr id="8" name="TextBox 7">
              <a:extLst>
                <a:ext uri="{FF2B5EF4-FFF2-40B4-BE49-F238E27FC236}">
                  <a16:creationId xmlns:a16="http://schemas.microsoft.com/office/drawing/2014/main" id="{8B732050-1C54-FF9B-4E89-0901970A9902}"/>
                </a:ext>
              </a:extLst>
            </p:cNvPr>
            <p:cNvSpPr txBox="1"/>
            <p:nvPr/>
          </p:nvSpPr>
          <p:spPr>
            <a:xfrm>
              <a:off x="5593" y="-231530"/>
              <a:ext cx="8844112" cy="3750365"/>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indent="0" algn="ctr">
                <a:buNone/>
              </a:pPr>
              <a:r>
                <a:rPr lang="lv-LV" dirty="0">
                  <a:solidFill>
                    <a:schemeClr val="tx1"/>
                  </a:solidFill>
                </a:rPr>
                <a:t>Projekta īstenotājam jānodrošina, ka viss projekta ietvaros veidotais un publicētais saturs, kā arī citas projekta ietvaros realizētās aktivitātes ir </a:t>
              </a:r>
              <a:r>
                <a:rPr lang="lv-LV" b="1" u="sng" dirty="0">
                  <a:solidFill>
                    <a:schemeClr val="tx1"/>
                  </a:solidFill>
                </a:rPr>
                <a:t>latviešu valodā</a:t>
              </a:r>
              <a:r>
                <a:rPr lang="en-US" b="1" u="sng" dirty="0">
                  <a:solidFill>
                    <a:schemeClr val="tx1"/>
                  </a:solidFill>
                </a:rPr>
                <a:t>.</a:t>
              </a:r>
              <a:endParaRPr lang="en-US" dirty="0">
                <a:solidFill>
                  <a:schemeClr val="tx1"/>
                </a:solidFill>
              </a:endParaRPr>
            </a:p>
            <a:p>
              <a:pPr marL="0" indent="0" algn="ctr">
                <a:buNone/>
              </a:pPr>
              <a:endParaRPr lang="en-US" dirty="0">
                <a:solidFill>
                  <a:schemeClr val="tx1"/>
                </a:solidFill>
              </a:endParaRPr>
            </a:p>
            <a:p>
              <a:pPr marL="0" indent="0" algn="ctr">
                <a:buNone/>
              </a:pPr>
              <a:endParaRPr lang="en-US" dirty="0">
                <a:solidFill>
                  <a:schemeClr val="tx1"/>
                </a:solidFill>
              </a:endParaRPr>
            </a:p>
            <a:p>
              <a:pPr algn="ctr"/>
              <a:r>
                <a:rPr lang="lv-LV" dirty="0">
                  <a:solidFill>
                    <a:schemeClr val="tx1"/>
                  </a:solidFill>
                </a:rPr>
                <a:t>Konkursu nolikuma izpratnē, lai rakstītu saturu (arī citas aktivitātes) uzskatītu par veidotu latviešu valodā, tam ir jābūt </a:t>
              </a:r>
              <a:r>
                <a:rPr lang="lv-LV" b="1" dirty="0">
                  <a:solidFill>
                    <a:schemeClr val="tx1"/>
                  </a:solidFill>
                </a:rPr>
                <a:t>rakstītam latviešu valodā</a:t>
              </a:r>
              <a:r>
                <a:rPr lang="lv-LV" dirty="0">
                  <a:solidFill>
                    <a:schemeClr val="tx1"/>
                  </a:solidFill>
                </a:rPr>
                <a:t>.</a:t>
              </a:r>
              <a:r>
                <a:rPr lang="lv-LV" b="1" dirty="0">
                  <a:solidFill>
                    <a:schemeClr val="tx1"/>
                  </a:solidFill>
                </a:rPr>
                <a:t> </a:t>
              </a:r>
              <a:endParaRPr lang="lv-LV" dirty="0">
                <a:solidFill>
                  <a:schemeClr val="tx1"/>
                </a:solidFill>
              </a:endParaRPr>
            </a:p>
          </p:txBody>
        </p:sp>
      </p:grpSp>
    </p:spTree>
    <p:extLst>
      <p:ext uri="{BB962C8B-B14F-4D97-AF65-F5344CB8AC3E}">
        <p14:creationId xmlns:p14="http://schemas.microsoft.com/office/powerpoint/2010/main" val="185022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DF017-42D2-0B6D-9AAD-AC4F69ACA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EC2C9-2AB5-6469-F0AF-37DBDB4E2D5E}"/>
              </a:ext>
            </a:extLst>
          </p:cNvPr>
          <p:cNvSpPr>
            <a:spLocks noGrp="1"/>
          </p:cNvSpPr>
          <p:nvPr>
            <p:ph type="title"/>
          </p:nvPr>
        </p:nvSpPr>
        <p:spPr>
          <a:xfrm>
            <a:off x="830835" y="435399"/>
            <a:ext cx="6184562" cy="1344252"/>
          </a:xfrm>
        </p:spPr>
        <p:txBody>
          <a:bodyPr>
            <a:normAutofit fontScale="90000"/>
          </a:bodyPr>
          <a:lstStyle/>
          <a:p>
            <a:r>
              <a:rPr lang="lv-LV" dirty="0"/>
              <a:t>Pieteikuma melnraksta sagatavošana </a:t>
            </a:r>
          </a:p>
        </p:txBody>
      </p:sp>
      <p:graphicFrame>
        <p:nvGraphicFramePr>
          <p:cNvPr id="7" name="Content Placeholder 6">
            <a:extLst>
              <a:ext uri="{FF2B5EF4-FFF2-40B4-BE49-F238E27FC236}">
                <a16:creationId xmlns:a16="http://schemas.microsoft.com/office/drawing/2014/main" id="{50BF68B6-1839-B334-6EBC-5373AAF955D8}"/>
              </a:ext>
            </a:extLst>
          </p:cNvPr>
          <p:cNvGraphicFramePr>
            <a:graphicFrameLocks noGrp="1"/>
          </p:cNvGraphicFramePr>
          <p:nvPr>
            <p:ph idx="1"/>
            <p:extLst>
              <p:ext uri="{D42A27DB-BD31-4B8C-83A1-F6EECF244321}">
                <p14:modId xmlns:p14="http://schemas.microsoft.com/office/powerpoint/2010/main" val="741375671"/>
              </p:ext>
            </p:extLst>
          </p:nvPr>
        </p:nvGraphicFramePr>
        <p:xfrm>
          <a:off x="995460" y="1715601"/>
          <a:ext cx="10732713" cy="443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21AC52A-5720-D84B-1107-79F1A7A0AFFF}"/>
              </a:ext>
            </a:extLst>
          </p:cNvPr>
          <p:cNvSpPr>
            <a:spLocks noGrp="1"/>
          </p:cNvSpPr>
          <p:nvPr>
            <p:ph type="dt" sz="half" idx="10"/>
          </p:nvPr>
        </p:nvSpPr>
        <p:spPr/>
        <p:txBody>
          <a:bodyPr/>
          <a:lstStyle/>
          <a:p>
            <a:r>
              <a:rPr lang="lv-LV" dirty="0"/>
              <a:t>23/04</a:t>
            </a:r>
            <a:r>
              <a:rPr lang="en-US" dirty="0"/>
              <a:t>/2026</a:t>
            </a:r>
            <a:endParaRPr lang="en-LV" dirty="0"/>
          </a:p>
        </p:txBody>
      </p:sp>
      <p:sp>
        <p:nvSpPr>
          <p:cNvPr id="6" name="Slide Number Placeholder 5">
            <a:extLst>
              <a:ext uri="{FF2B5EF4-FFF2-40B4-BE49-F238E27FC236}">
                <a16:creationId xmlns:a16="http://schemas.microsoft.com/office/drawing/2014/main" id="{83E55BAC-E87A-21BD-9678-ED6C4BB7140A}"/>
              </a:ext>
            </a:extLst>
          </p:cNvPr>
          <p:cNvSpPr>
            <a:spLocks noGrp="1"/>
          </p:cNvSpPr>
          <p:nvPr>
            <p:ph type="sldNum" sz="quarter" idx="12"/>
          </p:nvPr>
        </p:nvSpPr>
        <p:spPr/>
        <p:txBody>
          <a:bodyPr/>
          <a:lstStyle/>
          <a:p>
            <a:fld id="{C19BB808-219E-9441-9CD5-6E582F9AE2E3}" type="slidenum">
              <a:rPr lang="en-LV" smtClean="0"/>
              <a:t>4</a:t>
            </a:fld>
            <a:endParaRPr lang="en-LV"/>
          </a:p>
        </p:txBody>
      </p:sp>
    </p:spTree>
    <p:extLst>
      <p:ext uri="{BB962C8B-B14F-4D97-AF65-F5344CB8AC3E}">
        <p14:creationId xmlns:p14="http://schemas.microsoft.com/office/powerpoint/2010/main" val="238502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7E500BC-9925-62B0-BC7C-4E9278A6AE1A}"/>
              </a:ext>
            </a:extLst>
          </p:cNvPr>
          <p:cNvSpPr>
            <a:spLocks noGrp="1"/>
          </p:cNvSpPr>
          <p:nvPr>
            <p:ph type="title"/>
          </p:nvPr>
        </p:nvSpPr>
        <p:spPr>
          <a:xfrm>
            <a:off x="830834" y="435399"/>
            <a:ext cx="9684766" cy="1123578"/>
          </a:xfrm>
        </p:spPr>
        <p:txBody>
          <a:bodyPr>
            <a:normAutofit fontScale="90000"/>
          </a:bodyPr>
          <a:lstStyle/>
          <a:p>
            <a:r>
              <a:rPr lang="lv-LV" dirty="0">
                <a:solidFill>
                  <a:schemeClr val="accent2"/>
                </a:solidFill>
                <a:hlinkClick r:id="rId3">
                  <a:extLst>
                    <a:ext uri="{A12FA001-AC4F-418D-AE19-62706E023703}">
                      <ahyp:hlinkClr xmlns:ahyp="http://schemas.microsoft.com/office/drawing/2018/hyperlinkcolor" val="tx"/>
                    </a:ext>
                  </a:extLst>
                </a:hlinkClick>
              </a:rPr>
              <a:t>https://www.sif.gov.lv/lv/map-merka-finansejuma-izlietojuma-parvaldibas-platforma</a:t>
            </a:r>
            <a:endParaRPr lang="lv-LV" dirty="0">
              <a:solidFill>
                <a:schemeClr val="accent2"/>
              </a:solidFill>
            </a:endParaRPr>
          </a:p>
        </p:txBody>
      </p:sp>
      <p:sp>
        <p:nvSpPr>
          <p:cNvPr id="4" name="Slaida numura vietturis 3">
            <a:extLst>
              <a:ext uri="{FF2B5EF4-FFF2-40B4-BE49-F238E27FC236}">
                <a16:creationId xmlns:a16="http://schemas.microsoft.com/office/drawing/2014/main" id="{C9D99E99-0459-2293-C8C9-7033FD28DC27}"/>
              </a:ext>
            </a:extLst>
          </p:cNvPr>
          <p:cNvSpPr>
            <a:spLocks noGrp="1"/>
          </p:cNvSpPr>
          <p:nvPr>
            <p:ph type="sldNum" sz="quarter" idx="12"/>
          </p:nvPr>
        </p:nvSpPr>
        <p:spPr/>
        <p:txBody>
          <a:bodyPr/>
          <a:lstStyle/>
          <a:p>
            <a:fld id="{C19BB808-219E-9441-9CD5-6E582F9AE2E3}" type="slidenum">
              <a:rPr lang="en-LV" smtClean="0"/>
              <a:t>5</a:t>
            </a:fld>
            <a:endParaRPr lang="en-LV"/>
          </a:p>
        </p:txBody>
      </p:sp>
      <p:pic>
        <p:nvPicPr>
          <p:cNvPr id="7" name="Attēls 6">
            <a:extLst>
              <a:ext uri="{FF2B5EF4-FFF2-40B4-BE49-F238E27FC236}">
                <a16:creationId xmlns:a16="http://schemas.microsoft.com/office/drawing/2014/main" id="{13A64EF6-0186-8EC0-9517-6E49336AE3E0}"/>
              </a:ext>
            </a:extLst>
          </p:cNvPr>
          <p:cNvPicPr>
            <a:picLocks noChangeAspect="1"/>
          </p:cNvPicPr>
          <p:nvPr/>
        </p:nvPicPr>
        <p:blipFill>
          <a:blip r:embed="rId4"/>
          <a:stretch>
            <a:fillRect/>
          </a:stretch>
        </p:blipFill>
        <p:spPr>
          <a:xfrm>
            <a:off x="995461" y="1825182"/>
            <a:ext cx="5899964" cy="4673277"/>
          </a:xfrm>
          <a:prstGeom prst="rect">
            <a:avLst/>
          </a:prstGeom>
        </p:spPr>
      </p:pic>
      <p:sp>
        <p:nvSpPr>
          <p:cNvPr id="6" name="Runas burbulis: taisnstūrveida 5">
            <a:extLst>
              <a:ext uri="{FF2B5EF4-FFF2-40B4-BE49-F238E27FC236}">
                <a16:creationId xmlns:a16="http://schemas.microsoft.com/office/drawing/2014/main" id="{0C101C77-0242-79CE-716F-852E0E946337}"/>
              </a:ext>
            </a:extLst>
          </p:cNvPr>
          <p:cNvSpPr/>
          <p:nvPr/>
        </p:nvSpPr>
        <p:spPr>
          <a:xfrm>
            <a:off x="7169150" y="2060756"/>
            <a:ext cx="4690664" cy="3178977"/>
          </a:xfrm>
          <a:prstGeom prst="wedgeRectCallout">
            <a:avLst>
              <a:gd name="adj1" fmla="val -130556"/>
              <a:gd name="adj2" fmla="val 78626"/>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2200" b="1" dirty="0"/>
              <a:t>Fonda mājas lapā pieejama MAP lietotāju izveides veidlapa, kas jāaizpilda, jāparaksta organizācijas </a:t>
            </a:r>
            <a:r>
              <a:rPr lang="lv-LV" sz="2200" b="1" dirty="0" err="1"/>
              <a:t>pārstāvēttiesīgajai</a:t>
            </a:r>
            <a:r>
              <a:rPr lang="lv-LV" sz="2200" b="1" dirty="0"/>
              <a:t> personai un </a:t>
            </a:r>
            <a:r>
              <a:rPr lang="lv-LV" sz="2200" b="1" dirty="0" err="1"/>
              <a:t>jānosūta</a:t>
            </a:r>
            <a:r>
              <a:rPr lang="lv-LV" sz="2200" b="1" dirty="0"/>
              <a:t> Fondam (uz </a:t>
            </a:r>
            <a:r>
              <a:rPr lang="lv-LV" sz="2200" b="1" dirty="0">
                <a:solidFill>
                  <a:schemeClr val="accent2"/>
                </a:solidFill>
                <a:hlinkClick r:id="rId5">
                  <a:extLst>
                    <a:ext uri="{A12FA001-AC4F-418D-AE19-62706E023703}">
                      <ahyp:hlinkClr xmlns:ahyp="http://schemas.microsoft.com/office/drawing/2018/hyperlinkcolor" val="tx"/>
                    </a:ext>
                  </a:extLst>
                </a:hlinkClick>
              </a:rPr>
              <a:t>pasts@sif.gov.lv</a:t>
            </a:r>
            <a:r>
              <a:rPr lang="lv-LV" sz="2200" b="1" dirty="0"/>
              <a:t>)</a:t>
            </a:r>
          </a:p>
        </p:txBody>
      </p:sp>
      <p:sp>
        <p:nvSpPr>
          <p:cNvPr id="8" name="TextBox 7">
            <a:extLst>
              <a:ext uri="{FF2B5EF4-FFF2-40B4-BE49-F238E27FC236}">
                <a16:creationId xmlns:a16="http://schemas.microsoft.com/office/drawing/2014/main" id="{9B3EB631-F879-6B0C-FB9F-28B00BDFA1C0}"/>
              </a:ext>
            </a:extLst>
          </p:cNvPr>
          <p:cNvSpPr txBox="1"/>
          <p:nvPr/>
        </p:nvSpPr>
        <p:spPr>
          <a:xfrm>
            <a:off x="1076525" y="6597351"/>
            <a:ext cx="6784258" cy="224420"/>
          </a:xfrm>
          <a:prstGeom prst="rect">
            <a:avLst/>
          </a:prstGeom>
        </p:spPr>
        <p:txBody>
          <a:bodyPr vert="horz" wrap="square" lIns="91440" tIns="45720" rIns="91440" bIns="45720" rtlCol="0" anchor="ctr">
            <a:spAutoFit/>
          </a:bodyPr>
          <a:lstStyle/>
          <a:p>
            <a:pPr algn="l">
              <a:lnSpc>
                <a:spcPct val="120000"/>
              </a:lnSpc>
              <a:spcBef>
                <a:spcPts val="0"/>
              </a:spcBef>
            </a:pPr>
            <a:r>
              <a:rPr lang="lv-LV" sz="800"/>
              <a:t>ATTĒLIEM IR ILUSTRATĪVA NOZĪME, AR KONKURSU FAKTISKO INFORMĀCIJU AICINĀM IEPAZĪTIES </a:t>
            </a:r>
            <a:r>
              <a:rPr lang="lv-LV" sz="800">
                <a:hlinkClick r:id="rId6"/>
              </a:rPr>
              <a:t>https://sif.map.gov.lv/</a:t>
            </a:r>
            <a:r>
              <a:rPr lang="lv-LV" sz="800"/>
              <a:t>  </a:t>
            </a:r>
          </a:p>
        </p:txBody>
      </p:sp>
      <p:grpSp>
        <p:nvGrpSpPr>
          <p:cNvPr id="9" name="Grupa 8">
            <a:extLst>
              <a:ext uri="{FF2B5EF4-FFF2-40B4-BE49-F238E27FC236}">
                <a16:creationId xmlns:a16="http://schemas.microsoft.com/office/drawing/2014/main" id="{E1B9B937-8A43-66F5-D40B-24CEEBACA0DC}"/>
              </a:ext>
            </a:extLst>
          </p:cNvPr>
          <p:cNvGrpSpPr/>
          <p:nvPr/>
        </p:nvGrpSpPr>
        <p:grpSpPr>
          <a:xfrm rot="16200000">
            <a:off x="9171893" y="881124"/>
            <a:ext cx="914400" cy="914400"/>
            <a:chOff x="291321" y="846471"/>
            <a:chExt cx="914400" cy="914400"/>
          </a:xfrm>
        </p:grpSpPr>
        <p:pic>
          <p:nvPicPr>
            <p:cNvPr id="10" name="Grafika 9" descr="Cursor with solid fill">
              <a:extLst>
                <a:ext uri="{FF2B5EF4-FFF2-40B4-BE49-F238E27FC236}">
                  <a16:creationId xmlns:a16="http://schemas.microsoft.com/office/drawing/2014/main" id="{83C56980-0AE5-A4E5-F808-205FE0EC197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5736885">
              <a:off x="291321" y="846471"/>
              <a:ext cx="914400" cy="914400"/>
            </a:xfrm>
            <a:prstGeom prst="rect">
              <a:avLst/>
            </a:prstGeom>
          </p:spPr>
        </p:pic>
        <p:sp>
          <p:nvSpPr>
            <p:cNvPr id="11" name="TextBox 10">
              <a:extLst>
                <a:ext uri="{FF2B5EF4-FFF2-40B4-BE49-F238E27FC236}">
                  <a16:creationId xmlns:a16="http://schemas.microsoft.com/office/drawing/2014/main" id="{6D8793D7-8BCC-8A1D-B2A1-84C7745A662B}"/>
                </a:ext>
              </a:extLst>
            </p:cNvPr>
            <p:cNvSpPr txBox="1"/>
            <p:nvPr/>
          </p:nvSpPr>
          <p:spPr>
            <a:xfrm rot="5400000">
              <a:off x="565363" y="1114589"/>
              <a:ext cx="530942" cy="389466"/>
            </a:xfrm>
            <a:prstGeom prst="rect">
              <a:avLst/>
            </a:prstGeom>
          </p:spPr>
          <p:txBody>
            <a:bodyPr vert="horz" wrap="square" lIns="91440" tIns="45720" rIns="91440" bIns="45720" rtlCol="0" anchor="ctr">
              <a:spAutoFit/>
            </a:bodyPr>
            <a:lstStyle/>
            <a:p>
              <a:pPr algn="l">
                <a:lnSpc>
                  <a:spcPct val="120000"/>
                </a:lnSpc>
                <a:spcBef>
                  <a:spcPts val="0"/>
                </a:spcBef>
              </a:pPr>
              <a:r>
                <a:rPr lang="lv-LV" b="1">
                  <a:solidFill>
                    <a:schemeClr val="bg1"/>
                  </a:solidFill>
                </a:rPr>
                <a:t>1.</a:t>
              </a:r>
            </a:p>
          </p:txBody>
        </p:sp>
      </p:grpSp>
      <p:grpSp>
        <p:nvGrpSpPr>
          <p:cNvPr id="12" name="Grupa 11">
            <a:extLst>
              <a:ext uri="{FF2B5EF4-FFF2-40B4-BE49-F238E27FC236}">
                <a16:creationId xmlns:a16="http://schemas.microsoft.com/office/drawing/2014/main" id="{B97AE28A-E846-3EE6-45B7-B72B2B2C19F9}"/>
              </a:ext>
            </a:extLst>
          </p:cNvPr>
          <p:cNvGrpSpPr/>
          <p:nvPr/>
        </p:nvGrpSpPr>
        <p:grpSpPr>
          <a:xfrm rot="16200000">
            <a:off x="3384315" y="5897539"/>
            <a:ext cx="914400" cy="914400"/>
            <a:chOff x="291321" y="846471"/>
            <a:chExt cx="914400" cy="914400"/>
          </a:xfrm>
        </p:grpSpPr>
        <p:pic>
          <p:nvPicPr>
            <p:cNvPr id="13" name="Grafika 12" descr="Cursor with solid fill">
              <a:extLst>
                <a:ext uri="{FF2B5EF4-FFF2-40B4-BE49-F238E27FC236}">
                  <a16:creationId xmlns:a16="http://schemas.microsoft.com/office/drawing/2014/main" id="{EEBFB8CD-9D5B-CF99-A651-175C3CB2A51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5736885">
              <a:off x="291321" y="846471"/>
              <a:ext cx="914400" cy="914400"/>
            </a:xfrm>
            <a:prstGeom prst="rect">
              <a:avLst/>
            </a:prstGeom>
          </p:spPr>
        </p:pic>
        <p:sp>
          <p:nvSpPr>
            <p:cNvPr id="14" name="TextBox 13">
              <a:extLst>
                <a:ext uri="{FF2B5EF4-FFF2-40B4-BE49-F238E27FC236}">
                  <a16:creationId xmlns:a16="http://schemas.microsoft.com/office/drawing/2014/main" id="{A4336DBE-772B-0871-363D-64B00EFE6489}"/>
                </a:ext>
              </a:extLst>
            </p:cNvPr>
            <p:cNvSpPr txBox="1"/>
            <p:nvPr/>
          </p:nvSpPr>
          <p:spPr>
            <a:xfrm rot="5400000">
              <a:off x="565363" y="1114589"/>
              <a:ext cx="530942" cy="389466"/>
            </a:xfrm>
            <a:prstGeom prst="rect">
              <a:avLst/>
            </a:prstGeom>
          </p:spPr>
          <p:txBody>
            <a:bodyPr vert="horz" wrap="square" lIns="91440" tIns="45720" rIns="91440" bIns="45720" rtlCol="0" anchor="ctr">
              <a:spAutoFit/>
            </a:bodyPr>
            <a:lstStyle/>
            <a:p>
              <a:pPr algn="l">
                <a:lnSpc>
                  <a:spcPct val="120000"/>
                </a:lnSpc>
                <a:spcBef>
                  <a:spcPts val="0"/>
                </a:spcBef>
              </a:pPr>
              <a:r>
                <a:rPr lang="lv-LV" b="1">
                  <a:solidFill>
                    <a:schemeClr val="bg1"/>
                  </a:solidFill>
                </a:rPr>
                <a:t>2.</a:t>
              </a:r>
            </a:p>
          </p:txBody>
        </p:sp>
      </p:grpSp>
    </p:spTree>
    <p:extLst>
      <p:ext uri="{BB962C8B-B14F-4D97-AF65-F5344CB8AC3E}">
        <p14:creationId xmlns:p14="http://schemas.microsoft.com/office/powerpoint/2010/main" val="323831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97B8EE8-3256-5D6E-8876-70B408B9A143}"/>
              </a:ext>
            </a:extLst>
          </p:cNvPr>
          <p:cNvSpPr>
            <a:spLocks noGrp="1"/>
          </p:cNvSpPr>
          <p:nvPr>
            <p:ph type="title"/>
          </p:nvPr>
        </p:nvSpPr>
        <p:spPr>
          <a:xfrm>
            <a:off x="830834" y="435399"/>
            <a:ext cx="9207901" cy="1123578"/>
          </a:xfrm>
        </p:spPr>
        <p:txBody>
          <a:bodyPr>
            <a:normAutofit fontScale="90000"/>
          </a:bodyPr>
          <a:lstStyle/>
          <a:p>
            <a:r>
              <a:rPr lang="lv-LV" dirty="0"/>
              <a:t>MAP lietotāja veidlapas aizpildīšana</a:t>
            </a:r>
          </a:p>
        </p:txBody>
      </p:sp>
      <p:sp>
        <p:nvSpPr>
          <p:cNvPr id="3" name="Datuma vietturis 2">
            <a:extLst>
              <a:ext uri="{FF2B5EF4-FFF2-40B4-BE49-F238E27FC236}">
                <a16:creationId xmlns:a16="http://schemas.microsoft.com/office/drawing/2014/main" id="{8E14BE6C-C963-CECB-26B8-F671C0F76B62}"/>
              </a:ext>
            </a:extLst>
          </p:cNvPr>
          <p:cNvSpPr>
            <a:spLocks noGrp="1"/>
          </p:cNvSpPr>
          <p:nvPr>
            <p:ph type="dt" sz="half" idx="10"/>
          </p:nvPr>
        </p:nvSpPr>
        <p:spPr/>
        <p:txBody>
          <a:bodyPr/>
          <a:lstStyle/>
          <a:p>
            <a:r>
              <a:rPr lang="lv-LV"/>
              <a:t>05/12/2025</a:t>
            </a:r>
            <a:endParaRPr lang="en-LV"/>
          </a:p>
        </p:txBody>
      </p:sp>
      <p:sp>
        <p:nvSpPr>
          <p:cNvPr id="4" name="Slaida numura vietturis 3">
            <a:extLst>
              <a:ext uri="{FF2B5EF4-FFF2-40B4-BE49-F238E27FC236}">
                <a16:creationId xmlns:a16="http://schemas.microsoft.com/office/drawing/2014/main" id="{8F476820-6FE6-DEC4-79DB-D13BD6495D0B}"/>
              </a:ext>
            </a:extLst>
          </p:cNvPr>
          <p:cNvSpPr>
            <a:spLocks noGrp="1"/>
          </p:cNvSpPr>
          <p:nvPr>
            <p:ph type="sldNum" sz="quarter" idx="12"/>
          </p:nvPr>
        </p:nvSpPr>
        <p:spPr/>
        <p:txBody>
          <a:bodyPr/>
          <a:lstStyle/>
          <a:p>
            <a:fld id="{C19BB808-219E-9441-9CD5-6E582F9AE2E3}" type="slidenum">
              <a:rPr lang="en-LV" smtClean="0"/>
              <a:t>6</a:t>
            </a:fld>
            <a:endParaRPr lang="en-LV"/>
          </a:p>
        </p:txBody>
      </p:sp>
      <p:pic>
        <p:nvPicPr>
          <p:cNvPr id="7" name="Attēls 6">
            <a:extLst>
              <a:ext uri="{FF2B5EF4-FFF2-40B4-BE49-F238E27FC236}">
                <a16:creationId xmlns:a16="http://schemas.microsoft.com/office/drawing/2014/main" id="{E5FD840F-37BB-E8BC-1467-18CFFE7F7D67}"/>
              </a:ext>
            </a:extLst>
          </p:cNvPr>
          <p:cNvPicPr>
            <a:picLocks noChangeAspect="1"/>
          </p:cNvPicPr>
          <p:nvPr/>
        </p:nvPicPr>
        <p:blipFill>
          <a:blip r:embed="rId3"/>
          <a:srcRect b="18707"/>
          <a:stretch/>
        </p:blipFill>
        <p:spPr>
          <a:xfrm>
            <a:off x="1076524" y="1511266"/>
            <a:ext cx="9912059" cy="4406287"/>
          </a:xfrm>
          <a:prstGeom prst="rect">
            <a:avLst/>
          </a:prstGeom>
        </p:spPr>
      </p:pic>
      <p:sp>
        <p:nvSpPr>
          <p:cNvPr id="6" name="TextBox 5">
            <a:extLst>
              <a:ext uri="{FF2B5EF4-FFF2-40B4-BE49-F238E27FC236}">
                <a16:creationId xmlns:a16="http://schemas.microsoft.com/office/drawing/2014/main" id="{5714CE96-6BCA-F94E-B244-5E36914D06BA}"/>
              </a:ext>
            </a:extLst>
          </p:cNvPr>
          <p:cNvSpPr txBox="1"/>
          <p:nvPr/>
        </p:nvSpPr>
        <p:spPr>
          <a:xfrm>
            <a:off x="1076525" y="6597351"/>
            <a:ext cx="6784258" cy="224420"/>
          </a:xfrm>
          <a:prstGeom prst="rect">
            <a:avLst/>
          </a:prstGeom>
        </p:spPr>
        <p:txBody>
          <a:bodyPr vert="horz" wrap="square" lIns="91440" tIns="45720" rIns="91440" bIns="45720" rtlCol="0" anchor="ctr">
            <a:spAutoFit/>
          </a:bodyPr>
          <a:lstStyle/>
          <a:p>
            <a:pPr algn="l">
              <a:lnSpc>
                <a:spcPct val="120000"/>
              </a:lnSpc>
              <a:spcBef>
                <a:spcPts val="0"/>
              </a:spcBef>
            </a:pPr>
            <a:r>
              <a:rPr lang="lv-LV" sz="800"/>
              <a:t>ATTĒLIEM IR ILUSTRATĪVA NOZĪME, AR KONKURSU FAKTISKO INFORMĀCIJU AICINĀM IEPAZĪTIES </a:t>
            </a:r>
            <a:r>
              <a:rPr lang="lv-LV" sz="800">
                <a:hlinkClick r:id="rId4"/>
              </a:rPr>
              <a:t>https://sif.map.gov.lv/</a:t>
            </a:r>
            <a:r>
              <a:rPr lang="lv-LV" sz="800"/>
              <a:t>  </a:t>
            </a:r>
          </a:p>
        </p:txBody>
      </p:sp>
      <p:sp>
        <p:nvSpPr>
          <p:cNvPr id="10" name="Runas burbulis: taisnstūrveida 9">
            <a:extLst>
              <a:ext uri="{FF2B5EF4-FFF2-40B4-BE49-F238E27FC236}">
                <a16:creationId xmlns:a16="http://schemas.microsoft.com/office/drawing/2014/main" id="{AB56995F-A753-CF6B-8977-E44DA090DF5F}"/>
              </a:ext>
            </a:extLst>
          </p:cNvPr>
          <p:cNvSpPr/>
          <p:nvPr/>
        </p:nvSpPr>
        <p:spPr>
          <a:xfrm>
            <a:off x="6096000" y="5033640"/>
            <a:ext cx="4469909" cy="1490420"/>
          </a:xfrm>
          <a:prstGeom prst="wedgeRectCallout">
            <a:avLst>
              <a:gd name="adj1" fmla="val 25979"/>
              <a:gd name="adj2" fmla="val -65636"/>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a:t>Datums, līdz kuram MAP piekļuve nepieciešama. Var būt «bez-termiņa», ja organizācija informē Fondu, kad piekļuve vairs nav nepieciešama</a:t>
            </a:r>
          </a:p>
        </p:txBody>
      </p:sp>
    </p:spTree>
    <p:extLst>
      <p:ext uri="{BB962C8B-B14F-4D97-AF65-F5344CB8AC3E}">
        <p14:creationId xmlns:p14="http://schemas.microsoft.com/office/powerpoint/2010/main" val="403132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AB44C-D54D-64AD-CC0A-6AD231D9B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7FE61-2AB4-AEE4-ED02-30EEACF6E610}"/>
              </a:ext>
            </a:extLst>
          </p:cNvPr>
          <p:cNvSpPr>
            <a:spLocks noGrp="1"/>
          </p:cNvSpPr>
          <p:nvPr>
            <p:ph type="title"/>
          </p:nvPr>
        </p:nvSpPr>
        <p:spPr/>
        <p:txBody>
          <a:bodyPr>
            <a:noAutofit/>
          </a:bodyPr>
          <a:lstStyle/>
          <a:p>
            <a:r>
              <a:rPr lang="lv-LV" dirty="0"/>
              <a:t>Programmas pamata informācija</a:t>
            </a:r>
            <a:endParaRPr lang="en-LV" dirty="0"/>
          </a:p>
        </p:txBody>
      </p:sp>
      <p:sp>
        <p:nvSpPr>
          <p:cNvPr id="4" name="Date Placeholder 3">
            <a:extLst>
              <a:ext uri="{FF2B5EF4-FFF2-40B4-BE49-F238E27FC236}">
                <a16:creationId xmlns:a16="http://schemas.microsoft.com/office/drawing/2014/main" id="{32B3B284-CFF4-00AF-862D-728CAE0A6FE5}"/>
              </a:ext>
            </a:extLst>
          </p:cNvPr>
          <p:cNvSpPr>
            <a:spLocks noGrp="1"/>
          </p:cNvSpPr>
          <p:nvPr>
            <p:ph type="dt" sz="half" idx="10"/>
          </p:nvPr>
        </p:nvSpPr>
        <p:spPr/>
        <p:txBody>
          <a:bodyPr/>
          <a:lstStyle/>
          <a:p>
            <a:r>
              <a:rPr lang="lv-LV" dirty="0"/>
              <a:t>23/04</a:t>
            </a:r>
            <a:r>
              <a:rPr lang="en-US" dirty="0"/>
              <a:t>/2026</a:t>
            </a:r>
            <a:endParaRPr lang="en-LV" dirty="0"/>
          </a:p>
        </p:txBody>
      </p:sp>
      <p:sp>
        <p:nvSpPr>
          <p:cNvPr id="6" name="Slide Number Placeholder 5">
            <a:extLst>
              <a:ext uri="{FF2B5EF4-FFF2-40B4-BE49-F238E27FC236}">
                <a16:creationId xmlns:a16="http://schemas.microsoft.com/office/drawing/2014/main" id="{661A2B3F-5CB7-F9BB-E947-E23EEF7407AB}"/>
              </a:ext>
            </a:extLst>
          </p:cNvPr>
          <p:cNvSpPr>
            <a:spLocks noGrp="1"/>
          </p:cNvSpPr>
          <p:nvPr>
            <p:ph type="sldNum" sz="quarter" idx="12"/>
          </p:nvPr>
        </p:nvSpPr>
        <p:spPr/>
        <p:txBody>
          <a:bodyPr/>
          <a:lstStyle/>
          <a:p>
            <a:fld id="{C19BB808-219E-9441-9CD5-6E582F9AE2E3}" type="slidenum">
              <a:rPr lang="en-LV" smtClean="0"/>
              <a:t>7</a:t>
            </a:fld>
            <a:endParaRPr lang="en-LV"/>
          </a:p>
        </p:txBody>
      </p:sp>
      <p:sp>
        <p:nvSpPr>
          <p:cNvPr id="7" name="Rectangle 6">
            <a:extLst>
              <a:ext uri="{FF2B5EF4-FFF2-40B4-BE49-F238E27FC236}">
                <a16:creationId xmlns:a16="http://schemas.microsoft.com/office/drawing/2014/main" id="{A9FFCD21-46A9-0F69-864B-A7D5FAC05D32}"/>
              </a:ext>
            </a:extLst>
          </p:cNvPr>
          <p:cNvSpPr/>
          <p:nvPr/>
        </p:nvSpPr>
        <p:spPr>
          <a:xfrm>
            <a:off x="639644" y="2186123"/>
            <a:ext cx="10191135" cy="4067027"/>
          </a:xfrm>
          <a:prstGeom prst="rect">
            <a:avLst/>
          </a:pr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285750" indent="-285750" fontAlgn="base">
              <a:buFont typeface="Arial" panose="020B0604020202020204" pitchFamily="34" charset="0"/>
              <a:buChar char="•"/>
            </a:pPr>
            <a:endParaRPr lang="lv-LV" dirty="0">
              <a:solidFill>
                <a:schemeClr val="tx1"/>
              </a:solidFill>
            </a:endParaRPr>
          </a:p>
          <a:p>
            <a:pPr marL="285750" indent="-285750" fontAlgn="base">
              <a:buFont typeface="Arial" panose="020B0604020202020204" pitchFamily="34" charset="0"/>
              <a:buChar char="•"/>
            </a:pPr>
            <a:r>
              <a:rPr lang="lv-LV" dirty="0">
                <a:solidFill>
                  <a:schemeClr val="tx1"/>
                </a:solidFill>
              </a:rPr>
              <a:t>Programmā pieejamais finansējums ir </a:t>
            </a:r>
            <a:r>
              <a:rPr lang="lv-LV" b="1" dirty="0">
                <a:solidFill>
                  <a:schemeClr val="tx1"/>
                </a:solidFill>
              </a:rPr>
              <a:t>292 920</a:t>
            </a:r>
            <a:r>
              <a:rPr lang="lv-LV" dirty="0">
                <a:solidFill>
                  <a:schemeClr val="tx1"/>
                </a:solidFill>
              </a:rPr>
              <a:t> </a:t>
            </a:r>
            <a:r>
              <a:rPr lang="lv-LV" b="1" dirty="0">
                <a:solidFill>
                  <a:schemeClr val="tx1"/>
                </a:solidFill>
              </a:rPr>
              <a:t>EUR.</a:t>
            </a:r>
            <a:r>
              <a:rPr lang="lv-LV" dirty="0">
                <a:solidFill>
                  <a:schemeClr val="tx1"/>
                </a:solidFill>
              </a:rPr>
              <a:t> </a:t>
            </a:r>
          </a:p>
          <a:p>
            <a:pPr fontAlgn="base"/>
            <a:r>
              <a:rPr lang="lv-LV" b="1" dirty="0">
                <a:solidFill>
                  <a:schemeClr val="tx1"/>
                </a:solidFill>
              </a:rPr>
              <a:t> </a:t>
            </a:r>
          </a:p>
          <a:p>
            <a:pPr marL="285750" indent="-285750" fontAlgn="base">
              <a:buFont typeface="Arial" panose="020B0604020202020204" pitchFamily="34" charset="0"/>
              <a:buChar char="•"/>
            </a:pPr>
            <a:r>
              <a:rPr lang="lv-LV" dirty="0">
                <a:solidFill>
                  <a:schemeClr val="tx1"/>
                </a:solidFill>
              </a:rPr>
              <a:t>Maksimālais vienam projektam pieejamais finansējums ir </a:t>
            </a:r>
            <a:r>
              <a:rPr lang="lv-LV" b="1" dirty="0">
                <a:solidFill>
                  <a:schemeClr val="tx1"/>
                </a:solidFill>
              </a:rPr>
              <a:t>12 205 EUR</a:t>
            </a:r>
            <a:r>
              <a:rPr lang="lv-LV" dirty="0">
                <a:solidFill>
                  <a:schemeClr val="tx1"/>
                </a:solidFill>
              </a:rPr>
              <a:t>.</a:t>
            </a:r>
            <a:r>
              <a:rPr lang="lv-LV" b="1" dirty="0">
                <a:solidFill>
                  <a:schemeClr val="tx1"/>
                </a:solidFill>
              </a:rPr>
              <a:t> </a:t>
            </a:r>
          </a:p>
          <a:p>
            <a:pPr marL="285750" indent="-285750" fontAlgn="base">
              <a:buFont typeface="Arial" panose="020B0604020202020204" pitchFamily="34" charset="0"/>
              <a:buChar char="•"/>
            </a:pPr>
            <a:endParaRPr lang="lv-LV" b="1" dirty="0">
              <a:solidFill>
                <a:schemeClr val="tx1"/>
              </a:solidFill>
            </a:endParaRPr>
          </a:p>
          <a:p>
            <a:pPr marL="285750" indent="-285750" fontAlgn="base">
              <a:buFont typeface="Arial" panose="020B0604020202020204" pitchFamily="34" charset="0"/>
              <a:buChar char="•"/>
            </a:pPr>
            <a:r>
              <a:rPr lang="lv-LV" dirty="0">
                <a:solidFill>
                  <a:schemeClr val="tx1"/>
                </a:solidFill>
              </a:rPr>
              <a:t>Projekta pieteicējs konkursā var iesniegt vienu projekta pieteikumu. </a:t>
            </a:r>
            <a:r>
              <a:rPr lang="lv-LV" b="1" dirty="0">
                <a:solidFill>
                  <a:schemeClr val="tx1"/>
                </a:solidFill>
              </a:rPr>
              <a:t> </a:t>
            </a:r>
          </a:p>
          <a:p>
            <a:pPr marL="285750" indent="-285750" fontAlgn="base">
              <a:buFont typeface="Arial" panose="020B0604020202020204" pitchFamily="34" charset="0"/>
              <a:buChar char="•"/>
            </a:pPr>
            <a:endParaRPr lang="lv-LV" b="1" dirty="0">
              <a:solidFill>
                <a:schemeClr val="tx1"/>
              </a:solidFill>
            </a:endParaRPr>
          </a:p>
          <a:p>
            <a:pPr marL="285750" indent="-285750" fontAlgn="base">
              <a:buFont typeface="Arial" panose="020B0604020202020204" pitchFamily="34" charset="0"/>
              <a:buChar char="•"/>
            </a:pPr>
            <a:r>
              <a:rPr lang="lv-LV" dirty="0">
                <a:solidFill>
                  <a:schemeClr val="tx1"/>
                </a:solidFill>
              </a:rPr>
              <a:t>Programmas finansējums veido 100% no projekta kopējām attiecināmajām izmaksām.</a:t>
            </a:r>
            <a:r>
              <a:rPr lang="lv-LV" b="1" dirty="0">
                <a:solidFill>
                  <a:schemeClr val="tx1"/>
                </a:solidFill>
              </a:rPr>
              <a:t> </a:t>
            </a:r>
          </a:p>
          <a:p>
            <a:pPr marL="285750" indent="-285750" fontAlgn="base">
              <a:buFont typeface="Arial" panose="020B0604020202020204" pitchFamily="34" charset="0"/>
              <a:buChar char="•"/>
            </a:pPr>
            <a:endParaRPr lang="lv-LV" b="1" dirty="0">
              <a:solidFill>
                <a:schemeClr val="tx1"/>
              </a:solidFill>
            </a:endParaRPr>
          </a:p>
          <a:p>
            <a:pPr marL="285750" indent="-285750" fontAlgn="base">
              <a:buFont typeface="Arial" panose="020B0604020202020204" pitchFamily="34" charset="0"/>
              <a:buChar char="•"/>
            </a:pPr>
            <a:r>
              <a:rPr lang="lv-LV" dirty="0">
                <a:solidFill>
                  <a:schemeClr val="tx1"/>
                </a:solidFill>
              </a:rPr>
              <a:t>Projekta pieteikumu izmaksu attiecināmības periods ir no </a:t>
            </a:r>
            <a:r>
              <a:rPr lang="lv-LV" b="1" u="sng" dirty="0">
                <a:solidFill>
                  <a:schemeClr val="tx1"/>
                </a:solidFill>
              </a:rPr>
              <a:t>2026.gada 1.janvāra līdz 2026.gada 31.maijam</a:t>
            </a:r>
            <a:r>
              <a:rPr lang="lv-LV" dirty="0">
                <a:solidFill>
                  <a:schemeClr val="tx1"/>
                </a:solidFill>
              </a:rPr>
              <a:t>.</a:t>
            </a:r>
            <a:r>
              <a:rPr lang="lv-LV" b="1" dirty="0">
                <a:solidFill>
                  <a:schemeClr val="tx1"/>
                </a:solidFill>
              </a:rPr>
              <a:t> </a:t>
            </a:r>
          </a:p>
          <a:p>
            <a:pPr fontAlgn="base"/>
            <a:endParaRPr lang="lv-LV" b="1" dirty="0">
              <a:solidFill>
                <a:schemeClr val="tx1"/>
              </a:solidFill>
            </a:endParaRPr>
          </a:p>
        </p:txBody>
      </p:sp>
    </p:spTree>
    <p:extLst>
      <p:ext uri="{BB962C8B-B14F-4D97-AF65-F5344CB8AC3E}">
        <p14:creationId xmlns:p14="http://schemas.microsoft.com/office/powerpoint/2010/main" val="175160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697D-DEA2-4298-B453-3F1E15389CD2}"/>
              </a:ext>
            </a:extLst>
          </p:cNvPr>
          <p:cNvSpPr>
            <a:spLocks noGrp="1"/>
          </p:cNvSpPr>
          <p:nvPr>
            <p:ph type="title"/>
          </p:nvPr>
        </p:nvSpPr>
        <p:spPr/>
        <p:txBody>
          <a:bodyPr/>
          <a:lstStyle/>
          <a:p>
            <a:r>
              <a:rPr lang="en-US" dirty="0" err="1"/>
              <a:t>Projekta</a:t>
            </a:r>
            <a:r>
              <a:rPr lang="en-US" dirty="0"/>
              <a:t> </a:t>
            </a:r>
            <a:r>
              <a:rPr lang="en-US" dirty="0" err="1"/>
              <a:t>pieteicējs</a:t>
            </a:r>
            <a:r>
              <a:rPr lang="lv-LV" dirty="0"/>
              <a:t> </a:t>
            </a:r>
          </a:p>
        </p:txBody>
      </p:sp>
      <p:graphicFrame>
        <p:nvGraphicFramePr>
          <p:cNvPr id="7" name="Content Placeholder 6">
            <a:extLst>
              <a:ext uri="{FF2B5EF4-FFF2-40B4-BE49-F238E27FC236}">
                <a16:creationId xmlns:a16="http://schemas.microsoft.com/office/drawing/2014/main" id="{C51147DA-E2E0-4DE4-81C3-DBC50451D2B4}"/>
              </a:ext>
            </a:extLst>
          </p:cNvPr>
          <p:cNvGraphicFramePr>
            <a:graphicFrameLocks noGrp="1"/>
          </p:cNvGraphicFramePr>
          <p:nvPr>
            <p:ph idx="1"/>
            <p:extLst>
              <p:ext uri="{D42A27DB-BD31-4B8C-83A1-F6EECF244321}">
                <p14:modId xmlns:p14="http://schemas.microsoft.com/office/powerpoint/2010/main" val="2857513687"/>
              </p:ext>
            </p:extLst>
          </p:nvPr>
        </p:nvGraphicFramePr>
        <p:xfrm>
          <a:off x="566613" y="2136372"/>
          <a:ext cx="10831304" cy="3935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B8F0B94-89B8-4F2A-B880-6B819CC3BD25}"/>
              </a:ext>
            </a:extLst>
          </p:cNvPr>
          <p:cNvSpPr>
            <a:spLocks noGrp="1"/>
          </p:cNvSpPr>
          <p:nvPr>
            <p:ph type="dt" sz="half" idx="10"/>
          </p:nvPr>
        </p:nvSpPr>
        <p:spPr/>
        <p:txBody>
          <a:bodyPr/>
          <a:lstStyle/>
          <a:p>
            <a:r>
              <a:rPr lang="lv-LV" dirty="0"/>
              <a:t>23/04</a:t>
            </a:r>
            <a:r>
              <a:rPr lang="en-US" dirty="0"/>
              <a:t>/2026</a:t>
            </a:r>
            <a:endParaRPr lang="en-LV" dirty="0"/>
          </a:p>
        </p:txBody>
      </p:sp>
      <p:sp>
        <p:nvSpPr>
          <p:cNvPr id="6" name="Slide Number Placeholder 5">
            <a:extLst>
              <a:ext uri="{FF2B5EF4-FFF2-40B4-BE49-F238E27FC236}">
                <a16:creationId xmlns:a16="http://schemas.microsoft.com/office/drawing/2014/main" id="{50A481EA-23A0-4E28-806D-DAA83C49EA93}"/>
              </a:ext>
            </a:extLst>
          </p:cNvPr>
          <p:cNvSpPr>
            <a:spLocks noGrp="1"/>
          </p:cNvSpPr>
          <p:nvPr>
            <p:ph type="sldNum" sz="quarter" idx="12"/>
          </p:nvPr>
        </p:nvSpPr>
        <p:spPr/>
        <p:txBody>
          <a:bodyPr/>
          <a:lstStyle/>
          <a:p>
            <a:fld id="{C19BB808-219E-9441-9CD5-6E582F9AE2E3}" type="slidenum">
              <a:rPr lang="en-LV" smtClean="0"/>
              <a:t>8</a:t>
            </a:fld>
            <a:endParaRPr lang="en-LV"/>
          </a:p>
        </p:txBody>
      </p:sp>
    </p:spTree>
    <p:extLst>
      <p:ext uri="{BB962C8B-B14F-4D97-AF65-F5344CB8AC3E}">
        <p14:creationId xmlns:p14="http://schemas.microsoft.com/office/powerpoint/2010/main" val="373553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F4012-F9EB-3C23-43C7-12473B500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93CC6-D898-CCDF-ECE2-151DD9026052}"/>
              </a:ext>
            </a:extLst>
          </p:cNvPr>
          <p:cNvSpPr>
            <a:spLocks noGrp="1"/>
          </p:cNvSpPr>
          <p:nvPr>
            <p:ph type="title"/>
          </p:nvPr>
        </p:nvSpPr>
        <p:spPr/>
        <p:txBody>
          <a:bodyPr/>
          <a:lstStyle/>
          <a:p>
            <a:r>
              <a:rPr lang="en-US" err="1"/>
              <a:t>Projekta</a:t>
            </a:r>
            <a:r>
              <a:rPr lang="en-US"/>
              <a:t> </a:t>
            </a:r>
            <a:r>
              <a:rPr lang="en-US" err="1"/>
              <a:t>pieteicējs</a:t>
            </a:r>
            <a:r>
              <a:rPr lang="lv-LV"/>
              <a:t> </a:t>
            </a:r>
          </a:p>
        </p:txBody>
      </p:sp>
      <p:sp>
        <p:nvSpPr>
          <p:cNvPr id="4" name="Date Placeholder 3">
            <a:extLst>
              <a:ext uri="{FF2B5EF4-FFF2-40B4-BE49-F238E27FC236}">
                <a16:creationId xmlns:a16="http://schemas.microsoft.com/office/drawing/2014/main" id="{B12E4EB8-4E92-296A-11C8-F08712D84B63}"/>
              </a:ext>
            </a:extLst>
          </p:cNvPr>
          <p:cNvSpPr>
            <a:spLocks noGrp="1"/>
          </p:cNvSpPr>
          <p:nvPr>
            <p:ph type="dt" sz="half" idx="10"/>
          </p:nvPr>
        </p:nvSpPr>
        <p:spPr/>
        <p:txBody>
          <a:bodyPr/>
          <a:lstStyle/>
          <a:p>
            <a:r>
              <a:rPr lang="lv-LV" dirty="0"/>
              <a:t>23/04</a:t>
            </a:r>
            <a:r>
              <a:rPr lang="en-US" dirty="0"/>
              <a:t>/2026</a:t>
            </a:r>
            <a:endParaRPr lang="en-LV" dirty="0"/>
          </a:p>
        </p:txBody>
      </p:sp>
      <p:sp>
        <p:nvSpPr>
          <p:cNvPr id="6" name="Slide Number Placeholder 5">
            <a:extLst>
              <a:ext uri="{FF2B5EF4-FFF2-40B4-BE49-F238E27FC236}">
                <a16:creationId xmlns:a16="http://schemas.microsoft.com/office/drawing/2014/main" id="{6EBE2010-C5EF-0BC8-ACA3-A8CA70E58D6B}"/>
              </a:ext>
            </a:extLst>
          </p:cNvPr>
          <p:cNvSpPr>
            <a:spLocks noGrp="1"/>
          </p:cNvSpPr>
          <p:nvPr>
            <p:ph type="sldNum" sz="quarter" idx="12"/>
          </p:nvPr>
        </p:nvSpPr>
        <p:spPr/>
        <p:txBody>
          <a:bodyPr/>
          <a:lstStyle/>
          <a:p>
            <a:fld id="{C19BB808-219E-9441-9CD5-6E582F9AE2E3}" type="slidenum">
              <a:rPr lang="en-LV" smtClean="0"/>
              <a:t>9</a:t>
            </a:fld>
            <a:endParaRPr lang="en-LV"/>
          </a:p>
        </p:txBody>
      </p:sp>
      <p:sp>
        <p:nvSpPr>
          <p:cNvPr id="5" name="Content Placeholder 4">
            <a:extLst>
              <a:ext uri="{FF2B5EF4-FFF2-40B4-BE49-F238E27FC236}">
                <a16:creationId xmlns:a16="http://schemas.microsoft.com/office/drawing/2014/main" id="{01CFF003-71AE-247E-F7EA-5467281D203A}"/>
              </a:ext>
            </a:extLst>
          </p:cNvPr>
          <p:cNvSpPr>
            <a:spLocks noGrp="1"/>
          </p:cNvSpPr>
          <p:nvPr>
            <p:ph idx="1"/>
          </p:nvPr>
        </p:nvSpPr>
        <p:spPr>
          <a:xfrm>
            <a:off x="995461" y="2857500"/>
            <a:ext cx="10201078" cy="2658717"/>
          </a:xfrm>
          <a:solidFill>
            <a:schemeClr val="bg1">
              <a:lumMod val="85000"/>
            </a:schemeClr>
          </a:solidFill>
        </p:spPr>
        <p:txBody>
          <a:bodyPr>
            <a:normAutofit/>
          </a:bodyPr>
          <a:lstStyle/>
          <a:p>
            <a:pPr marL="0" indent="0">
              <a:buNone/>
            </a:pPr>
            <a:r>
              <a:rPr lang="lv-LV" dirty="0">
                <a:solidFill>
                  <a:schemeClr val="tx1"/>
                </a:solidFill>
              </a:rPr>
              <a:t>ir biedrs tādā organizācijā, kas mediju jomā darbojas ar mērķi veicināt mediju nozares pašregulāciju un ētiskas mediju vides attīstību un kurā biedri ir vismaz viena mediju nozares nevalstiskā organizācija, vismaz divi elektroniskie plašsaziņas līdzekļi, vismaz pieci drukāto preses izdevumu izdevēji un vismaz divi ziņu portālu veidotāji. </a:t>
            </a:r>
          </a:p>
          <a:p>
            <a:endParaRPr lang="lv-LV" b="1" u="sng" dirty="0">
              <a:solidFill>
                <a:schemeClr val="tx1"/>
              </a:solidFill>
            </a:endParaRPr>
          </a:p>
          <a:p>
            <a:pPr marL="0" indent="0" algn="ctr">
              <a:buNone/>
            </a:pPr>
            <a:r>
              <a:rPr lang="lv-LV" b="1" u="sng" dirty="0">
                <a:solidFill>
                  <a:schemeClr val="tx1"/>
                </a:solidFill>
              </a:rPr>
              <a:t>Projekta pieteikuma apstiprināšanas gadījumā projekta pieteicējam jānodrošina dalība šādā organizācijā vismaz 12 mēnešus pēc finansējuma piešķiršanas.</a:t>
            </a:r>
            <a:endParaRPr lang="en-US" b="1" u="sng" dirty="0"/>
          </a:p>
        </p:txBody>
      </p:sp>
    </p:spTree>
    <p:extLst>
      <p:ext uri="{BB962C8B-B14F-4D97-AF65-F5344CB8AC3E}">
        <p14:creationId xmlns:p14="http://schemas.microsoft.com/office/powerpoint/2010/main" val="2968185313"/>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6" ma:contentTypeDescription="Izveidot jaunu dokumentu." ma:contentTypeScope="" ma:versionID="beb645e66fb1796d362e77099f701a4b">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770f6ed0cc3d1b4706d0a786d4ae9b1d"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C4FFE6-E0F6-42A5-84DC-E623002E1E3E}">
  <ds:schemaRefs>
    <ds:schemaRef ds:uri="http://schemas.microsoft.com/office/2006/metadata/properties"/>
    <ds:schemaRef ds:uri="de6a950e-521b-47c8-9256-93af7daadbc7"/>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4f1366c2-cc76-49ad-8206-8ca383d3060e"/>
    <ds:schemaRef ds:uri="http://www.w3.org/XML/1998/namespace"/>
  </ds:schemaRefs>
</ds:datastoreItem>
</file>

<file path=customXml/itemProps2.xml><?xml version="1.0" encoding="utf-8"?>
<ds:datastoreItem xmlns:ds="http://schemas.openxmlformats.org/officeDocument/2006/customXml" ds:itemID="{E72BB87B-1227-4048-977A-AEC207D75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1366c2-cc76-49ad-8206-8ca383d3060e"/>
    <ds:schemaRef ds:uri="de6a950e-521b-47c8-9256-93af7daad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00911D-2F5C-4703-A749-624343F44B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1416</TotalTime>
  <Words>1200</Words>
  <Application>Microsoft Office PowerPoint</Application>
  <PresentationFormat>Platekrāna</PresentationFormat>
  <Paragraphs>152</Paragraphs>
  <Slides>17</Slides>
  <Notes>16</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17</vt:i4>
      </vt:variant>
    </vt:vector>
  </HeadingPairs>
  <TitlesOfParts>
    <vt:vector size="24" baseType="lpstr">
      <vt:lpstr>Arial</vt:lpstr>
      <vt:lpstr>Calibri</vt:lpstr>
      <vt:lpstr>Times New Roman</vt:lpstr>
      <vt:lpstr>Urdu Typesetting</vt:lpstr>
      <vt:lpstr>Verdana</vt:lpstr>
      <vt:lpstr>Wingdings</vt:lpstr>
      <vt:lpstr>Parcel</vt:lpstr>
      <vt:lpstr> Latvijas valsts budžeta finansētā programma   «Atbalsts reģionālo drukāto mediju izdevēju kapacitātes stiprināšanai»  atklāta projektu pieteikumu konkursa  SEMINĀRS PROJEKTU PIETEICĒJIEM   2026.gada 23.aprīlis</vt:lpstr>
      <vt:lpstr>Programmas mērķis </vt:lpstr>
      <vt:lpstr>Valodas lietojums</vt:lpstr>
      <vt:lpstr>Pieteikuma melnraksta sagatavošana </vt:lpstr>
      <vt:lpstr>https://www.sif.gov.lv/lv/map-merka-finansejuma-izlietojuma-parvaldibas-platforma</vt:lpstr>
      <vt:lpstr>MAP lietotāja veidlapas aizpildīšana</vt:lpstr>
      <vt:lpstr>Programmas pamata informācija</vt:lpstr>
      <vt:lpstr>Projekta pieteicējs </vt:lpstr>
      <vt:lpstr>Projekta pieteicējs </vt:lpstr>
      <vt:lpstr>Projekta pieteicējs</vt:lpstr>
      <vt:lpstr>MAP cilnē “Datnes” pievienojams</vt:lpstr>
      <vt:lpstr>Projekta budžets</vt:lpstr>
      <vt:lpstr>Projekta budžets</vt:lpstr>
      <vt:lpstr>Projektu pieteikumu vērtēšana</vt:lpstr>
      <vt:lpstr>Ieteikumi pieteikuma sagatavošanai</vt:lpstr>
      <vt:lpstr>Provizoriskais programmas laika grafiks</vt:lpstr>
      <vt:lpstr>Veiksmīgu projektu rakstīšanu!  Jautājumus lūdzam sūtīt uz ance.indriksone@sif.gov.lv  kristine.tilika@sif.gov.lv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Vita Kalniņa</cp:lastModifiedBy>
  <cp:revision>1</cp:revision>
  <dcterms:created xsi:type="dcterms:W3CDTF">2021-05-20T18:00:25Z</dcterms:created>
  <dcterms:modified xsi:type="dcterms:W3CDTF">2026-04-24T08:28:49Z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761600</vt:r8>
  </property>
  <property fmtid="{D5CDD505-2E9C-101B-9397-08002B2CF9AE}" pid="4" name="MediaServiceImageTags">
    <vt:lpwstr/>
  </property>
</Properties>
</file>